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mtClean="0"/>
              <a:t>By </a:t>
            </a:r>
            <a:r>
              <a:rPr lang="en-US" spc="-5" smtClean="0"/>
              <a:t>Dr </a:t>
            </a:r>
            <a:r>
              <a:rPr lang="en-US" smtClean="0"/>
              <a:t>Banumathi Gurusamy,</a:t>
            </a:r>
            <a:r>
              <a:rPr lang="en-US" spc="-80" smtClean="0"/>
              <a:t> </a:t>
            </a:r>
            <a:r>
              <a:rPr lang="en-US" spc="-5" smtClean="0"/>
              <a:t>HPP</a:t>
            </a:r>
            <a:endParaRPr lang="en-US" spc="-5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9729" y="756920"/>
            <a:ext cx="3070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Bookman Old Style"/>
                <a:cs typeface="Bookman Old Style"/>
              </a:rPr>
              <a:t>Cataract</a:t>
            </a:r>
            <a:endParaRPr sz="54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9850" y="4592320"/>
            <a:ext cx="4453890" cy="485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5080" indent="-464820">
              <a:lnSpc>
                <a:spcPct val="120800"/>
              </a:lnSpc>
              <a:spcBef>
                <a:spcPts val="100"/>
              </a:spcBef>
            </a:pPr>
            <a:r>
              <a:rPr lang="en-US" sz="2800" spc="-5" dirty="0" smtClean="0">
                <a:solidFill>
                  <a:srgbClr val="FFFFFF"/>
                </a:solidFill>
                <a:latin typeface="Arial"/>
                <a:cs typeface="Arial"/>
              </a:rPr>
              <a:t>By-Dr. RAJNI SETHIA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469" y="894079"/>
            <a:ext cx="695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 </a:t>
            </a:r>
            <a:r>
              <a:rPr spc="-10" dirty="0"/>
              <a:t>(Aetiological)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3152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8765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64362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1160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06095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55333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1696720"/>
            <a:ext cx="6673215" cy="418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1750060" indent="-341630">
              <a:lnSpc>
                <a:spcPct val="110700"/>
              </a:lnSpc>
              <a:spcBef>
                <a:spcPts val="100"/>
              </a:spcBef>
              <a:buClr>
                <a:srgbClr val="FFFFFF"/>
              </a:buClr>
              <a:buFont typeface="Arial"/>
              <a:buAutoNum type="arabicPeriod" startAt="6"/>
              <a:tabLst>
                <a:tab pos="40894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Congenital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Developmental  Hereditary</a:t>
            </a:r>
            <a:endParaRPr sz="2800">
              <a:latin typeface="Arial"/>
              <a:cs typeface="Arial"/>
            </a:endParaRPr>
          </a:p>
          <a:p>
            <a:pPr marL="353695" marR="5080">
              <a:lnSpc>
                <a:spcPts val="3020"/>
              </a:lnSpc>
              <a:spcBef>
                <a:spcPts val="7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Maternal Prenatal Infections as Rubella/  Toxoplasmosis.</a:t>
            </a:r>
            <a:endParaRPr sz="2800">
              <a:latin typeface="Arial"/>
              <a:cs typeface="Arial"/>
            </a:endParaRPr>
          </a:p>
          <a:p>
            <a:pPr marL="353695" marR="1958975">
              <a:lnSpc>
                <a:spcPts val="3720"/>
              </a:lnSpc>
              <a:spcBef>
                <a:spcPts val="14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Maternal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ingestion  Inborn errors of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metabolism</a:t>
            </a:r>
            <a:endParaRPr sz="2800">
              <a:latin typeface="Arial"/>
              <a:cs typeface="Arial"/>
            </a:endParaRPr>
          </a:p>
          <a:p>
            <a:pPr marL="408305" indent="-396240">
              <a:lnSpc>
                <a:spcPct val="100000"/>
              </a:lnSpc>
              <a:spcBef>
                <a:spcPts val="175"/>
              </a:spcBef>
              <a:buAutoNum type="arabicPeriod" startAt="7"/>
              <a:tabLst>
                <a:tab pos="4089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Presenile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Cataract</a:t>
            </a:r>
            <a:endParaRPr sz="2800">
              <a:latin typeface="Arial"/>
              <a:cs typeface="Arial"/>
            </a:endParaRPr>
          </a:p>
          <a:p>
            <a:pPr marL="353695" marR="2891155">
              <a:lnSpc>
                <a:spcPct val="110400"/>
              </a:lnSpc>
              <a:spcBef>
                <a:spcPts val="1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Dystrophia myotonica  Atopic Dermatitis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5069" y="619759"/>
            <a:ext cx="6738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Classification according</a:t>
            </a:r>
            <a:r>
              <a:rPr spc="-60" dirty="0"/>
              <a:t> </a:t>
            </a:r>
            <a:r>
              <a:rPr spc="-10" dirty="0"/>
              <a:t>to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0967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6365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1762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1554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57275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6169" y="889793"/>
            <a:ext cx="6931025" cy="5064125"/>
          </a:xfrm>
          <a:prstGeom prst="rect">
            <a:avLst/>
          </a:prstGeom>
        </p:spPr>
        <p:txBody>
          <a:bodyPr vert="horz" wrap="square" lIns="0" tIns="290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0"/>
              </a:spcBef>
            </a:pPr>
            <a:r>
              <a:rPr sz="3600" spc="-10" dirty="0">
                <a:solidFill>
                  <a:srgbClr val="FFCC00"/>
                </a:solidFill>
                <a:latin typeface="Arial Black"/>
                <a:cs typeface="Arial Black"/>
              </a:rPr>
              <a:t>the stage </a:t>
            </a:r>
            <a:r>
              <a:rPr sz="3600" spc="-5" dirty="0">
                <a:solidFill>
                  <a:srgbClr val="FFCC00"/>
                </a:solidFill>
                <a:latin typeface="Arial Black"/>
                <a:cs typeface="Arial Black"/>
              </a:rPr>
              <a:t>of</a:t>
            </a:r>
            <a:r>
              <a:rPr sz="3600" spc="-3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FFCC00"/>
                </a:solidFill>
                <a:latin typeface="Arial Black"/>
                <a:cs typeface="Arial Black"/>
              </a:rPr>
              <a:t>maturity</a:t>
            </a:r>
            <a:endParaRPr sz="3600">
              <a:latin typeface="Arial Black"/>
              <a:cs typeface="Arial Black"/>
            </a:endParaRPr>
          </a:p>
          <a:p>
            <a:pPr marL="12700" marR="5189220">
              <a:lnSpc>
                <a:spcPct val="110900"/>
              </a:lnSpc>
              <a:spcBef>
                <a:spcPts val="1535"/>
              </a:spcBef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  Mature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450"/>
              </a:lnSpc>
              <a:spcBef>
                <a:spcPts val="85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Intumuscent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(swollen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lens) </a:t>
            </a:r>
            <a:r>
              <a:rPr sz="3200" spc="27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270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Phacomorphic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glaucoma</a:t>
            </a:r>
            <a:endParaRPr sz="3200">
              <a:latin typeface="Arial"/>
              <a:cs typeface="Arial"/>
            </a:endParaRPr>
          </a:p>
          <a:p>
            <a:pPr marL="12700" marR="189865">
              <a:lnSpc>
                <a:spcPct val="90000"/>
              </a:lnSpc>
              <a:spcBef>
                <a:spcPts val="745"/>
              </a:spcBef>
            </a:pP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Hypermature</a:t>
            </a:r>
            <a:r>
              <a:rPr sz="3200" spc="13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Leads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subluxation/  dislocation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lens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phacolytic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glaucoma.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Morgagnian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cataract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96960" cy="6858000"/>
            <a:chOff x="0" y="0"/>
            <a:chExt cx="8696960" cy="6858000"/>
          </a:xfrm>
        </p:grpSpPr>
        <p:sp>
          <p:nvSpPr>
            <p:cNvPr id="4" name="object 4"/>
            <p:cNvSpPr/>
            <p:nvPr/>
          </p:nvSpPr>
          <p:spPr>
            <a:xfrm>
              <a:off x="3364555" y="678312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8563" y="74878"/>
                  </a:lnTo>
                  <a:lnTo>
                    <a:pt x="74859" y="74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7853" y="646221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0" y="0"/>
                  </a:moveTo>
                  <a:lnTo>
                    <a:pt x="40346" y="352766"/>
                  </a:lnTo>
                  <a:lnTo>
                    <a:pt x="83366" y="395786"/>
                  </a:lnTo>
                  <a:lnTo>
                    <a:pt x="395786" y="395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279" y="6142429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5">
                  <a:moveTo>
                    <a:pt x="0" y="0"/>
                  </a:moveTo>
                  <a:lnTo>
                    <a:pt x="40182" y="351332"/>
                  </a:lnTo>
                  <a:lnTo>
                    <a:pt x="404420" y="715570"/>
                  </a:lnTo>
                  <a:lnTo>
                    <a:pt x="715570" y="715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4652" y="5822176"/>
              <a:ext cx="1035685" cy="1036319"/>
            </a:xfrm>
            <a:custGeom>
              <a:avLst/>
              <a:gdLst/>
              <a:ahLst/>
              <a:cxnLst/>
              <a:rect l="l" t="t" r="r" b="b"/>
              <a:pathLst>
                <a:path w="1035685" h="1036320">
                  <a:moveTo>
                    <a:pt x="0" y="0"/>
                  </a:moveTo>
                  <a:lnTo>
                    <a:pt x="40235" y="351801"/>
                  </a:lnTo>
                  <a:lnTo>
                    <a:pt x="724257" y="1035823"/>
                  </a:lnTo>
                  <a:lnTo>
                    <a:pt x="1035550" y="103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8132" y="5502862"/>
              <a:ext cx="1355725" cy="1355725"/>
            </a:xfrm>
            <a:custGeom>
              <a:avLst/>
              <a:gdLst/>
              <a:ahLst/>
              <a:cxnLst/>
              <a:rect l="l" t="t" r="r" b="b"/>
              <a:pathLst>
                <a:path w="1355725" h="1355725">
                  <a:moveTo>
                    <a:pt x="0" y="0"/>
                  </a:moveTo>
                  <a:lnTo>
                    <a:pt x="40128" y="350867"/>
                  </a:lnTo>
                  <a:lnTo>
                    <a:pt x="1044134" y="1355137"/>
                  </a:lnTo>
                  <a:lnTo>
                    <a:pt x="1355137" y="1355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1394" y="5181644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40241" y="351849"/>
                  </a:lnTo>
                  <a:lnTo>
                    <a:pt x="1365096" y="1676355"/>
                  </a:lnTo>
                  <a:lnTo>
                    <a:pt x="1676355" y="167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4820" y="4861860"/>
              <a:ext cx="1996439" cy="1996439"/>
            </a:xfrm>
            <a:custGeom>
              <a:avLst/>
              <a:gdLst/>
              <a:ahLst/>
              <a:cxnLst/>
              <a:rect l="l" t="t" r="r" b="b"/>
              <a:pathLst>
                <a:path w="1996439" h="1996440">
                  <a:moveTo>
                    <a:pt x="0" y="0"/>
                  </a:moveTo>
                  <a:lnTo>
                    <a:pt x="40182" y="351332"/>
                  </a:lnTo>
                  <a:lnTo>
                    <a:pt x="1684989" y="1996139"/>
                  </a:lnTo>
                  <a:lnTo>
                    <a:pt x="1996139" y="1996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082" y="4540642"/>
              <a:ext cx="2232660" cy="2317750"/>
            </a:xfrm>
            <a:custGeom>
              <a:avLst/>
              <a:gdLst/>
              <a:ahLst/>
              <a:cxnLst/>
              <a:rect l="l" t="t" r="r" b="b"/>
              <a:pathLst>
                <a:path w="2232660" h="2317750">
                  <a:moveTo>
                    <a:pt x="0" y="0"/>
                  </a:moveTo>
                  <a:lnTo>
                    <a:pt x="40346" y="352766"/>
                  </a:lnTo>
                  <a:lnTo>
                    <a:pt x="2004937" y="2317357"/>
                  </a:lnTo>
                  <a:lnTo>
                    <a:pt x="2232267" y="2317357"/>
                  </a:lnTo>
                  <a:lnTo>
                    <a:pt x="2199164" y="219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1508" y="4220858"/>
              <a:ext cx="2247265" cy="2559685"/>
            </a:xfrm>
            <a:custGeom>
              <a:avLst/>
              <a:gdLst/>
              <a:ahLst/>
              <a:cxnLst/>
              <a:rect l="l" t="t" r="r" b="b"/>
              <a:pathLst>
                <a:path w="2247265" h="2559684">
                  <a:moveTo>
                    <a:pt x="0" y="0"/>
                  </a:moveTo>
                  <a:lnTo>
                    <a:pt x="40346" y="352766"/>
                  </a:lnTo>
                  <a:lnTo>
                    <a:pt x="2247102" y="2559522"/>
                  </a:lnTo>
                  <a:lnTo>
                    <a:pt x="2125560" y="212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4934" y="3901074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4" h="2484754">
                  <a:moveTo>
                    <a:pt x="0" y="0"/>
                  </a:moveTo>
                  <a:lnTo>
                    <a:pt x="40182" y="351332"/>
                  </a:lnTo>
                  <a:lnTo>
                    <a:pt x="2173004" y="2484154"/>
                  </a:lnTo>
                  <a:lnTo>
                    <a:pt x="2051957" y="205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8293" y="3580698"/>
              <a:ext cx="2099945" cy="2411730"/>
            </a:xfrm>
            <a:custGeom>
              <a:avLst/>
              <a:gdLst/>
              <a:ahLst/>
              <a:cxnLst/>
              <a:rect l="l" t="t" r="r" b="b"/>
              <a:pathLst>
                <a:path w="2099945" h="2411729">
                  <a:moveTo>
                    <a:pt x="0" y="0"/>
                  </a:moveTo>
                  <a:lnTo>
                    <a:pt x="40249" y="351924"/>
                  </a:lnTo>
                  <a:lnTo>
                    <a:pt x="2099468" y="2411143"/>
                  </a:lnTo>
                  <a:lnTo>
                    <a:pt x="1978014" y="197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1787" y="3261507"/>
              <a:ext cx="2025650" cy="2335530"/>
            </a:xfrm>
            <a:custGeom>
              <a:avLst/>
              <a:gdLst/>
              <a:ahLst/>
              <a:cxnLst/>
              <a:rect l="l" t="t" r="r" b="b"/>
              <a:pathLst>
                <a:path w="2025650" h="2335529">
                  <a:moveTo>
                    <a:pt x="0" y="0"/>
                  </a:moveTo>
                  <a:lnTo>
                    <a:pt x="40113" y="350734"/>
                  </a:lnTo>
                  <a:lnTo>
                    <a:pt x="2025387" y="2335484"/>
                  </a:lnTo>
                  <a:lnTo>
                    <a:pt x="1904749" y="1904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5049" y="2940289"/>
              <a:ext cx="1952625" cy="2264410"/>
            </a:xfrm>
            <a:custGeom>
              <a:avLst/>
              <a:gdLst/>
              <a:ahLst/>
              <a:cxnLst/>
              <a:rect l="l" t="t" r="r" b="b"/>
              <a:pathLst>
                <a:path w="1952625" h="2264410">
                  <a:moveTo>
                    <a:pt x="0" y="0"/>
                  </a:moveTo>
                  <a:lnTo>
                    <a:pt x="40244" y="351876"/>
                  </a:lnTo>
                  <a:lnTo>
                    <a:pt x="1952246" y="2264382"/>
                  </a:lnTo>
                  <a:lnTo>
                    <a:pt x="1830815" y="1830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8475" y="2620505"/>
              <a:ext cx="1878330" cy="2189480"/>
            </a:xfrm>
            <a:custGeom>
              <a:avLst/>
              <a:gdLst/>
              <a:ahLst/>
              <a:cxnLst/>
              <a:rect l="l" t="t" r="r" b="b"/>
              <a:pathLst>
                <a:path w="1878329" h="2189479">
                  <a:moveTo>
                    <a:pt x="0" y="0"/>
                  </a:moveTo>
                  <a:lnTo>
                    <a:pt x="40182" y="351332"/>
                  </a:lnTo>
                  <a:lnTo>
                    <a:pt x="1878258" y="2189408"/>
                  </a:lnTo>
                  <a:lnTo>
                    <a:pt x="1757211" y="175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1737" y="2299287"/>
              <a:ext cx="1805305" cy="2117725"/>
            </a:xfrm>
            <a:custGeom>
              <a:avLst/>
              <a:gdLst/>
              <a:ahLst/>
              <a:cxnLst/>
              <a:rect l="l" t="t" r="r" b="b"/>
              <a:pathLst>
                <a:path w="1805304" h="2117725">
                  <a:moveTo>
                    <a:pt x="0" y="0"/>
                  </a:moveTo>
                  <a:lnTo>
                    <a:pt x="40346" y="352766"/>
                  </a:lnTo>
                  <a:lnTo>
                    <a:pt x="1804819" y="2117239"/>
                  </a:lnTo>
                  <a:lnTo>
                    <a:pt x="1683277" y="1683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5163" y="1979503"/>
              <a:ext cx="1731645" cy="2044064"/>
            </a:xfrm>
            <a:custGeom>
              <a:avLst/>
              <a:gdLst/>
              <a:ahLst/>
              <a:cxnLst/>
              <a:rect l="l" t="t" r="r" b="b"/>
              <a:pathLst>
                <a:path w="1731645" h="2044064">
                  <a:moveTo>
                    <a:pt x="0" y="0"/>
                  </a:moveTo>
                  <a:lnTo>
                    <a:pt x="40346" y="352766"/>
                  </a:lnTo>
                  <a:lnTo>
                    <a:pt x="1731215" y="2043635"/>
                  </a:lnTo>
                  <a:lnTo>
                    <a:pt x="1609673" y="160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78589" y="1659719"/>
              <a:ext cx="1657350" cy="1968500"/>
            </a:xfrm>
            <a:custGeom>
              <a:avLst/>
              <a:gdLst/>
              <a:ahLst/>
              <a:cxnLst/>
              <a:rect l="l" t="t" r="r" b="b"/>
              <a:pathLst>
                <a:path w="1657350" h="1968500">
                  <a:moveTo>
                    <a:pt x="0" y="0"/>
                  </a:moveTo>
                  <a:lnTo>
                    <a:pt x="40182" y="351332"/>
                  </a:lnTo>
                  <a:lnTo>
                    <a:pt x="1657117" y="1968267"/>
                  </a:lnTo>
                  <a:lnTo>
                    <a:pt x="1536069" y="1536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1877" y="1338722"/>
              <a:ext cx="1583690" cy="1896110"/>
            </a:xfrm>
            <a:custGeom>
              <a:avLst/>
              <a:gdLst/>
              <a:ahLst/>
              <a:cxnLst/>
              <a:rect l="l" t="t" r="r" b="b"/>
              <a:pathLst>
                <a:path w="1583689" h="1896110">
                  <a:moveTo>
                    <a:pt x="0" y="0"/>
                  </a:moveTo>
                  <a:lnTo>
                    <a:pt x="40320" y="352545"/>
                  </a:lnTo>
                  <a:lnTo>
                    <a:pt x="1583652" y="1895876"/>
                  </a:lnTo>
                  <a:lnTo>
                    <a:pt x="1462336" y="1462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5422" y="1019983"/>
              <a:ext cx="1510030" cy="1820545"/>
            </a:xfrm>
            <a:custGeom>
              <a:avLst/>
              <a:gdLst/>
              <a:ahLst/>
              <a:cxnLst/>
              <a:rect l="l" t="t" r="r" b="b"/>
              <a:pathLst>
                <a:path w="1510029" h="1820545">
                  <a:moveTo>
                    <a:pt x="0" y="0"/>
                  </a:moveTo>
                  <a:lnTo>
                    <a:pt x="40063" y="350292"/>
                  </a:lnTo>
                  <a:lnTo>
                    <a:pt x="1509663" y="1820279"/>
                  </a:lnTo>
                  <a:lnTo>
                    <a:pt x="1388681" y="1388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8703" y="698933"/>
              <a:ext cx="1436370" cy="1748789"/>
            </a:xfrm>
            <a:custGeom>
              <a:avLst/>
              <a:gdLst/>
              <a:ahLst/>
              <a:cxnLst/>
              <a:rect l="l" t="t" r="r" b="b"/>
              <a:pathLst>
                <a:path w="1436370" h="1748789">
                  <a:moveTo>
                    <a:pt x="0" y="0"/>
                  </a:moveTo>
                  <a:lnTo>
                    <a:pt x="40326" y="352592"/>
                  </a:lnTo>
                  <a:lnTo>
                    <a:pt x="1436266" y="1748165"/>
                  </a:lnTo>
                  <a:lnTo>
                    <a:pt x="1314928" y="1314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32130" y="379150"/>
              <a:ext cx="1362710" cy="1673860"/>
            </a:xfrm>
            <a:custGeom>
              <a:avLst/>
              <a:gdLst/>
              <a:ahLst/>
              <a:cxnLst/>
              <a:rect l="l" t="t" r="r" b="b"/>
              <a:pathLst>
                <a:path w="1362710" h="1673860">
                  <a:moveTo>
                    <a:pt x="0" y="0"/>
                  </a:moveTo>
                  <a:lnTo>
                    <a:pt x="40182" y="351332"/>
                  </a:lnTo>
                  <a:lnTo>
                    <a:pt x="1362371" y="1673521"/>
                  </a:lnTo>
                  <a:lnTo>
                    <a:pt x="1241324" y="1241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5392" y="57932"/>
              <a:ext cx="1289050" cy="1601470"/>
            </a:xfrm>
            <a:custGeom>
              <a:avLst/>
              <a:gdLst/>
              <a:ahLst/>
              <a:cxnLst/>
              <a:rect l="l" t="t" r="r" b="b"/>
              <a:pathLst>
                <a:path w="1289050" h="1601470">
                  <a:moveTo>
                    <a:pt x="0" y="0"/>
                  </a:moveTo>
                  <a:lnTo>
                    <a:pt x="40346" y="352766"/>
                  </a:lnTo>
                  <a:lnTo>
                    <a:pt x="1288931" y="1601351"/>
                  </a:lnTo>
                  <a:lnTo>
                    <a:pt x="1167390" y="1167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0800" y="14418"/>
              <a:ext cx="1183640" cy="1251585"/>
            </a:xfrm>
            <a:custGeom>
              <a:avLst/>
              <a:gdLst/>
              <a:ahLst/>
              <a:cxnLst/>
              <a:rect l="l" t="t" r="r" b="b"/>
              <a:pathLst>
                <a:path w="1183639" h="1251585">
                  <a:moveTo>
                    <a:pt x="244288" y="0"/>
                  </a:moveTo>
                  <a:lnTo>
                    <a:pt x="0" y="3361"/>
                  </a:lnTo>
                  <a:lnTo>
                    <a:pt x="8362" y="76481"/>
                  </a:lnTo>
                  <a:lnTo>
                    <a:pt x="1183221" y="1251030"/>
                  </a:lnTo>
                  <a:lnTo>
                    <a:pt x="1061805" y="817516"/>
                  </a:lnTo>
                  <a:lnTo>
                    <a:pt x="24428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7527" y="10573"/>
              <a:ext cx="855980" cy="860425"/>
            </a:xfrm>
            <a:custGeom>
              <a:avLst/>
              <a:gdLst/>
              <a:ahLst/>
              <a:cxnLst/>
              <a:rect l="l" t="t" r="r" b="b"/>
              <a:pathLst>
                <a:path w="855979" h="860425">
                  <a:moveTo>
                    <a:pt x="306926" y="0"/>
                  </a:moveTo>
                  <a:lnTo>
                    <a:pt x="0" y="4223"/>
                  </a:lnTo>
                  <a:lnTo>
                    <a:pt x="855947" y="860170"/>
                  </a:lnTo>
                  <a:lnTo>
                    <a:pt x="734899" y="427973"/>
                  </a:lnTo>
                  <a:lnTo>
                    <a:pt x="306926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86892" y="6727"/>
              <a:ext cx="466725" cy="471170"/>
            </a:xfrm>
            <a:custGeom>
              <a:avLst/>
              <a:gdLst/>
              <a:ahLst/>
              <a:cxnLst/>
              <a:rect l="l" t="t" r="r" b="b"/>
              <a:pathLst>
                <a:path w="466725" h="471170">
                  <a:moveTo>
                    <a:pt x="307030" y="0"/>
                  </a:moveTo>
                  <a:lnTo>
                    <a:pt x="0" y="4225"/>
                  </a:lnTo>
                  <a:lnTo>
                    <a:pt x="466403" y="470629"/>
                  </a:lnTo>
                  <a:lnTo>
                    <a:pt x="345311" y="38270"/>
                  </a:lnTo>
                  <a:lnTo>
                    <a:pt x="30703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66359" y="6350"/>
              <a:ext cx="76835" cy="77470"/>
            </a:xfrm>
            <a:custGeom>
              <a:avLst/>
              <a:gdLst/>
              <a:ahLst/>
              <a:cxnLst/>
              <a:rect l="l" t="t" r="r" b="b"/>
              <a:pathLst>
                <a:path w="76835" h="77470">
                  <a:moveTo>
                    <a:pt x="55020" y="0"/>
                  </a:moveTo>
                  <a:lnTo>
                    <a:pt x="0" y="757"/>
                  </a:lnTo>
                  <a:lnTo>
                    <a:pt x="76711" y="77448"/>
                  </a:lnTo>
                  <a:lnTo>
                    <a:pt x="5502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064" y="6774814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4" h="83184">
                  <a:moveTo>
                    <a:pt x="0" y="0"/>
                  </a:moveTo>
                  <a:lnTo>
                    <a:pt x="9525" y="83185"/>
                  </a:lnTo>
                  <a:lnTo>
                    <a:pt x="83185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7274" y="6453544"/>
              <a:ext cx="404495" cy="404495"/>
            </a:xfrm>
            <a:custGeom>
              <a:avLst/>
              <a:gdLst/>
              <a:ahLst/>
              <a:cxnLst/>
              <a:rect l="l" t="t" r="r" b="b"/>
              <a:pathLst>
                <a:path w="404494" h="404495">
                  <a:moveTo>
                    <a:pt x="0" y="0"/>
                  </a:moveTo>
                  <a:lnTo>
                    <a:pt x="40273" y="351694"/>
                  </a:lnTo>
                  <a:lnTo>
                    <a:pt x="93049" y="404455"/>
                  </a:lnTo>
                  <a:lnTo>
                    <a:pt x="404455" y="404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0648" y="6133708"/>
              <a:ext cx="724535" cy="724535"/>
            </a:xfrm>
            <a:custGeom>
              <a:avLst/>
              <a:gdLst/>
              <a:ahLst/>
              <a:cxnLst/>
              <a:rect l="l" t="t" r="r" b="b"/>
              <a:pathLst>
                <a:path w="724535" h="724534">
                  <a:moveTo>
                    <a:pt x="0" y="0"/>
                  </a:moveTo>
                  <a:lnTo>
                    <a:pt x="40238" y="351388"/>
                  </a:lnTo>
                  <a:lnTo>
                    <a:pt x="413141" y="724291"/>
                  </a:lnTo>
                  <a:lnTo>
                    <a:pt x="724291" y="72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023" y="5813873"/>
              <a:ext cx="1044575" cy="1044575"/>
            </a:xfrm>
            <a:custGeom>
              <a:avLst/>
              <a:gdLst/>
              <a:ahLst/>
              <a:cxnLst/>
              <a:rect l="l" t="t" r="r" b="b"/>
              <a:pathLst>
                <a:path w="1044575" h="1044575">
                  <a:moveTo>
                    <a:pt x="0" y="0"/>
                  </a:moveTo>
                  <a:lnTo>
                    <a:pt x="40238" y="351388"/>
                  </a:lnTo>
                  <a:lnTo>
                    <a:pt x="732976" y="1044126"/>
                  </a:lnTo>
                  <a:lnTo>
                    <a:pt x="1044126" y="10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7397" y="5494037"/>
              <a:ext cx="1363980" cy="1363980"/>
            </a:xfrm>
            <a:custGeom>
              <a:avLst/>
              <a:gdLst/>
              <a:ahLst/>
              <a:cxnLst/>
              <a:rect l="l" t="t" r="r" b="b"/>
              <a:pathLst>
                <a:path w="1363980" h="1363979">
                  <a:moveTo>
                    <a:pt x="0" y="0"/>
                  </a:moveTo>
                  <a:lnTo>
                    <a:pt x="40238" y="351388"/>
                  </a:lnTo>
                  <a:lnTo>
                    <a:pt x="1052812" y="1363962"/>
                  </a:lnTo>
                  <a:lnTo>
                    <a:pt x="1363962" y="136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771" y="5174202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0"/>
                  </a:moveTo>
                  <a:lnTo>
                    <a:pt x="40179" y="350870"/>
                  </a:lnTo>
                  <a:lnTo>
                    <a:pt x="1372755" y="1683797"/>
                  </a:lnTo>
                  <a:lnTo>
                    <a:pt x="1683797" y="168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074" y="4853737"/>
              <a:ext cx="2004060" cy="2004695"/>
            </a:xfrm>
            <a:custGeom>
              <a:avLst/>
              <a:gdLst/>
              <a:ahLst/>
              <a:cxnLst/>
              <a:rect l="l" t="t" r="r" b="b"/>
              <a:pathLst>
                <a:path w="2004060" h="2004695">
                  <a:moveTo>
                    <a:pt x="0" y="0"/>
                  </a:moveTo>
                  <a:lnTo>
                    <a:pt x="40310" y="352018"/>
                  </a:lnTo>
                  <a:lnTo>
                    <a:pt x="1692555" y="2004262"/>
                  </a:lnTo>
                  <a:lnTo>
                    <a:pt x="2003734" y="2004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7356" y="4533096"/>
              <a:ext cx="2235200" cy="2325370"/>
            </a:xfrm>
            <a:custGeom>
              <a:avLst/>
              <a:gdLst/>
              <a:ahLst/>
              <a:cxnLst/>
              <a:rect l="l" t="t" r="r" b="b"/>
              <a:pathLst>
                <a:path w="2235200" h="2325370">
                  <a:moveTo>
                    <a:pt x="0" y="0"/>
                  </a:moveTo>
                  <a:lnTo>
                    <a:pt x="40331" y="352199"/>
                  </a:lnTo>
                  <a:lnTo>
                    <a:pt x="2012515" y="2324903"/>
                  </a:lnTo>
                  <a:lnTo>
                    <a:pt x="2234733" y="2324903"/>
                  </a:lnTo>
                  <a:lnTo>
                    <a:pt x="2199640" y="2199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0731" y="4213261"/>
              <a:ext cx="2247900" cy="2560320"/>
            </a:xfrm>
            <a:custGeom>
              <a:avLst/>
              <a:gdLst/>
              <a:ahLst/>
              <a:cxnLst/>
              <a:rect l="l" t="t" r="r" b="b"/>
              <a:pathLst>
                <a:path w="2247900" h="2560320">
                  <a:moveTo>
                    <a:pt x="0" y="0"/>
                  </a:moveTo>
                  <a:lnTo>
                    <a:pt x="40403" y="352823"/>
                  </a:lnTo>
                  <a:lnTo>
                    <a:pt x="2247633" y="2560053"/>
                  </a:lnTo>
                  <a:lnTo>
                    <a:pt x="2126043" y="2126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105" y="3893425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5" h="2484754">
                  <a:moveTo>
                    <a:pt x="0" y="0"/>
                  </a:moveTo>
                  <a:lnTo>
                    <a:pt x="40238" y="351388"/>
                  </a:lnTo>
                  <a:lnTo>
                    <a:pt x="2173542" y="2484692"/>
                  </a:lnTo>
                  <a:lnTo>
                    <a:pt x="2052446" y="205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7479" y="3573590"/>
              <a:ext cx="2099945" cy="2411095"/>
            </a:xfrm>
            <a:custGeom>
              <a:avLst/>
              <a:gdLst/>
              <a:ahLst/>
              <a:cxnLst/>
              <a:rect l="l" t="t" r="r" b="b"/>
              <a:pathLst>
                <a:path w="2099945" h="2411095">
                  <a:moveTo>
                    <a:pt x="0" y="0"/>
                  </a:moveTo>
                  <a:lnTo>
                    <a:pt x="40238" y="351388"/>
                  </a:lnTo>
                  <a:lnTo>
                    <a:pt x="2099946" y="2411096"/>
                  </a:lnTo>
                  <a:lnTo>
                    <a:pt x="1978850" y="1978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0690" y="3252320"/>
              <a:ext cx="2026920" cy="2339340"/>
            </a:xfrm>
            <a:custGeom>
              <a:avLst/>
              <a:gdLst/>
              <a:ahLst/>
              <a:cxnLst/>
              <a:rect l="l" t="t" r="r" b="b"/>
              <a:pathLst>
                <a:path w="2026920" h="2339340">
                  <a:moveTo>
                    <a:pt x="0" y="0"/>
                  </a:moveTo>
                  <a:lnTo>
                    <a:pt x="40403" y="352823"/>
                  </a:lnTo>
                  <a:lnTo>
                    <a:pt x="2026513" y="2338933"/>
                  </a:lnTo>
                  <a:lnTo>
                    <a:pt x="1904923" y="190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4228" y="2933918"/>
              <a:ext cx="1952625" cy="2262505"/>
            </a:xfrm>
            <a:custGeom>
              <a:avLst/>
              <a:gdLst/>
              <a:ahLst/>
              <a:cxnLst/>
              <a:rect l="l" t="t" r="r" b="b"/>
              <a:pathLst>
                <a:path w="1952625" h="2262504">
                  <a:moveTo>
                    <a:pt x="0" y="0"/>
                  </a:moveTo>
                  <a:lnTo>
                    <a:pt x="40074" y="349954"/>
                  </a:lnTo>
                  <a:lnTo>
                    <a:pt x="1952258" y="2262138"/>
                  </a:lnTo>
                  <a:lnTo>
                    <a:pt x="1831656" y="1831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7439" y="2612649"/>
              <a:ext cx="1879600" cy="2192020"/>
            </a:xfrm>
            <a:custGeom>
              <a:avLst/>
              <a:gdLst/>
              <a:ahLst/>
              <a:cxnLst/>
              <a:rect l="l" t="t" r="r" b="b"/>
              <a:pathLst>
                <a:path w="1879600" h="2192020">
                  <a:moveTo>
                    <a:pt x="0" y="0"/>
                  </a:moveTo>
                  <a:lnTo>
                    <a:pt x="40403" y="352823"/>
                  </a:lnTo>
                  <a:lnTo>
                    <a:pt x="1879320" y="2191740"/>
                  </a:lnTo>
                  <a:lnTo>
                    <a:pt x="1757729" y="1757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0934" y="2293867"/>
              <a:ext cx="1805305" cy="2115820"/>
            </a:xfrm>
            <a:custGeom>
              <a:avLst/>
              <a:gdLst/>
              <a:ahLst/>
              <a:cxnLst/>
              <a:rect l="l" t="t" r="r" b="b"/>
              <a:pathLst>
                <a:path w="1805305" h="2115820">
                  <a:moveTo>
                    <a:pt x="0" y="0"/>
                  </a:moveTo>
                  <a:lnTo>
                    <a:pt x="40118" y="350334"/>
                  </a:lnTo>
                  <a:lnTo>
                    <a:pt x="1805108" y="2115325"/>
                  </a:lnTo>
                  <a:lnTo>
                    <a:pt x="1684202" y="1683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4187" y="1972977"/>
              <a:ext cx="1732280" cy="2044064"/>
            </a:xfrm>
            <a:custGeom>
              <a:avLst/>
              <a:gdLst/>
              <a:ahLst/>
              <a:cxnLst/>
              <a:rect l="l" t="t" r="r" b="b"/>
              <a:pathLst>
                <a:path w="1732280" h="2044064">
                  <a:moveTo>
                    <a:pt x="0" y="0"/>
                  </a:moveTo>
                  <a:lnTo>
                    <a:pt x="40358" y="352437"/>
                  </a:lnTo>
                  <a:lnTo>
                    <a:pt x="1731820" y="2043453"/>
                  </a:lnTo>
                  <a:lnTo>
                    <a:pt x="1610536" y="1610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562" y="1653142"/>
              <a:ext cx="1658620" cy="1969770"/>
            </a:xfrm>
            <a:custGeom>
              <a:avLst/>
              <a:gdLst/>
              <a:ahLst/>
              <a:cxnLst/>
              <a:rect l="l" t="t" r="r" b="b"/>
              <a:pathLst>
                <a:path w="1658620" h="1969770">
                  <a:moveTo>
                    <a:pt x="0" y="0"/>
                  </a:moveTo>
                  <a:lnTo>
                    <a:pt x="40238" y="351388"/>
                  </a:lnTo>
                  <a:lnTo>
                    <a:pt x="1658036" y="1969186"/>
                  </a:lnTo>
                  <a:lnTo>
                    <a:pt x="1536939" y="1536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0936" y="1333306"/>
              <a:ext cx="1584960" cy="1896110"/>
            </a:xfrm>
            <a:custGeom>
              <a:avLst/>
              <a:gdLst/>
              <a:ahLst/>
              <a:cxnLst/>
              <a:rect l="l" t="t" r="r" b="b"/>
              <a:pathLst>
                <a:path w="1584960" h="1896110">
                  <a:moveTo>
                    <a:pt x="0" y="0"/>
                  </a:moveTo>
                  <a:lnTo>
                    <a:pt x="40238" y="351388"/>
                  </a:lnTo>
                  <a:lnTo>
                    <a:pt x="1584439" y="1895589"/>
                  </a:lnTo>
                  <a:lnTo>
                    <a:pt x="1463343" y="1463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146" y="1012036"/>
              <a:ext cx="1511300" cy="1823720"/>
            </a:xfrm>
            <a:custGeom>
              <a:avLst/>
              <a:gdLst/>
              <a:ahLst/>
              <a:cxnLst/>
              <a:rect l="l" t="t" r="r" b="b"/>
              <a:pathLst>
                <a:path w="1511300" h="1823720">
                  <a:moveTo>
                    <a:pt x="0" y="0"/>
                  </a:moveTo>
                  <a:lnTo>
                    <a:pt x="40403" y="352823"/>
                  </a:lnTo>
                  <a:lnTo>
                    <a:pt x="1511006" y="1823426"/>
                  </a:lnTo>
                  <a:lnTo>
                    <a:pt x="1389416" y="1389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672" y="693520"/>
              <a:ext cx="1437640" cy="1748155"/>
            </a:xfrm>
            <a:custGeom>
              <a:avLst/>
              <a:gdLst/>
              <a:ahLst/>
              <a:cxnLst/>
              <a:rect l="l" t="t" r="r" b="b"/>
              <a:pathLst>
                <a:path w="1437640" h="1748155">
                  <a:moveTo>
                    <a:pt x="0" y="0"/>
                  </a:moveTo>
                  <a:lnTo>
                    <a:pt x="40232" y="351330"/>
                  </a:lnTo>
                  <a:lnTo>
                    <a:pt x="1437056" y="1747786"/>
                  </a:lnTo>
                  <a:lnTo>
                    <a:pt x="1315988" y="131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895" y="372365"/>
              <a:ext cx="1363980" cy="1675764"/>
            </a:xfrm>
            <a:custGeom>
              <a:avLst/>
              <a:gdLst/>
              <a:ahLst/>
              <a:cxnLst/>
              <a:rect l="l" t="t" r="r" b="b"/>
              <a:pathLst>
                <a:path w="1363980" h="1675764">
                  <a:moveTo>
                    <a:pt x="0" y="0"/>
                  </a:moveTo>
                  <a:lnTo>
                    <a:pt x="40389" y="352703"/>
                  </a:lnTo>
                  <a:lnTo>
                    <a:pt x="1363636" y="1675601"/>
                  </a:lnTo>
                  <a:lnTo>
                    <a:pt x="1242222" y="124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33" y="53955"/>
              <a:ext cx="1289685" cy="1599565"/>
            </a:xfrm>
            <a:custGeom>
              <a:avLst/>
              <a:gdLst/>
              <a:ahLst/>
              <a:cxnLst/>
              <a:rect l="l" t="t" r="r" b="b"/>
              <a:pathLst>
                <a:path w="1289685" h="1599564">
                  <a:moveTo>
                    <a:pt x="0" y="0"/>
                  </a:moveTo>
                  <a:lnTo>
                    <a:pt x="40075" y="349963"/>
                  </a:lnTo>
                  <a:lnTo>
                    <a:pt x="1289559" y="1599446"/>
                  </a:lnTo>
                  <a:lnTo>
                    <a:pt x="1168834" y="116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11848"/>
              <a:ext cx="1184275" cy="1249680"/>
            </a:xfrm>
            <a:custGeom>
              <a:avLst/>
              <a:gdLst/>
              <a:ahLst/>
              <a:cxnLst/>
              <a:rect l="l" t="t" r="r" b="b"/>
              <a:pathLst>
                <a:path w="1184275" h="1249680">
                  <a:moveTo>
                    <a:pt x="246798" y="0"/>
                  </a:moveTo>
                  <a:lnTo>
                    <a:pt x="0" y="3391"/>
                  </a:lnTo>
                  <a:lnTo>
                    <a:pt x="8046" y="73655"/>
                  </a:lnTo>
                  <a:lnTo>
                    <a:pt x="1184139" y="1249438"/>
                  </a:lnTo>
                  <a:lnTo>
                    <a:pt x="1062674" y="815875"/>
                  </a:lnTo>
                  <a:lnTo>
                    <a:pt x="24679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9237" y="8010"/>
              <a:ext cx="854710" cy="859155"/>
            </a:xfrm>
            <a:custGeom>
              <a:avLst/>
              <a:gdLst/>
              <a:ahLst/>
              <a:cxnLst/>
              <a:rect l="l" t="t" r="r" b="b"/>
              <a:pathLst>
                <a:path w="854710" h="859155">
                  <a:moveTo>
                    <a:pt x="306932" y="0"/>
                  </a:moveTo>
                  <a:lnTo>
                    <a:pt x="0" y="4217"/>
                  </a:lnTo>
                  <a:lnTo>
                    <a:pt x="854310" y="858527"/>
                  </a:lnTo>
                  <a:lnTo>
                    <a:pt x="733214" y="426281"/>
                  </a:lnTo>
                  <a:lnTo>
                    <a:pt x="306932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7421" y="4171"/>
              <a:ext cx="466725" cy="470534"/>
            </a:xfrm>
            <a:custGeom>
              <a:avLst/>
              <a:gdLst/>
              <a:ahLst/>
              <a:cxnLst/>
              <a:rect l="l" t="t" r="r" b="b"/>
              <a:pathLst>
                <a:path w="466725" h="470534">
                  <a:moveTo>
                    <a:pt x="308119" y="0"/>
                  </a:moveTo>
                  <a:lnTo>
                    <a:pt x="0" y="4233"/>
                  </a:lnTo>
                  <a:lnTo>
                    <a:pt x="466324" y="470435"/>
                  </a:lnTo>
                  <a:lnTo>
                    <a:pt x="344807" y="36688"/>
                  </a:lnTo>
                  <a:lnTo>
                    <a:pt x="308119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7980" y="3810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5" h="76200">
                  <a:moveTo>
                    <a:pt x="53869" y="0"/>
                  </a:moveTo>
                  <a:lnTo>
                    <a:pt x="0" y="740"/>
                  </a:lnTo>
                  <a:lnTo>
                    <a:pt x="75123" y="75863"/>
                  </a:lnTo>
                  <a:lnTo>
                    <a:pt x="5386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48000" y="0"/>
              <a:ext cx="1742439" cy="422909"/>
            </a:xfrm>
            <a:custGeom>
              <a:avLst/>
              <a:gdLst/>
              <a:ahLst/>
              <a:cxnLst/>
              <a:rect l="l" t="t" r="r" b="b"/>
              <a:pathLst>
                <a:path w="1742439" h="422909">
                  <a:moveTo>
                    <a:pt x="1742084" y="422910"/>
                  </a:moveTo>
                  <a:lnTo>
                    <a:pt x="1693125" y="220980"/>
                  </a:lnTo>
                  <a:lnTo>
                    <a:pt x="1688211" y="200660"/>
                  </a:lnTo>
                  <a:lnTo>
                    <a:pt x="1639570" y="0"/>
                  </a:lnTo>
                  <a:lnTo>
                    <a:pt x="0" y="11430"/>
                  </a:lnTo>
                  <a:lnTo>
                    <a:pt x="81953" y="200660"/>
                  </a:lnTo>
                  <a:lnTo>
                    <a:pt x="87718" y="213995"/>
                  </a:lnTo>
                  <a:lnTo>
                    <a:pt x="90754" y="220980"/>
                  </a:lnTo>
                  <a:lnTo>
                    <a:pt x="178219" y="422910"/>
                  </a:lnTo>
                  <a:lnTo>
                    <a:pt x="1742084" y="42291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17422" y="402590"/>
              <a:ext cx="1621790" cy="222250"/>
            </a:xfrm>
            <a:custGeom>
              <a:avLst/>
              <a:gdLst/>
              <a:ahLst/>
              <a:cxnLst/>
              <a:rect l="l" t="t" r="r" b="b"/>
              <a:pathLst>
                <a:path w="1621789" h="222250">
                  <a:moveTo>
                    <a:pt x="1567737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621612" y="222250"/>
                  </a:lnTo>
                  <a:lnTo>
                    <a:pt x="1567737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05434" y="605790"/>
              <a:ext cx="1583055" cy="220979"/>
            </a:xfrm>
            <a:custGeom>
              <a:avLst/>
              <a:gdLst/>
              <a:ahLst/>
              <a:cxnLst/>
              <a:rect l="l" t="t" r="r" b="b"/>
              <a:pathLst>
                <a:path w="1583054" h="220980">
                  <a:moveTo>
                    <a:pt x="1528983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582550" y="220980"/>
                  </a:lnTo>
                  <a:lnTo>
                    <a:pt x="1528983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92896" y="807719"/>
              <a:ext cx="1544320" cy="220979"/>
            </a:xfrm>
            <a:custGeom>
              <a:avLst/>
              <a:gdLst/>
              <a:ahLst/>
              <a:cxnLst/>
              <a:rect l="l" t="t" r="r" b="b"/>
              <a:pathLst>
                <a:path w="1544320" h="220980">
                  <a:moveTo>
                    <a:pt x="1490470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44037" y="220979"/>
                  </a:lnTo>
                  <a:lnTo>
                    <a:pt x="149047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80358" y="1009650"/>
              <a:ext cx="1505585" cy="220979"/>
            </a:xfrm>
            <a:custGeom>
              <a:avLst/>
              <a:gdLst/>
              <a:ahLst/>
              <a:cxnLst/>
              <a:rect l="l" t="t" r="r" b="b"/>
              <a:pathLst>
                <a:path w="1505585" h="220980">
                  <a:moveTo>
                    <a:pt x="1451958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05525" y="220979"/>
                  </a:lnTo>
                  <a:lnTo>
                    <a:pt x="1451958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67820" y="1211580"/>
              <a:ext cx="1467485" cy="220979"/>
            </a:xfrm>
            <a:custGeom>
              <a:avLst/>
              <a:gdLst/>
              <a:ahLst/>
              <a:cxnLst/>
              <a:rect l="l" t="t" r="r" b="b"/>
              <a:pathLst>
                <a:path w="1467485" h="220980">
                  <a:moveTo>
                    <a:pt x="1413445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467013" y="220980"/>
                  </a:lnTo>
                  <a:lnTo>
                    <a:pt x="1413445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55281" y="1413510"/>
              <a:ext cx="1428750" cy="220979"/>
            </a:xfrm>
            <a:custGeom>
              <a:avLst/>
              <a:gdLst/>
              <a:ahLst/>
              <a:cxnLst/>
              <a:rect l="l" t="t" r="r" b="b"/>
              <a:pathLst>
                <a:path w="1428750" h="220980">
                  <a:moveTo>
                    <a:pt x="1374933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428500" y="220979"/>
                  </a:lnTo>
                  <a:lnTo>
                    <a:pt x="1374933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42743" y="1615439"/>
              <a:ext cx="1390650" cy="222250"/>
            </a:xfrm>
            <a:custGeom>
              <a:avLst/>
              <a:gdLst/>
              <a:ahLst/>
              <a:cxnLst/>
              <a:rect l="l" t="t" r="r" b="b"/>
              <a:pathLst>
                <a:path w="1390650" h="222250">
                  <a:moveTo>
                    <a:pt x="1336420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90295" y="222250"/>
                  </a:lnTo>
                  <a:lnTo>
                    <a:pt x="133642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0205" y="1817370"/>
              <a:ext cx="1351915" cy="222250"/>
            </a:xfrm>
            <a:custGeom>
              <a:avLst/>
              <a:gdLst/>
              <a:ahLst/>
              <a:cxnLst/>
              <a:rect l="l" t="t" r="r" b="b"/>
              <a:pathLst>
                <a:path w="1351914" h="222250">
                  <a:moveTo>
                    <a:pt x="12979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51783" y="222250"/>
                  </a:lnTo>
                  <a:lnTo>
                    <a:pt x="1297908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17667" y="2019300"/>
              <a:ext cx="1313815" cy="222250"/>
            </a:xfrm>
            <a:custGeom>
              <a:avLst/>
              <a:gdLst/>
              <a:ahLst/>
              <a:cxnLst/>
              <a:rect l="l" t="t" r="r" b="b"/>
              <a:pathLst>
                <a:path w="1313814" h="222250">
                  <a:moveTo>
                    <a:pt x="1259395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13271" y="222250"/>
                  </a:lnTo>
                  <a:lnTo>
                    <a:pt x="1259395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05129" y="2221229"/>
              <a:ext cx="1275080" cy="222250"/>
            </a:xfrm>
            <a:custGeom>
              <a:avLst/>
              <a:gdLst/>
              <a:ahLst/>
              <a:cxnLst/>
              <a:rect l="l" t="t" r="r" b="b"/>
              <a:pathLst>
                <a:path w="1275079" h="222250">
                  <a:moveTo>
                    <a:pt x="122088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74758" y="222250"/>
                  </a:lnTo>
                  <a:lnTo>
                    <a:pt x="1220883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92590" y="2423160"/>
              <a:ext cx="1236345" cy="222250"/>
            </a:xfrm>
            <a:custGeom>
              <a:avLst/>
              <a:gdLst/>
              <a:ahLst/>
              <a:cxnLst/>
              <a:rect l="l" t="t" r="r" b="b"/>
              <a:pathLst>
                <a:path w="1236345" h="222250">
                  <a:moveTo>
                    <a:pt x="11823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36246" y="222250"/>
                  </a:lnTo>
                  <a:lnTo>
                    <a:pt x="11823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80052" y="2625089"/>
              <a:ext cx="1198245" cy="222250"/>
            </a:xfrm>
            <a:custGeom>
              <a:avLst/>
              <a:gdLst/>
              <a:ahLst/>
              <a:cxnLst/>
              <a:rect l="l" t="t" r="r" b="b"/>
              <a:pathLst>
                <a:path w="1198245" h="222250">
                  <a:moveTo>
                    <a:pt x="11438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97733" y="222250"/>
                  </a:lnTo>
                  <a:lnTo>
                    <a:pt x="114385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67514" y="2827020"/>
              <a:ext cx="1159510" cy="222250"/>
            </a:xfrm>
            <a:custGeom>
              <a:avLst/>
              <a:gdLst/>
              <a:ahLst/>
              <a:cxnLst/>
              <a:rect l="l" t="t" r="r" b="b"/>
              <a:pathLst>
                <a:path w="1159510" h="222250">
                  <a:moveTo>
                    <a:pt x="11053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59221" y="222250"/>
                  </a:lnTo>
                  <a:lnTo>
                    <a:pt x="1105346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54976" y="3028950"/>
              <a:ext cx="1120775" cy="222250"/>
            </a:xfrm>
            <a:custGeom>
              <a:avLst/>
              <a:gdLst/>
              <a:ahLst/>
              <a:cxnLst/>
              <a:rect l="l" t="t" r="r" b="b"/>
              <a:pathLst>
                <a:path w="1120775" h="222250">
                  <a:moveTo>
                    <a:pt x="10668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20708" y="222250"/>
                  </a:lnTo>
                  <a:lnTo>
                    <a:pt x="1066833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42438" y="3230879"/>
              <a:ext cx="1082675" cy="222250"/>
            </a:xfrm>
            <a:custGeom>
              <a:avLst/>
              <a:gdLst/>
              <a:ahLst/>
              <a:cxnLst/>
              <a:rect l="l" t="t" r="r" b="b"/>
              <a:pathLst>
                <a:path w="1082675" h="222250">
                  <a:moveTo>
                    <a:pt x="102832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82196" y="222250"/>
                  </a:lnTo>
                  <a:lnTo>
                    <a:pt x="1028321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29899" y="3432809"/>
              <a:ext cx="1043940" cy="222250"/>
            </a:xfrm>
            <a:custGeom>
              <a:avLst/>
              <a:gdLst/>
              <a:ahLst/>
              <a:cxnLst/>
              <a:rect l="l" t="t" r="r" b="b"/>
              <a:pathLst>
                <a:path w="1043939" h="222250">
                  <a:moveTo>
                    <a:pt x="9898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43683" y="222250"/>
                  </a:lnTo>
                  <a:lnTo>
                    <a:pt x="989808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17361" y="3634740"/>
              <a:ext cx="1005205" cy="222250"/>
            </a:xfrm>
            <a:custGeom>
              <a:avLst/>
              <a:gdLst/>
              <a:ahLst/>
              <a:cxnLst/>
              <a:rect l="l" t="t" r="r" b="b"/>
              <a:pathLst>
                <a:path w="1005204" h="222250">
                  <a:moveTo>
                    <a:pt x="9512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05171" y="222250"/>
                  </a:lnTo>
                  <a:lnTo>
                    <a:pt x="951296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04823" y="3836670"/>
              <a:ext cx="967105" cy="222250"/>
            </a:xfrm>
            <a:custGeom>
              <a:avLst/>
              <a:gdLst/>
              <a:ahLst/>
              <a:cxnLst/>
              <a:rect l="l" t="t" r="r" b="b"/>
              <a:pathLst>
                <a:path w="967104" h="222250">
                  <a:moveTo>
                    <a:pt x="9127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966658" y="222249"/>
                  </a:lnTo>
                  <a:lnTo>
                    <a:pt x="912783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92285" y="4038600"/>
              <a:ext cx="928369" cy="222250"/>
            </a:xfrm>
            <a:custGeom>
              <a:avLst/>
              <a:gdLst/>
              <a:ahLst/>
              <a:cxnLst/>
              <a:rect l="l" t="t" r="r" b="b"/>
              <a:pathLst>
                <a:path w="928370" h="222250">
                  <a:moveTo>
                    <a:pt x="8742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928146" y="222250"/>
                  </a:lnTo>
                  <a:lnTo>
                    <a:pt x="874271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79747" y="4240529"/>
              <a:ext cx="889635" cy="222250"/>
            </a:xfrm>
            <a:custGeom>
              <a:avLst/>
              <a:gdLst/>
              <a:ahLst/>
              <a:cxnLst/>
              <a:rect l="l" t="t" r="r" b="b"/>
              <a:pathLst>
                <a:path w="889635" h="222250">
                  <a:moveTo>
                    <a:pt x="8357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89633" y="222250"/>
                  </a:lnTo>
                  <a:lnTo>
                    <a:pt x="83575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67208" y="4442459"/>
              <a:ext cx="851535" cy="222250"/>
            </a:xfrm>
            <a:custGeom>
              <a:avLst/>
              <a:gdLst/>
              <a:ahLst/>
              <a:cxnLst/>
              <a:rect l="l" t="t" r="r" b="b"/>
              <a:pathLst>
                <a:path w="851535" h="222250">
                  <a:moveTo>
                    <a:pt x="7972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51121" y="222250"/>
                  </a:lnTo>
                  <a:lnTo>
                    <a:pt x="797246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54670" y="4644390"/>
              <a:ext cx="812800" cy="222250"/>
            </a:xfrm>
            <a:custGeom>
              <a:avLst/>
              <a:gdLst/>
              <a:ahLst/>
              <a:cxnLst/>
              <a:rect l="l" t="t" r="r" b="b"/>
              <a:pathLst>
                <a:path w="812800" h="222250">
                  <a:moveTo>
                    <a:pt x="7587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12608" y="222250"/>
                  </a:lnTo>
                  <a:lnTo>
                    <a:pt x="758733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15352" y="6776588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5" h="81915">
                  <a:moveTo>
                    <a:pt x="0" y="0"/>
                  </a:moveTo>
                  <a:lnTo>
                    <a:pt x="9297" y="81411"/>
                  </a:lnTo>
                  <a:lnTo>
                    <a:pt x="81432" y="8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78924" y="6457621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4">
                  <a:moveTo>
                    <a:pt x="0" y="0"/>
                  </a:moveTo>
                  <a:lnTo>
                    <a:pt x="40029" y="350504"/>
                  </a:lnTo>
                  <a:lnTo>
                    <a:pt x="89917" y="400378"/>
                  </a:lnTo>
                  <a:lnTo>
                    <a:pt x="400273" y="400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42335" y="6137245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59">
                  <a:moveTo>
                    <a:pt x="0" y="0"/>
                  </a:moveTo>
                  <a:lnTo>
                    <a:pt x="40191" y="351923"/>
                  </a:lnTo>
                  <a:lnTo>
                    <a:pt x="408925" y="720754"/>
                  </a:lnTo>
                  <a:lnTo>
                    <a:pt x="720944" y="720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05882" y="5818066"/>
              <a:ext cx="1040130" cy="1040130"/>
            </a:xfrm>
            <a:custGeom>
              <a:avLst/>
              <a:gdLst/>
              <a:ahLst/>
              <a:cxnLst/>
              <a:rect l="l" t="t" r="r" b="b"/>
              <a:pathLst>
                <a:path w="1040129" h="1040129">
                  <a:moveTo>
                    <a:pt x="0" y="0"/>
                  </a:moveTo>
                  <a:lnTo>
                    <a:pt x="40006" y="350303"/>
                  </a:lnTo>
                  <a:lnTo>
                    <a:pt x="729636" y="1039933"/>
                  </a:lnTo>
                  <a:lnTo>
                    <a:pt x="1039659" y="103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69258" y="5497378"/>
              <a:ext cx="1360805" cy="1360805"/>
            </a:xfrm>
            <a:custGeom>
              <a:avLst/>
              <a:gdLst/>
              <a:ahLst/>
              <a:cxnLst/>
              <a:rect l="l" t="t" r="r" b="b"/>
              <a:pathLst>
                <a:path w="1360804" h="1360804">
                  <a:moveTo>
                    <a:pt x="0" y="0"/>
                  </a:moveTo>
                  <a:lnTo>
                    <a:pt x="40227" y="352235"/>
                  </a:lnTo>
                  <a:lnTo>
                    <a:pt x="1048347" y="1360621"/>
                  </a:lnTo>
                  <a:lnTo>
                    <a:pt x="1360621" y="1360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32646" y="5176797"/>
              <a:ext cx="1682114" cy="1681480"/>
            </a:xfrm>
            <a:custGeom>
              <a:avLst/>
              <a:gdLst/>
              <a:ahLst/>
              <a:cxnLst/>
              <a:rect l="l" t="t" r="r" b="b"/>
              <a:pathLst>
                <a:path w="1682115" h="1681479">
                  <a:moveTo>
                    <a:pt x="0" y="0"/>
                  </a:moveTo>
                  <a:lnTo>
                    <a:pt x="40214" y="352123"/>
                  </a:lnTo>
                  <a:lnTo>
                    <a:pt x="1369293" y="1681202"/>
                  </a:lnTo>
                  <a:lnTo>
                    <a:pt x="1681645" y="168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96229" y="4857929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0" y="0"/>
                  </a:moveTo>
                  <a:lnTo>
                    <a:pt x="40018" y="350404"/>
                  </a:lnTo>
                  <a:lnTo>
                    <a:pt x="1690118" y="2000070"/>
                  </a:lnTo>
                  <a:lnTo>
                    <a:pt x="2000070" y="2000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9551" y="4536771"/>
              <a:ext cx="2237740" cy="2321560"/>
            </a:xfrm>
            <a:custGeom>
              <a:avLst/>
              <a:gdLst/>
              <a:ahLst/>
              <a:cxnLst/>
              <a:rect l="l" t="t" r="r" b="b"/>
              <a:pathLst>
                <a:path w="2237740" h="2321559">
                  <a:moveTo>
                    <a:pt x="0" y="0"/>
                  </a:moveTo>
                  <a:lnTo>
                    <a:pt x="40280" y="352700"/>
                  </a:lnTo>
                  <a:lnTo>
                    <a:pt x="2008808" y="2321228"/>
                  </a:lnTo>
                  <a:lnTo>
                    <a:pt x="2237408" y="2321228"/>
                  </a:lnTo>
                  <a:lnTo>
                    <a:pt x="2204693" y="2204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22957" y="4216349"/>
              <a:ext cx="2252345" cy="2564130"/>
            </a:xfrm>
            <a:custGeom>
              <a:avLst/>
              <a:gdLst/>
              <a:ahLst/>
              <a:cxnLst/>
              <a:rect l="l" t="t" r="r" b="b"/>
              <a:pathLst>
                <a:path w="2252345" h="2564129">
                  <a:moveTo>
                    <a:pt x="0" y="0"/>
                  </a:moveTo>
                  <a:lnTo>
                    <a:pt x="40196" y="351964"/>
                  </a:lnTo>
                  <a:lnTo>
                    <a:pt x="2252192" y="2563960"/>
                  </a:lnTo>
                  <a:lnTo>
                    <a:pt x="2130288" y="2129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86522" y="3897322"/>
              <a:ext cx="2178685" cy="2491105"/>
            </a:xfrm>
            <a:custGeom>
              <a:avLst/>
              <a:gdLst/>
              <a:ahLst/>
              <a:cxnLst/>
              <a:rect l="l" t="t" r="r" b="b"/>
              <a:pathLst>
                <a:path w="2178684" h="2491104">
                  <a:moveTo>
                    <a:pt x="0" y="0"/>
                  </a:moveTo>
                  <a:lnTo>
                    <a:pt x="40197" y="351969"/>
                  </a:lnTo>
                  <a:lnTo>
                    <a:pt x="2178551" y="2490887"/>
                  </a:lnTo>
                  <a:lnTo>
                    <a:pt x="2056644" y="2056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49844" y="3576164"/>
              <a:ext cx="2104390" cy="2416810"/>
            </a:xfrm>
            <a:custGeom>
              <a:avLst/>
              <a:gdLst/>
              <a:ahLst/>
              <a:cxnLst/>
              <a:rect l="l" t="t" r="r" b="b"/>
              <a:pathLst>
                <a:path w="2104390" h="2416810">
                  <a:moveTo>
                    <a:pt x="0" y="0"/>
                  </a:moveTo>
                  <a:lnTo>
                    <a:pt x="40280" y="352700"/>
                  </a:lnTo>
                  <a:lnTo>
                    <a:pt x="2104227" y="2416647"/>
                  </a:lnTo>
                  <a:lnTo>
                    <a:pt x="1982288" y="1982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13329" y="3256439"/>
              <a:ext cx="2030095" cy="2341245"/>
            </a:xfrm>
            <a:custGeom>
              <a:avLst/>
              <a:gdLst/>
              <a:ahLst/>
              <a:cxnLst/>
              <a:rect l="l" t="t" r="r" b="b"/>
              <a:pathLst>
                <a:path w="2030095" h="2341245">
                  <a:moveTo>
                    <a:pt x="0" y="0"/>
                  </a:moveTo>
                  <a:lnTo>
                    <a:pt x="40116" y="351266"/>
                  </a:lnTo>
                  <a:lnTo>
                    <a:pt x="2029707" y="2340857"/>
                  </a:lnTo>
                  <a:lnTo>
                    <a:pt x="1908263" y="1908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76815" y="2936715"/>
              <a:ext cx="1955800" cy="2265680"/>
            </a:xfrm>
            <a:custGeom>
              <a:avLst/>
              <a:gdLst/>
              <a:ahLst/>
              <a:cxnLst/>
              <a:rect l="l" t="t" r="r" b="b"/>
              <a:pathLst>
                <a:path w="1955800" h="2265679">
                  <a:moveTo>
                    <a:pt x="0" y="0"/>
                  </a:moveTo>
                  <a:lnTo>
                    <a:pt x="40054" y="350723"/>
                  </a:lnTo>
                  <a:lnTo>
                    <a:pt x="1955298" y="2265462"/>
                  </a:lnTo>
                  <a:lnTo>
                    <a:pt x="1834239" y="183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40251" y="2616558"/>
              <a:ext cx="1882139" cy="2193290"/>
            </a:xfrm>
            <a:custGeom>
              <a:avLst/>
              <a:gdLst/>
              <a:ahLst/>
              <a:cxnLst/>
              <a:rect l="l" t="t" r="r" b="b"/>
              <a:pathLst>
                <a:path w="1882140" h="2193290">
                  <a:moveTo>
                    <a:pt x="0" y="0"/>
                  </a:moveTo>
                  <a:lnTo>
                    <a:pt x="40166" y="351699"/>
                  </a:lnTo>
                  <a:lnTo>
                    <a:pt x="1881708" y="2193241"/>
                  </a:lnTo>
                  <a:lnTo>
                    <a:pt x="1759934" y="1759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03665" y="2296211"/>
              <a:ext cx="1807845" cy="2118995"/>
            </a:xfrm>
            <a:custGeom>
              <a:avLst/>
              <a:gdLst/>
              <a:ahLst/>
              <a:cxnLst/>
              <a:rect l="l" t="t" r="r" b="b"/>
              <a:pathLst>
                <a:path w="1807845" h="2118995">
                  <a:moveTo>
                    <a:pt x="0" y="0"/>
                  </a:moveTo>
                  <a:lnTo>
                    <a:pt x="40187" y="351883"/>
                  </a:lnTo>
                  <a:lnTo>
                    <a:pt x="1807422" y="2118653"/>
                  </a:lnTo>
                  <a:lnTo>
                    <a:pt x="1686120" y="1686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167234" y="1977215"/>
              <a:ext cx="1733550" cy="2044700"/>
            </a:xfrm>
            <a:custGeom>
              <a:avLst/>
              <a:gdLst/>
              <a:ahLst/>
              <a:cxnLst/>
              <a:rect l="l" t="t" r="r" b="b"/>
              <a:pathLst>
                <a:path w="1733550" h="2044700">
                  <a:moveTo>
                    <a:pt x="0" y="0"/>
                  </a:moveTo>
                  <a:lnTo>
                    <a:pt x="40034" y="350544"/>
                  </a:lnTo>
                  <a:lnTo>
                    <a:pt x="1733459" y="2044415"/>
                  </a:lnTo>
                  <a:lnTo>
                    <a:pt x="1611925" y="161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130624" y="1656656"/>
              <a:ext cx="1659889" cy="1971039"/>
            </a:xfrm>
            <a:custGeom>
              <a:avLst/>
              <a:gdLst/>
              <a:ahLst/>
              <a:cxnLst/>
              <a:rect l="l" t="t" r="r" b="b"/>
              <a:pathLst>
                <a:path w="1659890" h="1971039">
                  <a:moveTo>
                    <a:pt x="0" y="0"/>
                  </a:moveTo>
                  <a:lnTo>
                    <a:pt x="40211" y="352095"/>
                  </a:lnTo>
                  <a:lnTo>
                    <a:pt x="1659437" y="1970895"/>
                  </a:lnTo>
                  <a:lnTo>
                    <a:pt x="1538032" y="153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94079" y="1336659"/>
              <a:ext cx="1585595" cy="1897380"/>
            </a:xfrm>
            <a:custGeom>
              <a:avLst/>
              <a:gdLst/>
              <a:ahLst/>
              <a:cxnLst/>
              <a:rect l="l" t="t" r="r" b="b"/>
              <a:pathLst>
                <a:path w="1585595" h="1897380">
                  <a:moveTo>
                    <a:pt x="0" y="0"/>
                  </a:moveTo>
                  <a:lnTo>
                    <a:pt x="40148" y="351545"/>
                  </a:lnTo>
                  <a:lnTo>
                    <a:pt x="1585485" y="1897289"/>
                  </a:lnTo>
                  <a:lnTo>
                    <a:pt x="1463786" y="1463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57400" y="1015500"/>
              <a:ext cx="1511935" cy="1824355"/>
            </a:xfrm>
            <a:custGeom>
              <a:avLst/>
              <a:gdLst/>
              <a:ahLst/>
              <a:cxnLst/>
              <a:rect l="l" t="t" r="r" b="b"/>
              <a:pathLst>
                <a:path w="1511934" h="1824355">
                  <a:moveTo>
                    <a:pt x="0" y="0"/>
                  </a:moveTo>
                  <a:lnTo>
                    <a:pt x="40280" y="352700"/>
                  </a:lnTo>
                  <a:lnTo>
                    <a:pt x="1511369" y="1823789"/>
                  </a:lnTo>
                  <a:lnTo>
                    <a:pt x="1389430" y="1389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20886" y="695776"/>
              <a:ext cx="1437640" cy="1749425"/>
            </a:xfrm>
            <a:custGeom>
              <a:avLst/>
              <a:gdLst/>
              <a:ahLst/>
              <a:cxnLst/>
              <a:rect l="l" t="t" r="r" b="b"/>
              <a:pathLst>
                <a:path w="1437640" h="1749425">
                  <a:moveTo>
                    <a:pt x="0" y="0"/>
                  </a:moveTo>
                  <a:lnTo>
                    <a:pt x="40260" y="352528"/>
                  </a:lnTo>
                  <a:lnTo>
                    <a:pt x="1437142" y="1749041"/>
                  </a:lnTo>
                  <a:lnTo>
                    <a:pt x="1315405" y="1315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84371" y="376051"/>
              <a:ext cx="1363345" cy="1675130"/>
            </a:xfrm>
            <a:custGeom>
              <a:avLst/>
              <a:gdLst/>
              <a:ahLst/>
              <a:cxnLst/>
              <a:rect l="l" t="t" r="r" b="b"/>
              <a:pathLst>
                <a:path w="1363345" h="1675130">
                  <a:moveTo>
                    <a:pt x="0" y="0"/>
                  </a:moveTo>
                  <a:lnTo>
                    <a:pt x="40130" y="351386"/>
                  </a:lnTo>
                  <a:lnTo>
                    <a:pt x="1363002" y="1674607"/>
                  </a:lnTo>
                  <a:lnTo>
                    <a:pt x="1241381" y="1241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47856" y="56319"/>
              <a:ext cx="1289050" cy="1600200"/>
            </a:xfrm>
            <a:custGeom>
              <a:avLst/>
              <a:gdLst/>
              <a:ahLst/>
              <a:cxnLst/>
              <a:rect l="l" t="t" r="r" b="b"/>
              <a:pathLst>
                <a:path w="1289050" h="1600200">
                  <a:moveTo>
                    <a:pt x="0" y="0"/>
                  </a:moveTo>
                  <a:lnTo>
                    <a:pt x="40117" y="351274"/>
                  </a:lnTo>
                  <a:lnTo>
                    <a:pt x="1288802" y="1599959"/>
                  </a:lnTo>
                  <a:lnTo>
                    <a:pt x="1167235" y="1166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43600" y="16011"/>
              <a:ext cx="1183005" cy="1246505"/>
            </a:xfrm>
            <a:custGeom>
              <a:avLst/>
              <a:gdLst/>
              <a:ahLst/>
              <a:cxnLst/>
              <a:rect l="l" t="t" r="r" b="b"/>
              <a:pathLst>
                <a:path w="1183004" h="1246505">
                  <a:moveTo>
                    <a:pt x="248387" y="0"/>
                  </a:moveTo>
                  <a:lnTo>
                    <a:pt x="0" y="3038"/>
                  </a:lnTo>
                  <a:lnTo>
                    <a:pt x="7858" y="71844"/>
                  </a:lnTo>
                  <a:lnTo>
                    <a:pt x="1182394" y="1246071"/>
                  </a:lnTo>
                  <a:lnTo>
                    <a:pt x="1060676" y="812503"/>
                  </a:lnTo>
                  <a:lnTo>
                    <a:pt x="248387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63164" y="12603"/>
              <a:ext cx="852805" cy="856615"/>
            </a:xfrm>
            <a:custGeom>
              <a:avLst/>
              <a:gdLst/>
              <a:ahLst/>
              <a:cxnLst/>
              <a:rect l="l" t="t" r="r" b="b"/>
              <a:pathLst>
                <a:path w="852804" h="856615">
                  <a:moveTo>
                    <a:pt x="307459" y="0"/>
                  </a:moveTo>
                  <a:lnTo>
                    <a:pt x="0" y="3760"/>
                  </a:lnTo>
                  <a:lnTo>
                    <a:pt x="852416" y="856177"/>
                  </a:lnTo>
                  <a:lnTo>
                    <a:pt x="730901" y="423330"/>
                  </a:lnTo>
                  <a:lnTo>
                    <a:pt x="307459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43017" y="9167"/>
              <a:ext cx="462280" cy="466090"/>
            </a:xfrm>
            <a:custGeom>
              <a:avLst/>
              <a:gdLst/>
              <a:ahLst/>
              <a:cxnLst/>
              <a:rect l="l" t="t" r="r" b="b"/>
              <a:pathLst>
                <a:path w="462279" h="466090">
                  <a:moveTo>
                    <a:pt x="308473" y="0"/>
                  </a:moveTo>
                  <a:lnTo>
                    <a:pt x="0" y="3773"/>
                  </a:lnTo>
                  <a:lnTo>
                    <a:pt x="461950" y="465602"/>
                  </a:lnTo>
                  <a:lnTo>
                    <a:pt x="340129" y="31664"/>
                  </a:lnTo>
                  <a:lnTo>
                    <a:pt x="308473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23891" y="8889"/>
              <a:ext cx="70485" cy="71120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50288" y="0"/>
                  </a:moveTo>
                  <a:lnTo>
                    <a:pt x="0" y="615"/>
                  </a:lnTo>
                  <a:lnTo>
                    <a:pt x="70163" y="70796"/>
                  </a:lnTo>
                  <a:lnTo>
                    <a:pt x="50288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42132" y="4846320"/>
              <a:ext cx="774700" cy="222250"/>
            </a:xfrm>
            <a:custGeom>
              <a:avLst/>
              <a:gdLst/>
              <a:ahLst/>
              <a:cxnLst/>
              <a:rect l="l" t="t" r="r" b="b"/>
              <a:pathLst>
                <a:path w="774700" h="222250">
                  <a:moveTo>
                    <a:pt x="7202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774096" y="222249"/>
                  </a:lnTo>
                  <a:lnTo>
                    <a:pt x="720221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29594" y="5048250"/>
              <a:ext cx="735965" cy="222250"/>
            </a:xfrm>
            <a:custGeom>
              <a:avLst/>
              <a:gdLst/>
              <a:ahLst/>
              <a:cxnLst/>
              <a:rect l="l" t="t" r="r" b="b"/>
              <a:pathLst>
                <a:path w="735964" h="222250">
                  <a:moveTo>
                    <a:pt x="6817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735583" y="222250"/>
                  </a:lnTo>
                  <a:lnTo>
                    <a:pt x="681708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17056" y="5250179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6431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97071" y="222250"/>
                  </a:lnTo>
                  <a:lnTo>
                    <a:pt x="643196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04517" y="5452109"/>
              <a:ext cx="659130" cy="222250"/>
            </a:xfrm>
            <a:custGeom>
              <a:avLst/>
              <a:gdLst/>
              <a:ahLst/>
              <a:cxnLst/>
              <a:rect l="l" t="t" r="r" b="b"/>
              <a:pathLst>
                <a:path w="659129" h="222250">
                  <a:moveTo>
                    <a:pt x="6046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658559" y="222249"/>
                  </a:lnTo>
                  <a:lnTo>
                    <a:pt x="604683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91979" y="5654040"/>
              <a:ext cx="620395" cy="222250"/>
            </a:xfrm>
            <a:custGeom>
              <a:avLst/>
              <a:gdLst/>
              <a:ahLst/>
              <a:cxnLst/>
              <a:rect l="l" t="t" r="r" b="b"/>
              <a:pathLst>
                <a:path w="620395" h="222250">
                  <a:moveTo>
                    <a:pt x="5661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20046" y="222250"/>
                  </a:lnTo>
                  <a:lnTo>
                    <a:pt x="566171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79441" y="5855970"/>
              <a:ext cx="581660" cy="222250"/>
            </a:xfrm>
            <a:custGeom>
              <a:avLst/>
              <a:gdLst/>
              <a:ahLst/>
              <a:cxnLst/>
              <a:rect l="l" t="t" r="r" b="b"/>
              <a:pathLst>
                <a:path w="581660" h="222250">
                  <a:moveTo>
                    <a:pt x="527659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581534" y="222249"/>
                  </a:lnTo>
                  <a:lnTo>
                    <a:pt x="527659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66903" y="6057900"/>
              <a:ext cx="543560" cy="222250"/>
            </a:xfrm>
            <a:custGeom>
              <a:avLst/>
              <a:gdLst/>
              <a:ahLst/>
              <a:cxnLst/>
              <a:rect l="l" t="t" r="r" b="b"/>
              <a:pathLst>
                <a:path w="543560" h="222250">
                  <a:moveTo>
                    <a:pt x="4891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43021" y="222250"/>
                  </a:lnTo>
                  <a:lnTo>
                    <a:pt x="489146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54365" y="6259829"/>
              <a:ext cx="504825" cy="222250"/>
            </a:xfrm>
            <a:custGeom>
              <a:avLst/>
              <a:gdLst/>
              <a:ahLst/>
              <a:cxnLst/>
              <a:rect l="l" t="t" r="r" b="b"/>
              <a:pathLst>
                <a:path w="504825" h="222250">
                  <a:moveTo>
                    <a:pt x="450634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04509" y="222250"/>
                  </a:lnTo>
                  <a:lnTo>
                    <a:pt x="450634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41826" y="6461759"/>
              <a:ext cx="466090" cy="222250"/>
            </a:xfrm>
            <a:custGeom>
              <a:avLst/>
              <a:gdLst/>
              <a:ahLst/>
              <a:cxnLst/>
              <a:rect l="l" t="t" r="r" b="b"/>
              <a:pathLst>
                <a:path w="466089" h="222250">
                  <a:moveTo>
                    <a:pt x="4121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465996" y="222249"/>
                  </a:lnTo>
                  <a:lnTo>
                    <a:pt x="412121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929288" y="6663690"/>
              <a:ext cx="421005" cy="194310"/>
            </a:xfrm>
            <a:custGeom>
              <a:avLst/>
              <a:gdLst/>
              <a:ahLst/>
              <a:cxnLst/>
              <a:rect l="l" t="t" r="r" b="b"/>
              <a:pathLst>
                <a:path w="421004" h="194309">
                  <a:moveTo>
                    <a:pt x="373609" y="0"/>
                  </a:moveTo>
                  <a:lnTo>
                    <a:pt x="0" y="0"/>
                  </a:lnTo>
                  <a:lnTo>
                    <a:pt x="84161" y="194309"/>
                  </a:lnTo>
                  <a:lnTo>
                    <a:pt x="420711" y="194309"/>
                  </a:lnTo>
                  <a:lnTo>
                    <a:pt x="373609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5420" y="2431795"/>
              <a:ext cx="168910" cy="175895"/>
            </a:xfrm>
            <a:custGeom>
              <a:avLst/>
              <a:gdLst/>
              <a:ahLst/>
              <a:cxnLst/>
              <a:rect l="l" t="t" r="r" b="b"/>
              <a:pathLst>
                <a:path w="168910" h="175894">
                  <a:moveTo>
                    <a:pt x="168910" y="0"/>
                  </a:moveTo>
                  <a:lnTo>
                    <a:pt x="88900" y="41033"/>
                  </a:lnTo>
                  <a:lnTo>
                    <a:pt x="80010" y="45593"/>
                  </a:lnTo>
                  <a:lnTo>
                    <a:pt x="0" y="86614"/>
                  </a:lnTo>
                  <a:lnTo>
                    <a:pt x="22860" y="175514"/>
                  </a:lnTo>
                  <a:lnTo>
                    <a:pt x="80010" y="144614"/>
                  </a:lnTo>
                  <a:lnTo>
                    <a:pt x="88900" y="139801"/>
                  </a:lnTo>
                  <a:lnTo>
                    <a:pt x="168910" y="9652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6709" y="2390107"/>
              <a:ext cx="88900" cy="142875"/>
            </a:xfrm>
            <a:custGeom>
              <a:avLst/>
              <a:gdLst/>
              <a:ahLst/>
              <a:cxnLst/>
              <a:rect l="l" t="t" r="r" b="b"/>
              <a:pathLst>
                <a:path w="88900" h="142875">
                  <a:moveTo>
                    <a:pt x="88899" y="0"/>
                  </a:moveTo>
                  <a:lnTo>
                    <a:pt x="0" y="45589"/>
                  </a:lnTo>
                  <a:lnTo>
                    <a:pt x="0" y="142328"/>
                  </a:lnTo>
                  <a:lnTo>
                    <a:pt x="88899" y="94244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6719" y="2349076"/>
              <a:ext cx="88900" cy="140335"/>
            </a:xfrm>
            <a:custGeom>
              <a:avLst/>
              <a:gdLst/>
              <a:ahLst/>
              <a:cxnLst/>
              <a:rect l="l" t="t" r="r" b="b"/>
              <a:pathLst>
                <a:path w="88900" h="140335">
                  <a:moveTo>
                    <a:pt x="88900" y="0"/>
                  </a:moveTo>
                  <a:lnTo>
                    <a:pt x="0" y="45589"/>
                  </a:lnTo>
                  <a:lnTo>
                    <a:pt x="0" y="140083"/>
                  </a:lnTo>
                  <a:lnTo>
                    <a:pt x="88900" y="919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8000" y="2307394"/>
              <a:ext cx="88900" cy="138430"/>
            </a:xfrm>
            <a:custGeom>
              <a:avLst/>
              <a:gdLst/>
              <a:ahLst/>
              <a:cxnLst/>
              <a:rect l="l" t="t" r="r" b="b"/>
              <a:pathLst>
                <a:path w="88900" h="138430">
                  <a:moveTo>
                    <a:pt x="88900" y="0"/>
                  </a:moveTo>
                  <a:lnTo>
                    <a:pt x="0" y="45589"/>
                  </a:lnTo>
                  <a:lnTo>
                    <a:pt x="0" y="137802"/>
                  </a:lnTo>
                  <a:lnTo>
                    <a:pt x="88900" y="897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8009" y="2266363"/>
              <a:ext cx="88900" cy="135890"/>
            </a:xfrm>
            <a:custGeom>
              <a:avLst/>
              <a:gdLst/>
              <a:ahLst/>
              <a:cxnLst/>
              <a:rect l="l" t="t" r="r" b="b"/>
              <a:pathLst>
                <a:path w="88900" h="135889">
                  <a:moveTo>
                    <a:pt x="88900" y="0"/>
                  </a:moveTo>
                  <a:lnTo>
                    <a:pt x="0" y="45589"/>
                  </a:lnTo>
                  <a:lnTo>
                    <a:pt x="0" y="135557"/>
                  </a:lnTo>
                  <a:lnTo>
                    <a:pt x="88900" y="8747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9290" y="2224681"/>
              <a:ext cx="88900" cy="133350"/>
            </a:xfrm>
            <a:custGeom>
              <a:avLst/>
              <a:gdLst/>
              <a:ahLst/>
              <a:cxnLst/>
              <a:rect l="l" t="t" r="r" b="b"/>
              <a:pathLst>
                <a:path w="88900" h="133350">
                  <a:moveTo>
                    <a:pt x="88900" y="0"/>
                  </a:moveTo>
                  <a:lnTo>
                    <a:pt x="0" y="45589"/>
                  </a:lnTo>
                  <a:lnTo>
                    <a:pt x="0" y="133276"/>
                  </a:lnTo>
                  <a:lnTo>
                    <a:pt x="88900" y="8519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9300" y="2183651"/>
              <a:ext cx="88900" cy="131445"/>
            </a:xfrm>
            <a:custGeom>
              <a:avLst/>
              <a:gdLst/>
              <a:ahLst/>
              <a:cxnLst/>
              <a:rect l="l" t="t" r="r" b="b"/>
              <a:pathLst>
                <a:path w="88900" h="131444">
                  <a:moveTo>
                    <a:pt x="88900" y="0"/>
                  </a:moveTo>
                  <a:lnTo>
                    <a:pt x="0" y="45589"/>
                  </a:lnTo>
                  <a:lnTo>
                    <a:pt x="0" y="131031"/>
                  </a:lnTo>
                  <a:lnTo>
                    <a:pt x="88900" y="8294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30580" y="2141969"/>
              <a:ext cx="88900" cy="128905"/>
            </a:xfrm>
            <a:custGeom>
              <a:avLst/>
              <a:gdLst/>
              <a:ahLst/>
              <a:cxnLst/>
              <a:rect l="l" t="t" r="r" b="b"/>
              <a:pathLst>
                <a:path w="88900" h="128905">
                  <a:moveTo>
                    <a:pt x="88900" y="0"/>
                  </a:moveTo>
                  <a:lnTo>
                    <a:pt x="0" y="45589"/>
                  </a:lnTo>
                  <a:lnTo>
                    <a:pt x="0" y="128751"/>
                  </a:lnTo>
                  <a:lnTo>
                    <a:pt x="88900" y="806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10589" y="2100938"/>
              <a:ext cx="88900" cy="127000"/>
            </a:xfrm>
            <a:custGeom>
              <a:avLst/>
              <a:gdLst/>
              <a:ahLst/>
              <a:cxnLst/>
              <a:rect l="l" t="t" r="r" b="b"/>
              <a:pathLst>
                <a:path w="88900" h="127000">
                  <a:moveTo>
                    <a:pt x="88900" y="0"/>
                  </a:moveTo>
                  <a:lnTo>
                    <a:pt x="0" y="45589"/>
                  </a:lnTo>
                  <a:lnTo>
                    <a:pt x="0" y="126506"/>
                  </a:lnTo>
                  <a:lnTo>
                    <a:pt x="88900" y="784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1869" y="2059414"/>
              <a:ext cx="88900" cy="124460"/>
            </a:xfrm>
            <a:custGeom>
              <a:avLst/>
              <a:gdLst/>
              <a:ahLst/>
              <a:cxnLst/>
              <a:rect l="l" t="t" r="r" b="b"/>
              <a:pathLst>
                <a:path w="88900" h="124460">
                  <a:moveTo>
                    <a:pt x="88900" y="0"/>
                  </a:moveTo>
                  <a:lnTo>
                    <a:pt x="85090" y="1795"/>
                  </a:lnTo>
                  <a:lnTo>
                    <a:pt x="0" y="45431"/>
                  </a:lnTo>
                  <a:lnTo>
                    <a:pt x="0" y="124066"/>
                  </a:lnTo>
                  <a:lnTo>
                    <a:pt x="24130" y="111015"/>
                  </a:lnTo>
                  <a:lnTo>
                    <a:pt x="88900" y="7983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71880" y="2021714"/>
              <a:ext cx="88900" cy="121920"/>
            </a:xfrm>
            <a:custGeom>
              <a:avLst/>
              <a:gdLst/>
              <a:ahLst/>
              <a:cxnLst/>
              <a:rect l="l" t="t" r="r" b="b"/>
              <a:pathLst>
                <a:path w="88900" h="121919">
                  <a:moveTo>
                    <a:pt x="88900" y="0"/>
                  </a:moveTo>
                  <a:lnTo>
                    <a:pt x="5079" y="39495"/>
                  </a:lnTo>
                  <a:lnTo>
                    <a:pt x="0" y="42100"/>
                  </a:lnTo>
                  <a:lnTo>
                    <a:pt x="0" y="121813"/>
                  </a:lnTo>
                  <a:lnTo>
                    <a:pt x="88900" y="790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53160" y="1983415"/>
              <a:ext cx="88900" cy="121285"/>
            </a:xfrm>
            <a:custGeom>
              <a:avLst/>
              <a:gdLst/>
              <a:ahLst/>
              <a:cxnLst/>
              <a:rect l="l" t="t" r="r" b="b"/>
              <a:pathLst>
                <a:path w="88900" h="121285">
                  <a:moveTo>
                    <a:pt x="88900" y="0"/>
                  </a:moveTo>
                  <a:lnTo>
                    <a:pt x="0" y="41889"/>
                  </a:lnTo>
                  <a:lnTo>
                    <a:pt x="0" y="120982"/>
                  </a:lnTo>
                  <a:lnTo>
                    <a:pt x="88900" y="7818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33169" y="1945714"/>
              <a:ext cx="88900" cy="120650"/>
            </a:xfrm>
            <a:custGeom>
              <a:avLst/>
              <a:gdLst/>
              <a:ahLst/>
              <a:cxnLst/>
              <a:rect l="l" t="t" r="r" b="b"/>
              <a:pathLst>
                <a:path w="88900" h="120650">
                  <a:moveTo>
                    <a:pt x="88900" y="0"/>
                  </a:moveTo>
                  <a:lnTo>
                    <a:pt x="0" y="41889"/>
                  </a:lnTo>
                  <a:lnTo>
                    <a:pt x="0" y="120164"/>
                  </a:lnTo>
                  <a:lnTo>
                    <a:pt x="88900" y="773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14450" y="1907416"/>
              <a:ext cx="88900" cy="119380"/>
            </a:xfrm>
            <a:custGeom>
              <a:avLst/>
              <a:gdLst/>
              <a:ahLst/>
              <a:cxnLst/>
              <a:rect l="l" t="t" r="r" b="b"/>
              <a:pathLst>
                <a:path w="88900" h="119380">
                  <a:moveTo>
                    <a:pt x="88900" y="0"/>
                  </a:moveTo>
                  <a:lnTo>
                    <a:pt x="0" y="41889"/>
                  </a:lnTo>
                  <a:lnTo>
                    <a:pt x="0" y="119332"/>
                  </a:lnTo>
                  <a:lnTo>
                    <a:pt x="88900" y="7653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394460" y="1869715"/>
              <a:ext cx="88900" cy="118745"/>
            </a:xfrm>
            <a:custGeom>
              <a:avLst/>
              <a:gdLst/>
              <a:ahLst/>
              <a:cxnLst/>
              <a:rect l="l" t="t" r="r" b="b"/>
              <a:pathLst>
                <a:path w="88900" h="118744">
                  <a:moveTo>
                    <a:pt x="88900" y="0"/>
                  </a:moveTo>
                  <a:lnTo>
                    <a:pt x="0" y="41889"/>
                  </a:lnTo>
                  <a:lnTo>
                    <a:pt x="0" y="118514"/>
                  </a:lnTo>
                  <a:lnTo>
                    <a:pt x="88900" y="757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75739" y="1831416"/>
              <a:ext cx="88900" cy="118110"/>
            </a:xfrm>
            <a:custGeom>
              <a:avLst/>
              <a:gdLst/>
              <a:ahLst/>
              <a:cxnLst/>
              <a:rect l="l" t="t" r="r" b="b"/>
              <a:pathLst>
                <a:path w="88900" h="118110">
                  <a:moveTo>
                    <a:pt x="88900" y="0"/>
                  </a:moveTo>
                  <a:lnTo>
                    <a:pt x="0" y="41889"/>
                  </a:lnTo>
                  <a:lnTo>
                    <a:pt x="0" y="117683"/>
                  </a:lnTo>
                  <a:lnTo>
                    <a:pt x="88900" y="7488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55750" y="1793716"/>
              <a:ext cx="88900" cy="117475"/>
            </a:xfrm>
            <a:custGeom>
              <a:avLst/>
              <a:gdLst/>
              <a:ahLst/>
              <a:cxnLst/>
              <a:rect l="l" t="t" r="r" b="b"/>
              <a:pathLst>
                <a:path w="88900" h="117475">
                  <a:moveTo>
                    <a:pt x="88900" y="0"/>
                  </a:moveTo>
                  <a:lnTo>
                    <a:pt x="0" y="41889"/>
                  </a:lnTo>
                  <a:lnTo>
                    <a:pt x="0" y="116864"/>
                  </a:lnTo>
                  <a:lnTo>
                    <a:pt x="88900" y="740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37029" y="1756016"/>
              <a:ext cx="87630" cy="115570"/>
            </a:xfrm>
            <a:custGeom>
              <a:avLst/>
              <a:gdLst/>
              <a:ahLst/>
              <a:cxnLst/>
              <a:rect l="l" t="t" r="r" b="b"/>
              <a:pathLst>
                <a:path w="87630" h="115569">
                  <a:moveTo>
                    <a:pt x="87630" y="0"/>
                  </a:moveTo>
                  <a:lnTo>
                    <a:pt x="0" y="41290"/>
                  </a:lnTo>
                  <a:lnTo>
                    <a:pt x="0" y="115435"/>
                  </a:lnTo>
                  <a:lnTo>
                    <a:pt x="87630" y="73247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17039" y="171771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41889"/>
                  </a:lnTo>
                  <a:lnTo>
                    <a:pt x="0" y="115215"/>
                  </a:lnTo>
                  <a:lnTo>
                    <a:pt x="88900" y="7241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98320" y="168001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41290"/>
                  </a:lnTo>
                  <a:lnTo>
                    <a:pt x="0" y="113785"/>
                  </a:lnTo>
                  <a:lnTo>
                    <a:pt x="38100" y="95443"/>
                  </a:lnTo>
                  <a:lnTo>
                    <a:pt x="87630" y="74673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78329" y="16432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5">
                  <a:moveTo>
                    <a:pt x="88900" y="0"/>
                  </a:moveTo>
                  <a:lnTo>
                    <a:pt x="58419" y="12788"/>
                  </a:lnTo>
                  <a:lnTo>
                    <a:pt x="0" y="40315"/>
                  </a:lnTo>
                  <a:lnTo>
                    <a:pt x="0" y="114594"/>
                  </a:lnTo>
                  <a:lnTo>
                    <a:pt x="88900" y="773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959610" y="1609722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080"/>
                  </a:lnTo>
                  <a:lnTo>
                    <a:pt x="87629" y="7733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39620" y="1542059"/>
              <a:ext cx="168910" cy="148590"/>
            </a:xfrm>
            <a:custGeom>
              <a:avLst/>
              <a:gdLst/>
              <a:ahLst/>
              <a:cxnLst/>
              <a:rect l="l" t="t" r="r" b="b"/>
              <a:pathLst>
                <a:path w="168910" h="148589">
                  <a:moveTo>
                    <a:pt x="168910" y="0"/>
                  </a:moveTo>
                  <a:lnTo>
                    <a:pt x="88900" y="33566"/>
                  </a:lnTo>
                  <a:lnTo>
                    <a:pt x="81280" y="36766"/>
                  </a:lnTo>
                  <a:lnTo>
                    <a:pt x="0" y="70866"/>
                  </a:lnTo>
                  <a:lnTo>
                    <a:pt x="0" y="148196"/>
                  </a:lnTo>
                  <a:lnTo>
                    <a:pt x="81280" y="114122"/>
                  </a:lnTo>
                  <a:lnTo>
                    <a:pt x="88900" y="110921"/>
                  </a:lnTo>
                  <a:lnTo>
                    <a:pt x="168910" y="77368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200910" y="150794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669"/>
                  </a:lnTo>
                  <a:lnTo>
                    <a:pt x="88900" y="7739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282189" y="1474379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56"/>
                  </a:lnTo>
                  <a:lnTo>
                    <a:pt x="87630" y="7741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62200" y="1440277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07"/>
                  </a:lnTo>
                  <a:lnTo>
                    <a:pt x="88900" y="774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43479" y="1406708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93"/>
                  </a:lnTo>
                  <a:lnTo>
                    <a:pt x="87630" y="7744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23489" y="1372606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45"/>
                  </a:lnTo>
                  <a:lnTo>
                    <a:pt x="88900" y="7746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04770" y="133903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231"/>
                  </a:lnTo>
                  <a:lnTo>
                    <a:pt x="87630" y="7748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84779" y="1304934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83"/>
                  </a:lnTo>
                  <a:lnTo>
                    <a:pt x="88900" y="7750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766060" y="1271365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269"/>
                  </a:lnTo>
                  <a:lnTo>
                    <a:pt x="87629" y="77523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6070" y="1237263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21"/>
                  </a:lnTo>
                  <a:lnTo>
                    <a:pt x="88900" y="7754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27350" y="120316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40"/>
                  </a:lnTo>
                  <a:lnTo>
                    <a:pt x="88900" y="7756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07360" y="11695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58"/>
                  </a:lnTo>
                  <a:lnTo>
                    <a:pt x="88900" y="775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88639" y="113548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77"/>
                  </a:lnTo>
                  <a:lnTo>
                    <a:pt x="88900" y="775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68650" y="1101920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96"/>
                  </a:lnTo>
                  <a:lnTo>
                    <a:pt x="88900" y="776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9929" y="106781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899" y="0"/>
                  </a:moveTo>
                  <a:lnTo>
                    <a:pt x="0" y="37299"/>
                  </a:lnTo>
                  <a:lnTo>
                    <a:pt x="0" y="114915"/>
                  </a:lnTo>
                  <a:lnTo>
                    <a:pt x="88899" y="77637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29940" y="103424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934"/>
                  </a:lnTo>
                  <a:lnTo>
                    <a:pt x="88900" y="7765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11220" y="100014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37299"/>
                  </a:lnTo>
                  <a:lnTo>
                    <a:pt x="0" y="114953"/>
                  </a:lnTo>
                  <a:lnTo>
                    <a:pt x="15239" y="108562"/>
                  </a:lnTo>
                  <a:lnTo>
                    <a:pt x="88900" y="8095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91229" y="96990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16510" y="27047"/>
                  </a:lnTo>
                  <a:lnTo>
                    <a:pt x="0" y="33974"/>
                  </a:lnTo>
                  <a:lnTo>
                    <a:pt x="0" y="114529"/>
                  </a:lnTo>
                  <a:lnTo>
                    <a:pt x="88900" y="8120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572509" y="93953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432"/>
                  </a:lnTo>
                  <a:lnTo>
                    <a:pt x="88900" y="8110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652520" y="90963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337"/>
                  </a:lnTo>
                  <a:lnTo>
                    <a:pt x="88900" y="810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733800" y="879268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239"/>
                  </a:lnTo>
                  <a:lnTo>
                    <a:pt x="88900" y="8091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13809" y="849373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144"/>
                  </a:lnTo>
                  <a:lnTo>
                    <a:pt x="88900" y="808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5090" y="819004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047"/>
                  </a:lnTo>
                  <a:lnTo>
                    <a:pt x="88900" y="8072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75100" y="789109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951"/>
                  </a:lnTo>
                  <a:lnTo>
                    <a:pt x="88900" y="806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56379" y="758740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854"/>
                  </a:lnTo>
                  <a:lnTo>
                    <a:pt x="88900" y="8053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36390" y="728845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759"/>
                  </a:lnTo>
                  <a:lnTo>
                    <a:pt x="88900" y="8043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17670" y="698475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661"/>
                  </a:lnTo>
                  <a:lnTo>
                    <a:pt x="88900" y="8033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297679" y="66858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566"/>
                  </a:lnTo>
                  <a:lnTo>
                    <a:pt x="88900" y="8024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78959" y="63821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469"/>
                  </a:lnTo>
                  <a:lnTo>
                    <a:pt x="88900" y="8014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458970" y="608316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373"/>
                  </a:lnTo>
                  <a:lnTo>
                    <a:pt x="88900" y="8005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0250" y="577947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276"/>
                  </a:lnTo>
                  <a:lnTo>
                    <a:pt x="88900" y="7995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20259" y="548052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181"/>
                  </a:lnTo>
                  <a:lnTo>
                    <a:pt x="88900" y="7985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01540" y="518157"/>
              <a:ext cx="87630" cy="113030"/>
            </a:xfrm>
            <a:custGeom>
              <a:avLst/>
              <a:gdLst/>
              <a:ahLst/>
              <a:cxnLst/>
              <a:rect l="l" t="t" r="r" b="b"/>
              <a:pathLst>
                <a:path w="87629" h="113029">
                  <a:moveTo>
                    <a:pt x="87630" y="0"/>
                  </a:moveTo>
                  <a:lnTo>
                    <a:pt x="0" y="32741"/>
                  </a:lnTo>
                  <a:lnTo>
                    <a:pt x="0" y="112609"/>
                  </a:lnTo>
                  <a:lnTo>
                    <a:pt x="87630" y="79762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81550" y="457898"/>
              <a:ext cx="168910" cy="143510"/>
            </a:xfrm>
            <a:custGeom>
              <a:avLst/>
              <a:gdLst/>
              <a:ahLst/>
              <a:cxnLst/>
              <a:rect l="l" t="t" r="r" b="b"/>
              <a:pathLst>
                <a:path w="168910" h="143509">
                  <a:moveTo>
                    <a:pt x="168910" y="0"/>
                  </a:moveTo>
                  <a:lnTo>
                    <a:pt x="88900" y="29895"/>
                  </a:lnTo>
                  <a:lnTo>
                    <a:pt x="81280" y="32740"/>
                  </a:lnTo>
                  <a:lnTo>
                    <a:pt x="0" y="63119"/>
                  </a:lnTo>
                  <a:lnTo>
                    <a:pt x="0" y="142887"/>
                  </a:lnTo>
                  <a:lnTo>
                    <a:pt x="81280" y="112420"/>
                  </a:lnTo>
                  <a:lnTo>
                    <a:pt x="88900" y="109562"/>
                  </a:lnTo>
                  <a:lnTo>
                    <a:pt x="168910" y="79565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942840" y="427524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795"/>
                  </a:lnTo>
                  <a:lnTo>
                    <a:pt x="88900" y="7947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024120" y="397629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224"/>
                  </a:lnTo>
                  <a:lnTo>
                    <a:pt x="87629" y="79377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04129" y="367259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603"/>
                  </a:lnTo>
                  <a:lnTo>
                    <a:pt x="88900" y="792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185409" y="337365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031"/>
                  </a:lnTo>
                  <a:lnTo>
                    <a:pt x="87629" y="7918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5420" y="306995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410"/>
                  </a:lnTo>
                  <a:lnTo>
                    <a:pt x="68579" y="86704"/>
                  </a:lnTo>
                  <a:lnTo>
                    <a:pt x="88900" y="784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46700" y="277100"/>
              <a:ext cx="87630" cy="111760"/>
            </a:xfrm>
            <a:custGeom>
              <a:avLst/>
              <a:gdLst/>
              <a:ahLst/>
              <a:cxnLst/>
              <a:rect l="l" t="t" r="r" b="b"/>
              <a:pathLst>
                <a:path w="87629" h="111760">
                  <a:moveTo>
                    <a:pt x="87629" y="0"/>
                  </a:moveTo>
                  <a:lnTo>
                    <a:pt x="0" y="32741"/>
                  </a:lnTo>
                  <a:lnTo>
                    <a:pt x="0" y="111417"/>
                  </a:lnTo>
                  <a:lnTo>
                    <a:pt x="87629" y="75666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26709" y="246731"/>
              <a:ext cx="88900" cy="109220"/>
            </a:xfrm>
            <a:custGeom>
              <a:avLst/>
              <a:gdLst/>
              <a:ahLst/>
              <a:cxnLst/>
              <a:rect l="l" t="t" r="r" b="b"/>
              <a:pathLst>
                <a:path w="88900" h="109220">
                  <a:moveTo>
                    <a:pt x="88900" y="0"/>
                  </a:moveTo>
                  <a:lnTo>
                    <a:pt x="0" y="33216"/>
                  </a:lnTo>
                  <a:lnTo>
                    <a:pt x="0" y="109145"/>
                  </a:lnTo>
                  <a:lnTo>
                    <a:pt x="88900" y="7287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507990" y="216836"/>
              <a:ext cx="87630" cy="106045"/>
            </a:xfrm>
            <a:custGeom>
              <a:avLst/>
              <a:gdLst/>
              <a:ahLst/>
              <a:cxnLst/>
              <a:rect l="l" t="t" r="r" b="b"/>
              <a:pathLst>
                <a:path w="87629" h="106045">
                  <a:moveTo>
                    <a:pt x="87630" y="0"/>
                  </a:moveTo>
                  <a:lnTo>
                    <a:pt x="0" y="32741"/>
                  </a:lnTo>
                  <a:lnTo>
                    <a:pt x="0" y="105879"/>
                  </a:lnTo>
                  <a:lnTo>
                    <a:pt x="87630" y="7012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588000" y="186467"/>
              <a:ext cx="88900" cy="104139"/>
            </a:xfrm>
            <a:custGeom>
              <a:avLst/>
              <a:gdLst/>
              <a:ahLst/>
              <a:cxnLst/>
              <a:rect l="l" t="t" r="r" b="b"/>
              <a:pathLst>
                <a:path w="88900" h="104139">
                  <a:moveTo>
                    <a:pt x="88900" y="0"/>
                  </a:moveTo>
                  <a:lnTo>
                    <a:pt x="0" y="33216"/>
                  </a:lnTo>
                  <a:lnTo>
                    <a:pt x="0" y="103606"/>
                  </a:lnTo>
                  <a:lnTo>
                    <a:pt x="88900" y="6733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69279" y="168910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54610" y="0"/>
                  </a:moveTo>
                  <a:lnTo>
                    <a:pt x="0" y="20404"/>
                  </a:lnTo>
                  <a:lnTo>
                    <a:pt x="0" y="88003"/>
                  </a:lnTo>
                  <a:lnTo>
                    <a:pt x="78740" y="5588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416810" y="56984"/>
              <a:ext cx="17780" cy="43815"/>
            </a:xfrm>
            <a:custGeom>
              <a:avLst/>
              <a:gdLst/>
              <a:ahLst/>
              <a:cxnLst/>
              <a:rect l="l" t="t" r="r" b="b"/>
              <a:pathLst>
                <a:path w="17780" h="43815">
                  <a:moveTo>
                    <a:pt x="17780" y="0"/>
                  </a:moveTo>
                  <a:lnTo>
                    <a:pt x="8890" y="3263"/>
                  </a:lnTo>
                  <a:lnTo>
                    <a:pt x="7620" y="3721"/>
                  </a:lnTo>
                  <a:lnTo>
                    <a:pt x="0" y="6515"/>
                  </a:lnTo>
                  <a:lnTo>
                    <a:pt x="8890" y="25082"/>
                  </a:lnTo>
                  <a:lnTo>
                    <a:pt x="17780" y="4364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433320" y="53721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0160" y="0"/>
                  </a:moveTo>
                  <a:lnTo>
                    <a:pt x="0" y="3725"/>
                  </a:lnTo>
                  <a:lnTo>
                    <a:pt x="0" y="44251"/>
                  </a:lnTo>
                  <a:lnTo>
                    <a:pt x="10160" y="654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442210" y="50461"/>
              <a:ext cx="10160" cy="87630"/>
            </a:xfrm>
            <a:custGeom>
              <a:avLst/>
              <a:gdLst/>
              <a:ahLst/>
              <a:cxnLst/>
              <a:rect l="l" t="t" r="r" b="b"/>
              <a:pathLst>
                <a:path w="10160" h="87630">
                  <a:moveTo>
                    <a:pt x="10159" y="0"/>
                  </a:moveTo>
                  <a:lnTo>
                    <a:pt x="0" y="3725"/>
                  </a:lnTo>
                  <a:lnTo>
                    <a:pt x="0" y="66073"/>
                  </a:lnTo>
                  <a:lnTo>
                    <a:pt x="10159" y="8728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51100" y="49530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60" h="107314">
                  <a:moveTo>
                    <a:pt x="3810" y="0"/>
                  </a:moveTo>
                  <a:lnTo>
                    <a:pt x="0" y="1397"/>
                  </a:lnTo>
                  <a:lnTo>
                    <a:pt x="0" y="85567"/>
                  </a:lnTo>
                  <a:lnTo>
                    <a:pt x="10160" y="106781"/>
                  </a:lnTo>
                  <a:lnTo>
                    <a:pt x="10160" y="1282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59989" y="59792"/>
              <a:ext cx="10160" cy="115570"/>
            </a:xfrm>
            <a:custGeom>
              <a:avLst/>
              <a:gdLst/>
              <a:ahLst/>
              <a:cxnLst/>
              <a:rect l="l" t="t" r="r" b="b"/>
              <a:pathLst>
                <a:path w="10160" h="115570">
                  <a:moveTo>
                    <a:pt x="0" y="0"/>
                  </a:moveTo>
                  <a:lnTo>
                    <a:pt x="0" y="93867"/>
                  </a:lnTo>
                  <a:lnTo>
                    <a:pt x="10160" y="1150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470150" y="80318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89" h="113664">
                  <a:moveTo>
                    <a:pt x="0" y="0"/>
                  </a:moveTo>
                  <a:lnTo>
                    <a:pt x="0" y="94555"/>
                  </a:lnTo>
                  <a:lnTo>
                    <a:pt x="8889" y="11311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479039" y="98278"/>
              <a:ext cx="8890" cy="114300"/>
            </a:xfrm>
            <a:custGeom>
              <a:avLst/>
              <a:gdLst/>
              <a:ahLst/>
              <a:cxnLst/>
              <a:rect l="l" t="t" r="r" b="b"/>
              <a:pathLst>
                <a:path w="8889" h="114300">
                  <a:moveTo>
                    <a:pt x="0" y="0"/>
                  </a:moveTo>
                  <a:lnTo>
                    <a:pt x="0" y="95157"/>
                  </a:lnTo>
                  <a:lnTo>
                    <a:pt x="8890" y="113720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87929" y="11623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5760"/>
                  </a:lnTo>
                  <a:lnTo>
                    <a:pt x="8889" y="11432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496820" y="13419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6362"/>
                  </a:lnTo>
                  <a:lnTo>
                    <a:pt x="8890" y="11492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505710" y="152157"/>
              <a:ext cx="10160" cy="118745"/>
            </a:xfrm>
            <a:custGeom>
              <a:avLst/>
              <a:gdLst/>
              <a:ahLst/>
              <a:cxnLst/>
              <a:rect l="l" t="t" r="r" b="b"/>
              <a:pathLst>
                <a:path w="10160" h="118745">
                  <a:moveTo>
                    <a:pt x="0" y="0"/>
                  </a:moveTo>
                  <a:lnTo>
                    <a:pt x="0" y="96965"/>
                  </a:lnTo>
                  <a:lnTo>
                    <a:pt x="10159" y="11817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514600" y="17011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7567"/>
                  </a:lnTo>
                  <a:lnTo>
                    <a:pt x="10160" y="1187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523489" y="18807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8170"/>
                  </a:lnTo>
                  <a:lnTo>
                    <a:pt x="10160" y="11938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532379" y="206037"/>
              <a:ext cx="10160" cy="120014"/>
            </a:xfrm>
            <a:custGeom>
              <a:avLst/>
              <a:gdLst/>
              <a:ahLst/>
              <a:cxnLst/>
              <a:rect l="l" t="t" r="r" b="b"/>
              <a:pathLst>
                <a:path w="10160" h="120014">
                  <a:moveTo>
                    <a:pt x="0" y="0"/>
                  </a:moveTo>
                  <a:lnTo>
                    <a:pt x="0" y="98772"/>
                  </a:lnTo>
                  <a:lnTo>
                    <a:pt x="10159" y="119986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41270" y="223997"/>
              <a:ext cx="10160" cy="120650"/>
            </a:xfrm>
            <a:custGeom>
              <a:avLst/>
              <a:gdLst/>
              <a:ahLst/>
              <a:cxnLst/>
              <a:rect l="l" t="t" r="r" b="b"/>
              <a:pathLst>
                <a:path w="10160" h="120650">
                  <a:moveTo>
                    <a:pt x="0" y="0"/>
                  </a:moveTo>
                  <a:lnTo>
                    <a:pt x="0" y="99374"/>
                  </a:lnTo>
                  <a:lnTo>
                    <a:pt x="10160" y="1205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50160" y="241957"/>
              <a:ext cx="10160" cy="121285"/>
            </a:xfrm>
            <a:custGeom>
              <a:avLst/>
              <a:gdLst/>
              <a:ahLst/>
              <a:cxnLst/>
              <a:rect l="l" t="t" r="r" b="b"/>
              <a:pathLst>
                <a:path w="10160" h="121285">
                  <a:moveTo>
                    <a:pt x="0" y="0"/>
                  </a:moveTo>
                  <a:lnTo>
                    <a:pt x="0" y="99977"/>
                  </a:lnTo>
                  <a:lnTo>
                    <a:pt x="10159" y="12119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559050" y="259917"/>
              <a:ext cx="10160" cy="121920"/>
            </a:xfrm>
            <a:custGeom>
              <a:avLst/>
              <a:gdLst/>
              <a:ahLst/>
              <a:cxnLst/>
              <a:rect l="l" t="t" r="r" b="b"/>
              <a:pathLst>
                <a:path w="10160" h="121920">
                  <a:moveTo>
                    <a:pt x="0" y="0"/>
                  </a:moveTo>
                  <a:lnTo>
                    <a:pt x="0" y="100579"/>
                  </a:lnTo>
                  <a:lnTo>
                    <a:pt x="10160" y="12179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569210" y="280442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0" y="0"/>
                  </a:moveTo>
                  <a:lnTo>
                    <a:pt x="0" y="101268"/>
                  </a:lnTo>
                  <a:lnTo>
                    <a:pt x="8889" y="11983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78100" y="298402"/>
              <a:ext cx="8890" cy="120650"/>
            </a:xfrm>
            <a:custGeom>
              <a:avLst/>
              <a:gdLst/>
              <a:ahLst/>
              <a:cxnLst/>
              <a:rect l="l" t="t" r="r" b="b"/>
              <a:pathLst>
                <a:path w="8889" h="120650">
                  <a:moveTo>
                    <a:pt x="0" y="0"/>
                  </a:moveTo>
                  <a:lnTo>
                    <a:pt x="0" y="101870"/>
                  </a:lnTo>
                  <a:lnTo>
                    <a:pt x="8889" y="12043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86989" y="316362"/>
              <a:ext cx="8890" cy="121285"/>
            </a:xfrm>
            <a:custGeom>
              <a:avLst/>
              <a:gdLst/>
              <a:ahLst/>
              <a:cxnLst/>
              <a:rect l="l" t="t" r="r" b="b"/>
              <a:pathLst>
                <a:path w="8889" h="121284">
                  <a:moveTo>
                    <a:pt x="0" y="0"/>
                  </a:moveTo>
                  <a:lnTo>
                    <a:pt x="0" y="102473"/>
                  </a:lnTo>
                  <a:lnTo>
                    <a:pt x="8890" y="12103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95879" y="334322"/>
              <a:ext cx="8890" cy="121920"/>
            </a:xfrm>
            <a:custGeom>
              <a:avLst/>
              <a:gdLst/>
              <a:ahLst/>
              <a:cxnLst/>
              <a:rect l="l" t="t" r="r" b="b"/>
              <a:pathLst>
                <a:path w="8889" h="121920">
                  <a:moveTo>
                    <a:pt x="0" y="0"/>
                  </a:moveTo>
                  <a:lnTo>
                    <a:pt x="0" y="103075"/>
                  </a:lnTo>
                  <a:lnTo>
                    <a:pt x="8889" y="12163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604770" y="352282"/>
              <a:ext cx="10160" cy="125095"/>
            </a:xfrm>
            <a:custGeom>
              <a:avLst/>
              <a:gdLst/>
              <a:ahLst/>
              <a:cxnLst/>
              <a:rect l="l" t="t" r="r" b="b"/>
              <a:pathLst>
                <a:path w="10160" h="125095">
                  <a:moveTo>
                    <a:pt x="0" y="0"/>
                  </a:moveTo>
                  <a:lnTo>
                    <a:pt x="0" y="103677"/>
                  </a:lnTo>
                  <a:lnTo>
                    <a:pt x="10160" y="12489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613660" y="370242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29">
                  <a:moveTo>
                    <a:pt x="0" y="0"/>
                  </a:moveTo>
                  <a:lnTo>
                    <a:pt x="0" y="104280"/>
                  </a:lnTo>
                  <a:lnTo>
                    <a:pt x="10159" y="12549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622550" y="388202"/>
              <a:ext cx="10160" cy="126364"/>
            </a:xfrm>
            <a:custGeom>
              <a:avLst/>
              <a:gdLst/>
              <a:ahLst/>
              <a:cxnLst/>
              <a:rect l="l" t="t" r="r" b="b"/>
              <a:pathLst>
                <a:path w="10160" h="126365">
                  <a:moveTo>
                    <a:pt x="0" y="0"/>
                  </a:moveTo>
                  <a:lnTo>
                    <a:pt x="0" y="104882"/>
                  </a:lnTo>
                  <a:lnTo>
                    <a:pt x="10160" y="126096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631439" y="406162"/>
              <a:ext cx="10160" cy="127000"/>
            </a:xfrm>
            <a:custGeom>
              <a:avLst/>
              <a:gdLst/>
              <a:ahLst/>
              <a:cxnLst/>
              <a:rect l="l" t="t" r="r" b="b"/>
              <a:pathLst>
                <a:path w="10160" h="127000">
                  <a:moveTo>
                    <a:pt x="0" y="0"/>
                  </a:moveTo>
                  <a:lnTo>
                    <a:pt x="0" y="105485"/>
                  </a:lnTo>
                  <a:lnTo>
                    <a:pt x="10160" y="1266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640329" y="424122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60" h="127634">
                  <a:moveTo>
                    <a:pt x="0" y="0"/>
                  </a:moveTo>
                  <a:lnTo>
                    <a:pt x="0" y="106087"/>
                  </a:lnTo>
                  <a:lnTo>
                    <a:pt x="10159" y="12730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50489" y="444647"/>
              <a:ext cx="8890" cy="125730"/>
            </a:xfrm>
            <a:custGeom>
              <a:avLst/>
              <a:gdLst/>
              <a:ahLst/>
              <a:cxnLst/>
              <a:rect l="l" t="t" r="r" b="b"/>
              <a:pathLst>
                <a:path w="8889" h="125729">
                  <a:moveTo>
                    <a:pt x="0" y="0"/>
                  </a:moveTo>
                  <a:lnTo>
                    <a:pt x="0" y="106776"/>
                  </a:lnTo>
                  <a:lnTo>
                    <a:pt x="8890" y="12533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659379" y="462607"/>
              <a:ext cx="8890" cy="126364"/>
            </a:xfrm>
            <a:custGeom>
              <a:avLst/>
              <a:gdLst/>
              <a:ahLst/>
              <a:cxnLst/>
              <a:rect l="l" t="t" r="r" b="b"/>
              <a:pathLst>
                <a:path w="8889" h="126365">
                  <a:moveTo>
                    <a:pt x="0" y="0"/>
                  </a:moveTo>
                  <a:lnTo>
                    <a:pt x="0" y="107378"/>
                  </a:lnTo>
                  <a:lnTo>
                    <a:pt x="8889" y="12594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68270" y="480567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89" h="127000">
                  <a:moveTo>
                    <a:pt x="0" y="0"/>
                  </a:moveTo>
                  <a:lnTo>
                    <a:pt x="0" y="107980"/>
                  </a:lnTo>
                  <a:lnTo>
                    <a:pt x="8890" y="126543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677160" y="498527"/>
              <a:ext cx="8890" cy="127635"/>
            </a:xfrm>
            <a:custGeom>
              <a:avLst/>
              <a:gdLst/>
              <a:ahLst/>
              <a:cxnLst/>
              <a:rect l="l" t="t" r="r" b="b"/>
              <a:pathLst>
                <a:path w="8889" h="127634">
                  <a:moveTo>
                    <a:pt x="0" y="0"/>
                  </a:moveTo>
                  <a:lnTo>
                    <a:pt x="0" y="108583"/>
                  </a:lnTo>
                  <a:lnTo>
                    <a:pt x="8889" y="127145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686050" y="516487"/>
              <a:ext cx="10160" cy="130810"/>
            </a:xfrm>
            <a:custGeom>
              <a:avLst/>
              <a:gdLst/>
              <a:ahLst/>
              <a:cxnLst/>
              <a:rect l="l" t="t" r="r" b="b"/>
              <a:pathLst>
                <a:path w="10160" h="130809">
                  <a:moveTo>
                    <a:pt x="0" y="0"/>
                  </a:moveTo>
                  <a:lnTo>
                    <a:pt x="0" y="109185"/>
                  </a:lnTo>
                  <a:lnTo>
                    <a:pt x="10160" y="1303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694939" y="534447"/>
              <a:ext cx="10160" cy="131445"/>
            </a:xfrm>
            <a:custGeom>
              <a:avLst/>
              <a:gdLst/>
              <a:ahLst/>
              <a:cxnLst/>
              <a:rect l="l" t="t" r="r" b="b"/>
              <a:pathLst>
                <a:path w="10160" h="131445">
                  <a:moveTo>
                    <a:pt x="0" y="0"/>
                  </a:moveTo>
                  <a:lnTo>
                    <a:pt x="0" y="109788"/>
                  </a:lnTo>
                  <a:lnTo>
                    <a:pt x="10160" y="1310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703829" y="552407"/>
              <a:ext cx="10160" cy="132080"/>
            </a:xfrm>
            <a:custGeom>
              <a:avLst/>
              <a:gdLst/>
              <a:ahLst/>
              <a:cxnLst/>
              <a:rect l="l" t="t" r="r" b="b"/>
              <a:pathLst>
                <a:path w="10160" h="132079">
                  <a:moveTo>
                    <a:pt x="0" y="0"/>
                  </a:moveTo>
                  <a:lnTo>
                    <a:pt x="0" y="110390"/>
                  </a:lnTo>
                  <a:lnTo>
                    <a:pt x="10159" y="13160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712720" y="570367"/>
              <a:ext cx="10160" cy="132715"/>
            </a:xfrm>
            <a:custGeom>
              <a:avLst/>
              <a:gdLst/>
              <a:ahLst/>
              <a:cxnLst/>
              <a:rect l="l" t="t" r="r" b="b"/>
              <a:pathLst>
                <a:path w="10160" h="132715">
                  <a:moveTo>
                    <a:pt x="0" y="0"/>
                  </a:moveTo>
                  <a:lnTo>
                    <a:pt x="0" y="110993"/>
                  </a:lnTo>
                  <a:lnTo>
                    <a:pt x="10160" y="1322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721610" y="58832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1595"/>
                  </a:lnTo>
                  <a:lnTo>
                    <a:pt x="10159" y="13280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730500" y="60578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1590"/>
                  </a:moveTo>
                  <a:lnTo>
                    <a:pt x="5092" y="21590"/>
                  </a:lnTo>
                  <a:lnTo>
                    <a:pt x="5092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120650"/>
                  </a:lnTo>
                  <a:lnTo>
                    <a:pt x="6946" y="120650"/>
                  </a:lnTo>
                  <a:lnTo>
                    <a:pt x="6946" y="133350"/>
                  </a:lnTo>
                  <a:lnTo>
                    <a:pt x="10160" y="133350"/>
                  </a:lnTo>
                  <a:lnTo>
                    <a:pt x="10160" y="120650"/>
                  </a:lnTo>
                  <a:lnTo>
                    <a:pt x="10160" y="2159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739389" y="62424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464"/>
                  </a:lnTo>
                  <a:lnTo>
                    <a:pt x="10160" y="1330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749550" y="64477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81"/>
                  </a:lnTo>
                  <a:lnTo>
                    <a:pt x="8889" y="1304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758439" y="66273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96"/>
                  </a:lnTo>
                  <a:lnTo>
                    <a:pt x="8890" y="1304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67329" y="68069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11"/>
                  </a:lnTo>
                  <a:lnTo>
                    <a:pt x="8889" y="13048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776220" y="69865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26"/>
                  </a:lnTo>
                  <a:lnTo>
                    <a:pt x="8890" y="13050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785110" y="7166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41"/>
                  </a:lnTo>
                  <a:lnTo>
                    <a:pt x="10159" y="13308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794000" y="7345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56"/>
                  </a:lnTo>
                  <a:lnTo>
                    <a:pt x="10160" y="1330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802889" y="7525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71"/>
                  </a:lnTo>
                  <a:lnTo>
                    <a:pt x="10160" y="13311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811779" y="77049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86"/>
                  </a:lnTo>
                  <a:lnTo>
                    <a:pt x="10159" y="13312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820670" y="78845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01"/>
                  </a:lnTo>
                  <a:lnTo>
                    <a:pt x="10160" y="13314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29560" y="8064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16"/>
                  </a:lnTo>
                  <a:lnTo>
                    <a:pt x="10159" y="13315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38450" y="8243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31"/>
                  </a:lnTo>
                  <a:lnTo>
                    <a:pt x="10160" y="13317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847339" y="8423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46"/>
                  </a:lnTo>
                  <a:lnTo>
                    <a:pt x="10160" y="1331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857500" y="8628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63"/>
                  </a:lnTo>
                  <a:lnTo>
                    <a:pt x="10160" y="13320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866389" y="8808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78"/>
                  </a:lnTo>
                  <a:lnTo>
                    <a:pt x="10160" y="1332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875279" y="8987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93"/>
                  </a:lnTo>
                  <a:lnTo>
                    <a:pt x="10159" y="1332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884170" y="91673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08"/>
                  </a:lnTo>
                  <a:lnTo>
                    <a:pt x="10160" y="1332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893060" y="93469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23"/>
                  </a:lnTo>
                  <a:lnTo>
                    <a:pt x="10159" y="13326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01950" y="9526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37"/>
                  </a:lnTo>
                  <a:lnTo>
                    <a:pt x="10160" y="13328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910839" y="9706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52"/>
                  </a:lnTo>
                  <a:lnTo>
                    <a:pt x="10160" y="13329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919729" y="9885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67"/>
                  </a:lnTo>
                  <a:lnTo>
                    <a:pt x="10159" y="133310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929889" y="100910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84"/>
                  </a:lnTo>
                  <a:lnTo>
                    <a:pt x="8890" y="13075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938779" y="102706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99"/>
                  </a:lnTo>
                  <a:lnTo>
                    <a:pt x="8889" y="13077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947670" y="104502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14"/>
                  </a:lnTo>
                  <a:lnTo>
                    <a:pt x="8890" y="13078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956560" y="106298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29"/>
                  </a:lnTo>
                  <a:lnTo>
                    <a:pt x="8889" y="13080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65450" y="108094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44"/>
                  </a:lnTo>
                  <a:lnTo>
                    <a:pt x="10160" y="13338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74339" y="109890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59"/>
                  </a:lnTo>
                  <a:lnTo>
                    <a:pt x="10160" y="1334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83229" y="111686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74"/>
                  </a:lnTo>
                  <a:lnTo>
                    <a:pt x="10159" y="13341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92120" y="113482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89"/>
                  </a:lnTo>
                  <a:lnTo>
                    <a:pt x="10160" y="13343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01010" y="115278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04"/>
                  </a:lnTo>
                  <a:lnTo>
                    <a:pt x="10159" y="13344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09900" y="117074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19"/>
                  </a:lnTo>
                  <a:lnTo>
                    <a:pt x="10160" y="13346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8789" y="118870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34"/>
                  </a:lnTo>
                  <a:lnTo>
                    <a:pt x="10160" y="13347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28950" y="120922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51"/>
                  </a:lnTo>
                  <a:lnTo>
                    <a:pt x="8889" y="13092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37839" y="122718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66"/>
                  </a:lnTo>
                  <a:lnTo>
                    <a:pt x="8890" y="13094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6729" y="124514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81"/>
                  </a:lnTo>
                  <a:lnTo>
                    <a:pt x="8889" y="1309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55620" y="126310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96"/>
                  </a:lnTo>
                  <a:lnTo>
                    <a:pt x="8890" y="1309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64510" y="128106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11"/>
                  </a:lnTo>
                  <a:lnTo>
                    <a:pt x="10159" y="13355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73400" y="129902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26"/>
                  </a:lnTo>
                  <a:lnTo>
                    <a:pt x="10160" y="13356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82289" y="131698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41"/>
                  </a:lnTo>
                  <a:lnTo>
                    <a:pt x="10160" y="13358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91179" y="133494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56"/>
                  </a:lnTo>
                  <a:lnTo>
                    <a:pt x="10159" y="13359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100070" y="135290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71"/>
                  </a:lnTo>
                  <a:lnTo>
                    <a:pt x="10160" y="13361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110229" y="137343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088"/>
                  </a:lnTo>
                  <a:lnTo>
                    <a:pt x="8889" y="131063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119120" y="139139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03"/>
                  </a:lnTo>
                  <a:lnTo>
                    <a:pt x="8890" y="13107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128010" y="140935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18"/>
                  </a:lnTo>
                  <a:lnTo>
                    <a:pt x="8889" y="13109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136900" y="142731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33"/>
                  </a:lnTo>
                  <a:lnTo>
                    <a:pt x="8889" y="13110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145789" y="144527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48"/>
                  </a:lnTo>
                  <a:lnTo>
                    <a:pt x="10160" y="13369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54679" y="146323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62"/>
                  </a:lnTo>
                  <a:lnTo>
                    <a:pt x="10159" y="13370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163570" y="148119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77"/>
                  </a:lnTo>
                  <a:lnTo>
                    <a:pt x="10160" y="1337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172460" y="149915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192"/>
                  </a:lnTo>
                  <a:lnTo>
                    <a:pt x="10159" y="1337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181350" y="151711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207"/>
                  </a:lnTo>
                  <a:lnTo>
                    <a:pt x="10160" y="1337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190240" y="153542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0320"/>
                  </a:moveTo>
                  <a:lnTo>
                    <a:pt x="5207" y="20320"/>
                  </a:lnTo>
                  <a:lnTo>
                    <a:pt x="5207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113030"/>
                  </a:lnTo>
                  <a:lnTo>
                    <a:pt x="3848" y="113030"/>
                  </a:lnTo>
                  <a:lnTo>
                    <a:pt x="3848" y="128270"/>
                  </a:lnTo>
                  <a:lnTo>
                    <a:pt x="8750" y="128270"/>
                  </a:lnTo>
                  <a:lnTo>
                    <a:pt x="8750" y="133350"/>
                  </a:lnTo>
                  <a:lnTo>
                    <a:pt x="10160" y="133350"/>
                  </a:lnTo>
                  <a:lnTo>
                    <a:pt x="10160" y="128270"/>
                  </a:lnTo>
                  <a:lnTo>
                    <a:pt x="10160" y="113030"/>
                  </a:lnTo>
                  <a:lnTo>
                    <a:pt x="10160" y="2032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199130" y="1553209"/>
              <a:ext cx="10160" cy="135890"/>
            </a:xfrm>
            <a:custGeom>
              <a:avLst/>
              <a:gdLst/>
              <a:ahLst/>
              <a:cxnLst/>
              <a:rect l="l" t="t" r="r" b="b"/>
              <a:pathLst>
                <a:path w="10160" h="135889">
                  <a:moveTo>
                    <a:pt x="10160" y="17780"/>
                  </a:moveTo>
                  <a:lnTo>
                    <a:pt x="4483" y="17780"/>
                  </a:lnTo>
                  <a:lnTo>
                    <a:pt x="4483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13030"/>
                  </a:lnTo>
                  <a:lnTo>
                    <a:pt x="5003" y="113030"/>
                  </a:lnTo>
                  <a:lnTo>
                    <a:pt x="5003" y="135890"/>
                  </a:lnTo>
                  <a:lnTo>
                    <a:pt x="10160" y="135890"/>
                  </a:lnTo>
                  <a:lnTo>
                    <a:pt x="10160" y="113030"/>
                  </a:lnTo>
                  <a:lnTo>
                    <a:pt x="10160" y="1778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209289" y="1573816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92"/>
                  </a:lnTo>
                  <a:lnTo>
                    <a:pt x="8890" y="13505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218179" y="1593605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67"/>
                  </a:lnTo>
                  <a:lnTo>
                    <a:pt x="8889" y="13503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227070" y="1613393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42"/>
                  </a:lnTo>
                  <a:lnTo>
                    <a:pt x="8890" y="13500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235960" y="1633181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17"/>
                  </a:lnTo>
                  <a:lnTo>
                    <a:pt x="8889" y="13498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244850" y="1652969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92"/>
                  </a:lnTo>
                  <a:lnTo>
                    <a:pt x="10160" y="137778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53740" y="167275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66"/>
                  </a:lnTo>
                  <a:lnTo>
                    <a:pt x="10160" y="137753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262629" y="169254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41"/>
                  </a:lnTo>
                  <a:lnTo>
                    <a:pt x="10160" y="1377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271520" y="1712333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16"/>
                  </a:lnTo>
                  <a:lnTo>
                    <a:pt x="10159" y="13770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80409" y="1732121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91"/>
                  </a:lnTo>
                  <a:lnTo>
                    <a:pt x="10160" y="13767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89300" y="175191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66"/>
                  </a:lnTo>
                  <a:lnTo>
                    <a:pt x="10160" y="13765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298190" y="177169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41"/>
                  </a:lnTo>
                  <a:lnTo>
                    <a:pt x="10160" y="1376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307079" y="17914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15"/>
                  </a:lnTo>
                  <a:lnTo>
                    <a:pt x="10160" y="13760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317240" y="1814105"/>
              <a:ext cx="19050" cy="157480"/>
            </a:xfrm>
            <a:custGeom>
              <a:avLst/>
              <a:gdLst/>
              <a:ahLst/>
              <a:cxnLst/>
              <a:rect l="l" t="t" r="r" b="b"/>
              <a:pathLst>
                <a:path w="19050" h="157480">
                  <a:moveTo>
                    <a:pt x="19050" y="42405"/>
                  </a:moveTo>
                  <a:lnTo>
                    <a:pt x="8877" y="19786"/>
                  </a:lnTo>
                  <a:lnTo>
                    <a:pt x="0" y="0"/>
                  </a:lnTo>
                  <a:lnTo>
                    <a:pt x="0" y="114985"/>
                  </a:lnTo>
                  <a:lnTo>
                    <a:pt x="8877" y="134747"/>
                  </a:lnTo>
                  <a:lnTo>
                    <a:pt x="19050" y="157340"/>
                  </a:lnTo>
                  <a:lnTo>
                    <a:pt x="19050" y="424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335020" y="185367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36"/>
                  </a:lnTo>
                  <a:lnTo>
                    <a:pt x="10159" y="137523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343909" y="187346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11"/>
                  </a:lnTo>
                  <a:lnTo>
                    <a:pt x="10160" y="13749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352800" y="189325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86"/>
                  </a:lnTo>
                  <a:lnTo>
                    <a:pt x="10160" y="13747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361690" y="191304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61"/>
                  </a:lnTo>
                  <a:lnTo>
                    <a:pt x="10160" y="13744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370579" y="193283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36"/>
                  </a:lnTo>
                  <a:lnTo>
                    <a:pt x="10160" y="13742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379470" y="195261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10"/>
                  </a:lnTo>
                  <a:lnTo>
                    <a:pt x="10159" y="13739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389629" y="1975233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82"/>
                  </a:lnTo>
                  <a:lnTo>
                    <a:pt x="8890" y="13454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398520" y="1995021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57"/>
                  </a:lnTo>
                  <a:lnTo>
                    <a:pt x="8889" y="13452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07409" y="2014809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31"/>
                  </a:lnTo>
                  <a:lnTo>
                    <a:pt x="8889" y="13449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16300" y="203459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06"/>
                  </a:lnTo>
                  <a:lnTo>
                    <a:pt x="8889" y="13446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25190" y="20543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81"/>
                  </a:lnTo>
                  <a:lnTo>
                    <a:pt x="10160" y="1372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34079" y="207417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56"/>
                  </a:lnTo>
                  <a:lnTo>
                    <a:pt x="10160" y="13724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2970" y="209396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31"/>
                  </a:lnTo>
                  <a:lnTo>
                    <a:pt x="10159" y="13721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51859" y="211375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06"/>
                  </a:lnTo>
                  <a:lnTo>
                    <a:pt x="10160" y="13719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60750" y="213353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580"/>
                  </a:lnTo>
                  <a:lnTo>
                    <a:pt x="10160" y="1371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69640" y="2153326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55"/>
                  </a:lnTo>
                  <a:lnTo>
                    <a:pt x="10160" y="13714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78529" y="217311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30"/>
                  </a:lnTo>
                  <a:lnTo>
                    <a:pt x="10160" y="13711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87420" y="219290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05"/>
                  </a:lnTo>
                  <a:lnTo>
                    <a:pt x="10159" y="13709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97579" y="221551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76"/>
                  </a:lnTo>
                  <a:lnTo>
                    <a:pt x="8890" y="134239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506470" y="2235306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51"/>
                  </a:lnTo>
                  <a:lnTo>
                    <a:pt x="8889" y="13421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515359" y="2255094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26"/>
                  </a:lnTo>
                  <a:lnTo>
                    <a:pt x="8889" y="13418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524250" y="2274882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01"/>
                  </a:lnTo>
                  <a:lnTo>
                    <a:pt x="8889" y="13416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533140" y="229467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75"/>
                  </a:lnTo>
                  <a:lnTo>
                    <a:pt x="10160" y="13696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542029" y="2314458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50"/>
                  </a:lnTo>
                  <a:lnTo>
                    <a:pt x="10160" y="13693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550920" y="233424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25"/>
                  </a:lnTo>
                  <a:lnTo>
                    <a:pt x="10159" y="13691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559809" y="235403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00"/>
                  </a:lnTo>
                  <a:lnTo>
                    <a:pt x="10160" y="13688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569970" y="2376650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71"/>
                  </a:lnTo>
                  <a:lnTo>
                    <a:pt x="8889" y="13403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578859" y="239643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46"/>
                  </a:lnTo>
                  <a:lnTo>
                    <a:pt x="8889" y="13400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87750" y="241622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221"/>
                  </a:lnTo>
                  <a:lnTo>
                    <a:pt x="8889" y="13398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596640" y="243601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196"/>
                  </a:lnTo>
                  <a:lnTo>
                    <a:pt x="8889" y="13395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605529" y="245580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71"/>
                  </a:lnTo>
                  <a:lnTo>
                    <a:pt x="10160" y="13675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614420" y="247559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45"/>
                  </a:lnTo>
                  <a:lnTo>
                    <a:pt x="10159" y="13673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23309" y="2495379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20"/>
                  </a:lnTo>
                  <a:lnTo>
                    <a:pt x="10160" y="13670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32200" y="251516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95"/>
                  </a:lnTo>
                  <a:lnTo>
                    <a:pt x="10160" y="13668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641090" y="253495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70"/>
                  </a:lnTo>
                  <a:lnTo>
                    <a:pt x="10160" y="13665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49979" y="255474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45"/>
                  </a:lnTo>
                  <a:lnTo>
                    <a:pt x="10160" y="13663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658870" y="2574531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20"/>
                  </a:lnTo>
                  <a:lnTo>
                    <a:pt x="10159" y="136606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669029" y="259714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91"/>
                  </a:lnTo>
                  <a:lnTo>
                    <a:pt x="8890" y="133754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677920" y="261693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66"/>
                  </a:lnTo>
                  <a:lnTo>
                    <a:pt x="8889" y="13372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686809" y="2636723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40"/>
                  </a:lnTo>
                  <a:lnTo>
                    <a:pt x="8889" y="133703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5700" y="2656511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15"/>
                  </a:lnTo>
                  <a:lnTo>
                    <a:pt x="8889" y="133678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04590" y="2675889"/>
              <a:ext cx="10160" cy="139700"/>
            </a:xfrm>
            <a:custGeom>
              <a:avLst/>
              <a:gdLst/>
              <a:ahLst/>
              <a:cxnLst/>
              <a:rect l="l" t="t" r="r" b="b"/>
              <a:pathLst>
                <a:path w="10160" h="139700">
                  <a:moveTo>
                    <a:pt x="10160" y="24130"/>
                  </a:moveTo>
                  <a:lnTo>
                    <a:pt x="6883" y="24130"/>
                  </a:lnTo>
                  <a:lnTo>
                    <a:pt x="6883" y="8890"/>
                  </a:lnTo>
                  <a:lnTo>
                    <a:pt x="1803" y="8890"/>
                  </a:lnTo>
                  <a:lnTo>
                    <a:pt x="18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24130"/>
                  </a:lnTo>
                  <a:lnTo>
                    <a:pt x="0" y="114300"/>
                  </a:lnTo>
                  <a:lnTo>
                    <a:pt x="5003" y="114300"/>
                  </a:lnTo>
                  <a:lnTo>
                    <a:pt x="5003" y="139700"/>
                  </a:lnTo>
                  <a:lnTo>
                    <a:pt x="10160" y="139700"/>
                  </a:lnTo>
                  <a:lnTo>
                    <a:pt x="10160" y="114300"/>
                  </a:lnTo>
                  <a:lnTo>
                    <a:pt x="10160" y="2413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13479" y="2697352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60" h="141605">
                  <a:moveTo>
                    <a:pt x="0" y="0"/>
                  </a:moveTo>
                  <a:lnTo>
                    <a:pt x="0" y="115393"/>
                  </a:lnTo>
                  <a:lnTo>
                    <a:pt x="10160" y="14117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22370" y="2719355"/>
              <a:ext cx="10160" cy="142240"/>
            </a:xfrm>
            <a:custGeom>
              <a:avLst/>
              <a:gdLst/>
              <a:ahLst/>
              <a:cxnLst/>
              <a:rect l="l" t="t" r="r" b="b"/>
              <a:pathLst>
                <a:path w="10160" h="142239">
                  <a:moveTo>
                    <a:pt x="0" y="0"/>
                  </a:moveTo>
                  <a:lnTo>
                    <a:pt x="0" y="115946"/>
                  </a:lnTo>
                  <a:lnTo>
                    <a:pt x="10159" y="14172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731259" y="274135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6499"/>
                  </a:lnTo>
                  <a:lnTo>
                    <a:pt x="10160" y="14227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740150" y="2763361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7052"/>
                  </a:lnTo>
                  <a:lnTo>
                    <a:pt x="10160" y="14283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749040" y="2785364"/>
              <a:ext cx="10160" cy="143510"/>
            </a:xfrm>
            <a:custGeom>
              <a:avLst/>
              <a:gdLst/>
              <a:ahLst/>
              <a:cxnLst/>
              <a:rect l="l" t="t" r="r" b="b"/>
              <a:pathLst>
                <a:path w="10160" h="143510">
                  <a:moveTo>
                    <a:pt x="0" y="0"/>
                  </a:moveTo>
                  <a:lnTo>
                    <a:pt x="0" y="117606"/>
                  </a:lnTo>
                  <a:lnTo>
                    <a:pt x="10160" y="14338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757929" y="280736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60" h="144144">
                  <a:moveTo>
                    <a:pt x="0" y="0"/>
                  </a:moveTo>
                  <a:lnTo>
                    <a:pt x="0" y="118159"/>
                  </a:lnTo>
                  <a:lnTo>
                    <a:pt x="10160" y="14393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768090" y="2832512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89" h="141605">
                  <a:moveTo>
                    <a:pt x="0" y="0"/>
                  </a:moveTo>
                  <a:lnTo>
                    <a:pt x="0" y="118791"/>
                  </a:lnTo>
                  <a:lnTo>
                    <a:pt x="8889" y="141347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776979" y="2854515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19344"/>
                  </a:lnTo>
                  <a:lnTo>
                    <a:pt x="8890" y="141900"/>
                  </a:lnTo>
                  <a:lnTo>
                    <a:pt x="8890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785870" y="2876518"/>
              <a:ext cx="10160" cy="146050"/>
            </a:xfrm>
            <a:custGeom>
              <a:avLst/>
              <a:gdLst/>
              <a:ahLst/>
              <a:cxnLst/>
              <a:rect l="l" t="t" r="r" b="b"/>
              <a:pathLst>
                <a:path w="10160" h="146050">
                  <a:moveTo>
                    <a:pt x="0" y="0"/>
                  </a:moveTo>
                  <a:lnTo>
                    <a:pt x="0" y="119898"/>
                  </a:lnTo>
                  <a:lnTo>
                    <a:pt x="10159" y="145676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794759" y="2898520"/>
              <a:ext cx="10160" cy="146685"/>
            </a:xfrm>
            <a:custGeom>
              <a:avLst/>
              <a:gdLst/>
              <a:ahLst/>
              <a:cxnLst/>
              <a:rect l="l" t="t" r="r" b="b"/>
              <a:pathLst>
                <a:path w="10160" h="146685">
                  <a:moveTo>
                    <a:pt x="0" y="0"/>
                  </a:moveTo>
                  <a:lnTo>
                    <a:pt x="0" y="120451"/>
                  </a:lnTo>
                  <a:lnTo>
                    <a:pt x="10160" y="14622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803650" y="2920523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60" h="147319">
                  <a:moveTo>
                    <a:pt x="0" y="0"/>
                  </a:moveTo>
                  <a:lnTo>
                    <a:pt x="0" y="121004"/>
                  </a:lnTo>
                  <a:lnTo>
                    <a:pt x="10160" y="146782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812540" y="2942526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1557"/>
                  </a:lnTo>
                  <a:lnTo>
                    <a:pt x="10160" y="147336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821429" y="2964529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2111"/>
                  </a:lnTo>
                  <a:lnTo>
                    <a:pt x="10160" y="147889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830320" y="2986532"/>
              <a:ext cx="10160" cy="148590"/>
            </a:xfrm>
            <a:custGeom>
              <a:avLst/>
              <a:gdLst/>
              <a:ahLst/>
              <a:cxnLst/>
              <a:rect l="l" t="t" r="r" b="b"/>
              <a:pathLst>
                <a:path w="10160" h="148589">
                  <a:moveTo>
                    <a:pt x="0" y="0"/>
                  </a:moveTo>
                  <a:lnTo>
                    <a:pt x="0" y="122664"/>
                  </a:lnTo>
                  <a:lnTo>
                    <a:pt x="10159" y="148442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839209" y="3008534"/>
              <a:ext cx="10160" cy="149225"/>
            </a:xfrm>
            <a:custGeom>
              <a:avLst/>
              <a:gdLst/>
              <a:ahLst/>
              <a:cxnLst/>
              <a:rect l="l" t="t" r="r" b="b"/>
              <a:pathLst>
                <a:path w="10160" h="149225">
                  <a:moveTo>
                    <a:pt x="0" y="0"/>
                  </a:moveTo>
                  <a:lnTo>
                    <a:pt x="0" y="123217"/>
                  </a:lnTo>
                  <a:lnTo>
                    <a:pt x="10160" y="148995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849370" y="3033680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89" h="146685">
                  <a:moveTo>
                    <a:pt x="0" y="0"/>
                  </a:moveTo>
                  <a:lnTo>
                    <a:pt x="0" y="123849"/>
                  </a:lnTo>
                  <a:lnTo>
                    <a:pt x="8889" y="146406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858259" y="3055683"/>
              <a:ext cx="8890" cy="147320"/>
            </a:xfrm>
            <a:custGeom>
              <a:avLst/>
              <a:gdLst/>
              <a:ahLst/>
              <a:cxnLst/>
              <a:rect l="l" t="t" r="r" b="b"/>
              <a:pathLst>
                <a:path w="8889" h="147319">
                  <a:moveTo>
                    <a:pt x="0" y="0"/>
                  </a:moveTo>
                  <a:lnTo>
                    <a:pt x="0" y="124403"/>
                  </a:lnTo>
                  <a:lnTo>
                    <a:pt x="8889" y="146959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867150" y="3077686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5">
                  <a:moveTo>
                    <a:pt x="0" y="0"/>
                  </a:moveTo>
                  <a:lnTo>
                    <a:pt x="0" y="124956"/>
                  </a:lnTo>
                  <a:lnTo>
                    <a:pt x="8889" y="147512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76040" y="3099689"/>
              <a:ext cx="8890" cy="148590"/>
            </a:xfrm>
            <a:custGeom>
              <a:avLst/>
              <a:gdLst/>
              <a:ahLst/>
              <a:cxnLst/>
              <a:rect l="l" t="t" r="r" b="b"/>
              <a:pathLst>
                <a:path w="8889" h="148589">
                  <a:moveTo>
                    <a:pt x="0" y="0"/>
                  </a:moveTo>
                  <a:lnTo>
                    <a:pt x="0" y="125509"/>
                  </a:lnTo>
                  <a:lnTo>
                    <a:pt x="8889" y="148065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884929" y="3121691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063"/>
                  </a:lnTo>
                  <a:lnTo>
                    <a:pt x="10160" y="15184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893820" y="3143694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616"/>
                  </a:lnTo>
                  <a:lnTo>
                    <a:pt x="10159" y="15239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902709" y="3165697"/>
              <a:ext cx="10160" cy="153035"/>
            </a:xfrm>
            <a:custGeom>
              <a:avLst/>
              <a:gdLst/>
              <a:ahLst/>
              <a:cxnLst/>
              <a:rect l="l" t="t" r="r" b="b"/>
              <a:pathLst>
                <a:path w="10160" h="153035">
                  <a:moveTo>
                    <a:pt x="0" y="0"/>
                  </a:moveTo>
                  <a:lnTo>
                    <a:pt x="0" y="127169"/>
                  </a:lnTo>
                  <a:lnTo>
                    <a:pt x="10160" y="152947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911600" y="3187700"/>
              <a:ext cx="10160" cy="153670"/>
            </a:xfrm>
            <a:custGeom>
              <a:avLst/>
              <a:gdLst/>
              <a:ahLst/>
              <a:cxnLst/>
              <a:rect l="l" t="t" r="r" b="b"/>
              <a:pathLst>
                <a:path w="10160" h="153670">
                  <a:moveTo>
                    <a:pt x="0" y="0"/>
                  </a:moveTo>
                  <a:lnTo>
                    <a:pt x="0" y="127722"/>
                  </a:lnTo>
                  <a:lnTo>
                    <a:pt x="10160" y="153501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920490" y="3209702"/>
              <a:ext cx="10160" cy="154305"/>
            </a:xfrm>
            <a:custGeom>
              <a:avLst/>
              <a:gdLst/>
              <a:ahLst/>
              <a:cxnLst/>
              <a:rect l="l" t="t" r="r" b="b"/>
              <a:pathLst>
                <a:path w="10160" h="154304">
                  <a:moveTo>
                    <a:pt x="0" y="0"/>
                  </a:moveTo>
                  <a:lnTo>
                    <a:pt x="0" y="128276"/>
                  </a:lnTo>
                  <a:lnTo>
                    <a:pt x="10160" y="15405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929379" y="3231705"/>
              <a:ext cx="10160" cy="154940"/>
            </a:xfrm>
            <a:custGeom>
              <a:avLst/>
              <a:gdLst/>
              <a:ahLst/>
              <a:cxnLst/>
              <a:rect l="l" t="t" r="r" b="b"/>
              <a:pathLst>
                <a:path w="10160" h="154939">
                  <a:moveTo>
                    <a:pt x="0" y="0"/>
                  </a:moveTo>
                  <a:lnTo>
                    <a:pt x="0" y="128829"/>
                  </a:lnTo>
                  <a:lnTo>
                    <a:pt x="10160" y="15460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38270" y="3253739"/>
              <a:ext cx="10160" cy="157480"/>
            </a:xfrm>
            <a:custGeom>
              <a:avLst/>
              <a:gdLst/>
              <a:ahLst/>
              <a:cxnLst/>
              <a:rect l="l" t="t" r="r" b="b"/>
              <a:pathLst>
                <a:path w="10160" h="157479">
                  <a:moveTo>
                    <a:pt x="10160" y="25400"/>
                  </a:moveTo>
                  <a:lnTo>
                    <a:pt x="5143" y="25400"/>
                  </a:lnTo>
                  <a:lnTo>
                    <a:pt x="514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29540"/>
                  </a:lnTo>
                  <a:lnTo>
                    <a:pt x="2565" y="129540"/>
                  </a:lnTo>
                  <a:lnTo>
                    <a:pt x="2565" y="142240"/>
                  </a:lnTo>
                  <a:lnTo>
                    <a:pt x="7670" y="142240"/>
                  </a:lnTo>
                  <a:lnTo>
                    <a:pt x="7670" y="157480"/>
                  </a:lnTo>
                  <a:lnTo>
                    <a:pt x="10160" y="157480"/>
                  </a:lnTo>
                  <a:lnTo>
                    <a:pt x="10160" y="142240"/>
                  </a:lnTo>
                  <a:lnTo>
                    <a:pt x="10160" y="129540"/>
                  </a:lnTo>
                  <a:lnTo>
                    <a:pt x="10160" y="2540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947159" y="3275710"/>
              <a:ext cx="10160" cy="161290"/>
            </a:xfrm>
            <a:custGeom>
              <a:avLst/>
              <a:gdLst/>
              <a:ahLst/>
              <a:cxnLst/>
              <a:rect l="l" t="t" r="r" b="b"/>
              <a:pathLst>
                <a:path w="10160" h="161289">
                  <a:moveTo>
                    <a:pt x="0" y="0"/>
                  </a:moveTo>
                  <a:lnTo>
                    <a:pt x="0" y="131423"/>
                  </a:lnTo>
                  <a:lnTo>
                    <a:pt x="10160" y="16116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957320" y="3300729"/>
              <a:ext cx="8890" cy="162560"/>
            </a:xfrm>
            <a:custGeom>
              <a:avLst/>
              <a:gdLst/>
              <a:ahLst/>
              <a:cxnLst/>
              <a:rect l="l" t="t" r="r" b="b"/>
              <a:pathLst>
                <a:path w="8889" h="162560">
                  <a:moveTo>
                    <a:pt x="8890" y="12700"/>
                  </a:moveTo>
                  <a:lnTo>
                    <a:pt x="2501" y="12700"/>
                  </a:lnTo>
                  <a:lnTo>
                    <a:pt x="250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4457" y="135890"/>
                  </a:lnTo>
                  <a:lnTo>
                    <a:pt x="4457" y="162560"/>
                  </a:lnTo>
                  <a:lnTo>
                    <a:pt x="8890" y="162560"/>
                  </a:lnTo>
                  <a:lnTo>
                    <a:pt x="8890" y="135890"/>
                  </a:lnTo>
                  <a:lnTo>
                    <a:pt x="8890" y="1270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66209" y="3323853"/>
              <a:ext cx="8890" cy="165100"/>
            </a:xfrm>
            <a:custGeom>
              <a:avLst/>
              <a:gdLst/>
              <a:ahLst/>
              <a:cxnLst/>
              <a:rect l="l" t="t" r="r" b="b"/>
              <a:pathLst>
                <a:path w="8889" h="165100">
                  <a:moveTo>
                    <a:pt x="0" y="0"/>
                  </a:moveTo>
                  <a:lnTo>
                    <a:pt x="0" y="139054"/>
                  </a:lnTo>
                  <a:lnTo>
                    <a:pt x="8889" y="16508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975100" y="3348173"/>
              <a:ext cx="8890" cy="167005"/>
            </a:xfrm>
            <a:custGeom>
              <a:avLst/>
              <a:gdLst/>
              <a:ahLst/>
              <a:cxnLst/>
              <a:rect l="l" t="t" r="r" b="b"/>
              <a:pathLst>
                <a:path w="8889" h="167004">
                  <a:moveTo>
                    <a:pt x="0" y="0"/>
                  </a:moveTo>
                  <a:lnTo>
                    <a:pt x="0" y="140760"/>
                  </a:lnTo>
                  <a:lnTo>
                    <a:pt x="8889" y="166788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983990" y="3372494"/>
              <a:ext cx="10160" cy="172720"/>
            </a:xfrm>
            <a:custGeom>
              <a:avLst/>
              <a:gdLst/>
              <a:ahLst/>
              <a:cxnLst/>
              <a:rect l="l" t="t" r="r" b="b"/>
              <a:pathLst>
                <a:path w="10160" h="172720">
                  <a:moveTo>
                    <a:pt x="0" y="0"/>
                  </a:moveTo>
                  <a:lnTo>
                    <a:pt x="0" y="142467"/>
                  </a:lnTo>
                  <a:lnTo>
                    <a:pt x="10160" y="17221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992879" y="3396815"/>
              <a:ext cx="10160" cy="173990"/>
            </a:xfrm>
            <a:custGeom>
              <a:avLst/>
              <a:gdLst/>
              <a:ahLst/>
              <a:cxnLst/>
              <a:rect l="l" t="t" r="r" b="b"/>
              <a:pathLst>
                <a:path w="10160" h="173989">
                  <a:moveTo>
                    <a:pt x="0" y="0"/>
                  </a:moveTo>
                  <a:lnTo>
                    <a:pt x="0" y="144173"/>
                  </a:lnTo>
                  <a:lnTo>
                    <a:pt x="10160" y="173919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001770" y="3421136"/>
              <a:ext cx="10160" cy="175895"/>
            </a:xfrm>
            <a:custGeom>
              <a:avLst/>
              <a:gdLst/>
              <a:ahLst/>
              <a:cxnLst/>
              <a:rect l="l" t="t" r="r" b="b"/>
              <a:pathLst>
                <a:path w="10160" h="175895">
                  <a:moveTo>
                    <a:pt x="0" y="0"/>
                  </a:moveTo>
                  <a:lnTo>
                    <a:pt x="0" y="145880"/>
                  </a:lnTo>
                  <a:lnTo>
                    <a:pt x="10159" y="17562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10659" y="3445457"/>
              <a:ext cx="10160" cy="177800"/>
            </a:xfrm>
            <a:custGeom>
              <a:avLst/>
              <a:gdLst/>
              <a:ahLst/>
              <a:cxnLst/>
              <a:rect l="l" t="t" r="r" b="b"/>
              <a:pathLst>
                <a:path w="10160" h="177800">
                  <a:moveTo>
                    <a:pt x="0" y="0"/>
                  </a:moveTo>
                  <a:lnTo>
                    <a:pt x="0" y="147586"/>
                  </a:lnTo>
                  <a:lnTo>
                    <a:pt x="10160" y="17733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019550" y="3469778"/>
              <a:ext cx="10160" cy="179070"/>
            </a:xfrm>
            <a:custGeom>
              <a:avLst/>
              <a:gdLst/>
              <a:ahLst/>
              <a:cxnLst/>
              <a:rect l="l" t="t" r="r" b="b"/>
              <a:pathLst>
                <a:path w="10160" h="179070">
                  <a:moveTo>
                    <a:pt x="0" y="0"/>
                  </a:moveTo>
                  <a:lnTo>
                    <a:pt x="0" y="149293"/>
                  </a:lnTo>
                  <a:lnTo>
                    <a:pt x="10160" y="17903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29709" y="3497573"/>
              <a:ext cx="8890" cy="177800"/>
            </a:xfrm>
            <a:custGeom>
              <a:avLst/>
              <a:gdLst/>
              <a:ahLst/>
              <a:cxnLst/>
              <a:rect l="l" t="t" r="r" b="b"/>
              <a:pathLst>
                <a:path w="8889" h="177800">
                  <a:moveTo>
                    <a:pt x="0" y="0"/>
                  </a:moveTo>
                  <a:lnTo>
                    <a:pt x="0" y="151243"/>
                  </a:lnTo>
                  <a:lnTo>
                    <a:pt x="8889" y="17727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38600" y="3521894"/>
              <a:ext cx="8890" cy="179070"/>
            </a:xfrm>
            <a:custGeom>
              <a:avLst/>
              <a:gdLst/>
              <a:ahLst/>
              <a:cxnLst/>
              <a:rect l="l" t="t" r="r" b="b"/>
              <a:pathLst>
                <a:path w="8889" h="179070">
                  <a:moveTo>
                    <a:pt x="0" y="0"/>
                  </a:moveTo>
                  <a:lnTo>
                    <a:pt x="0" y="152950"/>
                  </a:lnTo>
                  <a:lnTo>
                    <a:pt x="8889" y="178977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47490" y="3546214"/>
              <a:ext cx="8890" cy="180975"/>
            </a:xfrm>
            <a:custGeom>
              <a:avLst/>
              <a:gdLst/>
              <a:ahLst/>
              <a:cxnLst/>
              <a:rect l="l" t="t" r="r" b="b"/>
              <a:pathLst>
                <a:path w="8889" h="180975">
                  <a:moveTo>
                    <a:pt x="0" y="0"/>
                  </a:moveTo>
                  <a:lnTo>
                    <a:pt x="0" y="154656"/>
                  </a:lnTo>
                  <a:lnTo>
                    <a:pt x="8889" y="180684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056379" y="3570535"/>
              <a:ext cx="8890" cy="182880"/>
            </a:xfrm>
            <a:custGeom>
              <a:avLst/>
              <a:gdLst/>
              <a:ahLst/>
              <a:cxnLst/>
              <a:rect l="l" t="t" r="r" b="b"/>
              <a:pathLst>
                <a:path w="8889" h="182879">
                  <a:moveTo>
                    <a:pt x="0" y="0"/>
                  </a:moveTo>
                  <a:lnTo>
                    <a:pt x="0" y="156363"/>
                  </a:lnTo>
                  <a:lnTo>
                    <a:pt x="8890" y="182390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065270" y="359485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60" h="187960">
                  <a:moveTo>
                    <a:pt x="0" y="0"/>
                  </a:moveTo>
                  <a:lnTo>
                    <a:pt x="0" y="158069"/>
                  </a:lnTo>
                  <a:lnTo>
                    <a:pt x="10159" y="18781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74159" y="3619177"/>
              <a:ext cx="10160" cy="189865"/>
            </a:xfrm>
            <a:custGeom>
              <a:avLst/>
              <a:gdLst/>
              <a:ahLst/>
              <a:cxnLst/>
              <a:rect l="l" t="t" r="r" b="b"/>
              <a:pathLst>
                <a:path w="10160" h="189864">
                  <a:moveTo>
                    <a:pt x="0" y="0"/>
                  </a:moveTo>
                  <a:lnTo>
                    <a:pt x="0" y="159776"/>
                  </a:lnTo>
                  <a:lnTo>
                    <a:pt x="10160" y="18952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83050" y="3643498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60" h="191770">
                  <a:moveTo>
                    <a:pt x="0" y="0"/>
                  </a:moveTo>
                  <a:lnTo>
                    <a:pt x="0" y="161482"/>
                  </a:lnTo>
                  <a:lnTo>
                    <a:pt x="10160" y="19122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091940" y="366781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60" h="193039">
                  <a:moveTo>
                    <a:pt x="0" y="0"/>
                  </a:moveTo>
                  <a:lnTo>
                    <a:pt x="0" y="163189"/>
                  </a:lnTo>
                  <a:lnTo>
                    <a:pt x="10160" y="19293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100829" y="3692140"/>
              <a:ext cx="10160" cy="194945"/>
            </a:xfrm>
            <a:custGeom>
              <a:avLst/>
              <a:gdLst/>
              <a:ahLst/>
              <a:cxnLst/>
              <a:rect l="l" t="t" r="r" b="b"/>
              <a:pathLst>
                <a:path w="10160" h="194945">
                  <a:moveTo>
                    <a:pt x="0" y="0"/>
                  </a:moveTo>
                  <a:lnTo>
                    <a:pt x="0" y="164895"/>
                  </a:lnTo>
                  <a:lnTo>
                    <a:pt x="10160" y="19464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109720" y="3716460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60" h="196850">
                  <a:moveTo>
                    <a:pt x="0" y="0"/>
                  </a:moveTo>
                  <a:lnTo>
                    <a:pt x="0" y="166602"/>
                  </a:lnTo>
                  <a:lnTo>
                    <a:pt x="10159" y="196347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118609" y="3740781"/>
              <a:ext cx="10160" cy="198120"/>
            </a:xfrm>
            <a:custGeom>
              <a:avLst/>
              <a:gdLst/>
              <a:ahLst/>
              <a:cxnLst/>
              <a:rect l="l" t="t" r="r" b="b"/>
              <a:pathLst>
                <a:path w="10160" h="198120">
                  <a:moveTo>
                    <a:pt x="0" y="0"/>
                  </a:moveTo>
                  <a:lnTo>
                    <a:pt x="0" y="168308"/>
                  </a:lnTo>
                  <a:lnTo>
                    <a:pt x="10160" y="19805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127500" y="3765102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60" h="200025">
                  <a:moveTo>
                    <a:pt x="0" y="0"/>
                  </a:moveTo>
                  <a:lnTo>
                    <a:pt x="0" y="170015"/>
                  </a:lnTo>
                  <a:lnTo>
                    <a:pt x="10160" y="199760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37659" y="3792897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89" h="198120">
                  <a:moveTo>
                    <a:pt x="0" y="0"/>
                  </a:moveTo>
                  <a:lnTo>
                    <a:pt x="0" y="171965"/>
                  </a:lnTo>
                  <a:lnTo>
                    <a:pt x="8889" y="197993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46550" y="3817619"/>
              <a:ext cx="8890" cy="195580"/>
            </a:xfrm>
            <a:custGeom>
              <a:avLst/>
              <a:gdLst/>
              <a:ahLst/>
              <a:cxnLst/>
              <a:rect l="l" t="t" r="r" b="b"/>
              <a:pathLst>
                <a:path w="8889" h="195579">
                  <a:moveTo>
                    <a:pt x="8890" y="24130"/>
                  </a:moveTo>
                  <a:lnTo>
                    <a:pt x="4546" y="24130"/>
                  </a:lnTo>
                  <a:lnTo>
                    <a:pt x="4546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172720"/>
                  </a:lnTo>
                  <a:lnTo>
                    <a:pt x="3492" y="172720"/>
                  </a:lnTo>
                  <a:lnTo>
                    <a:pt x="3492" y="194310"/>
                  </a:lnTo>
                  <a:lnTo>
                    <a:pt x="7391" y="194310"/>
                  </a:lnTo>
                  <a:lnTo>
                    <a:pt x="7391" y="195580"/>
                  </a:lnTo>
                  <a:lnTo>
                    <a:pt x="8775" y="195580"/>
                  </a:lnTo>
                  <a:lnTo>
                    <a:pt x="8775" y="194310"/>
                  </a:lnTo>
                  <a:lnTo>
                    <a:pt x="8890" y="172720"/>
                  </a:lnTo>
                  <a:lnTo>
                    <a:pt x="8890" y="2413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155440" y="3841539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89" h="171450">
                  <a:moveTo>
                    <a:pt x="0" y="0"/>
                  </a:moveTo>
                  <a:lnTo>
                    <a:pt x="0" y="170965"/>
                  </a:lnTo>
                  <a:lnTo>
                    <a:pt x="8889" y="166096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164329" y="386586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41775"/>
                  </a:lnTo>
                  <a:lnTo>
                    <a:pt x="8890" y="136907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173220" y="3890181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60" h="113029">
                  <a:moveTo>
                    <a:pt x="0" y="0"/>
                  </a:moveTo>
                  <a:lnTo>
                    <a:pt x="0" y="112586"/>
                  </a:lnTo>
                  <a:lnTo>
                    <a:pt x="10159" y="107022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182109" y="3914501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60" h="83820">
                  <a:moveTo>
                    <a:pt x="0" y="0"/>
                  </a:moveTo>
                  <a:lnTo>
                    <a:pt x="0" y="83397"/>
                  </a:lnTo>
                  <a:lnTo>
                    <a:pt x="10160" y="77833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191000" y="3938822"/>
              <a:ext cx="10160" cy="54610"/>
            </a:xfrm>
            <a:custGeom>
              <a:avLst/>
              <a:gdLst/>
              <a:ahLst/>
              <a:cxnLst/>
              <a:rect l="l" t="t" r="r" b="b"/>
              <a:pathLst>
                <a:path w="10160" h="54610">
                  <a:moveTo>
                    <a:pt x="0" y="0"/>
                  </a:moveTo>
                  <a:lnTo>
                    <a:pt x="0" y="54208"/>
                  </a:lnTo>
                  <a:lnTo>
                    <a:pt x="10160" y="4864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199890" y="3963143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20" h="25400">
                  <a:moveTo>
                    <a:pt x="0" y="0"/>
                  </a:moveTo>
                  <a:lnTo>
                    <a:pt x="0" y="25019"/>
                  </a:lnTo>
                  <a:lnTo>
                    <a:pt x="7620" y="20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30810" y="2412301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58420" y="0"/>
                  </a:moveTo>
                  <a:lnTo>
                    <a:pt x="30480" y="14312"/>
                  </a:lnTo>
                  <a:lnTo>
                    <a:pt x="27940" y="15608"/>
                  </a:lnTo>
                  <a:lnTo>
                    <a:pt x="0" y="29908"/>
                  </a:lnTo>
                  <a:lnTo>
                    <a:pt x="22860" y="118808"/>
                  </a:lnTo>
                  <a:lnTo>
                    <a:pt x="27940" y="116065"/>
                  </a:lnTo>
                  <a:lnTo>
                    <a:pt x="30480" y="114693"/>
                  </a:lnTo>
                  <a:lnTo>
                    <a:pt x="58420" y="9958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86689" y="2397985"/>
              <a:ext cx="30480" cy="115570"/>
            </a:xfrm>
            <a:custGeom>
              <a:avLst/>
              <a:gdLst/>
              <a:ahLst/>
              <a:cxnLst/>
              <a:rect l="l" t="t" r="r" b="b"/>
              <a:pathLst>
                <a:path w="30479" h="115569">
                  <a:moveTo>
                    <a:pt x="30480" y="0"/>
                  </a:moveTo>
                  <a:lnTo>
                    <a:pt x="0" y="15608"/>
                  </a:lnTo>
                  <a:lnTo>
                    <a:pt x="0" y="115264"/>
                  </a:lnTo>
                  <a:lnTo>
                    <a:pt x="30480" y="9877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15900" y="2383677"/>
              <a:ext cx="29209" cy="114300"/>
            </a:xfrm>
            <a:custGeom>
              <a:avLst/>
              <a:gdLst/>
              <a:ahLst/>
              <a:cxnLst/>
              <a:rect l="l" t="t" r="r" b="b"/>
              <a:pathLst>
                <a:path w="29210" h="114300">
                  <a:moveTo>
                    <a:pt x="29210" y="0"/>
                  </a:moveTo>
                  <a:lnTo>
                    <a:pt x="0" y="14958"/>
                  </a:lnTo>
                  <a:lnTo>
                    <a:pt x="0" y="113773"/>
                  </a:lnTo>
                  <a:lnTo>
                    <a:pt x="29210" y="9797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2570" y="2369370"/>
              <a:ext cx="30480" cy="113664"/>
            </a:xfrm>
            <a:custGeom>
              <a:avLst/>
              <a:gdLst/>
              <a:ahLst/>
              <a:cxnLst/>
              <a:rect l="l" t="t" r="r" b="b"/>
              <a:pathLst>
                <a:path w="30479" h="113664">
                  <a:moveTo>
                    <a:pt x="30479" y="0"/>
                  </a:moveTo>
                  <a:lnTo>
                    <a:pt x="0" y="15608"/>
                  </a:lnTo>
                  <a:lnTo>
                    <a:pt x="0" y="113655"/>
                  </a:lnTo>
                  <a:lnTo>
                    <a:pt x="30479" y="971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70509" y="2354411"/>
              <a:ext cx="31750" cy="113664"/>
            </a:xfrm>
            <a:custGeom>
              <a:avLst/>
              <a:gdLst/>
              <a:ahLst/>
              <a:cxnLst/>
              <a:rect l="l" t="t" r="r" b="b"/>
              <a:pathLst>
                <a:path w="31750" h="113664">
                  <a:moveTo>
                    <a:pt x="31750" y="0"/>
                  </a:moveTo>
                  <a:lnTo>
                    <a:pt x="0" y="16258"/>
                  </a:lnTo>
                  <a:lnTo>
                    <a:pt x="0" y="113501"/>
                  </a:lnTo>
                  <a:lnTo>
                    <a:pt x="31750" y="9632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99720" y="2340754"/>
              <a:ext cx="29209" cy="111760"/>
            </a:xfrm>
            <a:custGeom>
              <a:avLst/>
              <a:gdLst/>
              <a:ahLst/>
              <a:cxnLst/>
              <a:rect l="l" t="t" r="r" b="b"/>
              <a:pathLst>
                <a:path w="29210" h="111760">
                  <a:moveTo>
                    <a:pt x="29209" y="0"/>
                  </a:moveTo>
                  <a:lnTo>
                    <a:pt x="0" y="14958"/>
                  </a:lnTo>
                  <a:lnTo>
                    <a:pt x="0" y="111359"/>
                  </a:lnTo>
                  <a:lnTo>
                    <a:pt x="29209" y="9556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6390" y="2326446"/>
              <a:ext cx="30480" cy="111760"/>
            </a:xfrm>
            <a:custGeom>
              <a:avLst/>
              <a:gdLst/>
              <a:ahLst/>
              <a:cxnLst/>
              <a:rect l="l" t="t" r="r" b="b"/>
              <a:pathLst>
                <a:path w="30479" h="111760">
                  <a:moveTo>
                    <a:pt x="30480" y="0"/>
                  </a:moveTo>
                  <a:lnTo>
                    <a:pt x="0" y="15608"/>
                  </a:lnTo>
                  <a:lnTo>
                    <a:pt x="0" y="111242"/>
                  </a:lnTo>
                  <a:lnTo>
                    <a:pt x="30480" y="947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54329" y="2311488"/>
              <a:ext cx="31750" cy="111125"/>
            </a:xfrm>
            <a:custGeom>
              <a:avLst/>
              <a:gdLst/>
              <a:ahLst/>
              <a:cxnLst/>
              <a:rect l="l" t="t" r="r" b="b"/>
              <a:pathLst>
                <a:path w="31750" h="111125">
                  <a:moveTo>
                    <a:pt x="31750" y="0"/>
                  </a:moveTo>
                  <a:lnTo>
                    <a:pt x="0" y="16258"/>
                  </a:lnTo>
                  <a:lnTo>
                    <a:pt x="0" y="111088"/>
                  </a:lnTo>
                  <a:lnTo>
                    <a:pt x="31750" y="939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83540" y="2297831"/>
              <a:ext cx="29209" cy="109220"/>
            </a:xfrm>
            <a:custGeom>
              <a:avLst/>
              <a:gdLst/>
              <a:ahLst/>
              <a:cxnLst/>
              <a:rect l="l" t="t" r="r" b="b"/>
              <a:pathLst>
                <a:path w="29209" h="109219">
                  <a:moveTo>
                    <a:pt x="29210" y="0"/>
                  </a:moveTo>
                  <a:lnTo>
                    <a:pt x="0" y="14958"/>
                  </a:lnTo>
                  <a:lnTo>
                    <a:pt x="0" y="108946"/>
                  </a:lnTo>
                  <a:lnTo>
                    <a:pt x="29210" y="93147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10209" y="2282872"/>
              <a:ext cx="31750" cy="109855"/>
            </a:xfrm>
            <a:custGeom>
              <a:avLst/>
              <a:gdLst/>
              <a:ahLst/>
              <a:cxnLst/>
              <a:rect l="l" t="t" r="r" b="b"/>
              <a:pathLst>
                <a:path w="31750" h="109855">
                  <a:moveTo>
                    <a:pt x="31750" y="0"/>
                  </a:moveTo>
                  <a:lnTo>
                    <a:pt x="0" y="16258"/>
                  </a:lnTo>
                  <a:lnTo>
                    <a:pt x="0" y="109479"/>
                  </a:lnTo>
                  <a:lnTo>
                    <a:pt x="31750" y="9230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39419" y="2268565"/>
              <a:ext cx="30480" cy="108585"/>
            </a:xfrm>
            <a:custGeom>
              <a:avLst/>
              <a:gdLst/>
              <a:ahLst/>
              <a:cxnLst/>
              <a:rect l="l" t="t" r="r" b="b"/>
              <a:pathLst>
                <a:path w="30479" h="108585">
                  <a:moveTo>
                    <a:pt x="30479" y="0"/>
                  </a:moveTo>
                  <a:lnTo>
                    <a:pt x="0" y="15608"/>
                  </a:lnTo>
                  <a:lnTo>
                    <a:pt x="0" y="107988"/>
                  </a:lnTo>
                  <a:lnTo>
                    <a:pt x="30479" y="915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67359" y="2254907"/>
              <a:ext cx="29209" cy="106680"/>
            </a:xfrm>
            <a:custGeom>
              <a:avLst/>
              <a:gdLst/>
              <a:ahLst/>
              <a:cxnLst/>
              <a:rect l="l" t="t" r="r" b="b"/>
              <a:pathLst>
                <a:path w="29209" h="106680">
                  <a:moveTo>
                    <a:pt x="29210" y="0"/>
                  </a:moveTo>
                  <a:lnTo>
                    <a:pt x="0" y="14958"/>
                  </a:lnTo>
                  <a:lnTo>
                    <a:pt x="0" y="106533"/>
                  </a:lnTo>
                  <a:lnTo>
                    <a:pt x="29210" y="9073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94030" y="2239949"/>
              <a:ext cx="31750" cy="107314"/>
            </a:xfrm>
            <a:custGeom>
              <a:avLst/>
              <a:gdLst/>
              <a:ahLst/>
              <a:cxnLst/>
              <a:rect l="l" t="t" r="r" b="b"/>
              <a:pathLst>
                <a:path w="31750" h="107314">
                  <a:moveTo>
                    <a:pt x="31750" y="0"/>
                  </a:moveTo>
                  <a:lnTo>
                    <a:pt x="0" y="16258"/>
                  </a:lnTo>
                  <a:lnTo>
                    <a:pt x="0" y="107066"/>
                  </a:lnTo>
                  <a:lnTo>
                    <a:pt x="31750" y="8989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23240" y="2225641"/>
              <a:ext cx="30480" cy="106045"/>
            </a:xfrm>
            <a:custGeom>
              <a:avLst/>
              <a:gdLst/>
              <a:ahLst/>
              <a:cxnLst/>
              <a:rect l="l" t="t" r="r" b="b"/>
              <a:pathLst>
                <a:path w="30479" h="106044">
                  <a:moveTo>
                    <a:pt x="30479" y="0"/>
                  </a:moveTo>
                  <a:lnTo>
                    <a:pt x="0" y="15608"/>
                  </a:lnTo>
                  <a:lnTo>
                    <a:pt x="0" y="105575"/>
                  </a:lnTo>
                  <a:lnTo>
                    <a:pt x="30479" y="890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51180" y="2211333"/>
              <a:ext cx="30480" cy="104775"/>
            </a:xfrm>
            <a:custGeom>
              <a:avLst/>
              <a:gdLst/>
              <a:ahLst/>
              <a:cxnLst/>
              <a:rect l="l" t="t" r="r" b="b"/>
              <a:pathLst>
                <a:path w="30479" h="104775">
                  <a:moveTo>
                    <a:pt x="30479" y="0"/>
                  </a:moveTo>
                  <a:lnTo>
                    <a:pt x="0" y="15608"/>
                  </a:lnTo>
                  <a:lnTo>
                    <a:pt x="0" y="104770"/>
                  </a:lnTo>
                  <a:lnTo>
                    <a:pt x="30479" y="882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79119" y="2197025"/>
              <a:ext cx="30480" cy="104139"/>
            </a:xfrm>
            <a:custGeom>
              <a:avLst/>
              <a:gdLst/>
              <a:ahLst/>
              <a:cxnLst/>
              <a:rect l="l" t="t" r="r" b="b"/>
              <a:pathLst>
                <a:path w="30479" h="104139">
                  <a:moveTo>
                    <a:pt x="30479" y="0"/>
                  </a:moveTo>
                  <a:lnTo>
                    <a:pt x="0" y="15608"/>
                  </a:lnTo>
                  <a:lnTo>
                    <a:pt x="0" y="103966"/>
                  </a:lnTo>
                  <a:lnTo>
                    <a:pt x="30479" y="874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07059" y="2182718"/>
              <a:ext cx="30480" cy="103505"/>
            </a:xfrm>
            <a:custGeom>
              <a:avLst/>
              <a:gdLst/>
              <a:ahLst/>
              <a:cxnLst/>
              <a:rect l="l" t="t" r="r" b="b"/>
              <a:pathLst>
                <a:path w="30479" h="103505">
                  <a:moveTo>
                    <a:pt x="30480" y="0"/>
                  </a:moveTo>
                  <a:lnTo>
                    <a:pt x="0" y="15608"/>
                  </a:lnTo>
                  <a:lnTo>
                    <a:pt x="0" y="103162"/>
                  </a:lnTo>
                  <a:lnTo>
                    <a:pt x="30480" y="866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35000" y="2168410"/>
              <a:ext cx="30480" cy="102870"/>
            </a:xfrm>
            <a:custGeom>
              <a:avLst/>
              <a:gdLst/>
              <a:ahLst/>
              <a:cxnLst/>
              <a:rect l="l" t="t" r="r" b="b"/>
              <a:pathLst>
                <a:path w="30479" h="102869">
                  <a:moveTo>
                    <a:pt x="30479" y="0"/>
                  </a:moveTo>
                  <a:lnTo>
                    <a:pt x="0" y="15608"/>
                  </a:lnTo>
                  <a:lnTo>
                    <a:pt x="0" y="102357"/>
                  </a:lnTo>
                  <a:lnTo>
                    <a:pt x="30479" y="858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62940" y="2154102"/>
              <a:ext cx="30480" cy="101600"/>
            </a:xfrm>
            <a:custGeom>
              <a:avLst/>
              <a:gdLst/>
              <a:ahLst/>
              <a:cxnLst/>
              <a:rect l="l" t="t" r="r" b="b"/>
              <a:pathLst>
                <a:path w="30479" h="101600">
                  <a:moveTo>
                    <a:pt x="30479" y="0"/>
                  </a:moveTo>
                  <a:lnTo>
                    <a:pt x="0" y="15608"/>
                  </a:lnTo>
                  <a:lnTo>
                    <a:pt x="0" y="101553"/>
                  </a:lnTo>
                  <a:lnTo>
                    <a:pt x="30479" y="850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90880" y="2139794"/>
              <a:ext cx="30480" cy="100965"/>
            </a:xfrm>
            <a:custGeom>
              <a:avLst/>
              <a:gdLst/>
              <a:ahLst/>
              <a:cxnLst/>
              <a:rect l="l" t="t" r="r" b="b"/>
              <a:pathLst>
                <a:path w="30479" h="100964">
                  <a:moveTo>
                    <a:pt x="30479" y="0"/>
                  </a:moveTo>
                  <a:lnTo>
                    <a:pt x="0" y="15608"/>
                  </a:lnTo>
                  <a:lnTo>
                    <a:pt x="0" y="100748"/>
                  </a:lnTo>
                  <a:lnTo>
                    <a:pt x="30479" y="842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18819" y="2125486"/>
              <a:ext cx="30480" cy="100330"/>
            </a:xfrm>
            <a:custGeom>
              <a:avLst/>
              <a:gdLst/>
              <a:ahLst/>
              <a:cxnLst/>
              <a:rect l="l" t="t" r="r" b="b"/>
              <a:pathLst>
                <a:path w="30479" h="100330">
                  <a:moveTo>
                    <a:pt x="30479" y="0"/>
                  </a:moveTo>
                  <a:lnTo>
                    <a:pt x="0" y="15608"/>
                  </a:lnTo>
                  <a:lnTo>
                    <a:pt x="0" y="99944"/>
                  </a:lnTo>
                  <a:lnTo>
                    <a:pt x="30479" y="834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46759" y="2111179"/>
              <a:ext cx="30480" cy="99695"/>
            </a:xfrm>
            <a:custGeom>
              <a:avLst/>
              <a:gdLst/>
              <a:ahLst/>
              <a:cxnLst/>
              <a:rect l="l" t="t" r="r" b="b"/>
              <a:pathLst>
                <a:path w="30479" h="99694">
                  <a:moveTo>
                    <a:pt x="30480" y="0"/>
                  </a:moveTo>
                  <a:lnTo>
                    <a:pt x="0" y="15608"/>
                  </a:lnTo>
                  <a:lnTo>
                    <a:pt x="0" y="99140"/>
                  </a:lnTo>
                  <a:lnTo>
                    <a:pt x="30480" y="8265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74700" y="2096871"/>
              <a:ext cx="30480" cy="98425"/>
            </a:xfrm>
            <a:custGeom>
              <a:avLst/>
              <a:gdLst/>
              <a:ahLst/>
              <a:cxnLst/>
              <a:rect l="l" t="t" r="r" b="b"/>
              <a:pathLst>
                <a:path w="30479" h="98425">
                  <a:moveTo>
                    <a:pt x="30479" y="0"/>
                  </a:moveTo>
                  <a:lnTo>
                    <a:pt x="0" y="15608"/>
                  </a:lnTo>
                  <a:lnTo>
                    <a:pt x="0" y="98335"/>
                  </a:lnTo>
                  <a:lnTo>
                    <a:pt x="30479" y="8184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2640" y="2082563"/>
              <a:ext cx="30480" cy="97790"/>
            </a:xfrm>
            <a:custGeom>
              <a:avLst/>
              <a:gdLst/>
              <a:ahLst/>
              <a:cxnLst/>
              <a:rect l="l" t="t" r="r" b="b"/>
              <a:pathLst>
                <a:path w="30480" h="97789">
                  <a:moveTo>
                    <a:pt x="30479" y="0"/>
                  </a:moveTo>
                  <a:lnTo>
                    <a:pt x="0" y="15608"/>
                  </a:lnTo>
                  <a:lnTo>
                    <a:pt x="0" y="97531"/>
                  </a:lnTo>
                  <a:lnTo>
                    <a:pt x="30479" y="810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30580" y="2068255"/>
              <a:ext cx="30480" cy="97155"/>
            </a:xfrm>
            <a:custGeom>
              <a:avLst/>
              <a:gdLst/>
              <a:ahLst/>
              <a:cxnLst/>
              <a:rect l="l" t="t" r="r" b="b"/>
              <a:pathLst>
                <a:path w="30480" h="97155">
                  <a:moveTo>
                    <a:pt x="30479" y="0"/>
                  </a:moveTo>
                  <a:lnTo>
                    <a:pt x="0" y="15608"/>
                  </a:lnTo>
                  <a:lnTo>
                    <a:pt x="0" y="96727"/>
                  </a:lnTo>
                  <a:lnTo>
                    <a:pt x="30479" y="802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58519" y="2053947"/>
              <a:ext cx="30480" cy="96520"/>
            </a:xfrm>
            <a:custGeom>
              <a:avLst/>
              <a:gdLst/>
              <a:ahLst/>
              <a:cxnLst/>
              <a:rect l="l" t="t" r="r" b="b"/>
              <a:pathLst>
                <a:path w="30480" h="96519">
                  <a:moveTo>
                    <a:pt x="30480" y="0"/>
                  </a:moveTo>
                  <a:lnTo>
                    <a:pt x="0" y="15608"/>
                  </a:lnTo>
                  <a:lnTo>
                    <a:pt x="0" y="95922"/>
                  </a:lnTo>
                  <a:lnTo>
                    <a:pt x="30480" y="794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6460" y="2039639"/>
              <a:ext cx="30480" cy="95250"/>
            </a:xfrm>
            <a:custGeom>
              <a:avLst/>
              <a:gdLst/>
              <a:ahLst/>
              <a:cxnLst/>
              <a:rect l="l" t="t" r="r" b="b"/>
              <a:pathLst>
                <a:path w="30480" h="95250">
                  <a:moveTo>
                    <a:pt x="30480" y="0"/>
                  </a:moveTo>
                  <a:lnTo>
                    <a:pt x="0" y="15608"/>
                  </a:lnTo>
                  <a:lnTo>
                    <a:pt x="0" y="95118"/>
                  </a:lnTo>
                  <a:lnTo>
                    <a:pt x="30480" y="786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14400" y="2025331"/>
              <a:ext cx="30480" cy="94615"/>
            </a:xfrm>
            <a:custGeom>
              <a:avLst/>
              <a:gdLst/>
              <a:ahLst/>
              <a:cxnLst/>
              <a:rect l="l" t="t" r="r" b="b"/>
              <a:pathLst>
                <a:path w="30480" h="94614">
                  <a:moveTo>
                    <a:pt x="30480" y="0"/>
                  </a:moveTo>
                  <a:lnTo>
                    <a:pt x="0" y="15608"/>
                  </a:lnTo>
                  <a:lnTo>
                    <a:pt x="0" y="94313"/>
                  </a:lnTo>
                  <a:lnTo>
                    <a:pt x="30480" y="778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42339" y="2011024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79" y="0"/>
                  </a:moveTo>
                  <a:lnTo>
                    <a:pt x="0" y="15608"/>
                  </a:lnTo>
                  <a:lnTo>
                    <a:pt x="0" y="93509"/>
                  </a:lnTo>
                  <a:lnTo>
                    <a:pt x="19050" y="83205"/>
                  </a:lnTo>
                  <a:lnTo>
                    <a:pt x="30479" y="777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70280" y="1996716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5608"/>
                  </a:lnTo>
                  <a:lnTo>
                    <a:pt x="0" y="93240"/>
                  </a:lnTo>
                  <a:lnTo>
                    <a:pt x="30479" y="785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98219" y="1982612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25400" y="2397"/>
                  </a:lnTo>
                  <a:lnTo>
                    <a:pt x="0" y="15404"/>
                  </a:lnTo>
                  <a:lnTo>
                    <a:pt x="0" y="93913"/>
                  </a:lnTo>
                  <a:lnTo>
                    <a:pt x="30480" y="792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026160" y="1969428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668"/>
                  </a:lnTo>
                  <a:lnTo>
                    <a:pt x="30480" y="7901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054100" y="1956243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422"/>
                  </a:lnTo>
                  <a:lnTo>
                    <a:pt x="30480" y="787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82039" y="1943058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3177"/>
                  </a:lnTo>
                  <a:lnTo>
                    <a:pt x="30479" y="7852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109980" y="1929873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2931"/>
                  </a:lnTo>
                  <a:lnTo>
                    <a:pt x="30479" y="782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137919" y="191668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686"/>
                  </a:lnTo>
                  <a:lnTo>
                    <a:pt x="30480" y="780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165860" y="190350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440"/>
                  </a:lnTo>
                  <a:lnTo>
                    <a:pt x="30480" y="777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193800" y="189031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19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221739" y="187713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949"/>
                  </a:lnTo>
                  <a:lnTo>
                    <a:pt x="30479" y="772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49680" y="186395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704"/>
                  </a:lnTo>
                  <a:lnTo>
                    <a:pt x="30479" y="7705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277619" y="185076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80" y="0"/>
                  </a:moveTo>
                  <a:lnTo>
                    <a:pt x="0" y="14383"/>
                  </a:lnTo>
                  <a:lnTo>
                    <a:pt x="0" y="91458"/>
                  </a:lnTo>
                  <a:lnTo>
                    <a:pt x="30480" y="76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305560" y="183758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1213"/>
                  </a:lnTo>
                  <a:lnTo>
                    <a:pt x="30480" y="765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333500" y="182439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0967"/>
                  </a:lnTo>
                  <a:lnTo>
                    <a:pt x="30480" y="763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361439" y="18112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722"/>
                  </a:lnTo>
                  <a:lnTo>
                    <a:pt x="30479" y="760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389380" y="179802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476"/>
                  </a:lnTo>
                  <a:lnTo>
                    <a:pt x="30479" y="758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417319" y="1784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4383"/>
                  </a:lnTo>
                  <a:lnTo>
                    <a:pt x="0" y="90231"/>
                  </a:lnTo>
                  <a:lnTo>
                    <a:pt x="30480" y="755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445260" y="177165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985"/>
                  </a:lnTo>
                  <a:lnTo>
                    <a:pt x="30480" y="753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473200" y="175847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740"/>
                  </a:lnTo>
                  <a:lnTo>
                    <a:pt x="30480" y="750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501139" y="174528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494"/>
                  </a:lnTo>
                  <a:lnTo>
                    <a:pt x="30479" y="7484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529080" y="1732103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249"/>
                  </a:lnTo>
                  <a:lnTo>
                    <a:pt x="30479" y="745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557019" y="171891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80" y="0"/>
                  </a:moveTo>
                  <a:lnTo>
                    <a:pt x="0" y="14383"/>
                  </a:lnTo>
                  <a:lnTo>
                    <a:pt x="0" y="89003"/>
                  </a:lnTo>
                  <a:lnTo>
                    <a:pt x="30480" y="743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584960" y="1705734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758"/>
                  </a:lnTo>
                  <a:lnTo>
                    <a:pt x="30480" y="741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612900" y="1692549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512"/>
                  </a:lnTo>
                  <a:lnTo>
                    <a:pt x="30480" y="738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40839" y="1679364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267"/>
                  </a:lnTo>
                  <a:lnTo>
                    <a:pt x="30480" y="736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668779" y="1666179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021"/>
                  </a:lnTo>
                  <a:lnTo>
                    <a:pt x="30480" y="733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696720" y="1652995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7776"/>
                  </a:lnTo>
                  <a:lnTo>
                    <a:pt x="30480" y="7312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724660" y="1639810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79" y="0"/>
                  </a:moveTo>
                  <a:lnTo>
                    <a:pt x="0" y="14383"/>
                  </a:lnTo>
                  <a:lnTo>
                    <a:pt x="0" y="87530"/>
                  </a:lnTo>
                  <a:lnTo>
                    <a:pt x="30479" y="728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752600" y="1626625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285"/>
                  </a:lnTo>
                  <a:lnTo>
                    <a:pt x="30480" y="726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780539" y="1613441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039"/>
                  </a:lnTo>
                  <a:lnTo>
                    <a:pt x="2540" y="85818"/>
                  </a:lnTo>
                  <a:lnTo>
                    <a:pt x="30480" y="740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808479" y="1600256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344"/>
                  </a:lnTo>
                  <a:lnTo>
                    <a:pt x="30480" y="755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836420" y="1587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803"/>
                  </a:lnTo>
                  <a:lnTo>
                    <a:pt x="30480" y="770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64360" y="15745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17779" y="5324"/>
                  </a:lnTo>
                  <a:lnTo>
                    <a:pt x="0" y="13714"/>
                  </a:lnTo>
                  <a:lnTo>
                    <a:pt x="0" y="90593"/>
                  </a:lnTo>
                  <a:lnTo>
                    <a:pt x="30479" y="77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892300" y="1562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81"/>
                  </a:lnTo>
                  <a:lnTo>
                    <a:pt x="30480" y="777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920239" y="15511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69"/>
                  </a:lnTo>
                  <a:lnTo>
                    <a:pt x="30480" y="777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948179" y="15394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56"/>
                  </a:lnTo>
                  <a:lnTo>
                    <a:pt x="30480" y="7776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976120" y="15277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44"/>
                  </a:lnTo>
                  <a:lnTo>
                    <a:pt x="30480" y="777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004060" y="15159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532"/>
                  </a:lnTo>
                  <a:lnTo>
                    <a:pt x="30479" y="77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032000" y="150427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20"/>
                  </a:lnTo>
                  <a:lnTo>
                    <a:pt x="30480" y="7772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059939" y="149256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07"/>
                  </a:lnTo>
                  <a:lnTo>
                    <a:pt x="30480" y="777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087879" y="148085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95"/>
                  </a:lnTo>
                  <a:lnTo>
                    <a:pt x="30480" y="7770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115820" y="14691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83"/>
                  </a:lnTo>
                  <a:lnTo>
                    <a:pt x="30480" y="7769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143760" y="145742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70"/>
                  </a:lnTo>
                  <a:lnTo>
                    <a:pt x="30479" y="776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171700" y="14457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58"/>
                  </a:lnTo>
                  <a:lnTo>
                    <a:pt x="30480" y="776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199639" y="143399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46"/>
                  </a:lnTo>
                  <a:lnTo>
                    <a:pt x="30480" y="776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227579" y="142228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34"/>
                  </a:lnTo>
                  <a:lnTo>
                    <a:pt x="30480" y="776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255520" y="141057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21"/>
                  </a:lnTo>
                  <a:lnTo>
                    <a:pt x="30480" y="776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283460" y="139885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09"/>
                  </a:lnTo>
                  <a:lnTo>
                    <a:pt x="30479" y="7761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311400" y="138661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929"/>
                  </a:lnTo>
                  <a:lnTo>
                    <a:pt x="31750" y="776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340610" y="1375432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52"/>
                  </a:lnTo>
                  <a:lnTo>
                    <a:pt x="29209" y="77593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367279" y="13637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72"/>
                  </a:lnTo>
                  <a:lnTo>
                    <a:pt x="30480" y="775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395220" y="135147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92"/>
                  </a:lnTo>
                  <a:lnTo>
                    <a:pt x="31750" y="7756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424429" y="134029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15"/>
                  </a:lnTo>
                  <a:lnTo>
                    <a:pt x="29209" y="77556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451100" y="132858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3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480310" y="131633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322"/>
                  </a:lnTo>
                  <a:lnTo>
                    <a:pt x="30479" y="775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508250" y="130515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78"/>
                  </a:lnTo>
                  <a:lnTo>
                    <a:pt x="29210" y="775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534920" y="1292908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31"/>
                  </a:lnTo>
                  <a:lnTo>
                    <a:pt x="31750" y="775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564129" y="128119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86"/>
                  </a:lnTo>
                  <a:lnTo>
                    <a:pt x="30480" y="774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592070" y="1270014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41"/>
                  </a:lnTo>
                  <a:lnTo>
                    <a:pt x="29210" y="7748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618739" y="1257768"/>
              <a:ext cx="31750" cy="90805"/>
            </a:xfrm>
            <a:custGeom>
              <a:avLst/>
              <a:gdLst/>
              <a:ahLst/>
              <a:cxnLst/>
              <a:rect l="l" t="t" r="r" b="b"/>
              <a:pathLst>
                <a:path w="31750" h="90805">
                  <a:moveTo>
                    <a:pt x="31750" y="0"/>
                  </a:moveTo>
                  <a:lnTo>
                    <a:pt x="0" y="13310"/>
                  </a:lnTo>
                  <a:lnTo>
                    <a:pt x="0" y="90794"/>
                  </a:lnTo>
                  <a:lnTo>
                    <a:pt x="31750" y="774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647950" y="12460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49"/>
                  </a:lnTo>
                  <a:lnTo>
                    <a:pt x="30480" y="7745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675889" y="12343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36"/>
                  </a:lnTo>
                  <a:lnTo>
                    <a:pt x="30480" y="774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703829" y="12226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24"/>
                  </a:lnTo>
                  <a:lnTo>
                    <a:pt x="30480" y="7743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731770" y="12109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12"/>
                  </a:lnTo>
                  <a:lnTo>
                    <a:pt x="30480" y="7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759710" y="11992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200"/>
                  </a:lnTo>
                  <a:lnTo>
                    <a:pt x="30479" y="774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787650" y="11874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187"/>
                  </a:lnTo>
                  <a:lnTo>
                    <a:pt x="30480" y="773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815589" y="117577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75"/>
                  </a:lnTo>
                  <a:lnTo>
                    <a:pt x="30480" y="773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843529" y="116406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63"/>
                  </a:lnTo>
                  <a:lnTo>
                    <a:pt x="30480" y="773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871470" y="115235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51"/>
                  </a:lnTo>
                  <a:lnTo>
                    <a:pt x="30480" y="773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899410" y="114063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138"/>
                  </a:lnTo>
                  <a:lnTo>
                    <a:pt x="30479" y="773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927350" y="1117218"/>
              <a:ext cx="58419" cy="102235"/>
            </a:xfrm>
            <a:custGeom>
              <a:avLst/>
              <a:gdLst/>
              <a:ahLst/>
              <a:cxnLst/>
              <a:rect l="l" t="t" r="r" b="b"/>
              <a:pathLst>
                <a:path w="58419" h="102234">
                  <a:moveTo>
                    <a:pt x="58420" y="0"/>
                  </a:moveTo>
                  <a:lnTo>
                    <a:pt x="30480" y="11709"/>
                  </a:lnTo>
                  <a:lnTo>
                    <a:pt x="27940" y="12776"/>
                  </a:lnTo>
                  <a:lnTo>
                    <a:pt x="0" y="24485"/>
                  </a:lnTo>
                  <a:lnTo>
                    <a:pt x="0" y="101841"/>
                  </a:lnTo>
                  <a:lnTo>
                    <a:pt x="30480" y="89052"/>
                  </a:lnTo>
                  <a:lnTo>
                    <a:pt x="58420" y="7731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983229" y="110549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01"/>
                  </a:lnTo>
                  <a:lnTo>
                    <a:pt x="30480" y="773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011170" y="109378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89"/>
                  </a:lnTo>
                  <a:lnTo>
                    <a:pt x="30480" y="7729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039110" y="1082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77"/>
                  </a:lnTo>
                  <a:lnTo>
                    <a:pt x="30479" y="772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067050" y="107035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65"/>
                  </a:lnTo>
                  <a:lnTo>
                    <a:pt x="30480" y="772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094989" y="1058645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52"/>
                  </a:lnTo>
                  <a:lnTo>
                    <a:pt x="30480" y="772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122929" y="104693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0"/>
                  </a:lnTo>
                  <a:lnTo>
                    <a:pt x="30480" y="772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150870" y="103521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28"/>
                  </a:lnTo>
                  <a:lnTo>
                    <a:pt x="30480" y="772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178810" y="102350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15"/>
                  </a:lnTo>
                  <a:lnTo>
                    <a:pt x="30479" y="7722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206750" y="101179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03"/>
                  </a:lnTo>
                  <a:lnTo>
                    <a:pt x="30480" y="772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234689" y="100007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91"/>
                  </a:lnTo>
                  <a:lnTo>
                    <a:pt x="30480" y="77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262629" y="98836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79"/>
                  </a:lnTo>
                  <a:lnTo>
                    <a:pt x="30480" y="7718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290570" y="97665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66"/>
                  </a:lnTo>
                  <a:lnTo>
                    <a:pt x="30479" y="7717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318509" y="96494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54"/>
                  </a:lnTo>
                  <a:lnTo>
                    <a:pt x="30479" y="771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346450" y="95322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42"/>
                  </a:lnTo>
                  <a:lnTo>
                    <a:pt x="25400" y="79282"/>
                  </a:lnTo>
                  <a:lnTo>
                    <a:pt x="30479" y="773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374390" y="94151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3"/>
                  </a:lnTo>
                  <a:lnTo>
                    <a:pt x="30480" y="7861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402329" y="9298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2777"/>
                  </a:lnTo>
                  <a:lnTo>
                    <a:pt x="0" y="91284"/>
                  </a:lnTo>
                  <a:lnTo>
                    <a:pt x="30480" y="798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430270" y="918376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24129" y="2373"/>
                  </a:lnTo>
                  <a:lnTo>
                    <a:pt x="0" y="12489"/>
                  </a:lnTo>
                  <a:lnTo>
                    <a:pt x="0" y="92236"/>
                  </a:lnTo>
                  <a:lnTo>
                    <a:pt x="30479" y="808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458209" y="907930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208"/>
                  </a:lnTo>
                  <a:lnTo>
                    <a:pt x="30479" y="807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486150" y="897485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181"/>
                  </a:lnTo>
                  <a:lnTo>
                    <a:pt x="30479" y="8075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514090" y="88703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54"/>
                  </a:lnTo>
                  <a:lnTo>
                    <a:pt x="30480" y="807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542029" y="87659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26"/>
                  </a:lnTo>
                  <a:lnTo>
                    <a:pt x="30480" y="8070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569970" y="866148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099"/>
                  </a:lnTo>
                  <a:lnTo>
                    <a:pt x="30479" y="806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597909" y="8557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71"/>
                  </a:lnTo>
                  <a:lnTo>
                    <a:pt x="30479" y="8064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625850" y="845257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44"/>
                  </a:lnTo>
                  <a:lnTo>
                    <a:pt x="30479" y="806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653790" y="834812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2017"/>
                  </a:lnTo>
                  <a:lnTo>
                    <a:pt x="30480" y="805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81729" y="8243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989"/>
                  </a:lnTo>
                  <a:lnTo>
                    <a:pt x="30480" y="805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709670" y="813921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62"/>
                  </a:lnTo>
                  <a:lnTo>
                    <a:pt x="30479" y="805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737609" y="80347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34"/>
                  </a:lnTo>
                  <a:lnTo>
                    <a:pt x="30479" y="8050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765550" y="7930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07"/>
                  </a:lnTo>
                  <a:lnTo>
                    <a:pt x="30479" y="8048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793490" y="78258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80"/>
                  </a:lnTo>
                  <a:lnTo>
                    <a:pt x="30480" y="804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21429" y="772139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52"/>
                  </a:lnTo>
                  <a:lnTo>
                    <a:pt x="30480" y="804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49370" y="761694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825"/>
                  </a:lnTo>
                  <a:lnTo>
                    <a:pt x="30479" y="804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77309" y="751248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97"/>
                  </a:lnTo>
                  <a:lnTo>
                    <a:pt x="30479" y="8037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905250" y="7408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70"/>
                  </a:lnTo>
                  <a:lnTo>
                    <a:pt x="30479" y="803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933190" y="729882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217"/>
                  </a:lnTo>
                  <a:lnTo>
                    <a:pt x="31750" y="8031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962400" y="719912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239"/>
                  </a:lnTo>
                  <a:lnTo>
                    <a:pt x="29210" y="8029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989070" y="7094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688"/>
                  </a:lnTo>
                  <a:lnTo>
                    <a:pt x="30479" y="802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017009" y="698546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135"/>
                  </a:lnTo>
                  <a:lnTo>
                    <a:pt x="31750" y="8023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046220" y="688575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09" y="0"/>
                  </a:moveTo>
                  <a:lnTo>
                    <a:pt x="0" y="10920"/>
                  </a:lnTo>
                  <a:lnTo>
                    <a:pt x="0" y="91157"/>
                  </a:lnTo>
                  <a:lnTo>
                    <a:pt x="29209" y="80208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072890" y="6781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606"/>
                  </a:lnTo>
                  <a:lnTo>
                    <a:pt x="30480" y="801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02100" y="66721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577"/>
                  </a:lnTo>
                  <a:lnTo>
                    <a:pt x="30479" y="801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30040" y="657239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075"/>
                  </a:lnTo>
                  <a:lnTo>
                    <a:pt x="29210" y="8012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156709" y="646319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98"/>
                  </a:lnTo>
                  <a:lnTo>
                    <a:pt x="31750" y="8009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185920" y="63587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495"/>
                  </a:lnTo>
                  <a:lnTo>
                    <a:pt x="30479" y="800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213859" y="625903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0993"/>
                  </a:lnTo>
                  <a:lnTo>
                    <a:pt x="29210" y="8004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240529" y="614982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16"/>
                  </a:lnTo>
                  <a:lnTo>
                    <a:pt x="31750" y="800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269740" y="6045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413"/>
                  </a:lnTo>
                  <a:lnTo>
                    <a:pt x="30480" y="799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297679" y="59409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385"/>
                  </a:lnTo>
                  <a:lnTo>
                    <a:pt x="30480" y="7996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325620" y="5836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58"/>
                  </a:lnTo>
                  <a:lnTo>
                    <a:pt x="30479" y="799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353559" y="5732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31"/>
                  </a:lnTo>
                  <a:lnTo>
                    <a:pt x="30479" y="79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381500" y="5627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03"/>
                  </a:lnTo>
                  <a:lnTo>
                    <a:pt x="30479" y="798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409440" y="5523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76"/>
                  </a:lnTo>
                  <a:lnTo>
                    <a:pt x="30480" y="798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437379" y="5418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48"/>
                  </a:lnTo>
                  <a:lnTo>
                    <a:pt x="30480" y="798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465320" y="5314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221"/>
                  </a:lnTo>
                  <a:lnTo>
                    <a:pt x="30479" y="7979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493259" y="5209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94"/>
                  </a:lnTo>
                  <a:lnTo>
                    <a:pt x="30479" y="797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521200" y="5105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66"/>
                  </a:lnTo>
                  <a:lnTo>
                    <a:pt x="30479" y="79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549140" y="5000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39"/>
                  </a:lnTo>
                  <a:lnTo>
                    <a:pt x="30480" y="7971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577079" y="4896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11"/>
                  </a:lnTo>
                  <a:lnTo>
                    <a:pt x="30480" y="7968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605020" y="47919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84"/>
                  </a:lnTo>
                  <a:lnTo>
                    <a:pt x="30479" y="79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632959" y="4687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57"/>
                  </a:lnTo>
                  <a:lnTo>
                    <a:pt x="30479" y="7963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660900" y="4583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29"/>
                  </a:lnTo>
                  <a:lnTo>
                    <a:pt x="30479" y="796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688840" y="4478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002"/>
                  </a:lnTo>
                  <a:lnTo>
                    <a:pt x="30480" y="795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716779" y="4374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974"/>
                  </a:lnTo>
                  <a:lnTo>
                    <a:pt x="30480" y="795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744720" y="4269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47"/>
                  </a:lnTo>
                  <a:lnTo>
                    <a:pt x="30479" y="7952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772659" y="4165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20"/>
                  </a:lnTo>
                  <a:lnTo>
                    <a:pt x="30479" y="7949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800600" y="4060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892"/>
                  </a:lnTo>
                  <a:lnTo>
                    <a:pt x="30479" y="794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828540" y="3956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65"/>
                  </a:lnTo>
                  <a:lnTo>
                    <a:pt x="30480" y="794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856479" y="3851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38"/>
                  </a:lnTo>
                  <a:lnTo>
                    <a:pt x="30480" y="7941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884420" y="3747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810"/>
                  </a:lnTo>
                  <a:lnTo>
                    <a:pt x="30479" y="793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912359" y="3642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83"/>
                  </a:lnTo>
                  <a:lnTo>
                    <a:pt x="30479" y="793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940300" y="3538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55"/>
                  </a:lnTo>
                  <a:lnTo>
                    <a:pt x="30479" y="793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968240" y="34340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28"/>
                  </a:lnTo>
                  <a:lnTo>
                    <a:pt x="30480" y="793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996179" y="3329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01"/>
                  </a:lnTo>
                  <a:lnTo>
                    <a:pt x="30480" y="79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024120" y="32251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73"/>
                  </a:lnTo>
                  <a:lnTo>
                    <a:pt x="30479" y="792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052059" y="31206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46"/>
                  </a:lnTo>
                  <a:lnTo>
                    <a:pt x="30479" y="79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080000" y="3016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18"/>
                  </a:lnTo>
                  <a:lnTo>
                    <a:pt x="30479" y="791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107940" y="29117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91"/>
                  </a:lnTo>
                  <a:lnTo>
                    <a:pt x="30480" y="791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135879" y="28072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64"/>
                  </a:lnTo>
                  <a:lnTo>
                    <a:pt x="30480" y="791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163820" y="27028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36"/>
                  </a:lnTo>
                  <a:lnTo>
                    <a:pt x="30479" y="791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191759" y="2598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09"/>
                  </a:lnTo>
                  <a:lnTo>
                    <a:pt x="30479" y="790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219700" y="2493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481"/>
                  </a:lnTo>
                  <a:lnTo>
                    <a:pt x="30479" y="7905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247640" y="2389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54"/>
                  </a:lnTo>
                  <a:lnTo>
                    <a:pt x="30480" y="790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275579" y="22850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27"/>
                  </a:lnTo>
                  <a:lnTo>
                    <a:pt x="3810" y="88999"/>
                  </a:lnTo>
                  <a:lnTo>
                    <a:pt x="30480" y="780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303520" y="218055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79" h="89535">
                  <a:moveTo>
                    <a:pt x="30479" y="0"/>
                  </a:moveTo>
                  <a:lnTo>
                    <a:pt x="0" y="11395"/>
                  </a:lnTo>
                  <a:lnTo>
                    <a:pt x="0" y="89526"/>
                  </a:lnTo>
                  <a:lnTo>
                    <a:pt x="30479" y="769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331459" y="207610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79" h="88900">
                  <a:moveTo>
                    <a:pt x="30479" y="0"/>
                  </a:moveTo>
                  <a:lnTo>
                    <a:pt x="0" y="11395"/>
                  </a:lnTo>
                  <a:lnTo>
                    <a:pt x="0" y="88486"/>
                  </a:lnTo>
                  <a:lnTo>
                    <a:pt x="30479" y="759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359400" y="197164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79" h="87629">
                  <a:moveTo>
                    <a:pt x="30479" y="0"/>
                  </a:moveTo>
                  <a:lnTo>
                    <a:pt x="0" y="11395"/>
                  </a:lnTo>
                  <a:lnTo>
                    <a:pt x="0" y="87447"/>
                  </a:lnTo>
                  <a:lnTo>
                    <a:pt x="30479" y="749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387340" y="186719"/>
              <a:ext cx="30480" cy="86995"/>
            </a:xfrm>
            <a:custGeom>
              <a:avLst/>
              <a:gdLst/>
              <a:ahLst/>
              <a:cxnLst/>
              <a:rect l="l" t="t" r="r" b="b"/>
              <a:pathLst>
                <a:path w="30479" h="86995">
                  <a:moveTo>
                    <a:pt x="30480" y="0"/>
                  </a:moveTo>
                  <a:lnTo>
                    <a:pt x="0" y="11395"/>
                  </a:lnTo>
                  <a:lnTo>
                    <a:pt x="0" y="86408"/>
                  </a:lnTo>
                  <a:lnTo>
                    <a:pt x="30480" y="738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415279" y="176273"/>
              <a:ext cx="30480" cy="85725"/>
            </a:xfrm>
            <a:custGeom>
              <a:avLst/>
              <a:gdLst/>
              <a:ahLst/>
              <a:cxnLst/>
              <a:rect l="l" t="t" r="r" b="b"/>
              <a:pathLst>
                <a:path w="30479" h="85725">
                  <a:moveTo>
                    <a:pt x="30480" y="0"/>
                  </a:moveTo>
                  <a:lnTo>
                    <a:pt x="0" y="11395"/>
                  </a:lnTo>
                  <a:lnTo>
                    <a:pt x="0" y="85369"/>
                  </a:lnTo>
                  <a:lnTo>
                    <a:pt x="30480" y="728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443220" y="165828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79" h="84454">
                  <a:moveTo>
                    <a:pt x="30479" y="0"/>
                  </a:moveTo>
                  <a:lnTo>
                    <a:pt x="0" y="11395"/>
                  </a:lnTo>
                  <a:lnTo>
                    <a:pt x="0" y="84330"/>
                  </a:lnTo>
                  <a:lnTo>
                    <a:pt x="30479" y="71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471159" y="155382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20">
                  <a:moveTo>
                    <a:pt x="30479" y="0"/>
                  </a:moveTo>
                  <a:lnTo>
                    <a:pt x="0" y="11395"/>
                  </a:lnTo>
                  <a:lnTo>
                    <a:pt x="0" y="83291"/>
                  </a:lnTo>
                  <a:lnTo>
                    <a:pt x="30479" y="707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499100" y="144937"/>
              <a:ext cx="30480" cy="82550"/>
            </a:xfrm>
            <a:custGeom>
              <a:avLst/>
              <a:gdLst/>
              <a:ahLst/>
              <a:cxnLst/>
              <a:rect l="l" t="t" r="r" b="b"/>
              <a:pathLst>
                <a:path w="30479" h="82550">
                  <a:moveTo>
                    <a:pt x="30479" y="0"/>
                  </a:moveTo>
                  <a:lnTo>
                    <a:pt x="0" y="11395"/>
                  </a:lnTo>
                  <a:lnTo>
                    <a:pt x="0" y="82252"/>
                  </a:lnTo>
                  <a:lnTo>
                    <a:pt x="30479" y="697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527040" y="134491"/>
              <a:ext cx="30480" cy="81280"/>
            </a:xfrm>
            <a:custGeom>
              <a:avLst/>
              <a:gdLst/>
              <a:ahLst/>
              <a:cxnLst/>
              <a:rect l="l" t="t" r="r" b="b"/>
              <a:pathLst>
                <a:path w="30479" h="81279">
                  <a:moveTo>
                    <a:pt x="30480" y="0"/>
                  </a:moveTo>
                  <a:lnTo>
                    <a:pt x="0" y="11395"/>
                  </a:lnTo>
                  <a:lnTo>
                    <a:pt x="0" y="81213"/>
                  </a:lnTo>
                  <a:lnTo>
                    <a:pt x="30480" y="686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554979" y="123571"/>
              <a:ext cx="31750" cy="80645"/>
            </a:xfrm>
            <a:custGeom>
              <a:avLst/>
              <a:gdLst/>
              <a:ahLst/>
              <a:cxnLst/>
              <a:rect l="l" t="t" r="r" b="b"/>
              <a:pathLst>
                <a:path w="31750" h="80645">
                  <a:moveTo>
                    <a:pt x="31750" y="0"/>
                  </a:moveTo>
                  <a:lnTo>
                    <a:pt x="0" y="11869"/>
                  </a:lnTo>
                  <a:lnTo>
                    <a:pt x="0" y="80649"/>
                  </a:lnTo>
                  <a:lnTo>
                    <a:pt x="31750" y="6759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584190" y="113600"/>
              <a:ext cx="29209" cy="78740"/>
            </a:xfrm>
            <a:custGeom>
              <a:avLst/>
              <a:gdLst/>
              <a:ahLst/>
              <a:cxnLst/>
              <a:rect l="l" t="t" r="r" b="b"/>
              <a:pathLst>
                <a:path w="29210" h="78739">
                  <a:moveTo>
                    <a:pt x="29210" y="0"/>
                  </a:moveTo>
                  <a:lnTo>
                    <a:pt x="0" y="10920"/>
                  </a:lnTo>
                  <a:lnTo>
                    <a:pt x="0" y="78613"/>
                  </a:lnTo>
                  <a:lnTo>
                    <a:pt x="29210" y="6660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610859" y="103155"/>
              <a:ext cx="30480" cy="78105"/>
            </a:xfrm>
            <a:custGeom>
              <a:avLst/>
              <a:gdLst/>
              <a:ahLst/>
              <a:cxnLst/>
              <a:rect l="l" t="t" r="r" b="b"/>
              <a:pathLst>
                <a:path w="30479" h="78105">
                  <a:moveTo>
                    <a:pt x="30479" y="0"/>
                  </a:moveTo>
                  <a:lnTo>
                    <a:pt x="0" y="11395"/>
                  </a:lnTo>
                  <a:lnTo>
                    <a:pt x="0" y="78096"/>
                  </a:lnTo>
                  <a:lnTo>
                    <a:pt x="30479" y="655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638800" y="92710"/>
              <a:ext cx="31750" cy="77470"/>
            </a:xfrm>
            <a:custGeom>
              <a:avLst/>
              <a:gdLst/>
              <a:ahLst/>
              <a:cxnLst/>
              <a:rect l="l" t="t" r="r" b="b"/>
              <a:pathLst>
                <a:path w="31750" h="77470">
                  <a:moveTo>
                    <a:pt x="30479" y="0"/>
                  </a:moveTo>
                  <a:lnTo>
                    <a:pt x="0" y="11395"/>
                  </a:lnTo>
                  <a:lnTo>
                    <a:pt x="0" y="77057"/>
                  </a:lnTo>
                  <a:lnTo>
                    <a:pt x="31750" y="64006"/>
                  </a:lnTo>
                  <a:lnTo>
                    <a:pt x="31750" y="28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668009" y="92710"/>
              <a:ext cx="25400" cy="65405"/>
            </a:xfrm>
            <a:custGeom>
              <a:avLst/>
              <a:gdLst/>
              <a:ahLst/>
              <a:cxnLst/>
              <a:rect l="l" t="t" r="r" b="b"/>
              <a:pathLst>
                <a:path w="25400" h="65405">
                  <a:moveTo>
                    <a:pt x="1269" y="0"/>
                  </a:moveTo>
                  <a:lnTo>
                    <a:pt x="0" y="474"/>
                  </a:lnTo>
                  <a:lnTo>
                    <a:pt x="0" y="65050"/>
                  </a:lnTo>
                  <a:lnTo>
                    <a:pt x="25400" y="5461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99390" y="5633554"/>
              <a:ext cx="20320" cy="87630"/>
            </a:xfrm>
            <a:custGeom>
              <a:avLst/>
              <a:gdLst/>
              <a:ahLst/>
              <a:cxnLst/>
              <a:rect l="l" t="t" r="r" b="b"/>
              <a:pathLst>
                <a:path w="20320" h="87629">
                  <a:moveTo>
                    <a:pt x="20320" y="0"/>
                  </a:moveTo>
                  <a:lnTo>
                    <a:pt x="10160" y="38188"/>
                  </a:lnTo>
                  <a:lnTo>
                    <a:pt x="8890" y="42951"/>
                  </a:lnTo>
                  <a:lnTo>
                    <a:pt x="0" y="76365"/>
                  </a:lnTo>
                  <a:lnTo>
                    <a:pt x="8890" y="81089"/>
                  </a:lnTo>
                  <a:lnTo>
                    <a:pt x="20320" y="8716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18440" y="5595357"/>
              <a:ext cx="11430" cy="130810"/>
            </a:xfrm>
            <a:custGeom>
              <a:avLst/>
              <a:gdLst/>
              <a:ahLst/>
              <a:cxnLst/>
              <a:rect l="l" t="t" r="r" b="b"/>
              <a:pathLst>
                <a:path w="11429" h="130810">
                  <a:moveTo>
                    <a:pt x="11430" y="0"/>
                  </a:moveTo>
                  <a:lnTo>
                    <a:pt x="0" y="42961"/>
                  </a:lnTo>
                  <a:lnTo>
                    <a:pt x="0" y="124683"/>
                  </a:lnTo>
                  <a:lnTo>
                    <a:pt x="11430" y="130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28600" y="5557169"/>
              <a:ext cx="11430" cy="174625"/>
            </a:xfrm>
            <a:custGeom>
              <a:avLst/>
              <a:gdLst/>
              <a:ahLst/>
              <a:cxnLst/>
              <a:rect l="l" t="t" r="r" b="b"/>
              <a:pathLst>
                <a:path w="11429" h="174625">
                  <a:moveTo>
                    <a:pt x="11429" y="0"/>
                  </a:moveTo>
                  <a:lnTo>
                    <a:pt x="0" y="42961"/>
                  </a:lnTo>
                  <a:lnTo>
                    <a:pt x="0" y="168268"/>
                  </a:lnTo>
                  <a:lnTo>
                    <a:pt x="11429" y="1743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238759" y="5518982"/>
              <a:ext cx="11430" cy="218440"/>
            </a:xfrm>
            <a:custGeom>
              <a:avLst/>
              <a:gdLst/>
              <a:ahLst/>
              <a:cxnLst/>
              <a:rect l="l" t="t" r="r" b="b"/>
              <a:pathLst>
                <a:path w="11429" h="218439">
                  <a:moveTo>
                    <a:pt x="11429" y="0"/>
                  </a:moveTo>
                  <a:lnTo>
                    <a:pt x="0" y="42961"/>
                  </a:lnTo>
                  <a:lnTo>
                    <a:pt x="0" y="211853"/>
                  </a:lnTo>
                  <a:lnTo>
                    <a:pt x="11429" y="2179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48920" y="5480794"/>
              <a:ext cx="11430" cy="261620"/>
            </a:xfrm>
            <a:custGeom>
              <a:avLst/>
              <a:gdLst/>
              <a:ahLst/>
              <a:cxnLst/>
              <a:rect l="l" t="t" r="r" b="b"/>
              <a:pathLst>
                <a:path w="11429" h="261620">
                  <a:moveTo>
                    <a:pt x="11429" y="0"/>
                  </a:moveTo>
                  <a:lnTo>
                    <a:pt x="0" y="42961"/>
                  </a:lnTo>
                  <a:lnTo>
                    <a:pt x="0" y="255438"/>
                  </a:lnTo>
                  <a:lnTo>
                    <a:pt x="11429" y="2615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59079" y="5442606"/>
              <a:ext cx="11430" cy="305435"/>
            </a:xfrm>
            <a:custGeom>
              <a:avLst/>
              <a:gdLst/>
              <a:ahLst/>
              <a:cxnLst/>
              <a:rect l="l" t="t" r="r" b="b"/>
              <a:pathLst>
                <a:path w="11429" h="305435">
                  <a:moveTo>
                    <a:pt x="11430" y="0"/>
                  </a:moveTo>
                  <a:lnTo>
                    <a:pt x="0" y="42961"/>
                  </a:lnTo>
                  <a:lnTo>
                    <a:pt x="0" y="299023"/>
                  </a:lnTo>
                  <a:lnTo>
                    <a:pt x="11430" y="3050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69240" y="5404419"/>
              <a:ext cx="11430" cy="349250"/>
            </a:xfrm>
            <a:custGeom>
              <a:avLst/>
              <a:gdLst/>
              <a:ahLst/>
              <a:cxnLst/>
              <a:rect l="l" t="t" r="r" b="b"/>
              <a:pathLst>
                <a:path w="11429" h="349250">
                  <a:moveTo>
                    <a:pt x="11430" y="0"/>
                  </a:moveTo>
                  <a:lnTo>
                    <a:pt x="0" y="42961"/>
                  </a:lnTo>
                  <a:lnTo>
                    <a:pt x="0" y="342608"/>
                  </a:lnTo>
                  <a:lnTo>
                    <a:pt x="11430" y="348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79400" y="5365750"/>
              <a:ext cx="11430" cy="387350"/>
            </a:xfrm>
            <a:custGeom>
              <a:avLst/>
              <a:gdLst/>
              <a:ahLst/>
              <a:cxnLst/>
              <a:rect l="l" t="t" r="r" b="b"/>
              <a:pathLst>
                <a:path w="11429" h="387350">
                  <a:moveTo>
                    <a:pt x="11430" y="0"/>
                  </a:moveTo>
                  <a:lnTo>
                    <a:pt x="5803" y="0"/>
                  </a:lnTo>
                  <a:lnTo>
                    <a:pt x="5803" y="43180"/>
                  </a:lnTo>
                  <a:lnTo>
                    <a:pt x="0" y="43180"/>
                  </a:lnTo>
                  <a:lnTo>
                    <a:pt x="0" y="345440"/>
                  </a:lnTo>
                  <a:lnTo>
                    <a:pt x="0" y="386080"/>
                  </a:lnTo>
                  <a:lnTo>
                    <a:pt x="63" y="387350"/>
                  </a:lnTo>
                  <a:lnTo>
                    <a:pt x="1422" y="387350"/>
                  </a:lnTo>
                  <a:lnTo>
                    <a:pt x="1422" y="386080"/>
                  </a:lnTo>
                  <a:lnTo>
                    <a:pt x="6451" y="386080"/>
                  </a:lnTo>
                  <a:lnTo>
                    <a:pt x="6451" y="345440"/>
                  </a:lnTo>
                  <a:lnTo>
                    <a:pt x="11430" y="345440"/>
                  </a:lnTo>
                  <a:lnTo>
                    <a:pt x="11430" y="431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89559" y="5328044"/>
              <a:ext cx="11430" cy="388620"/>
            </a:xfrm>
            <a:custGeom>
              <a:avLst/>
              <a:gdLst/>
              <a:ahLst/>
              <a:cxnLst/>
              <a:rect l="l" t="t" r="r" b="b"/>
              <a:pathLst>
                <a:path w="11429" h="388620">
                  <a:moveTo>
                    <a:pt x="11429" y="0"/>
                  </a:moveTo>
                  <a:lnTo>
                    <a:pt x="0" y="42961"/>
                  </a:lnTo>
                  <a:lnTo>
                    <a:pt x="0" y="388075"/>
                  </a:lnTo>
                  <a:lnTo>
                    <a:pt x="11429" y="3405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99720" y="5289856"/>
              <a:ext cx="11430" cy="384175"/>
            </a:xfrm>
            <a:custGeom>
              <a:avLst/>
              <a:gdLst/>
              <a:ahLst/>
              <a:cxnLst/>
              <a:rect l="l" t="t" r="r" b="b"/>
              <a:pathLst>
                <a:path w="11429" h="384175">
                  <a:moveTo>
                    <a:pt x="11429" y="0"/>
                  </a:moveTo>
                  <a:lnTo>
                    <a:pt x="0" y="42961"/>
                  </a:lnTo>
                  <a:lnTo>
                    <a:pt x="0" y="383999"/>
                  </a:lnTo>
                  <a:lnTo>
                    <a:pt x="11429" y="3364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09879" y="5251668"/>
              <a:ext cx="11430" cy="380365"/>
            </a:xfrm>
            <a:custGeom>
              <a:avLst/>
              <a:gdLst/>
              <a:ahLst/>
              <a:cxnLst/>
              <a:rect l="l" t="t" r="r" b="b"/>
              <a:pathLst>
                <a:path w="11429" h="380364">
                  <a:moveTo>
                    <a:pt x="11430" y="0"/>
                  </a:moveTo>
                  <a:lnTo>
                    <a:pt x="0" y="42961"/>
                  </a:lnTo>
                  <a:lnTo>
                    <a:pt x="0" y="379924"/>
                  </a:lnTo>
                  <a:lnTo>
                    <a:pt x="11430" y="3323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20040" y="5213481"/>
              <a:ext cx="11430" cy="375920"/>
            </a:xfrm>
            <a:custGeom>
              <a:avLst/>
              <a:gdLst/>
              <a:ahLst/>
              <a:cxnLst/>
              <a:rect l="l" t="t" r="r" b="b"/>
              <a:pathLst>
                <a:path w="11429" h="375920">
                  <a:moveTo>
                    <a:pt x="11430" y="0"/>
                  </a:moveTo>
                  <a:lnTo>
                    <a:pt x="0" y="42961"/>
                  </a:lnTo>
                  <a:lnTo>
                    <a:pt x="0" y="375848"/>
                  </a:lnTo>
                  <a:lnTo>
                    <a:pt x="11430" y="3283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30200" y="5175293"/>
              <a:ext cx="11430" cy="372110"/>
            </a:xfrm>
            <a:custGeom>
              <a:avLst/>
              <a:gdLst/>
              <a:ahLst/>
              <a:cxnLst/>
              <a:rect l="l" t="t" r="r" b="b"/>
              <a:pathLst>
                <a:path w="11429" h="372110">
                  <a:moveTo>
                    <a:pt x="11429" y="0"/>
                  </a:moveTo>
                  <a:lnTo>
                    <a:pt x="0" y="42961"/>
                  </a:lnTo>
                  <a:lnTo>
                    <a:pt x="0" y="371773"/>
                  </a:lnTo>
                  <a:lnTo>
                    <a:pt x="11429" y="324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40359" y="5137106"/>
              <a:ext cx="11430" cy="368300"/>
            </a:xfrm>
            <a:custGeom>
              <a:avLst/>
              <a:gdLst/>
              <a:ahLst/>
              <a:cxnLst/>
              <a:rect l="l" t="t" r="r" b="b"/>
              <a:pathLst>
                <a:path w="11429" h="368300">
                  <a:moveTo>
                    <a:pt x="11429" y="0"/>
                  </a:moveTo>
                  <a:lnTo>
                    <a:pt x="0" y="42961"/>
                  </a:lnTo>
                  <a:lnTo>
                    <a:pt x="0" y="367697"/>
                  </a:lnTo>
                  <a:lnTo>
                    <a:pt x="11429" y="3201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50520" y="5098918"/>
              <a:ext cx="11430" cy="363855"/>
            </a:xfrm>
            <a:custGeom>
              <a:avLst/>
              <a:gdLst/>
              <a:ahLst/>
              <a:cxnLst/>
              <a:rect l="l" t="t" r="r" b="b"/>
              <a:pathLst>
                <a:path w="11429" h="363854">
                  <a:moveTo>
                    <a:pt x="11429" y="0"/>
                  </a:moveTo>
                  <a:lnTo>
                    <a:pt x="0" y="42961"/>
                  </a:lnTo>
                  <a:lnTo>
                    <a:pt x="0" y="363621"/>
                  </a:lnTo>
                  <a:lnTo>
                    <a:pt x="11429" y="3160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60679" y="5060731"/>
              <a:ext cx="11430" cy="360045"/>
            </a:xfrm>
            <a:custGeom>
              <a:avLst/>
              <a:gdLst/>
              <a:ahLst/>
              <a:cxnLst/>
              <a:rect l="l" t="t" r="r" b="b"/>
              <a:pathLst>
                <a:path w="11429" h="360045">
                  <a:moveTo>
                    <a:pt x="11430" y="0"/>
                  </a:moveTo>
                  <a:lnTo>
                    <a:pt x="0" y="42961"/>
                  </a:lnTo>
                  <a:lnTo>
                    <a:pt x="0" y="359546"/>
                  </a:lnTo>
                  <a:lnTo>
                    <a:pt x="11430" y="312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70840" y="5022543"/>
              <a:ext cx="11430" cy="355600"/>
            </a:xfrm>
            <a:custGeom>
              <a:avLst/>
              <a:gdLst/>
              <a:ahLst/>
              <a:cxnLst/>
              <a:rect l="l" t="t" r="r" b="b"/>
              <a:pathLst>
                <a:path w="11429" h="355600">
                  <a:moveTo>
                    <a:pt x="11430" y="0"/>
                  </a:moveTo>
                  <a:lnTo>
                    <a:pt x="0" y="42961"/>
                  </a:lnTo>
                  <a:lnTo>
                    <a:pt x="0" y="355470"/>
                  </a:lnTo>
                  <a:lnTo>
                    <a:pt x="11430" y="3079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81000" y="4984355"/>
              <a:ext cx="11430" cy="351790"/>
            </a:xfrm>
            <a:custGeom>
              <a:avLst/>
              <a:gdLst/>
              <a:ahLst/>
              <a:cxnLst/>
              <a:rect l="l" t="t" r="r" b="b"/>
              <a:pathLst>
                <a:path w="11429" h="351789">
                  <a:moveTo>
                    <a:pt x="11429" y="0"/>
                  </a:moveTo>
                  <a:lnTo>
                    <a:pt x="0" y="42961"/>
                  </a:lnTo>
                  <a:lnTo>
                    <a:pt x="0" y="351395"/>
                  </a:lnTo>
                  <a:lnTo>
                    <a:pt x="11429" y="3038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91159" y="4946168"/>
              <a:ext cx="11430" cy="347345"/>
            </a:xfrm>
            <a:custGeom>
              <a:avLst/>
              <a:gdLst/>
              <a:ahLst/>
              <a:cxnLst/>
              <a:rect l="l" t="t" r="r" b="b"/>
              <a:pathLst>
                <a:path w="11429" h="347345">
                  <a:moveTo>
                    <a:pt x="11429" y="0"/>
                  </a:moveTo>
                  <a:lnTo>
                    <a:pt x="0" y="42961"/>
                  </a:lnTo>
                  <a:lnTo>
                    <a:pt x="0" y="347319"/>
                  </a:lnTo>
                  <a:lnTo>
                    <a:pt x="11429" y="299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01320" y="4907980"/>
              <a:ext cx="11430" cy="343535"/>
            </a:xfrm>
            <a:custGeom>
              <a:avLst/>
              <a:gdLst/>
              <a:ahLst/>
              <a:cxnLst/>
              <a:rect l="l" t="t" r="r" b="b"/>
              <a:pathLst>
                <a:path w="11429" h="343535">
                  <a:moveTo>
                    <a:pt x="11429" y="0"/>
                  </a:moveTo>
                  <a:lnTo>
                    <a:pt x="0" y="42961"/>
                  </a:lnTo>
                  <a:lnTo>
                    <a:pt x="0" y="343243"/>
                  </a:lnTo>
                  <a:lnTo>
                    <a:pt x="11429" y="2956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11480" y="4869793"/>
              <a:ext cx="11430" cy="339725"/>
            </a:xfrm>
            <a:custGeom>
              <a:avLst/>
              <a:gdLst/>
              <a:ahLst/>
              <a:cxnLst/>
              <a:rect l="l" t="t" r="r" b="b"/>
              <a:pathLst>
                <a:path w="11429" h="339725">
                  <a:moveTo>
                    <a:pt x="11429" y="0"/>
                  </a:moveTo>
                  <a:lnTo>
                    <a:pt x="0" y="42961"/>
                  </a:lnTo>
                  <a:lnTo>
                    <a:pt x="0" y="339168"/>
                  </a:lnTo>
                  <a:lnTo>
                    <a:pt x="11429" y="2916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21640" y="4831605"/>
              <a:ext cx="11430" cy="335280"/>
            </a:xfrm>
            <a:custGeom>
              <a:avLst/>
              <a:gdLst/>
              <a:ahLst/>
              <a:cxnLst/>
              <a:rect l="l" t="t" r="r" b="b"/>
              <a:pathLst>
                <a:path w="11429" h="335279">
                  <a:moveTo>
                    <a:pt x="11429" y="0"/>
                  </a:moveTo>
                  <a:lnTo>
                    <a:pt x="0" y="42961"/>
                  </a:lnTo>
                  <a:lnTo>
                    <a:pt x="0" y="335092"/>
                  </a:lnTo>
                  <a:lnTo>
                    <a:pt x="11429" y="287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31800" y="4793417"/>
              <a:ext cx="11430" cy="331470"/>
            </a:xfrm>
            <a:custGeom>
              <a:avLst/>
              <a:gdLst/>
              <a:ahLst/>
              <a:cxnLst/>
              <a:rect l="l" t="t" r="r" b="b"/>
              <a:pathLst>
                <a:path w="11429" h="331470">
                  <a:moveTo>
                    <a:pt x="11429" y="0"/>
                  </a:moveTo>
                  <a:lnTo>
                    <a:pt x="0" y="42961"/>
                  </a:lnTo>
                  <a:lnTo>
                    <a:pt x="0" y="331017"/>
                  </a:lnTo>
                  <a:lnTo>
                    <a:pt x="11429" y="2834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41959" y="4755230"/>
              <a:ext cx="11430" cy="327025"/>
            </a:xfrm>
            <a:custGeom>
              <a:avLst/>
              <a:gdLst/>
              <a:ahLst/>
              <a:cxnLst/>
              <a:rect l="l" t="t" r="r" b="b"/>
              <a:pathLst>
                <a:path w="11429" h="327025">
                  <a:moveTo>
                    <a:pt x="11430" y="0"/>
                  </a:moveTo>
                  <a:lnTo>
                    <a:pt x="0" y="42961"/>
                  </a:lnTo>
                  <a:lnTo>
                    <a:pt x="0" y="326941"/>
                  </a:lnTo>
                  <a:lnTo>
                    <a:pt x="11430" y="2793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52120" y="4719320"/>
              <a:ext cx="11430" cy="320040"/>
            </a:xfrm>
            <a:custGeom>
              <a:avLst/>
              <a:gdLst/>
              <a:ahLst/>
              <a:cxnLst/>
              <a:rect l="l" t="t" r="r" b="b"/>
              <a:pathLst>
                <a:path w="11429" h="320039">
                  <a:moveTo>
                    <a:pt x="11430" y="0"/>
                  </a:moveTo>
                  <a:lnTo>
                    <a:pt x="8318" y="0"/>
                  </a:lnTo>
                  <a:lnTo>
                    <a:pt x="8318" y="21590"/>
                  </a:lnTo>
                  <a:lnTo>
                    <a:pt x="2540" y="21590"/>
                  </a:lnTo>
                  <a:lnTo>
                    <a:pt x="2540" y="40640"/>
                  </a:lnTo>
                  <a:lnTo>
                    <a:pt x="0" y="40640"/>
                  </a:lnTo>
                  <a:lnTo>
                    <a:pt x="0" y="273050"/>
                  </a:lnTo>
                  <a:lnTo>
                    <a:pt x="0" y="320040"/>
                  </a:lnTo>
                  <a:lnTo>
                    <a:pt x="5778" y="320040"/>
                  </a:lnTo>
                  <a:lnTo>
                    <a:pt x="5778" y="273050"/>
                  </a:lnTo>
                  <a:lnTo>
                    <a:pt x="11430" y="273050"/>
                  </a:lnTo>
                  <a:lnTo>
                    <a:pt x="11430" y="40640"/>
                  </a:lnTo>
                  <a:lnTo>
                    <a:pt x="11430" y="2159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62280" y="4685927"/>
              <a:ext cx="11430" cy="311785"/>
            </a:xfrm>
            <a:custGeom>
              <a:avLst/>
              <a:gdLst/>
              <a:ahLst/>
              <a:cxnLst/>
              <a:rect l="l" t="t" r="r" b="b"/>
              <a:pathLst>
                <a:path w="11429" h="311785">
                  <a:moveTo>
                    <a:pt x="11429" y="0"/>
                  </a:moveTo>
                  <a:lnTo>
                    <a:pt x="0" y="38064"/>
                  </a:lnTo>
                  <a:lnTo>
                    <a:pt x="0" y="311717"/>
                  </a:lnTo>
                  <a:lnTo>
                    <a:pt x="11429" y="2641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72440" y="4652092"/>
              <a:ext cx="11430" cy="303530"/>
            </a:xfrm>
            <a:custGeom>
              <a:avLst/>
              <a:gdLst/>
              <a:ahLst/>
              <a:cxnLst/>
              <a:rect l="l" t="t" r="r" b="b"/>
              <a:pathLst>
                <a:path w="11429" h="303529">
                  <a:moveTo>
                    <a:pt x="11429" y="0"/>
                  </a:moveTo>
                  <a:lnTo>
                    <a:pt x="0" y="38064"/>
                  </a:lnTo>
                  <a:lnTo>
                    <a:pt x="0" y="303289"/>
                  </a:lnTo>
                  <a:lnTo>
                    <a:pt x="11429" y="25574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82600" y="4618257"/>
              <a:ext cx="11430" cy="295275"/>
            </a:xfrm>
            <a:custGeom>
              <a:avLst/>
              <a:gdLst/>
              <a:ahLst/>
              <a:cxnLst/>
              <a:rect l="l" t="t" r="r" b="b"/>
              <a:pathLst>
                <a:path w="11429" h="295275">
                  <a:moveTo>
                    <a:pt x="11429" y="0"/>
                  </a:moveTo>
                  <a:lnTo>
                    <a:pt x="0" y="38064"/>
                  </a:lnTo>
                  <a:lnTo>
                    <a:pt x="0" y="294861"/>
                  </a:lnTo>
                  <a:lnTo>
                    <a:pt x="11429" y="2473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92760" y="4584700"/>
              <a:ext cx="11430" cy="285750"/>
            </a:xfrm>
            <a:custGeom>
              <a:avLst/>
              <a:gdLst/>
              <a:ahLst/>
              <a:cxnLst/>
              <a:rect l="l" t="t" r="r" b="b"/>
              <a:pathLst>
                <a:path w="11429" h="285750">
                  <a:moveTo>
                    <a:pt x="11430" y="0"/>
                  </a:moveTo>
                  <a:lnTo>
                    <a:pt x="5626" y="0"/>
                  </a:lnTo>
                  <a:lnTo>
                    <a:pt x="5626" y="38100"/>
                  </a:lnTo>
                  <a:lnTo>
                    <a:pt x="0" y="38100"/>
                  </a:lnTo>
                  <a:lnTo>
                    <a:pt x="0" y="245110"/>
                  </a:lnTo>
                  <a:lnTo>
                    <a:pt x="0" y="275590"/>
                  </a:lnTo>
                  <a:lnTo>
                    <a:pt x="0" y="285750"/>
                  </a:lnTo>
                  <a:lnTo>
                    <a:pt x="1308" y="285750"/>
                  </a:lnTo>
                  <a:lnTo>
                    <a:pt x="1308" y="275590"/>
                  </a:lnTo>
                  <a:lnTo>
                    <a:pt x="6997" y="275590"/>
                  </a:lnTo>
                  <a:lnTo>
                    <a:pt x="6997" y="245110"/>
                  </a:lnTo>
                  <a:lnTo>
                    <a:pt x="11430" y="245110"/>
                  </a:lnTo>
                  <a:lnTo>
                    <a:pt x="11430" y="381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02919" y="4550587"/>
              <a:ext cx="11430" cy="283845"/>
            </a:xfrm>
            <a:custGeom>
              <a:avLst/>
              <a:gdLst/>
              <a:ahLst/>
              <a:cxnLst/>
              <a:rect l="l" t="t" r="r" b="b"/>
              <a:pathLst>
                <a:path w="11429" h="283845">
                  <a:moveTo>
                    <a:pt x="11429" y="0"/>
                  </a:moveTo>
                  <a:lnTo>
                    <a:pt x="0" y="38064"/>
                  </a:lnTo>
                  <a:lnTo>
                    <a:pt x="0" y="283711"/>
                  </a:lnTo>
                  <a:lnTo>
                    <a:pt x="11429" y="2447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13080" y="4520981"/>
              <a:ext cx="10160" cy="278765"/>
            </a:xfrm>
            <a:custGeom>
              <a:avLst/>
              <a:gdLst/>
              <a:ahLst/>
              <a:cxnLst/>
              <a:rect l="l" t="t" r="r" b="b"/>
              <a:pathLst>
                <a:path w="10159" h="278764">
                  <a:moveTo>
                    <a:pt x="10160" y="0"/>
                  </a:moveTo>
                  <a:lnTo>
                    <a:pt x="0" y="33835"/>
                  </a:lnTo>
                  <a:lnTo>
                    <a:pt x="0" y="278662"/>
                  </a:lnTo>
                  <a:lnTo>
                    <a:pt x="10160" y="24400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23240" y="4482917"/>
              <a:ext cx="11430" cy="282575"/>
            </a:xfrm>
            <a:custGeom>
              <a:avLst/>
              <a:gdLst/>
              <a:ahLst/>
              <a:cxnLst/>
              <a:rect l="l" t="t" r="r" b="b"/>
              <a:pathLst>
                <a:path w="11429" h="282575">
                  <a:moveTo>
                    <a:pt x="11429" y="0"/>
                  </a:moveTo>
                  <a:lnTo>
                    <a:pt x="0" y="38064"/>
                  </a:lnTo>
                  <a:lnTo>
                    <a:pt x="0" y="282072"/>
                  </a:lnTo>
                  <a:lnTo>
                    <a:pt x="11429" y="2430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33400" y="4449081"/>
              <a:ext cx="11430" cy="281305"/>
            </a:xfrm>
            <a:custGeom>
              <a:avLst/>
              <a:gdLst/>
              <a:ahLst/>
              <a:cxnLst/>
              <a:rect l="l" t="t" r="r" b="b"/>
              <a:pathLst>
                <a:path w="11429" h="281304">
                  <a:moveTo>
                    <a:pt x="11429" y="0"/>
                  </a:moveTo>
                  <a:lnTo>
                    <a:pt x="0" y="38064"/>
                  </a:lnTo>
                  <a:lnTo>
                    <a:pt x="0" y="281253"/>
                  </a:lnTo>
                  <a:lnTo>
                    <a:pt x="11429" y="24226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43559" y="4415246"/>
              <a:ext cx="11430" cy="280670"/>
            </a:xfrm>
            <a:custGeom>
              <a:avLst/>
              <a:gdLst/>
              <a:ahLst/>
              <a:cxnLst/>
              <a:rect l="l" t="t" r="r" b="b"/>
              <a:pathLst>
                <a:path w="11429" h="280670">
                  <a:moveTo>
                    <a:pt x="11430" y="0"/>
                  </a:moveTo>
                  <a:lnTo>
                    <a:pt x="0" y="38064"/>
                  </a:lnTo>
                  <a:lnTo>
                    <a:pt x="0" y="280433"/>
                  </a:lnTo>
                  <a:lnTo>
                    <a:pt x="11430" y="24144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53719" y="4385640"/>
              <a:ext cx="10160" cy="275590"/>
            </a:xfrm>
            <a:custGeom>
              <a:avLst/>
              <a:gdLst/>
              <a:ahLst/>
              <a:cxnLst/>
              <a:rect l="l" t="t" r="r" b="b"/>
              <a:pathLst>
                <a:path w="10159" h="275589">
                  <a:moveTo>
                    <a:pt x="10159" y="0"/>
                  </a:moveTo>
                  <a:lnTo>
                    <a:pt x="0" y="33835"/>
                  </a:lnTo>
                  <a:lnTo>
                    <a:pt x="0" y="275384"/>
                  </a:lnTo>
                  <a:lnTo>
                    <a:pt x="10159" y="24073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63880" y="4351805"/>
              <a:ext cx="10160" cy="274955"/>
            </a:xfrm>
            <a:custGeom>
              <a:avLst/>
              <a:gdLst/>
              <a:ahLst/>
              <a:cxnLst/>
              <a:rect l="l" t="t" r="r" b="b"/>
              <a:pathLst>
                <a:path w="10159" h="274954">
                  <a:moveTo>
                    <a:pt x="10160" y="0"/>
                  </a:moveTo>
                  <a:lnTo>
                    <a:pt x="0" y="33835"/>
                  </a:lnTo>
                  <a:lnTo>
                    <a:pt x="0" y="274565"/>
                  </a:lnTo>
                  <a:lnTo>
                    <a:pt x="10160" y="239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74040" y="4313740"/>
              <a:ext cx="11430" cy="278130"/>
            </a:xfrm>
            <a:custGeom>
              <a:avLst/>
              <a:gdLst/>
              <a:ahLst/>
              <a:cxnLst/>
              <a:rect l="l" t="t" r="r" b="b"/>
              <a:pathLst>
                <a:path w="11429" h="278129">
                  <a:moveTo>
                    <a:pt x="11429" y="0"/>
                  </a:moveTo>
                  <a:lnTo>
                    <a:pt x="0" y="38064"/>
                  </a:lnTo>
                  <a:lnTo>
                    <a:pt x="0" y="277975"/>
                  </a:lnTo>
                  <a:lnTo>
                    <a:pt x="11429" y="2389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84200" y="4279905"/>
              <a:ext cx="11430" cy="277495"/>
            </a:xfrm>
            <a:custGeom>
              <a:avLst/>
              <a:gdLst/>
              <a:ahLst/>
              <a:cxnLst/>
              <a:rect l="l" t="t" r="r" b="b"/>
              <a:pathLst>
                <a:path w="11429" h="277495">
                  <a:moveTo>
                    <a:pt x="11429" y="0"/>
                  </a:moveTo>
                  <a:lnTo>
                    <a:pt x="0" y="38064"/>
                  </a:lnTo>
                  <a:lnTo>
                    <a:pt x="0" y="277155"/>
                  </a:lnTo>
                  <a:lnTo>
                    <a:pt x="11429" y="2381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94359" y="4246070"/>
              <a:ext cx="11430" cy="276860"/>
            </a:xfrm>
            <a:custGeom>
              <a:avLst/>
              <a:gdLst/>
              <a:ahLst/>
              <a:cxnLst/>
              <a:rect l="l" t="t" r="r" b="b"/>
              <a:pathLst>
                <a:path w="11429" h="276860">
                  <a:moveTo>
                    <a:pt x="11430" y="0"/>
                  </a:moveTo>
                  <a:lnTo>
                    <a:pt x="0" y="38064"/>
                  </a:lnTo>
                  <a:lnTo>
                    <a:pt x="0" y="276336"/>
                  </a:lnTo>
                  <a:lnTo>
                    <a:pt x="11430" y="2373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604519" y="4216465"/>
              <a:ext cx="10160" cy="271780"/>
            </a:xfrm>
            <a:custGeom>
              <a:avLst/>
              <a:gdLst/>
              <a:ahLst/>
              <a:cxnLst/>
              <a:rect l="l" t="t" r="r" b="b"/>
              <a:pathLst>
                <a:path w="10159" h="271779">
                  <a:moveTo>
                    <a:pt x="10159" y="0"/>
                  </a:moveTo>
                  <a:lnTo>
                    <a:pt x="0" y="33835"/>
                  </a:lnTo>
                  <a:lnTo>
                    <a:pt x="0" y="271287"/>
                  </a:lnTo>
                  <a:lnTo>
                    <a:pt x="10159" y="2366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14680" y="4182629"/>
              <a:ext cx="10160" cy="270510"/>
            </a:xfrm>
            <a:custGeom>
              <a:avLst/>
              <a:gdLst/>
              <a:ahLst/>
              <a:cxnLst/>
              <a:rect l="l" t="t" r="r" b="b"/>
              <a:pathLst>
                <a:path w="10159" h="270510">
                  <a:moveTo>
                    <a:pt x="10160" y="0"/>
                  </a:moveTo>
                  <a:lnTo>
                    <a:pt x="0" y="33835"/>
                  </a:lnTo>
                  <a:lnTo>
                    <a:pt x="0" y="270468"/>
                  </a:lnTo>
                  <a:lnTo>
                    <a:pt x="10160" y="2358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24840" y="4148794"/>
              <a:ext cx="10160" cy="269875"/>
            </a:xfrm>
            <a:custGeom>
              <a:avLst/>
              <a:gdLst/>
              <a:ahLst/>
              <a:cxnLst/>
              <a:rect l="l" t="t" r="r" b="b"/>
              <a:pathLst>
                <a:path w="10159" h="269875">
                  <a:moveTo>
                    <a:pt x="10159" y="0"/>
                  </a:moveTo>
                  <a:lnTo>
                    <a:pt x="0" y="33835"/>
                  </a:lnTo>
                  <a:lnTo>
                    <a:pt x="0" y="269648"/>
                  </a:lnTo>
                  <a:lnTo>
                    <a:pt x="10159" y="23499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35000" y="4110730"/>
              <a:ext cx="11430" cy="273685"/>
            </a:xfrm>
            <a:custGeom>
              <a:avLst/>
              <a:gdLst/>
              <a:ahLst/>
              <a:cxnLst/>
              <a:rect l="l" t="t" r="r" b="b"/>
              <a:pathLst>
                <a:path w="11429" h="273685">
                  <a:moveTo>
                    <a:pt x="11429" y="0"/>
                  </a:moveTo>
                  <a:lnTo>
                    <a:pt x="0" y="38064"/>
                  </a:lnTo>
                  <a:lnTo>
                    <a:pt x="0" y="273058"/>
                  </a:lnTo>
                  <a:lnTo>
                    <a:pt x="11429" y="2340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45159" y="4081124"/>
              <a:ext cx="10160" cy="268605"/>
            </a:xfrm>
            <a:custGeom>
              <a:avLst/>
              <a:gdLst/>
              <a:ahLst/>
              <a:cxnLst/>
              <a:rect l="l" t="t" r="r" b="b"/>
              <a:pathLst>
                <a:path w="10159" h="268604">
                  <a:moveTo>
                    <a:pt x="10160" y="0"/>
                  </a:moveTo>
                  <a:lnTo>
                    <a:pt x="0" y="33835"/>
                  </a:lnTo>
                  <a:lnTo>
                    <a:pt x="0" y="268009"/>
                  </a:lnTo>
                  <a:lnTo>
                    <a:pt x="10160" y="2333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55319" y="4047289"/>
              <a:ext cx="10160" cy="267335"/>
            </a:xfrm>
            <a:custGeom>
              <a:avLst/>
              <a:gdLst/>
              <a:ahLst/>
              <a:cxnLst/>
              <a:rect l="l" t="t" r="r" b="b"/>
              <a:pathLst>
                <a:path w="10159" h="267335">
                  <a:moveTo>
                    <a:pt x="10159" y="0"/>
                  </a:moveTo>
                  <a:lnTo>
                    <a:pt x="0" y="33835"/>
                  </a:lnTo>
                  <a:lnTo>
                    <a:pt x="0" y="267190"/>
                  </a:lnTo>
                  <a:lnTo>
                    <a:pt x="10159" y="232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65480" y="4013453"/>
              <a:ext cx="10160" cy="266700"/>
            </a:xfrm>
            <a:custGeom>
              <a:avLst/>
              <a:gdLst/>
              <a:ahLst/>
              <a:cxnLst/>
              <a:rect l="l" t="t" r="r" b="b"/>
              <a:pathLst>
                <a:path w="10159" h="266700">
                  <a:moveTo>
                    <a:pt x="10160" y="0"/>
                  </a:moveTo>
                  <a:lnTo>
                    <a:pt x="0" y="33835"/>
                  </a:lnTo>
                  <a:lnTo>
                    <a:pt x="0" y="266370"/>
                  </a:lnTo>
                  <a:lnTo>
                    <a:pt x="10160" y="2317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75640" y="3979618"/>
              <a:ext cx="10160" cy="266065"/>
            </a:xfrm>
            <a:custGeom>
              <a:avLst/>
              <a:gdLst/>
              <a:ahLst/>
              <a:cxnLst/>
              <a:rect l="l" t="t" r="r" b="b"/>
              <a:pathLst>
                <a:path w="10159" h="266064">
                  <a:moveTo>
                    <a:pt x="10159" y="0"/>
                  </a:moveTo>
                  <a:lnTo>
                    <a:pt x="0" y="33835"/>
                  </a:lnTo>
                  <a:lnTo>
                    <a:pt x="0" y="265551"/>
                  </a:lnTo>
                  <a:lnTo>
                    <a:pt x="10159" y="2308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85800" y="3941554"/>
              <a:ext cx="11430" cy="269240"/>
            </a:xfrm>
            <a:custGeom>
              <a:avLst/>
              <a:gdLst/>
              <a:ahLst/>
              <a:cxnLst/>
              <a:rect l="l" t="t" r="r" b="b"/>
              <a:pathLst>
                <a:path w="11429" h="269239">
                  <a:moveTo>
                    <a:pt x="11429" y="0"/>
                  </a:moveTo>
                  <a:lnTo>
                    <a:pt x="0" y="38064"/>
                  </a:lnTo>
                  <a:lnTo>
                    <a:pt x="0" y="268960"/>
                  </a:lnTo>
                  <a:lnTo>
                    <a:pt x="11429" y="2299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95959" y="3911948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10160" y="0"/>
                  </a:moveTo>
                  <a:lnTo>
                    <a:pt x="0" y="33835"/>
                  </a:lnTo>
                  <a:lnTo>
                    <a:pt x="0" y="263912"/>
                  </a:lnTo>
                  <a:lnTo>
                    <a:pt x="10160" y="2292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06119" y="3878113"/>
              <a:ext cx="10160" cy="263525"/>
            </a:xfrm>
            <a:custGeom>
              <a:avLst/>
              <a:gdLst/>
              <a:ahLst/>
              <a:cxnLst/>
              <a:rect l="l" t="t" r="r" b="b"/>
              <a:pathLst>
                <a:path w="10159" h="263525">
                  <a:moveTo>
                    <a:pt x="10159" y="0"/>
                  </a:moveTo>
                  <a:lnTo>
                    <a:pt x="0" y="33835"/>
                  </a:lnTo>
                  <a:lnTo>
                    <a:pt x="0" y="263092"/>
                  </a:lnTo>
                  <a:lnTo>
                    <a:pt x="10159" y="2284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16280" y="3844278"/>
              <a:ext cx="10160" cy="262890"/>
            </a:xfrm>
            <a:custGeom>
              <a:avLst/>
              <a:gdLst/>
              <a:ahLst/>
              <a:cxnLst/>
              <a:rect l="l" t="t" r="r" b="b"/>
              <a:pathLst>
                <a:path w="10159" h="262889">
                  <a:moveTo>
                    <a:pt x="10160" y="0"/>
                  </a:moveTo>
                  <a:lnTo>
                    <a:pt x="0" y="33835"/>
                  </a:lnTo>
                  <a:lnTo>
                    <a:pt x="0" y="262273"/>
                  </a:lnTo>
                  <a:lnTo>
                    <a:pt x="10160" y="2276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26440" y="3813809"/>
              <a:ext cx="10160" cy="257810"/>
            </a:xfrm>
            <a:custGeom>
              <a:avLst/>
              <a:gdLst/>
              <a:ahLst/>
              <a:cxnLst/>
              <a:rect l="l" t="t" r="r" b="b"/>
              <a:pathLst>
                <a:path w="10159" h="257810">
                  <a:moveTo>
                    <a:pt x="10160" y="0"/>
                  </a:moveTo>
                  <a:lnTo>
                    <a:pt x="6908" y="0"/>
                  </a:lnTo>
                  <a:lnTo>
                    <a:pt x="6908" y="17780"/>
                  </a:lnTo>
                  <a:lnTo>
                    <a:pt x="0" y="17780"/>
                  </a:lnTo>
                  <a:lnTo>
                    <a:pt x="0" y="223520"/>
                  </a:lnTo>
                  <a:lnTo>
                    <a:pt x="0" y="257810"/>
                  </a:lnTo>
                  <a:lnTo>
                    <a:pt x="5105" y="257810"/>
                  </a:lnTo>
                  <a:lnTo>
                    <a:pt x="5105" y="223520"/>
                  </a:lnTo>
                  <a:lnTo>
                    <a:pt x="10160" y="223520"/>
                  </a:lnTo>
                  <a:lnTo>
                    <a:pt x="10160" y="177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36600" y="3784263"/>
              <a:ext cx="10160" cy="253365"/>
            </a:xfrm>
            <a:custGeom>
              <a:avLst/>
              <a:gdLst/>
              <a:ahLst/>
              <a:cxnLst/>
              <a:rect l="l" t="t" r="r" b="b"/>
              <a:pathLst>
                <a:path w="10159" h="253364">
                  <a:moveTo>
                    <a:pt x="10159" y="0"/>
                  </a:moveTo>
                  <a:lnTo>
                    <a:pt x="0" y="29123"/>
                  </a:lnTo>
                  <a:lnTo>
                    <a:pt x="0" y="252978"/>
                  </a:lnTo>
                  <a:lnTo>
                    <a:pt x="10159" y="21832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46760" y="3755389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60" y="0"/>
                  </a:moveTo>
                  <a:lnTo>
                    <a:pt x="4965" y="0"/>
                  </a:lnTo>
                  <a:lnTo>
                    <a:pt x="4965" y="29210"/>
                  </a:lnTo>
                  <a:lnTo>
                    <a:pt x="0" y="29210"/>
                  </a:lnTo>
                  <a:lnTo>
                    <a:pt x="0" y="215900"/>
                  </a:lnTo>
                  <a:lnTo>
                    <a:pt x="0" y="229870"/>
                  </a:lnTo>
                  <a:lnTo>
                    <a:pt x="0" y="247650"/>
                  </a:lnTo>
                  <a:lnTo>
                    <a:pt x="2463" y="247650"/>
                  </a:lnTo>
                  <a:lnTo>
                    <a:pt x="2463" y="229870"/>
                  </a:lnTo>
                  <a:lnTo>
                    <a:pt x="7518" y="229870"/>
                  </a:lnTo>
                  <a:lnTo>
                    <a:pt x="7518" y="215900"/>
                  </a:lnTo>
                  <a:lnTo>
                    <a:pt x="10160" y="215900"/>
                  </a:lnTo>
                  <a:lnTo>
                    <a:pt x="10160" y="292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56919" y="3726016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718"/>
                  </a:lnTo>
                  <a:lnTo>
                    <a:pt x="10159" y="21566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67080" y="3696892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4790"/>
                  </a:lnTo>
                  <a:lnTo>
                    <a:pt x="10160" y="21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77240" y="3667768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863"/>
                  </a:lnTo>
                  <a:lnTo>
                    <a:pt x="10159" y="21581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87400" y="3638644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935"/>
                  </a:lnTo>
                  <a:lnTo>
                    <a:pt x="10159" y="2158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97559" y="3609521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08"/>
                  </a:lnTo>
                  <a:lnTo>
                    <a:pt x="10160" y="2159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07719" y="3580397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80"/>
                  </a:lnTo>
                  <a:lnTo>
                    <a:pt x="10160" y="216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17880" y="355127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153"/>
                  </a:lnTo>
                  <a:lnTo>
                    <a:pt x="10159" y="2161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28039" y="3522149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26"/>
                  </a:lnTo>
                  <a:lnTo>
                    <a:pt x="10159" y="216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38200" y="3493025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98"/>
                  </a:lnTo>
                  <a:lnTo>
                    <a:pt x="10159" y="2162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48360" y="3463902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371"/>
                  </a:lnTo>
                  <a:lnTo>
                    <a:pt x="10159" y="21631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58519" y="3434778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60" y="0"/>
                  </a:moveTo>
                  <a:lnTo>
                    <a:pt x="0" y="29123"/>
                  </a:lnTo>
                  <a:lnTo>
                    <a:pt x="0" y="245443"/>
                  </a:lnTo>
                  <a:lnTo>
                    <a:pt x="10160" y="2163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68680" y="3405654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16"/>
                  </a:lnTo>
                  <a:lnTo>
                    <a:pt x="10159" y="2164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78839" y="3376530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88"/>
                  </a:lnTo>
                  <a:lnTo>
                    <a:pt x="10159" y="2165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89000" y="3347406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661"/>
                  </a:lnTo>
                  <a:lnTo>
                    <a:pt x="10159" y="2166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99160" y="331828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733"/>
                  </a:lnTo>
                  <a:lnTo>
                    <a:pt x="10159" y="21668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09319" y="3289159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60" y="0"/>
                  </a:moveTo>
                  <a:lnTo>
                    <a:pt x="0" y="29123"/>
                  </a:lnTo>
                  <a:lnTo>
                    <a:pt x="0" y="245806"/>
                  </a:lnTo>
                  <a:lnTo>
                    <a:pt x="10160" y="2167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19480" y="3260035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878"/>
                  </a:lnTo>
                  <a:lnTo>
                    <a:pt x="10159" y="2168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29639" y="3230911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951"/>
                  </a:lnTo>
                  <a:lnTo>
                    <a:pt x="10159" y="21690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39800" y="3201787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024"/>
                  </a:lnTo>
                  <a:lnTo>
                    <a:pt x="10159" y="21697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48689" y="3172664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49728"/>
                  </a:lnTo>
                  <a:lnTo>
                    <a:pt x="11429" y="2170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58850" y="3143540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49800"/>
                  </a:lnTo>
                  <a:lnTo>
                    <a:pt x="11430" y="2171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70280" y="3114416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241"/>
                  </a:lnTo>
                  <a:lnTo>
                    <a:pt x="10159" y="2171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80439" y="3085292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314"/>
                  </a:lnTo>
                  <a:lnTo>
                    <a:pt x="10159" y="2172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90600" y="3056168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386"/>
                  </a:lnTo>
                  <a:lnTo>
                    <a:pt x="10159" y="2173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99489" y="3027045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50090"/>
                  </a:lnTo>
                  <a:lnTo>
                    <a:pt x="11429" y="21740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09650" y="2997921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50163"/>
                  </a:lnTo>
                  <a:lnTo>
                    <a:pt x="11430" y="2174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021080" y="2968797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04"/>
                  </a:lnTo>
                  <a:lnTo>
                    <a:pt x="10159" y="2175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031239" y="2939673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77"/>
                  </a:lnTo>
                  <a:lnTo>
                    <a:pt x="10159" y="2176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040130" y="2910549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380"/>
                  </a:lnTo>
                  <a:lnTo>
                    <a:pt x="11429" y="21769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050289" y="2881426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453"/>
                  </a:lnTo>
                  <a:lnTo>
                    <a:pt x="11429" y="2177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60450" y="2852302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26"/>
                  </a:lnTo>
                  <a:lnTo>
                    <a:pt x="11430" y="21784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070610" y="2823178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98"/>
                  </a:lnTo>
                  <a:lnTo>
                    <a:pt x="11430" y="21791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082039" y="2794054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59" y="0"/>
                  </a:moveTo>
                  <a:lnTo>
                    <a:pt x="0" y="29123"/>
                  </a:lnTo>
                  <a:lnTo>
                    <a:pt x="0" y="247039"/>
                  </a:lnTo>
                  <a:lnTo>
                    <a:pt x="10159" y="2179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090930" y="2764930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743"/>
                  </a:lnTo>
                  <a:lnTo>
                    <a:pt x="11429" y="2180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101089" y="2735807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816"/>
                  </a:lnTo>
                  <a:lnTo>
                    <a:pt x="11429" y="2181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111250" y="2706683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888"/>
                  </a:lnTo>
                  <a:lnTo>
                    <a:pt x="11430" y="2182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121410" y="267755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961"/>
                  </a:lnTo>
                  <a:lnTo>
                    <a:pt x="11430" y="2182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131569" y="2648435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033"/>
                  </a:lnTo>
                  <a:lnTo>
                    <a:pt x="11430" y="21835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141730" y="2619311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06"/>
                  </a:lnTo>
                  <a:lnTo>
                    <a:pt x="11429" y="2184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151889" y="2590188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79"/>
                  </a:lnTo>
                  <a:lnTo>
                    <a:pt x="11429" y="2184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162050" y="2561064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251"/>
                  </a:lnTo>
                  <a:lnTo>
                    <a:pt x="11430" y="2185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172210" y="2531940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24"/>
                  </a:lnTo>
                  <a:lnTo>
                    <a:pt x="11430" y="2186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182369" y="2502816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96"/>
                  </a:lnTo>
                  <a:lnTo>
                    <a:pt x="11430" y="21871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192530" y="247369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469"/>
                  </a:lnTo>
                  <a:lnTo>
                    <a:pt x="11429" y="2187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202689" y="244456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541"/>
                  </a:lnTo>
                  <a:lnTo>
                    <a:pt x="11429" y="2188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212850" y="2386329"/>
              <a:ext cx="21590" cy="281305"/>
            </a:xfrm>
            <a:custGeom>
              <a:avLst/>
              <a:gdLst/>
              <a:ahLst/>
              <a:cxnLst/>
              <a:rect l="l" t="t" r="r" b="b"/>
              <a:pathLst>
                <a:path w="21590" h="281305">
                  <a:moveTo>
                    <a:pt x="21590" y="0"/>
                  </a:moveTo>
                  <a:lnTo>
                    <a:pt x="11430" y="29121"/>
                  </a:lnTo>
                  <a:lnTo>
                    <a:pt x="10160" y="32766"/>
                  </a:lnTo>
                  <a:lnTo>
                    <a:pt x="0" y="61887"/>
                  </a:lnTo>
                  <a:lnTo>
                    <a:pt x="0" y="280733"/>
                  </a:lnTo>
                  <a:lnTo>
                    <a:pt x="10160" y="251688"/>
                  </a:lnTo>
                  <a:lnTo>
                    <a:pt x="11430" y="248056"/>
                  </a:lnTo>
                  <a:lnTo>
                    <a:pt x="21590" y="218998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233169" y="2357197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759"/>
                  </a:lnTo>
                  <a:lnTo>
                    <a:pt x="11430" y="21907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243330" y="2328073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832"/>
                  </a:lnTo>
                  <a:lnTo>
                    <a:pt x="11429" y="2191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253489" y="229894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904"/>
                  </a:lnTo>
                  <a:lnTo>
                    <a:pt x="11429" y="21922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263650" y="2269826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977"/>
                  </a:lnTo>
                  <a:lnTo>
                    <a:pt x="11430" y="2192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273810" y="224070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2049"/>
                  </a:lnTo>
                  <a:lnTo>
                    <a:pt x="11430" y="2193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283970" y="221233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9613" y="0"/>
                  </a:lnTo>
                  <a:lnTo>
                    <a:pt x="9613" y="10160"/>
                  </a:lnTo>
                  <a:lnTo>
                    <a:pt x="3848" y="10160"/>
                  </a:lnTo>
                  <a:lnTo>
                    <a:pt x="3848" y="31750"/>
                  </a:lnTo>
                  <a:lnTo>
                    <a:pt x="0" y="31750"/>
                  </a:lnTo>
                  <a:lnTo>
                    <a:pt x="0" y="218440"/>
                  </a:lnTo>
                  <a:lnTo>
                    <a:pt x="0" y="251460"/>
                  </a:lnTo>
                  <a:lnTo>
                    <a:pt x="5727" y="251460"/>
                  </a:lnTo>
                  <a:lnTo>
                    <a:pt x="5727" y="218440"/>
                  </a:lnTo>
                  <a:lnTo>
                    <a:pt x="11430" y="218440"/>
                  </a:lnTo>
                  <a:lnTo>
                    <a:pt x="11430" y="31750"/>
                  </a:lnTo>
                  <a:lnTo>
                    <a:pt x="11430" y="10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294130" y="2187073"/>
              <a:ext cx="11430" cy="247650"/>
            </a:xfrm>
            <a:custGeom>
              <a:avLst/>
              <a:gdLst/>
              <a:ahLst/>
              <a:cxnLst/>
              <a:rect l="l" t="t" r="r" b="b"/>
              <a:pathLst>
                <a:path w="11430" h="247650">
                  <a:moveTo>
                    <a:pt x="11429" y="0"/>
                  </a:moveTo>
                  <a:lnTo>
                    <a:pt x="0" y="28985"/>
                  </a:lnTo>
                  <a:lnTo>
                    <a:pt x="0" y="247575"/>
                  </a:lnTo>
                  <a:lnTo>
                    <a:pt x="11429" y="214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304289" y="2161309"/>
              <a:ext cx="11430" cy="244475"/>
            </a:xfrm>
            <a:custGeom>
              <a:avLst/>
              <a:gdLst/>
              <a:ahLst/>
              <a:cxnLst/>
              <a:rect l="l" t="t" r="r" b="b"/>
              <a:pathLst>
                <a:path w="11430" h="244475">
                  <a:moveTo>
                    <a:pt x="11429" y="0"/>
                  </a:moveTo>
                  <a:lnTo>
                    <a:pt x="0" y="28985"/>
                  </a:lnTo>
                  <a:lnTo>
                    <a:pt x="0" y="244288"/>
                  </a:lnTo>
                  <a:lnTo>
                    <a:pt x="11429" y="2116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314450" y="2136139"/>
              <a:ext cx="11430" cy="240029"/>
            </a:xfrm>
            <a:custGeom>
              <a:avLst/>
              <a:gdLst/>
              <a:ahLst/>
              <a:cxnLst/>
              <a:rect l="l" t="t" r="r" b="b"/>
              <a:pathLst>
                <a:path w="11430" h="240030">
                  <a:moveTo>
                    <a:pt x="11430" y="0"/>
                  </a:moveTo>
                  <a:lnTo>
                    <a:pt x="5676" y="0"/>
                  </a:lnTo>
                  <a:lnTo>
                    <a:pt x="5676" y="27940"/>
                  </a:lnTo>
                  <a:lnTo>
                    <a:pt x="0" y="27940"/>
                  </a:lnTo>
                  <a:lnTo>
                    <a:pt x="0" y="209550"/>
                  </a:lnTo>
                  <a:lnTo>
                    <a:pt x="0" y="222250"/>
                  </a:lnTo>
                  <a:lnTo>
                    <a:pt x="0" y="240030"/>
                  </a:lnTo>
                  <a:lnTo>
                    <a:pt x="3238" y="240030"/>
                  </a:lnTo>
                  <a:lnTo>
                    <a:pt x="3238" y="222250"/>
                  </a:lnTo>
                  <a:lnTo>
                    <a:pt x="8839" y="222250"/>
                  </a:lnTo>
                  <a:lnTo>
                    <a:pt x="8839" y="209550"/>
                  </a:lnTo>
                  <a:lnTo>
                    <a:pt x="11430" y="209550"/>
                  </a:lnTo>
                  <a:lnTo>
                    <a:pt x="11430" y="279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324610" y="2109780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912"/>
                  </a:lnTo>
                  <a:lnTo>
                    <a:pt x="11430" y="20982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334769" y="2084016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816"/>
                  </a:lnTo>
                  <a:lnTo>
                    <a:pt x="11430" y="209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344930" y="2058251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721"/>
                  </a:lnTo>
                  <a:lnTo>
                    <a:pt x="11429" y="2096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355089" y="2032487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626"/>
                  </a:lnTo>
                  <a:lnTo>
                    <a:pt x="11429" y="2095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365250" y="2006722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531"/>
                  </a:lnTo>
                  <a:lnTo>
                    <a:pt x="11430" y="2094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375410" y="1980958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436"/>
                  </a:lnTo>
                  <a:lnTo>
                    <a:pt x="11430" y="2093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385569" y="1955193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341"/>
                  </a:lnTo>
                  <a:lnTo>
                    <a:pt x="11430" y="2092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395730" y="1929429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245"/>
                  </a:lnTo>
                  <a:lnTo>
                    <a:pt x="11429" y="209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405889" y="1903665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150"/>
                  </a:lnTo>
                  <a:lnTo>
                    <a:pt x="11429" y="2090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416050" y="1877900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8055"/>
                  </a:lnTo>
                  <a:lnTo>
                    <a:pt x="11430" y="208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426210" y="1852135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960"/>
                  </a:lnTo>
                  <a:lnTo>
                    <a:pt x="11430" y="2088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436369" y="1826371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865"/>
                  </a:lnTo>
                  <a:lnTo>
                    <a:pt x="11430" y="2087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446530" y="1800607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770"/>
                  </a:lnTo>
                  <a:lnTo>
                    <a:pt x="11429" y="2086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456689" y="1774842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674"/>
                  </a:lnTo>
                  <a:lnTo>
                    <a:pt x="11429" y="2085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466850" y="1749078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579"/>
                  </a:lnTo>
                  <a:lnTo>
                    <a:pt x="11430" y="20848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477010" y="1723313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484"/>
                  </a:lnTo>
                  <a:lnTo>
                    <a:pt x="11430" y="20839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487169" y="1700769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4168"/>
                  </a:lnTo>
                  <a:lnTo>
                    <a:pt x="10160" y="2083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497330" y="1675005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59" y="0"/>
                  </a:moveTo>
                  <a:lnTo>
                    <a:pt x="0" y="25764"/>
                  </a:lnTo>
                  <a:lnTo>
                    <a:pt x="0" y="234073"/>
                  </a:lnTo>
                  <a:lnTo>
                    <a:pt x="10159" y="2082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507489" y="1646020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29" y="0"/>
                  </a:moveTo>
                  <a:lnTo>
                    <a:pt x="0" y="28985"/>
                  </a:lnTo>
                  <a:lnTo>
                    <a:pt x="0" y="237199"/>
                  </a:lnTo>
                  <a:lnTo>
                    <a:pt x="11429" y="2081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517650" y="1620255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103"/>
                  </a:lnTo>
                  <a:lnTo>
                    <a:pt x="11430" y="20801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527810" y="1594491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008"/>
                  </a:lnTo>
                  <a:lnTo>
                    <a:pt x="11430" y="207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537969" y="1571947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3693"/>
                  </a:lnTo>
                  <a:lnTo>
                    <a:pt x="10160" y="2078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548130" y="1546183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597"/>
                  </a:lnTo>
                  <a:lnTo>
                    <a:pt x="10159" y="20773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558289" y="1517198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723"/>
                  </a:lnTo>
                  <a:lnTo>
                    <a:pt x="11429" y="2076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568450" y="1491433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30" y="0"/>
                  </a:moveTo>
                  <a:lnTo>
                    <a:pt x="0" y="28985"/>
                  </a:lnTo>
                  <a:lnTo>
                    <a:pt x="0" y="236628"/>
                  </a:lnTo>
                  <a:lnTo>
                    <a:pt x="11430" y="2075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578610" y="1468889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312"/>
                  </a:lnTo>
                  <a:lnTo>
                    <a:pt x="10159" y="20745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88769" y="1443125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60" y="0"/>
                  </a:moveTo>
                  <a:lnTo>
                    <a:pt x="0" y="25764"/>
                  </a:lnTo>
                  <a:lnTo>
                    <a:pt x="0" y="233217"/>
                  </a:lnTo>
                  <a:lnTo>
                    <a:pt x="10160" y="2073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598930" y="1417360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122"/>
                  </a:lnTo>
                  <a:lnTo>
                    <a:pt x="10159" y="20726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609089" y="1388375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247"/>
                  </a:lnTo>
                  <a:lnTo>
                    <a:pt x="11429" y="2071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619250" y="1362611"/>
              <a:ext cx="11430" cy="236220"/>
            </a:xfrm>
            <a:custGeom>
              <a:avLst/>
              <a:gdLst/>
              <a:ahLst/>
              <a:cxnLst/>
              <a:rect l="l" t="t" r="r" b="b"/>
              <a:pathLst>
                <a:path w="11430" h="236219">
                  <a:moveTo>
                    <a:pt x="11430" y="0"/>
                  </a:moveTo>
                  <a:lnTo>
                    <a:pt x="0" y="28985"/>
                  </a:lnTo>
                  <a:lnTo>
                    <a:pt x="0" y="236152"/>
                  </a:lnTo>
                  <a:lnTo>
                    <a:pt x="11430" y="2070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29410" y="1340067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836"/>
                  </a:lnTo>
                  <a:lnTo>
                    <a:pt x="10159" y="2069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639570" y="1314303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741"/>
                  </a:lnTo>
                  <a:lnTo>
                    <a:pt x="10160" y="20688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649729" y="1288538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646"/>
                  </a:lnTo>
                  <a:lnTo>
                    <a:pt x="10159" y="2067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659889" y="1262774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551"/>
                  </a:lnTo>
                  <a:lnTo>
                    <a:pt x="10160" y="2066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670050" y="1237009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455"/>
                  </a:lnTo>
                  <a:lnTo>
                    <a:pt x="10160" y="206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680210" y="1211245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360"/>
                  </a:lnTo>
                  <a:lnTo>
                    <a:pt x="10159" y="2065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690370" y="1185480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265"/>
                  </a:lnTo>
                  <a:lnTo>
                    <a:pt x="10160" y="2064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700529" y="1159716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170"/>
                  </a:lnTo>
                  <a:lnTo>
                    <a:pt x="10159" y="2063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710689" y="113395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075"/>
                  </a:lnTo>
                  <a:lnTo>
                    <a:pt x="10160" y="2062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720850" y="1108187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980"/>
                  </a:lnTo>
                  <a:lnTo>
                    <a:pt x="10160" y="2061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731010" y="108242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1884"/>
                  </a:lnTo>
                  <a:lnTo>
                    <a:pt x="10159" y="2060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741170" y="1056658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789"/>
                  </a:lnTo>
                  <a:lnTo>
                    <a:pt x="10160" y="2059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751329" y="1030894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694"/>
                  </a:lnTo>
                  <a:lnTo>
                    <a:pt x="10159" y="2058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761489" y="1005129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99"/>
                  </a:lnTo>
                  <a:lnTo>
                    <a:pt x="10160" y="20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771650" y="979365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04"/>
                  </a:lnTo>
                  <a:lnTo>
                    <a:pt x="10160" y="2056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781810" y="953600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408"/>
                  </a:lnTo>
                  <a:lnTo>
                    <a:pt x="10159" y="2055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791970" y="927836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313"/>
                  </a:lnTo>
                  <a:lnTo>
                    <a:pt x="10160" y="2054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802129" y="902071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218"/>
                  </a:lnTo>
                  <a:lnTo>
                    <a:pt x="10159" y="2053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812289" y="876307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123"/>
                  </a:lnTo>
                  <a:lnTo>
                    <a:pt x="10160" y="20526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822450" y="850542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028"/>
                  </a:lnTo>
                  <a:lnTo>
                    <a:pt x="10160" y="2051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832610" y="824778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933"/>
                  </a:lnTo>
                  <a:lnTo>
                    <a:pt x="10159" y="2050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842770" y="799014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0837"/>
                  </a:lnTo>
                  <a:lnTo>
                    <a:pt x="10160" y="204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852929" y="773249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742"/>
                  </a:lnTo>
                  <a:lnTo>
                    <a:pt x="10159" y="2046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863089" y="747485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430"/>
                  </a:lnTo>
                  <a:lnTo>
                    <a:pt x="10160" y="2043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873250" y="721720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086"/>
                  </a:lnTo>
                  <a:lnTo>
                    <a:pt x="10160" y="203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883410" y="695956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59" y="0"/>
                  </a:moveTo>
                  <a:lnTo>
                    <a:pt x="0" y="25764"/>
                  </a:lnTo>
                  <a:lnTo>
                    <a:pt x="0" y="229742"/>
                  </a:lnTo>
                  <a:lnTo>
                    <a:pt x="10159" y="2036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893570" y="670191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60" y="0"/>
                  </a:moveTo>
                  <a:lnTo>
                    <a:pt x="0" y="25764"/>
                  </a:lnTo>
                  <a:lnTo>
                    <a:pt x="0" y="229399"/>
                  </a:lnTo>
                  <a:lnTo>
                    <a:pt x="10160" y="2032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903729" y="644427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59" y="0"/>
                  </a:moveTo>
                  <a:lnTo>
                    <a:pt x="0" y="25764"/>
                  </a:lnTo>
                  <a:lnTo>
                    <a:pt x="0" y="229055"/>
                  </a:lnTo>
                  <a:lnTo>
                    <a:pt x="10159" y="2029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913889" y="618662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60" y="0"/>
                  </a:moveTo>
                  <a:lnTo>
                    <a:pt x="0" y="25764"/>
                  </a:lnTo>
                  <a:lnTo>
                    <a:pt x="0" y="228711"/>
                  </a:lnTo>
                  <a:lnTo>
                    <a:pt x="10160" y="2026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924050" y="592898"/>
              <a:ext cx="10160" cy="228600"/>
            </a:xfrm>
            <a:custGeom>
              <a:avLst/>
              <a:gdLst/>
              <a:ahLst/>
              <a:cxnLst/>
              <a:rect l="l" t="t" r="r" b="b"/>
              <a:pathLst>
                <a:path w="10160" h="228600">
                  <a:moveTo>
                    <a:pt x="10160" y="0"/>
                  </a:moveTo>
                  <a:lnTo>
                    <a:pt x="0" y="25764"/>
                  </a:lnTo>
                  <a:lnTo>
                    <a:pt x="0" y="228368"/>
                  </a:lnTo>
                  <a:lnTo>
                    <a:pt x="10160" y="2022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932939" y="567134"/>
              <a:ext cx="11430" cy="231775"/>
            </a:xfrm>
            <a:custGeom>
              <a:avLst/>
              <a:gdLst/>
              <a:ahLst/>
              <a:cxnLst/>
              <a:rect l="l" t="t" r="r" b="b"/>
              <a:pathLst>
                <a:path w="11430" h="231775">
                  <a:moveTo>
                    <a:pt x="11430" y="0"/>
                  </a:moveTo>
                  <a:lnTo>
                    <a:pt x="0" y="28985"/>
                  </a:lnTo>
                  <a:lnTo>
                    <a:pt x="0" y="231288"/>
                  </a:lnTo>
                  <a:lnTo>
                    <a:pt x="11430" y="201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943100" y="541369"/>
              <a:ext cx="11430" cy="231140"/>
            </a:xfrm>
            <a:custGeom>
              <a:avLst/>
              <a:gdLst/>
              <a:ahLst/>
              <a:cxnLst/>
              <a:rect l="l" t="t" r="r" b="b"/>
              <a:pathLst>
                <a:path w="11430" h="231140">
                  <a:moveTo>
                    <a:pt x="11430" y="0"/>
                  </a:moveTo>
                  <a:lnTo>
                    <a:pt x="0" y="28985"/>
                  </a:lnTo>
                  <a:lnTo>
                    <a:pt x="0" y="230944"/>
                  </a:lnTo>
                  <a:lnTo>
                    <a:pt x="11430" y="2015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954529" y="515605"/>
              <a:ext cx="10160" cy="227965"/>
            </a:xfrm>
            <a:custGeom>
              <a:avLst/>
              <a:gdLst/>
              <a:ahLst/>
              <a:cxnLst/>
              <a:rect l="l" t="t" r="r" b="b"/>
              <a:pathLst>
                <a:path w="10160" h="227965">
                  <a:moveTo>
                    <a:pt x="10159" y="0"/>
                  </a:moveTo>
                  <a:lnTo>
                    <a:pt x="0" y="25764"/>
                  </a:lnTo>
                  <a:lnTo>
                    <a:pt x="0" y="227337"/>
                  </a:lnTo>
                  <a:lnTo>
                    <a:pt x="10159" y="2012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964689" y="489840"/>
              <a:ext cx="10160" cy="227329"/>
            </a:xfrm>
            <a:custGeom>
              <a:avLst/>
              <a:gdLst/>
              <a:ahLst/>
              <a:cxnLst/>
              <a:rect l="l" t="t" r="r" b="b"/>
              <a:pathLst>
                <a:path w="10160" h="227329">
                  <a:moveTo>
                    <a:pt x="10160" y="0"/>
                  </a:moveTo>
                  <a:lnTo>
                    <a:pt x="0" y="25764"/>
                  </a:lnTo>
                  <a:lnTo>
                    <a:pt x="0" y="226993"/>
                  </a:lnTo>
                  <a:lnTo>
                    <a:pt x="10160" y="200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974850" y="464076"/>
              <a:ext cx="10160" cy="226695"/>
            </a:xfrm>
            <a:custGeom>
              <a:avLst/>
              <a:gdLst/>
              <a:ahLst/>
              <a:cxnLst/>
              <a:rect l="l" t="t" r="r" b="b"/>
              <a:pathLst>
                <a:path w="10160" h="226695">
                  <a:moveTo>
                    <a:pt x="10160" y="0"/>
                  </a:moveTo>
                  <a:lnTo>
                    <a:pt x="0" y="25764"/>
                  </a:lnTo>
                  <a:lnTo>
                    <a:pt x="0" y="226649"/>
                  </a:lnTo>
                  <a:lnTo>
                    <a:pt x="10160" y="2005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983739" y="438311"/>
              <a:ext cx="11430" cy="229870"/>
            </a:xfrm>
            <a:custGeom>
              <a:avLst/>
              <a:gdLst/>
              <a:ahLst/>
              <a:cxnLst/>
              <a:rect l="l" t="t" r="r" b="b"/>
              <a:pathLst>
                <a:path w="11430" h="229870">
                  <a:moveTo>
                    <a:pt x="11430" y="0"/>
                  </a:moveTo>
                  <a:lnTo>
                    <a:pt x="0" y="28985"/>
                  </a:lnTo>
                  <a:lnTo>
                    <a:pt x="0" y="229569"/>
                  </a:lnTo>
                  <a:lnTo>
                    <a:pt x="11430" y="2001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993900" y="412547"/>
              <a:ext cx="11430" cy="229235"/>
            </a:xfrm>
            <a:custGeom>
              <a:avLst/>
              <a:gdLst/>
              <a:ahLst/>
              <a:cxnLst/>
              <a:rect l="l" t="t" r="r" b="b"/>
              <a:pathLst>
                <a:path w="11430" h="229234">
                  <a:moveTo>
                    <a:pt x="11430" y="0"/>
                  </a:moveTo>
                  <a:lnTo>
                    <a:pt x="0" y="28985"/>
                  </a:lnTo>
                  <a:lnTo>
                    <a:pt x="0" y="229226"/>
                  </a:lnTo>
                  <a:lnTo>
                    <a:pt x="11430" y="19985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005329" y="386782"/>
              <a:ext cx="10160" cy="226060"/>
            </a:xfrm>
            <a:custGeom>
              <a:avLst/>
              <a:gdLst/>
              <a:ahLst/>
              <a:cxnLst/>
              <a:rect l="l" t="t" r="r" b="b"/>
              <a:pathLst>
                <a:path w="10160" h="226059">
                  <a:moveTo>
                    <a:pt x="10159" y="0"/>
                  </a:moveTo>
                  <a:lnTo>
                    <a:pt x="0" y="25764"/>
                  </a:lnTo>
                  <a:lnTo>
                    <a:pt x="0" y="225618"/>
                  </a:lnTo>
                  <a:lnTo>
                    <a:pt x="10159" y="1995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015489" y="361018"/>
              <a:ext cx="10160" cy="225425"/>
            </a:xfrm>
            <a:custGeom>
              <a:avLst/>
              <a:gdLst/>
              <a:ahLst/>
              <a:cxnLst/>
              <a:rect l="l" t="t" r="r" b="b"/>
              <a:pathLst>
                <a:path w="10160" h="225425">
                  <a:moveTo>
                    <a:pt x="10160" y="0"/>
                  </a:moveTo>
                  <a:lnTo>
                    <a:pt x="0" y="25764"/>
                  </a:lnTo>
                  <a:lnTo>
                    <a:pt x="0" y="225275"/>
                  </a:lnTo>
                  <a:lnTo>
                    <a:pt x="10160" y="1991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024379" y="335253"/>
              <a:ext cx="11430" cy="228600"/>
            </a:xfrm>
            <a:custGeom>
              <a:avLst/>
              <a:gdLst/>
              <a:ahLst/>
              <a:cxnLst/>
              <a:rect l="l" t="t" r="r" b="b"/>
              <a:pathLst>
                <a:path w="11430" h="228600">
                  <a:moveTo>
                    <a:pt x="11430" y="0"/>
                  </a:moveTo>
                  <a:lnTo>
                    <a:pt x="0" y="28985"/>
                  </a:lnTo>
                  <a:lnTo>
                    <a:pt x="0" y="228195"/>
                  </a:lnTo>
                  <a:lnTo>
                    <a:pt x="11430" y="19882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034539" y="309489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851"/>
                  </a:lnTo>
                  <a:lnTo>
                    <a:pt x="11430" y="19847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044700" y="283725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507"/>
                  </a:lnTo>
                  <a:lnTo>
                    <a:pt x="11430" y="1981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056130" y="257809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5207" y="0"/>
                  </a:lnTo>
                  <a:lnTo>
                    <a:pt x="5207" y="25400"/>
                  </a:lnTo>
                  <a:lnTo>
                    <a:pt x="0" y="25400"/>
                  </a:lnTo>
                  <a:lnTo>
                    <a:pt x="0" y="204470"/>
                  </a:lnTo>
                  <a:lnTo>
                    <a:pt x="0" y="223520"/>
                  </a:lnTo>
                  <a:lnTo>
                    <a:pt x="3911" y="223520"/>
                  </a:lnTo>
                  <a:lnTo>
                    <a:pt x="3911" y="204470"/>
                  </a:lnTo>
                  <a:lnTo>
                    <a:pt x="10160" y="204470"/>
                  </a:lnTo>
                  <a:lnTo>
                    <a:pt x="10160" y="2540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066289" y="232196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0" y="25764"/>
                  </a:lnTo>
                  <a:lnTo>
                    <a:pt x="0" y="223056"/>
                  </a:lnTo>
                  <a:lnTo>
                    <a:pt x="10160" y="1949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075179" y="206431"/>
              <a:ext cx="11430" cy="224790"/>
            </a:xfrm>
            <a:custGeom>
              <a:avLst/>
              <a:gdLst/>
              <a:ahLst/>
              <a:cxnLst/>
              <a:rect l="l" t="t" r="r" b="b"/>
              <a:pathLst>
                <a:path w="11430" h="224790">
                  <a:moveTo>
                    <a:pt x="11430" y="0"/>
                  </a:moveTo>
                  <a:lnTo>
                    <a:pt x="0" y="28985"/>
                  </a:lnTo>
                  <a:lnTo>
                    <a:pt x="0" y="224225"/>
                  </a:lnTo>
                  <a:lnTo>
                    <a:pt x="11430" y="1926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085339" y="180667"/>
              <a:ext cx="11430" cy="222250"/>
            </a:xfrm>
            <a:custGeom>
              <a:avLst/>
              <a:gdLst/>
              <a:ahLst/>
              <a:cxnLst/>
              <a:rect l="l" t="t" r="r" b="b"/>
              <a:pathLst>
                <a:path w="11430" h="222250">
                  <a:moveTo>
                    <a:pt x="11430" y="0"/>
                  </a:moveTo>
                  <a:lnTo>
                    <a:pt x="0" y="28985"/>
                  </a:lnTo>
                  <a:lnTo>
                    <a:pt x="0" y="221880"/>
                  </a:lnTo>
                  <a:lnTo>
                    <a:pt x="11430" y="1902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095500" y="154902"/>
              <a:ext cx="11430" cy="219710"/>
            </a:xfrm>
            <a:custGeom>
              <a:avLst/>
              <a:gdLst/>
              <a:ahLst/>
              <a:cxnLst/>
              <a:rect l="l" t="t" r="r" b="b"/>
              <a:pathLst>
                <a:path w="11430" h="219710">
                  <a:moveTo>
                    <a:pt x="11430" y="0"/>
                  </a:moveTo>
                  <a:lnTo>
                    <a:pt x="0" y="28985"/>
                  </a:lnTo>
                  <a:lnTo>
                    <a:pt x="0" y="219535"/>
                  </a:lnTo>
                  <a:lnTo>
                    <a:pt x="11430" y="1879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105660" y="129138"/>
              <a:ext cx="11430" cy="217804"/>
            </a:xfrm>
            <a:custGeom>
              <a:avLst/>
              <a:gdLst/>
              <a:ahLst/>
              <a:cxnLst/>
              <a:rect l="l" t="t" r="r" b="b"/>
              <a:pathLst>
                <a:path w="11430" h="217804">
                  <a:moveTo>
                    <a:pt x="11429" y="0"/>
                  </a:moveTo>
                  <a:lnTo>
                    <a:pt x="0" y="28985"/>
                  </a:lnTo>
                  <a:lnTo>
                    <a:pt x="0" y="217190"/>
                  </a:lnTo>
                  <a:lnTo>
                    <a:pt x="11429" y="18556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115820" y="103373"/>
              <a:ext cx="11430" cy="215265"/>
            </a:xfrm>
            <a:custGeom>
              <a:avLst/>
              <a:gdLst/>
              <a:ahLst/>
              <a:cxnLst/>
              <a:rect l="l" t="t" r="r" b="b"/>
              <a:pathLst>
                <a:path w="11430" h="215265">
                  <a:moveTo>
                    <a:pt x="11430" y="0"/>
                  </a:moveTo>
                  <a:lnTo>
                    <a:pt x="0" y="28985"/>
                  </a:lnTo>
                  <a:lnTo>
                    <a:pt x="0" y="214845"/>
                  </a:lnTo>
                  <a:lnTo>
                    <a:pt x="11430" y="18322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125979" y="77609"/>
              <a:ext cx="11430" cy="212725"/>
            </a:xfrm>
            <a:custGeom>
              <a:avLst/>
              <a:gdLst/>
              <a:ahLst/>
              <a:cxnLst/>
              <a:rect l="l" t="t" r="r" b="b"/>
              <a:pathLst>
                <a:path w="11430" h="212725">
                  <a:moveTo>
                    <a:pt x="11430" y="0"/>
                  </a:moveTo>
                  <a:lnTo>
                    <a:pt x="0" y="28985"/>
                  </a:lnTo>
                  <a:lnTo>
                    <a:pt x="0" y="212500"/>
                  </a:lnTo>
                  <a:lnTo>
                    <a:pt x="11430" y="18087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136139" y="51845"/>
              <a:ext cx="11430" cy="210185"/>
            </a:xfrm>
            <a:custGeom>
              <a:avLst/>
              <a:gdLst/>
              <a:ahLst/>
              <a:cxnLst/>
              <a:rect l="l" t="t" r="r" b="b"/>
              <a:pathLst>
                <a:path w="11430" h="210185">
                  <a:moveTo>
                    <a:pt x="11430" y="0"/>
                  </a:moveTo>
                  <a:lnTo>
                    <a:pt x="0" y="28985"/>
                  </a:lnTo>
                  <a:lnTo>
                    <a:pt x="0" y="210155"/>
                  </a:lnTo>
                  <a:lnTo>
                    <a:pt x="11430" y="1785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146300" y="26080"/>
              <a:ext cx="11430" cy="208279"/>
            </a:xfrm>
            <a:custGeom>
              <a:avLst/>
              <a:gdLst/>
              <a:ahLst/>
              <a:cxnLst/>
              <a:rect l="l" t="t" r="r" b="b"/>
              <a:pathLst>
                <a:path w="11430" h="208279">
                  <a:moveTo>
                    <a:pt x="11430" y="0"/>
                  </a:moveTo>
                  <a:lnTo>
                    <a:pt x="0" y="28985"/>
                  </a:lnTo>
                  <a:lnTo>
                    <a:pt x="0" y="207811"/>
                  </a:lnTo>
                  <a:lnTo>
                    <a:pt x="11430" y="1761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156460" y="22859"/>
              <a:ext cx="11430" cy="183515"/>
            </a:xfrm>
            <a:custGeom>
              <a:avLst/>
              <a:gdLst/>
              <a:ahLst/>
              <a:cxnLst/>
              <a:rect l="l" t="t" r="r" b="b"/>
              <a:pathLst>
                <a:path w="11430" h="183515">
                  <a:moveTo>
                    <a:pt x="2539" y="0"/>
                  </a:moveTo>
                  <a:lnTo>
                    <a:pt x="0" y="6441"/>
                  </a:lnTo>
                  <a:lnTo>
                    <a:pt x="0" y="182922"/>
                  </a:lnTo>
                  <a:lnTo>
                    <a:pt x="11429" y="151299"/>
                  </a:lnTo>
                  <a:lnTo>
                    <a:pt x="11429" y="276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166620" y="25230"/>
              <a:ext cx="11430" cy="153035"/>
            </a:xfrm>
            <a:custGeom>
              <a:avLst/>
              <a:gdLst/>
              <a:ahLst/>
              <a:cxnLst/>
              <a:rect l="l" t="t" r="r" b="b"/>
              <a:pathLst>
                <a:path w="11430" h="153035">
                  <a:moveTo>
                    <a:pt x="0" y="0"/>
                  </a:moveTo>
                  <a:lnTo>
                    <a:pt x="0" y="152442"/>
                  </a:lnTo>
                  <a:lnTo>
                    <a:pt x="11430" y="120819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176779" y="28391"/>
              <a:ext cx="11430" cy="121285"/>
            </a:xfrm>
            <a:custGeom>
              <a:avLst/>
              <a:gdLst/>
              <a:ahLst/>
              <a:cxnLst/>
              <a:rect l="l" t="t" r="r" b="b"/>
              <a:pathLst>
                <a:path w="11430" h="121285">
                  <a:moveTo>
                    <a:pt x="0" y="0"/>
                  </a:moveTo>
                  <a:lnTo>
                    <a:pt x="0" y="121172"/>
                  </a:lnTo>
                  <a:lnTo>
                    <a:pt x="11430" y="89549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186939" y="31552"/>
              <a:ext cx="11430" cy="90170"/>
            </a:xfrm>
            <a:custGeom>
              <a:avLst/>
              <a:gdLst/>
              <a:ahLst/>
              <a:cxnLst/>
              <a:rect l="l" t="t" r="r" b="b"/>
              <a:pathLst>
                <a:path w="11430" h="90170">
                  <a:moveTo>
                    <a:pt x="0" y="0"/>
                  </a:moveTo>
                  <a:lnTo>
                    <a:pt x="0" y="89901"/>
                  </a:lnTo>
                  <a:lnTo>
                    <a:pt x="11430" y="58278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197100" y="34713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30" h="59055">
                  <a:moveTo>
                    <a:pt x="0" y="0"/>
                  </a:moveTo>
                  <a:lnTo>
                    <a:pt x="0" y="58631"/>
                  </a:lnTo>
                  <a:lnTo>
                    <a:pt x="11430" y="27008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207260" y="378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0" y="0"/>
                  </a:moveTo>
                  <a:lnTo>
                    <a:pt x="0" y="27361"/>
                  </a:lnTo>
                  <a:lnTo>
                    <a:pt x="8889" y="2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3550920" y="5451947"/>
              <a:ext cx="69850" cy="231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620770" y="5416608"/>
              <a:ext cx="13970" cy="275590"/>
            </a:xfrm>
            <a:custGeom>
              <a:avLst/>
              <a:gdLst/>
              <a:ahLst/>
              <a:cxnLst/>
              <a:rect l="l" t="t" r="r" b="b"/>
              <a:pathLst>
                <a:path w="13970" h="275589">
                  <a:moveTo>
                    <a:pt x="13969" y="0"/>
                  </a:moveTo>
                  <a:lnTo>
                    <a:pt x="0" y="35338"/>
                  </a:lnTo>
                  <a:lnTo>
                    <a:pt x="0" y="266601"/>
                  </a:lnTo>
                  <a:lnTo>
                    <a:pt x="11429" y="275531"/>
                  </a:lnTo>
                  <a:lnTo>
                    <a:pt x="13969" y="26859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634740" y="5378057"/>
              <a:ext cx="15240" cy="307340"/>
            </a:xfrm>
            <a:custGeom>
              <a:avLst/>
              <a:gdLst/>
              <a:ahLst/>
              <a:cxnLst/>
              <a:rect l="l" t="t" r="r" b="b"/>
              <a:pathLst>
                <a:path w="15239" h="307339">
                  <a:moveTo>
                    <a:pt x="15239" y="0"/>
                  </a:moveTo>
                  <a:lnTo>
                    <a:pt x="0" y="38551"/>
                  </a:lnTo>
                  <a:lnTo>
                    <a:pt x="0" y="307143"/>
                  </a:lnTo>
                  <a:lnTo>
                    <a:pt x="15239" y="2655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648709" y="5342718"/>
              <a:ext cx="15240" cy="304800"/>
            </a:xfrm>
            <a:custGeom>
              <a:avLst/>
              <a:gdLst/>
              <a:ahLst/>
              <a:cxnLst/>
              <a:rect l="l" t="t" r="r" b="b"/>
              <a:pathLst>
                <a:path w="15239" h="304800">
                  <a:moveTo>
                    <a:pt x="15239" y="0"/>
                  </a:moveTo>
                  <a:lnTo>
                    <a:pt x="0" y="38551"/>
                  </a:lnTo>
                  <a:lnTo>
                    <a:pt x="0" y="304319"/>
                  </a:lnTo>
                  <a:lnTo>
                    <a:pt x="15239" y="262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662679" y="5307380"/>
              <a:ext cx="15240" cy="301625"/>
            </a:xfrm>
            <a:custGeom>
              <a:avLst/>
              <a:gdLst/>
              <a:ahLst/>
              <a:cxnLst/>
              <a:rect l="l" t="t" r="r" b="b"/>
              <a:pathLst>
                <a:path w="15239" h="301625">
                  <a:moveTo>
                    <a:pt x="15240" y="0"/>
                  </a:moveTo>
                  <a:lnTo>
                    <a:pt x="0" y="38551"/>
                  </a:lnTo>
                  <a:lnTo>
                    <a:pt x="0" y="301494"/>
                  </a:lnTo>
                  <a:lnTo>
                    <a:pt x="15240" y="25986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3676650" y="5272041"/>
              <a:ext cx="15240" cy="299085"/>
            </a:xfrm>
            <a:custGeom>
              <a:avLst/>
              <a:gdLst/>
              <a:ahLst/>
              <a:cxnLst/>
              <a:rect l="l" t="t" r="r" b="b"/>
              <a:pathLst>
                <a:path w="15239" h="299085">
                  <a:moveTo>
                    <a:pt x="15239" y="0"/>
                  </a:moveTo>
                  <a:lnTo>
                    <a:pt x="0" y="38551"/>
                  </a:lnTo>
                  <a:lnTo>
                    <a:pt x="0" y="298669"/>
                  </a:lnTo>
                  <a:lnTo>
                    <a:pt x="15239" y="2570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3690620" y="5236702"/>
              <a:ext cx="15240" cy="295910"/>
            </a:xfrm>
            <a:custGeom>
              <a:avLst/>
              <a:gdLst/>
              <a:ahLst/>
              <a:cxnLst/>
              <a:rect l="l" t="t" r="r" b="b"/>
              <a:pathLst>
                <a:path w="15239" h="295910">
                  <a:moveTo>
                    <a:pt x="15239" y="0"/>
                  </a:moveTo>
                  <a:lnTo>
                    <a:pt x="0" y="38551"/>
                  </a:lnTo>
                  <a:lnTo>
                    <a:pt x="0" y="295845"/>
                  </a:lnTo>
                  <a:lnTo>
                    <a:pt x="15239" y="25421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3704590" y="5201364"/>
              <a:ext cx="15240" cy="293370"/>
            </a:xfrm>
            <a:custGeom>
              <a:avLst/>
              <a:gdLst/>
              <a:ahLst/>
              <a:cxnLst/>
              <a:rect l="l" t="t" r="r" b="b"/>
              <a:pathLst>
                <a:path w="15239" h="293370">
                  <a:moveTo>
                    <a:pt x="15239" y="0"/>
                  </a:moveTo>
                  <a:lnTo>
                    <a:pt x="0" y="38551"/>
                  </a:lnTo>
                  <a:lnTo>
                    <a:pt x="0" y="293020"/>
                  </a:lnTo>
                  <a:lnTo>
                    <a:pt x="15239" y="2513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3718559" y="5166025"/>
              <a:ext cx="15240" cy="290195"/>
            </a:xfrm>
            <a:custGeom>
              <a:avLst/>
              <a:gdLst/>
              <a:ahLst/>
              <a:cxnLst/>
              <a:rect l="l" t="t" r="r" b="b"/>
              <a:pathLst>
                <a:path w="15239" h="290195">
                  <a:moveTo>
                    <a:pt x="15239" y="0"/>
                  </a:moveTo>
                  <a:lnTo>
                    <a:pt x="0" y="38551"/>
                  </a:lnTo>
                  <a:lnTo>
                    <a:pt x="0" y="290195"/>
                  </a:lnTo>
                  <a:lnTo>
                    <a:pt x="15239" y="24856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733800" y="5130687"/>
              <a:ext cx="13970" cy="284480"/>
            </a:xfrm>
            <a:custGeom>
              <a:avLst/>
              <a:gdLst/>
              <a:ahLst/>
              <a:cxnLst/>
              <a:rect l="l" t="t" r="r" b="b"/>
              <a:pathLst>
                <a:path w="13970" h="284479">
                  <a:moveTo>
                    <a:pt x="13970" y="0"/>
                  </a:moveTo>
                  <a:lnTo>
                    <a:pt x="0" y="35338"/>
                  </a:lnTo>
                  <a:lnTo>
                    <a:pt x="0" y="283901"/>
                  </a:lnTo>
                  <a:lnTo>
                    <a:pt x="13970" y="2457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3747770" y="5095348"/>
              <a:ext cx="13970" cy="281305"/>
            </a:xfrm>
            <a:custGeom>
              <a:avLst/>
              <a:gdLst/>
              <a:ahLst/>
              <a:cxnLst/>
              <a:rect l="l" t="t" r="r" b="b"/>
              <a:pathLst>
                <a:path w="13970" h="281304">
                  <a:moveTo>
                    <a:pt x="13969" y="0"/>
                  </a:moveTo>
                  <a:lnTo>
                    <a:pt x="0" y="35338"/>
                  </a:lnTo>
                  <a:lnTo>
                    <a:pt x="0" y="281077"/>
                  </a:lnTo>
                  <a:lnTo>
                    <a:pt x="13969" y="2429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3761740" y="5056797"/>
              <a:ext cx="15240" cy="281940"/>
            </a:xfrm>
            <a:custGeom>
              <a:avLst/>
              <a:gdLst/>
              <a:ahLst/>
              <a:cxnLst/>
              <a:rect l="l" t="t" r="r" b="b"/>
              <a:pathLst>
                <a:path w="15239" h="281939">
                  <a:moveTo>
                    <a:pt x="15239" y="0"/>
                  </a:moveTo>
                  <a:lnTo>
                    <a:pt x="0" y="38551"/>
                  </a:lnTo>
                  <a:lnTo>
                    <a:pt x="0" y="281465"/>
                  </a:lnTo>
                  <a:lnTo>
                    <a:pt x="15239" y="23983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775709" y="5021458"/>
              <a:ext cx="15240" cy="278765"/>
            </a:xfrm>
            <a:custGeom>
              <a:avLst/>
              <a:gdLst/>
              <a:ahLst/>
              <a:cxnLst/>
              <a:rect l="l" t="t" r="r" b="b"/>
              <a:pathLst>
                <a:path w="15239" h="278764">
                  <a:moveTo>
                    <a:pt x="15239" y="0"/>
                  </a:moveTo>
                  <a:lnTo>
                    <a:pt x="0" y="38551"/>
                  </a:lnTo>
                  <a:lnTo>
                    <a:pt x="0" y="278640"/>
                  </a:lnTo>
                  <a:lnTo>
                    <a:pt x="15239" y="23700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789679" y="4986120"/>
              <a:ext cx="15240" cy="276225"/>
            </a:xfrm>
            <a:custGeom>
              <a:avLst/>
              <a:gdLst/>
              <a:ahLst/>
              <a:cxnLst/>
              <a:rect l="l" t="t" r="r" b="b"/>
              <a:pathLst>
                <a:path w="15239" h="276225">
                  <a:moveTo>
                    <a:pt x="15240" y="0"/>
                  </a:moveTo>
                  <a:lnTo>
                    <a:pt x="0" y="38551"/>
                  </a:lnTo>
                  <a:lnTo>
                    <a:pt x="0" y="275815"/>
                  </a:lnTo>
                  <a:lnTo>
                    <a:pt x="15240" y="23418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803650" y="4950781"/>
              <a:ext cx="15240" cy="273050"/>
            </a:xfrm>
            <a:custGeom>
              <a:avLst/>
              <a:gdLst/>
              <a:ahLst/>
              <a:cxnLst/>
              <a:rect l="l" t="t" r="r" b="b"/>
              <a:pathLst>
                <a:path w="15239" h="273050">
                  <a:moveTo>
                    <a:pt x="15239" y="0"/>
                  </a:moveTo>
                  <a:lnTo>
                    <a:pt x="0" y="38551"/>
                  </a:lnTo>
                  <a:lnTo>
                    <a:pt x="0" y="272991"/>
                  </a:lnTo>
                  <a:lnTo>
                    <a:pt x="15239" y="23135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3817620" y="4915442"/>
              <a:ext cx="15240" cy="270510"/>
            </a:xfrm>
            <a:custGeom>
              <a:avLst/>
              <a:gdLst/>
              <a:ahLst/>
              <a:cxnLst/>
              <a:rect l="l" t="t" r="r" b="b"/>
              <a:pathLst>
                <a:path w="15239" h="270510">
                  <a:moveTo>
                    <a:pt x="15239" y="0"/>
                  </a:moveTo>
                  <a:lnTo>
                    <a:pt x="0" y="38551"/>
                  </a:lnTo>
                  <a:lnTo>
                    <a:pt x="0" y="270166"/>
                  </a:lnTo>
                  <a:lnTo>
                    <a:pt x="15239" y="228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831590" y="4880104"/>
              <a:ext cx="15240" cy="267970"/>
            </a:xfrm>
            <a:custGeom>
              <a:avLst/>
              <a:gdLst/>
              <a:ahLst/>
              <a:cxnLst/>
              <a:rect l="l" t="t" r="r" b="b"/>
              <a:pathLst>
                <a:path w="15239" h="267970">
                  <a:moveTo>
                    <a:pt x="15239" y="0"/>
                  </a:moveTo>
                  <a:lnTo>
                    <a:pt x="0" y="38551"/>
                  </a:lnTo>
                  <a:lnTo>
                    <a:pt x="0" y="267341"/>
                  </a:lnTo>
                  <a:lnTo>
                    <a:pt x="15239" y="22570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845559" y="4844765"/>
              <a:ext cx="15240" cy="264795"/>
            </a:xfrm>
            <a:custGeom>
              <a:avLst/>
              <a:gdLst/>
              <a:ahLst/>
              <a:cxnLst/>
              <a:rect l="l" t="t" r="r" b="b"/>
              <a:pathLst>
                <a:path w="15239" h="264795">
                  <a:moveTo>
                    <a:pt x="15239" y="0"/>
                  </a:moveTo>
                  <a:lnTo>
                    <a:pt x="0" y="38551"/>
                  </a:lnTo>
                  <a:lnTo>
                    <a:pt x="0" y="264517"/>
                  </a:lnTo>
                  <a:lnTo>
                    <a:pt x="15239" y="22288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3859529" y="4809427"/>
              <a:ext cx="15240" cy="262255"/>
            </a:xfrm>
            <a:custGeom>
              <a:avLst/>
              <a:gdLst/>
              <a:ahLst/>
              <a:cxnLst/>
              <a:rect l="l" t="t" r="r" b="b"/>
              <a:pathLst>
                <a:path w="15239" h="262254">
                  <a:moveTo>
                    <a:pt x="15240" y="0"/>
                  </a:moveTo>
                  <a:lnTo>
                    <a:pt x="0" y="38551"/>
                  </a:lnTo>
                  <a:lnTo>
                    <a:pt x="0" y="261692"/>
                  </a:lnTo>
                  <a:lnTo>
                    <a:pt x="15240" y="22005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3873500" y="4774088"/>
              <a:ext cx="15240" cy="259079"/>
            </a:xfrm>
            <a:custGeom>
              <a:avLst/>
              <a:gdLst/>
              <a:ahLst/>
              <a:cxnLst/>
              <a:rect l="l" t="t" r="r" b="b"/>
              <a:pathLst>
                <a:path w="15239" h="259079">
                  <a:moveTo>
                    <a:pt x="15239" y="0"/>
                  </a:moveTo>
                  <a:lnTo>
                    <a:pt x="0" y="38551"/>
                  </a:lnTo>
                  <a:lnTo>
                    <a:pt x="0" y="258867"/>
                  </a:lnTo>
                  <a:lnTo>
                    <a:pt x="15239" y="2172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3887470" y="4735537"/>
              <a:ext cx="16510" cy="259715"/>
            </a:xfrm>
            <a:custGeom>
              <a:avLst/>
              <a:gdLst/>
              <a:ahLst/>
              <a:cxnLst/>
              <a:rect l="l" t="t" r="r" b="b"/>
              <a:pathLst>
                <a:path w="16510" h="259714">
                  <a:moveTo>
                    <a:pt x="16509" y="0"/>
                  </a:moveTo>
                  <a:lnTo>
                    <a:pt x="0" y="41763"/>
                  </a:lnTo>
                  <a:lnTo>
                    <a:pt x="0" y="259255"/>
                  </a:lnTo>
                  <a:lnTo>
                    <a:pt x="16509" y="214153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902709" y="4700199"/>
              <a:ext cx="15240" cy="253365"/>
            </a:xfrm>
            <a:custGeom>
              <a:avLst/>
              <a:gdLst/>
              <a:ahLst/>
              <a:cxnLst/>
              <a:rect l="l" t="t" r="r" b="b"/>
              <a:pathLst>
                <a:path w="15239" h="253364">
                  <a:moveTo>
                    <a:pt x="15239" y="0"/>
                  </a:moveTo>
                  <a:lnTo>
                    <a:pt x="0" y="38551"/>
                  </a:lnTo>
                  <a:lnTo>
                    <a:pt x="0" y="252961"/>
                  </a:lnTo>
                  <a:lnTo>
                    <a:pt x="15239" y="21132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916679" y="4664860"/>
              <a:ext cx="15240" cy="250190"/>
            </a:xfrm>
            <a:custGeom>
              <a:avLst/>
              <a:gdLst/>
              <a:ahLst/>
              <a:cxnLst/>
              <a:rect l="l" t="t" r="r" b="b"/>
              <a:pathLst>
                <a:path w="15239" h="250189">
                  <a:moveTo>
                    <a:pt x="15240" y="0"/>
                  </a:moveTo>
                  <a:lnTo>
                    <a:pt x="0" y="38551"/>
                  </a:lnTo>
                  <a:lnTo>
                    <a:pt x="0" y="250136"/>
                  </a:lnTo>
                  <a:lnTo>
                    <a:pt x="15240" y="20850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930650" y="4631608"/>
              <a:ext cx="15240" cy="245745"/>
            </a:xfrm>
            <a:custGeom>
              <a:avLst/>
              <a:gdLst/>
              <a:ahLst/>
              <a:cxnLst/>
              <a:rect l="l" t="t" r="r" b="b"/>
              <a:pathLst>
                <a:path w="15239" h="245745">
                  <a:moveTo>
                    <a:pt x="15239" y="0"/>
                  </a:moveTo>
                  <a:lnTo>
                    <a:pt x="6350" y="20401"/>
                  </a:lnTo>
                  <a:lnTo>
                    <a:pt x="0" y="36464"/>
                  </a:lnTo>
                  <a:lnTo>
                    <a:pt x="0" y="245225"/>
                  </a:lnTo>
                  <a:lnTo>
                    <a:pt x="15239" y="20359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944620" y="4599549"/>
              <a:ext cx="15240" cy="239395"/>
            </a:xfrm>
            <a:custGeom>
              <a:avLst/>
              <a:gdLst/>
              <a:ahLst/>
              <a:cxnLst/>
              <a:rect l="l" t="t" r="r" b="b"/>
              <a:pathLst>
                <a:path w="15239" h="239395">
                  <a:moveTo>
                    <a:pt x="15239" y="0"/>
                  </a:moveTo>
                  <a:lnTo>
                    <a:pt x="0" y="34973"/>
                  </a:lnTo>
                  <a:lnTo>
                    <a:pt x="0" y="239121"/>
                  </a:lnTo>
                  <a:lnTo>
                    <a:pt x="15239" y="1974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3958590" y="4567489"/>
              <a:ext cx="15240" cy="233045"/>
            </a:xfrm>
            <a:custGeom>
              <a:avLst/>
              <a:gdLst/>
              <a:ahLst/>
              <a:cxnLst/>
              <a:rect l="l" t="t" r="r" b="b"/>
              <a:pathLst>
                <a:path w="15239" h="233045">
                  <a:moveTo>
                    <a:pt x="15239" y="0"/>
                  </a:moveTo>
                  <a:lnTo>
                    <a:pt x="0" y="34973"/>
                  </a:lnTo>
                  <a:lnTo>
                    <a:pt x="0" y="233017"/>
                  </a:lnTo>
                  <a:lnTo>
                    <a:pt x="5080" y="219140"/>
                  </a:lnTo>
                  <a:lnTo>
                    <a:pt x="15239" y="19537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3972559" y="4535430"/>
              <a:ext cx="15240" cy="230504"/>
            </a:xfrm>
            <a:custGeom>
              <a:avLst/>
              <a:gdLst/>
              <a:ahLst/>
              <a:cxnLst/>
              <a:rect l="l" t="t" r="r" b="b"/>
              <a:pathLst>
                <a:path w="15239" h="230504">
                  <a:moveTo>
                    <a:pt x="15239" y="0"/>
                  </a:moveTo>
                  <a:lnTo>
                    <a:pt x="0" y="34973"/>
                  </a:lnTo>
                  <a:lnTo>
                    <a:pt x="0" y="230405"/>
                  </a:lnTo>
                  <a:lnTo>
                    <a:pt x="15239" y="19475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3986529" y="4503371"/>
              <a:ext cx="15240" cy="229870"/>
            </a:xfrm>
            <a:custGeom>
              <a:avLst/>
              <a:gdLst/>
              <a:ahLst/>
              <a:cxnLst/>
              <a:rect l="l" t="t" r="r" b="b"/>
              <a:pathLst>
                <a:path w="15239" h="229870">
                  <a:moveTo>
                    <a:pt x="15240" y="0"/>
                  </a:moveTo>
                  <a:lnTo>
                    <a:pt x="0" y="34973"/>
                  </a:lnTo>
                  <a:lnTo>
                    <a:pt x="0" y="229789"/>
                  </a:lnTo>
                  <a:lnTo>
                    <a:pt x="15240" y="19414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000500" y="4471311"/>
              <a:ext cx="15240" cy="229235"/>
            </a:xfrm>
            <a:custGeom>
              <a:avLst/>
              <a:gdLst/>
              <a:ahLst/>
              <a:cxnLst/>
              <a:rect l="l" t="t" r="r" b="b"/>
              <a:pathLst>
                <a:path w="15239" h="229235">
                  <a:moveTo>
                    <a:pt x="15239" y="0"/>
                  </a:moveTo>
                  <a:lnTo>
                    <a:pt x="0" y="34973"/>
                  </a:lnTo>
                  <a:lnTo>
                    <a:pt x="0" y="229173"/>
                  </a:lnTo>
                  <a:lnTo>
                    <a:pt x="15239" y="193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014470" y="4439252"/>
              <a:ext cx="15240" cy="228600"/>
            </a:xfrm>
            <a:custGeom>
              <a:avLst/>
              <a:gdLst/>
              <a:ahLst/>
              <a:cxnLst/>
              <a:rect l="l" t="t" r="r" b="b"/>
              <a:pathLst>
                <a:path w="15239" h="228600">
                  <a:moveTo>
                    <a:pt x="15239" y="0"/>
                  </a:moveTo>
                  <a:lnTo>
                    <a:pt x="0" y="34973"/>
                  </a:lnTo>
                  <a:lnTo>
                    <a:pt x="0" y="228557"/>
                  </a:lnTo>
                  <a:lnTo>
                    <a:pt x="15239" y="1929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029709" y="4407193"/>
              <a:ext cx="13970" cy="225425"/>
            </a:xfrm>
            <a:custGeom>
              <a:avLst/>
              <a:gdLst/>
              <a:ahLst/>
              <a:cxnLst/>
              <a:rect l="l" t="t" r="r" b="b"/>
              <a:pathLst>
                <a:path w="13970" h="225425">
                  <a:moveTo>
                    <a:pt x="13969" y="0"/>
                  </a:moveTo>
                  <a:lnTo>
                    <a:pt x="0" y="32059"/>
                  </a:lnTo>
                  <a:lnTo>
                    <a:pt x="0" y="224970"/>
                  </a:lnTo>
                  <a:lnTo>
                    <a:pt x="13969" y="1922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043679" y="4375133"/>
              <a:ext cx="13970" cy="224790"/>
            </a:xfrm>
            <a:custGeom>
              <a:avLst/>
              <a:gdLst/>
              <a:ahLst/>
              <a:cxnLst/>
              <a:rect l="l" t="t" r="r" b="b"/>
              <a:pathLst>
                <a:path w="13970" h="224789">
                  <a:moveTo>
                    <a:pt x="13970" y="0"/>
                  </a:moveTo>
                  <a:lnTo>
                    <a:pt x="0" y="32059"/>
                  </a:lnTo>
                  <a:lnTo>
                    <a:pt x="0" y="224354"/>
                  </a:lnTo>
                  <a:lnTo>
                    <a:pt x="13970" y="1916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057650" y="4340159"/>
              <a:ext cx="15240" cy="226695"/>
            </a:xfrm>
            <a:custGeom>
              <a:avLst/>
              <a:gdLst/>
              <a:ahLst/>
              <a:cxnLst/>
              <a:rect l="l" t="t" r="r" b="b"/>
              <a:pathLst>
                <a:path w="15239" h="226695">
                  <a:moveTo>
                    <a:pt x="15239" y="0"/>
                  </a:moveTo>
                  <a:lnTo>
                    <a:pt x="0" y="34973"/>
                  </a:lnTo>
                  <a:lnTo>
                    <a:pt x="0" y="226652"/>
                  </a:lnTo>
                  <a:lnTo>
                    <a:pt x="15239" y="1910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071620" y="4308100"/>
              <a:ext cx="15240" cy="226060"/>
            </a:xfrm>
            <a:custGeom>
              <a:avLst/>
              <a:gdLst/>
              <a:ahLst/>
              <a:cxnLst/>
              <a:rect l="l" t="t" r="r" b="b"/>
              <a:pathLst>
                <a:path w="15239" h="226060">
                  <a:moveTo>
                    <a:pt x="15239" y="0"/>
                  </a:moveTo>
                  <a:lnTo>
                    <a:pt x="0" y="34973"/>
                  </a:lnTo>
                  <a:lnTo>
                    <a:pt x="0" y="226036"/>
                  </a:lnTo>
                  <a:lnTo>
                    <a:pt x="15239" y="1903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085590" y="427604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5420"/>
                  </a:lnTo>
                  <a:lnTo>
                    <a:pt x="15239" y="189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099559" y="424398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4803"/>
                  </a:lnTo>
                  <a:lnTo>
                    <a:pt x="15239" y="1891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113529" y="4211922"/>
              <a:ext cx="15240" cy="224790"/>
            </a:xfrm>
            <a:custGeom>
              <a:avLst/>
              <a:gdLst/>
              <a:ahLst/>
              <a:cxnLst/>
              <a:rect l="l" t="t" r="r" b="b"/>
              <a:pathLst>
                <a:path w="15239" h="224789">
                  <a:moveTo>
                    <a:pt x="15240" y="0"/>
                  </a:moveTo>
                  <a:lnTo>
                    <a:pt x="0" y="34973"/>
                  </a:lnTo>
                  <a:lnTo>
                    <a:pt x="0" y="224187"/>
                  </a:lnTo>
                  <a:lnTo>
                    <a:pt x="15240" y="1885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127500" y="4179863"/>
              <a:ext cx="15240" cy="224154"/>
            </a:xfrm>
            <a:custGeom>
              <a:avLst/>
              <a:gdLst/>
              <a:ahLst/>
              <a:cxnLst/>
              <a:rect l="l" t="t" r="r" b="b"/>
              <a:pathLst>
                <a:path w="15239" h="224154">
                  <a:moveTo>
                    <a:pt x="15239" y="0"/>
                  </a:moveTo>
                  <a:lnTo>
                    <a:pt x="0" y="34973"/>
                  </a:lnTo>
                  <a:lnTo>
                    <a:pt x="0" y="223571"/>
                  </a:lnTo>
                  <a:lnTo>
                    <a:pt x="15239" y="1879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141470" y="4147803"/>
              <a:ext cx="15240" cy="223520"/>
            </a:xfrm>
            <a:custGeom>
              <a:avLst/>
              <a:gdLst/>
              <a:ahLst/>
              <a:cxnLst/>
              <a:rect l="l" t="t" r="r" b="b"/>
              <a:pathLst>
                <a:path w="15239" h="223520">
                  <a:moveTo>
                    <a:pt x="15239" y="0"/>
                  </a:moveTo>
                  <a:lnTo>
                    <a:pt x="0" y="34973"/>
                  </a:lnTo>
                  <a:lnTo>
                    <a:pt x="0" y="222955"/>
                  </a:lnTo>
                  <a:lnTo>
                    <a:pt x="15239" y="1873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156709" y="4112829"/>
              <a:ext cx="15240" cy="222885"/>
            </a:xfrm>
            <a:custGeom>
              <a:avLst/>
              <a:gdLst/>
              <a:ahLst/>
              <a:cxnLst/>
              <a:rect l="l" t="t" r="r" b="b"/>
              <a:pathLst>
                <a:path w="15239" h="222885">
                  <a:moveTo>
                    <a:pt x="15239" y="0"/>
                  </a:moveTo>
                  <a:lnTo>
                    <a:pt x="0" y="34973"/>
                  </a:lnTo>
                  <a:lnTo>
                    <a:pt x="0" y="222282"/>
                  </a:lnTo>
                  <a:lnTo>
                    <a:pt x="15239" y="186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170679" y="4080770"/>
              <a:ext cx="15240" cy="222250"/>
            </a:xfrm>
            <a:custGeom>
              <a:avLst/>
              <a:gdLst/>
              <a:ahLst/>
              <a:cxnLst/>
              <a:rect l="l" t="t" r="r" b="b"/>
              <a:pathLst>
                <a:path w="15239" h="222250">
                  <a:moveTo>
                    <a:pt x="15240" y="0"/>
                  </a:moveTo>
                  <a:lnTo>
                    <a:pt x="0" y="34973"/>
                  </a:lnTo>
                  <a:lnTo>
                    <a:pt x="0" y="221666"/>
                  </a:lnTo>
                  <a:lnTo>
                    <a:pt x="15240" y="18602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184650" y="4048711"/>
              <a:ext cx="15240" cy="221615"/>
            </a:xfrm>
            <a:custGeom>
              <a:avLst/>
              <a:gdLst/>
              <a:ahLst/>
              <a:cxnLst/>
              <a:rect l="l" t="t" r="r" b="b"/>
              <a:pathLst>
                <a:path w="15239" h="221614">
                  <a:moveTo>
                    <a:pt x="15239" y="0"/>
                  </a:moveTo>
                  <a:lnTo>
                    <a:pt x="0" y="34973"/>
                  </a:lnTo>
                  <a:lnTo>
                    <a:pt x="0" y="221050"/>
                  </a:lnTo>
                  <a:lnTo>
                    <a:pt x="15239" y="185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198620" y="4016651"/>
              <a:ext cx="15240" cy="220979"/>
            </a:xfrm>
            <a:custGeom>
              <a:avLst/>
              <a:gdLst/>
              <a:ahLst/>
              <a:cxnLst/>
              <a:rect l="l" t="t" r="r" b="b"/>
              <a:pathLst>
                <a:path w="15239" h="220979">
                  <a:moveTo>
                    <a:pt x="15239" y="0"/>
                  </a:moveTo>
                  <a:lnTo>
                    <a:pt x="0" y="34973"/>
                  </a:lnTo>
                  <a:lnTo>
                    <a:pt x="0" y="220434"/>
                  </a:lnTo>
                  <a:lnTo>
                    <a:pt x="15239" y="1847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212590" y="3984592"/>
              <a:ext cx="15240" cy="220345"/>
            </a:xfrm>
            <a:custGeom>
              <a:avLst/>
              <a:gdLst/>
              <a:ahLst/>
              <a:cxnLst/>
              <a:rect l="l" t="t" r="r" b="b"/>
              <a:pathLst>
                <a:path w="15239" h="220345">
                  <a:moveTo>
                    <a:pt x="15239" y="0"/>
                  </a:moveTo>
                  <a:lnTo>
                    <a:pt x="0" y="34973"/>
                  </a:lnTo>
                  <a:lnTo>
                    <a:pt x="0" y="219817"/>
                  </a:lnTo>
                  <a:lnTo>
                    <a:pt x="15239" y="18417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226559" y="3952533"/>
              <a:ext cx="15240" cy="219710"/>
            </a:xfrm>
            <a:custGeom>
              <a:avLst/>
              <a:gdLst/>
              <a:ahLst/>
              <a:cxnLst/>
              <a:rect l="l" t="t" r="r" b="b"/>
              <a:pathLst>
                <a:path w="15239" h="219710">
                  <a:moveTo>
                    <a:pt x="15239" y="0"/>
                  </a:moveTo>
                  <a:lnTo>
                    <a:pt x="0" y="34973"/>
                  </a:lnTo>
                  <a:lnTo>
                    <a:pt x="0" y="219201"/>
                  </a:lnTo>
                  <a:lnTo>
                    <a:pt x="15239" y="183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240529" y="3920473"/>
              <a:ext cx="15240" cy="219075"/>
            </a:xfrm>
            <a:custGeom>
              <a:avLst/>
              <a:gdLst/>
              <a:ahLst/>
              <a:cxnLst/>
              <a:rect l="l" t="t" r="r" b="b"/>
              <a:pathLst>
                <a:path w="15239" h="219075">
                  <a:moveTo>
                    <a:pt x="15240" y="0"/>
                  </a:moveTo>
                  <a:lnTo>
                    <a:pt x="0" y="34973"/>
                  </a:lnTo>
                  <a:lnTo>
                    <a:pt x="0" y="218585"/>
                  </a:lnTo>
                  <a:lnTo>
                    <a:pt x="15240" y="18293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254500" y="3888414"/>
              <a:ext cx="15240" cy="218440"/>
            </a:xfrm>
            <a:custGeom>
              <a:avLst/>
              <a:gdLst/>
              <a:ahLst/>
              <a:cxnLst/>
              <a:rect l="l" t="t" r="r" b="b"/>
              <a:pathLst>
                <a:path w="15239" h="218439">
                  <a:moveTo>
                    <a:pt x="15239" y="0"/>
                  </a:moveTo>
                  <a:lnTo>
                    <a:pt x="0" y="34973"/>
                  </a:lnTo>
                  <a:lnTo>
                    <a:pt x="0" y="217969"/>
                  </a:lnTo>
                  <a:lnTo>
                    <a:pt x="15239" y="18232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268470" y="3856354"/>
              <a:ext cx="15240" cy="217804"/>
            </a:xfrm>
            <a:custGeom>
              <a:avLst/>
              <a:gdLst/>
              <a:ahLst/>
              <a:cxnLst/>
              <a:rect l="l" t="t" r="r" b="b"/>
              <a:pathLst>
                <a:path w="15239" h="217804">
                  <a:moveTo>
                    <a:pt x="15239" y="0"/>
                  </a:moveTo>
                  <a:lnTo>
                    <a:pt x="0" y="34973"/>
                  </a:lnTo>
                  <a:lnTo>
                    <a:pt x="0" y="217352"/>
                  </a:lnTo>
                  <a:lnTo>
                    <a:pt x="15239" y="1817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282440" y="3824295"/>
              <a:ext cx="15240" cy="217170"/>
            </a:xfrm>
            <a:custGeom>
              <a:avLst/>
              <a:gdLst/>
              <a:ahLst/>
              <a:cxnLst/>
              <a:rect l="l" t="t" r="r" b="b"/>
              <a:pathLst>
                <a:path w="15239" h="217170">
                  <a:moveTo>
                    <a:pt x="15239" y="0"/>
                  </a:moveTo>
                  <a:lnTo>
                    <a:pt x="0" y="34973"/>
                  </a:lnTo>
                  <a:lnTo>
                    <a:pt x="0" y="216736"/>
                  </a:lnTo>
                  <a:lnTo>
                    <a:pt x="15239" y="1810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296409" y="3792236"/>
              <a:ext cx="15240" cy="216535"/>
            </a:xfrm>
            <a:custGeom>
              <a:avLst/>
              <a:gdLst/>
              <a:ahLst/>
              <a:cxnLst/>
              <a:rect l="l" t="t" r="r" b="b"/>
              <a:pathLst>
                <a:path w="15239" h="216535">
                  <a:moveTo>
                    <a:pt x="15239" y="0"/>
                  </a:moveTo>
                  <a:lnTo>
                    <a:pt x="0" y="34973"/>
                  </a:lnTo>
                  <a:lnTo>
                    <a:pt x="0" y="216120"/>
                  </a:lnTo>
                  <a:lnTo>
                    <a:pt x="15239" y="18047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310379" y="3757262"/>
              <a:ext cx="16510" cy="218440"/>
            </a:xfrm>
            <a:custGeom>
              <a:avLst/>
              <a:gdLst/>
              <a:ahLst/>
              <a:cxnLst/>
              <a:rect l="l" t="t" r="r" b="b"/>
              <a:pathLst>
                <a:path w="16510" h="218439">
                  <a:moveTo>
                    <a:pt x="16510" y="0"/>
                  </a:moveTo>
                  <a:lnTo>
                    <a:pt x="0" y="37888"/>
                  </a:lnTo>
                  <a:lnTo>
                    <a:pt x="0" y="218418"/>
                  </a:lnTo>
                  <a:lnTo>
                    <a:pt x="16510" y="17980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325620" y="3727191"/>
              <a:ext cx="15240" cy="213360"/>
            </a:xfrm>
            <a:custGeom>
              <a:avLst/>
              <a:gdLst/>
              <a:ahLst/>
              <a:cxnLst/>
              <a:rect l="l" t="t" r="r" b="b"/>
              <a:pathLst>
                <a:path w="15239" h="213360">
                  <a:moveTo>
                    <a:pt x="15239" y="0"/>
                  </a:moveTo>
                  <a:lnTo>
                    <a:pt x="7619" y="15498"/>
                  </a:lnTo>
                  <a:lnTo>
                    <a:pt x="0" y="32985"/>
                  </a:lnTo>
                  <a:lnTo>
                    <a:pt x="0" y="212844"/>
                  </a:lnTo>
                  <a:lnTo>
                    <a:pt x="12700" y="183138"/>
                  </a:lnTo>
                  <a:lnTo>
                    <a:pt x="15239" y="1779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339590" y="3698776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8975"/>
                  </a:lnTo>
                  <a:lnTo>
                    <a:pt x="15239" y="1780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353559" y="367036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025"/>
                  </a:lnTo>
                  <a:lnTo>
                    <a:pt x="15239" y="1780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367529" y="364194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075"/>
                  </a:lnTo>
                  <a:lnTo>
                    <a:pt x="15240" y="17813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381500" y="361353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25"/>
                  </a:lnTo>
                  <a:lnTo>
                    <a:pt x="15239" y="1781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395470" y="358511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75"/>
                  </a:lnTo>
                  <a:lnTo>
                    <a:pt x="15239" y="1782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409440" y="355670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25"/>
                  </a:lnTo>
                  <a:lnTo>
                    <a:pt x="15239" y="1782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423409" y="3528288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75"/>
                  </a:lnTo>
                  <a:lnTo>
                    <a:pt x="15239" y="1783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4438650" y="3499873"/>
              <a:ext cx="13970" cy="207010"/>
            </a:xfrm>
            <a:custGeom>
              <a:avLst/>
              <a:gdLst/>
              <a:ahLst/>
              <a:cxnLst/>
              <a:rect l="l" t="t" r="r" b="b"/>
              <a:pathLst>
                <a:path w="13970" h="207010">
                  <a:moveTo>
                    <a:pt x="13970" y="0"/>
                  </a:moveTo>
                  <a:lnTo>
                    <a:pt x="0" y="28414"/>
                  </a:lnTo>
                  <a:lnTo>
                    <a:pt x="0" y="206746"/>
                  </a:lnTo>
                  <a:lnTo>
                    <a:pt x="13970" y="17838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452620" y="346887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379"/>
                  </a:lnTo>
                  <a:lnTo>
                    <a:pt x="15239" y="1784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466590" y="3440460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29"/>
                  </a:lnTo>
                  <a:lnTo>
                    <a:pt x="15239" y="1784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480559" y="341204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79"/>
                  </a:lnTo>
                  <a:lnTo>
                    <a:pt x="15239" y="1785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494529" y="338363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529"/>
                  </a:lnTo>
                  <a:lnTo>
                    <a:pt x="15240" y="17858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508500" y="335521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579"/>
                  </a:lnTo>
                  <a:lnTo>
                    <a:pt x="15239" y="178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522470" y="33268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29"/>
                  </a:lnTo>
                  <a:lnTo>
                    <a:pt x="15239" y="178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536440" y="329838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79"/>
                  </a:lnTo>
                  <a:lnTo>
                    <a:pt x="15239" y="1787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550409" y="3269972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729"/>
                  </a:lnTo>
                  <a:lnTo>
                    <a:pt x="15239" y="1787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564379" y="3238974"/>
              <a:ext cx="16510" cy="212725"/>
            </a:xfrm>
            <a:custGeom>
              <a:avLst/>
              <a:gdLst/>
              <a:ahLst/>
              <a:cxnLst/>
              <a:rect l="l" t="t" r="r" b="b"/>
              <a:pathLst>
                <a:path w="16510" h="212725">
                  <a:moveTo>
                    <a:pt x="16510" y="0"/>
                  </a:moveTo>
                  <a:lnTo>
                    <a:pt x="0" y="33581"/>
                  </a:lnTo>
                  <a:lnTo>
                    <a:pt x="0" y="212363"/>
                  </a:lnTo>
                  <a:lnTo>
                    <a:pt x="16510" y="17884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579620" y="321056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34"/>
                  </a:lnTo>
                  <a:lnTo>
                    <a:pt x="15239" y="1788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593590" y="318214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84"/>
                  </a:lnTo>
                  <a:lnTo>
                    <a:pt x="15239" y="1789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607559" y="315373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934"/>
                  </a:lnTo>
                  <a:lnTo>
                    <a:pt x="15239" y="1789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621529" y="312531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40" y="0"/>
                  </a:moveTo>
                  <a:lnTo>
                    <a:pt x="0" y="30997"/>
                  </a:lnTo>
                  <a:lnTo>
                    <a:pt x="0" y="209984"/>
                  </a:lnTo>
                  <a:lnTo>
                    <a:pt x="15240" y="1790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635500" y="30969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34"/>
                  </a:lnTo>
                  <a:lnTo>
                    <a:pt x="15239" y="1790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649470" y="306848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84"/>
                  </a:lnTo>
                  <a:lnTo>
                    <a:pt x="15239" y="1791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663440" y="304007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34"/>
                  </a:lnTo>
                  <a:lnTo>
                    <a:pt x="15239" y="1791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677409" y="301165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84"/>
                  </a:lnTo>
                  <a:lnTo>
                    <a:pt x="15239" y="1792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691379" y="2983242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234"/>
                  </a:lnTo>
                  <a:lnTo>
                    <a:pt x="15240" y="17929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705350" y="2954827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284"/>
                  </a:lnTo>
                  <a:lnTo>
                    <a:pt x="15239" y="1793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720590" y="29264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7756"/>
                  </a:lnTo>
                  <a:lnTo>
                    <a:pt x="13970" y="17939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734559" y="289541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389"/>
                  </a:lnTo>
                  <a:lnTo>
                    <a:pt x="15239" y="17944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748529" y="286700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439"/>
                  </a:lnTo>
                  <a:lnTo>
                    <a:pt x="15240" y="17949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762500" y="283858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489"/>
                  </a:lnTo>
                  <a:lnTo>
                    <a:pt x="15239" y="1795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776470" y="281017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39"/>
                  </a:lnTo>
                  <a:lnTo>
                    <a:pt x="15239" y="1795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790440" y="278175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89"/>
                  </a:lnTo>
                  <a:lnTo>
                    <a:pt x="15239" y="1796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804409" y="2753341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639"/>
                  </a:lnTo>
                  <a:lnTo>
                    <a:pt x="15239" y="1796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818379" y="272492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689"/>
                  </a:lnTo>
                  <a:lnTo>
                    <a:pt x="15240" y="17974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833620" y="26965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69" y="0"/>
                  </a:moveTo>
                  <a:lnTo>
                    <a:pt x="0" y="28414"/>
                  </a:lnTo>
                  <a:lnTo>
                    <a:pt x="0" y="208160"/>
                  </a:lnTo>
                  <a:lnTo>
                    <a:pt x="13969" y="1797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4847590" y="2668097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8210"/>
                  </a:lnTo>
                  <a:lnTo>
                    <a:pt x="13970" y="179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4861559" y="263709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843"/>
                  </a:lnTo>
                  <a:lnTo>
                    <a:pt x="15239" y="1799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875529" y="260868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0894"/>
                  </a:lnTo>
                  <a:lnTo>
                    <a:pt x="15240" y="17995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4889500" y="258027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44"/>
                  </a:lnTo>
                  <a:lnTo>
                    <a:pt x="15239" y="180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4903470" y="2551855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94"/>
                  </a:lnTo>
                  <a:lnTo>
                    <a:pt x="15239" y="1800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4917440" y="252344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44"/>
                  </a:lnTo>
                  <a:lnTo>
                    <a:pt x="15239" y="1801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4931409" y="2495026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94"/>
                  </a:lnTo>
                  <a:lnTo>
                    <a:pt x="15239" y="1801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4945379" y="2466611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144"/>
                  </a:lnTo>
                  <a:lnTo>
                    <a:pt x="15240" y="18020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4959350" y="2409786"/>
              <a:ext cx="29209" cy="240029"/>
            </a:xfrm>
            <a:custGeom>
              <a:avLst/>
              <a:gdLst/>
              <a:ahLst/>
              <a:cxnLst/>
              <a:rect l="l" t="t" r="r" b="b"/>
              <a:pathLst>
                <a:path w="29210" h="240030">
                  <a:moveTo>
                    <a:pt x="29210" y="0"/>
                  </a:moveTo>
                  <a:lnTo>
                    <a:pt x="15240" y="28409"/>
                  </a:lnTo>
                  <a:lnTo>
                    <a:pt x="13970" y="31000"/>
                  </a:lnTo>
                  <a:lnTo>
                    <a:pt x="0" y="59410"/>
                  </a:lnTo>
                  <a:lnTo>
                    <a:pt x="0" y="239610"/>
                  </a:lnTo>
                  <a:lnTo>
                    <a:pt x="13970" y="211239"/>
                  </a:lnTo>
                  <a:lnTo>
                    <a:pt x="15240" y="208661"/>
                  </a:lnTo>
                  <a:lnTo>
                    <a:pt x="29210" y="180301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4987290" y="2378784"/>
              <a:ext cx="16510" cy="213995"/>
            </a:xfrm>
            <a:custGeom>
              <a:avLst/>
              <a:gdLst/>
              <a:ahLst/>
              <a:cxnLst/>
              <a:rect l="l" t="t" r="r" b="b"/>
              <a:pathLst>
                <a:path w="16510" h="213994">
                  <a:moveTo>
                    <a:pt x="16510" y="0"/>
                  </a:moveTo>
                  <a:lnTo>
                    <a:pt x="0" y="33581"/>
                  </a:lnTo>
                  <a:lnTo>
                    <a:pt x="0" y="213877"/>
                  </a:lnTo>
                  <a:lnTo>
                    <a:pt x="16510" y="180355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5002529" y="235036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348"/>
                  </a:lnTo>
                  <a:lnTo>
                    <a:pt x="15240" y="18040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5016500" y="232195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398"/>
                  </a:lnTo>
                  <a:lnTo>
                    <a:pt x="15239" y="1804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5030470" y="229353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448"/>
                  </a:lnTo>
                  <a:lnTo>
                    <a:pt x="15239" y="1805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5044440" y="226512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498"/>
                  </a:lnTo>
                  <a:lnTo>
                    <a:pt x="15239" y="180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5058409" y="2236710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548"/>
                  </a:lnTo>
                  <a:lnTo>
                    <a:pt x="15239" y="1806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5072379" y="220829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40" y="0"/>
                  </a:moveTo>
                  <a:lnTo>
                    <a:pt x="0" y="30997"/>
                  </a:lnTo>
                  <a:lnTo>
                    <a:pt x="0" y="211598"/>
                  </a:lnTo>
                  <a:lnTo>
                    <a:pt x="15240" y="18065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5086350" y="2179881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48"/>
                  </a:lnTo>
                  <a:lnTo>
                    <a:pt x="15239" y="1807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5100320" y="2151466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98"/>
                  </a:lnTo>
                  <a:lnTo>
                    <a:pt x="15239" y="1807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5114290" y="2125349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3810" y="20950"/>
                  </a:lnTo>
                  <a:lnTo>
                    <a:pt x="0" y="28700"/>
                  </a:lnTo>
                  <a:lnTo>
                    <a:pt x="0" y="209451"/>
                  </a:lnTo>
                  <a:lnTo>
                    <a:pt x="15239" y="1785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5129529" y="2099742"/>
              <a:ext cx="13970" cy="204470"/>
            </a:xfrm>
            <a:custGeom>
              <a:avLst/>
              <a:gdLst/>
              <a:ahLst/>
              <a:cxnLst/>
              <a:rect l="l" t="t" r="r" b="b"/>
              <a:pathLst>
                <a:path w="13970" h="204469">
                  <a:moveTo>
                    <a:pt x="13970" y="0"/>
                  </a:moveTo>
                  <a:lnTo>
                    <a:pt x="0" y="25606"/>
                  </a:lnTo>
                  <a:lnTo>
                    <a:pt x="0" y="204114"/>
                  </a:lnTo>
                  <a:lnTo>
                    <a:pt x="2540" y="198957"/>
                  </a:lnTo>
                  <a:lnTo>
                    <a:pt x="13970" y="1779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5143500" y="2074135"/>
              <a:ext cx="13970" cy="203835"/>
            </a:xfrm>
            <a:custGeom>
              <a:avLst/>
              <a:gdLst/>
              <a:ahLst/>
              <a:cxnLst/>
              <a:rect l="l" t="t" r="r" b="b"/>
              <a:pathLst>
                <a:path w="13970" h="203835">
                  <a:moveTo>
                    <a:pt x="13970" y="0"/>
                  </a:moveTo>
                  <a:lnTo>
                    <a:pt x="0" y="25606"/>
                  </a:lnTo>
                  <a:lnTo>
                    <a:pt x="0" y="203556"/>
                  </a:lnTo>
                  <a:lnTo>
                    <a:pt x="13970" y="17788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5157470" y="2046201"/>
              <a:ext cx="15240" cy="206375"/>
            </a:xfrm>
            <a:custGeom>
              <a:avLst/>
              <a:gdLst/>
              <a:ahLst/>
              <a:cxnLst/>
              <a:rect l="l" t="t" r="r" b="b"/>
              <a:pathLst>
                <a:path w="15239" h="206375">
                  <a:moveTo>
                    <a:pt x="15239" y="0"/>
                  </a:moveTo>
                  <a:lnTo>
                    <a:pt x="0" y="27934"/>
                  </a:lnTo>
                  <a:lnTo>
                    <a:pt x="0" y="205814"/>
                  </a:lnTo>
                  <a:lnTo>
                    <a:pt x="15239" y="1778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5171440" y="202059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745"/>
                  </a:lnTo>
                  <a:lnTo>
                    <a:pt x="15239" y="1777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5185409" y="199498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676"/>
                  </a:lnTo>
                  <a:lnTo>
                    <a:pt x="15239" y="1776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5199379" y="196938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40" y="0"/>
                  </a:moveTo>
                  <a:lnTo>
                    <a:pt x="0" y="27934"/>
                  </a:lnTo>
                  <a:lnTo>
                    <a:pt x="0" y="205606"/>
                  </a:lnTo>
                  <a:lnTo>
                    <a:pt x="15240" y="17759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5213350" y="194377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537"/>
                  </a:lnTo>
                  <a:lnTo>
                    <a:pt x="15239" y="177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5227320" y="191816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467"/>
                  </a:lnTo>
                  <a:lnTo>
                    <a:pt x="15239" y="1774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5241290" y="189256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398"/>
                  </a:lnTo>
                  <a:lnTo>
                    <a:pt x="15239" y="1773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5256529" y="1866955"/>
              <a:ext cx="13970" cy="203200"/>
            </a:xfrm>
            <a:custGeom>
              <a:avLst/>
              <a:gdLst/>
              <a:ahLst/>
              <a:cxnLst/>
              <a:rect l="l" t="t" r="r" b="b"/>
              <a:pathLst>
                <a:path w="13970" h="203200">
                  <a:moveTo>
                    <a:pt x="13970" y="0"/>
                  </a:moveTo>
                  <a:lnTo>
                    <a:pt x="0" y="25606"/>
                  </a:lnTo>
                  <a:lnTo>
                    <a:pt x="0" y="202994"/>
                  </a:lnTo>
                  <a:lnTo>
                    <a:pt x="13970" y="1773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5270500" y="1839020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253"/>
                  </a:lnTo>
                  <a:lnTo>
                    <a:pt x="15239" y="17724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5284470" y="1813413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83"/>
                  </a:lnTo>
                  <a:lnTo>
                    <a:pt x="15239" y="1771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5298440" y="1787807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14"/>
                  </a:lnTo>
                  <a:lnTo>
                    <a:pt x="15239" y="1771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5312409" y="176220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5045"/>
                  </a:lnTo>
                  <a:lnTo>
                    <a:pt x="15239" y="1770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5326379" y="173659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975"/>
                  </a:lnTo>
                  <a:lnTo>
                    <a:pt x="15240" y="17696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5340350" y="171098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906"/>
                  </a:lnTo>
                  <a:lnTo>
                    <a:pt x="15239" y="1768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5354320" y="168538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836"/>
                  </a:lnTo>
                  <a:lnTo>
                    <a:pt x="15239" y="1768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5368290" y="165977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767"/>
                  </a:lnTo>
                  <a:lnTo>
                    <a:pt x="15239" y="1767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5382259" y="163416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698"/>
                  </a:lnTo>
                  <a:lnTo>
                    <a:pt x="15239" y="1766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5396229" y="1608561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628"/>
                  </a:lnTo>
                  <a:lnTo>
                    <a:pt x="15240" y="176618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5410200" y="1580626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10" h="207010">
                  <a:moveTo>
                    <a:pt x="16510" y="0"/>
                  </a:moveTo>
                  <a:lnTo>
                    <a:pt x="0" y="30262"/>
                  </a:lnTo>
                  <a:lnTo>
                    <a:pt x="0" y="206887"/>
                  </a:lnTo>
                  <a:lnTo>
                    <a:pt x="16510" y="17654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425440" y="1555019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483"/>
                  </a:lnTo>
                  <a:lnTo>
                    <a:pt x="15239" y="1764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439409" y="152941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414"/>
                  </a:lnTo>
                  <a:lnTo>
                    <a:pt x="15239" y="176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5453379" y="150380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4344"/>
                  </a:lnTo>
                  <a:lnTo>
                    <a:pt x="15240" y="17633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467350" y="147820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75"/>
                  </a:lnTo>
                  <a:lnTo>
                    <a:pt x="15239" y="1762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481320" y="145259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06"/>
                  </a:lnTo>
                  <a:lnTo>
                    <a:pt x="15239" y="1761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495290" y="142698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136"/>
                  </a:lnTo>
                  <a:lnTo>
                    <a:pt x="15239" y="1761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509259" y="140138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067"/>
                  </a:lnTo>
                  <a:lnTo>
                    <a:pt x="15239" y="1760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523229" y="137577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3997"/>
                  </a:lnTo>
                  <a:lnTo>
                    <a:pt x="15240" y="17598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538470" y="1350167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69" y="0"/>
                  </a:moveTo>
                  <a:lnTo>
                    <a:pt x="0" y="25606"/>
                  </a:lnTo>
                  <a:lnTo>
                    <a:pt x="0" y="201594"/>
                  </a:lnTo>
                  <a:lnTo>
                    <a:pt x="13969" y="1759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552440" y="1324560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70" y="0"/>
                  </a:moveTo>
                  <a:lnTo>
                    <a:pt x="0" y="25606"/>
                  </a:lnTo>
                  <a:lnTo>
                    <a:pt x="0" y="201524"/>
                  </a:lnTo>
                  <a:lnTo>
                    <a:pt x="13970" y="1758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5566409" y="129662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783"/>
                  </a:lnTo>
                  <a:lnTo>
                    <a:pt x="15239" y="175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580379" y="127101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713"/>
                  </a:lnTo>
                  <a:lnTo>
                    <a:pt x="15240" y="17570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594350" y="124541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644"/>
                  </a:lnTo>
                  <a:lnTo>
                    <a:pt x="15239" y="175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608320" y="121980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75"/>
                  </a:lnTo>
                  <a:lnTo>
                    <a:pt x="15239" y="1755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5622290" y="119419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05"/>
                  </a:lnTo>
                  <a:lnTo>
                    <a:pt x="15239" y="1754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5636259" y="116859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436"/>
                  </a:lnTo>
                  <a:lnTo>
                    <a:pt x="15239" y="1754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5650229" y="114298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366"/>
                  </a:lnTo>
                  <a:lnTo>
                    <a:pt x="15240" y="17535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5664200" y="1115051"/>
              <a:ext cx="16510" cy="205740"/>
            </a:xfrm>
            <a:custGeom>
              <a:avLst/>
              <a:gdLst/>
              <a:ahLst/>
              <a:cxnLst/>
              <a:rect l="l" t="t" r="r" b="b"/>
              <a:pathLst>
                <a:path w="16510" h="205740">
                  <a:moveTo>
                    <a:pt x="16510" y="0"/>
                  </a:moveTo>
                  <a:lnTo>
                    <a:pt x="0" y="30262"/>
                  </a:lnTo>
                  <a:lnTo>
                    <a:pt x="0" y="205625"/>
                  </a:lnTo>
                  <a:lnTo>
                    <a:pt x="16510" y="17528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5679440" y="108944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221"/>
                  </a:lnTo>
                  <a:lnTo>
                    <a:pt x="15239" y="1752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5693409" y="106383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152"/>
                  </a:lnTo>
                  <a:lnTo>
                    <a:pt x="15239" y="17514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5707379" y="1038231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3083"/>
                  </a:lnTo>
                  <a:lnTo>
                    <a:pt x="15240" y="17507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5721350" y="101262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013"/>
                  </a:lnTo>
                  <a:lnTo>
                    <a:pt x="15239" y="1750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5735320" y="98701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944"/>
                  </a:lnTo>
                  <a:lnTo>
                    <a:pt x="15239" y="1749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5749290" y="96141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74"/>
                  </a:lnTo>
                  <a:lnTo>
                    <a:pt x="15239" y="1748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5763259" y="93580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05"/>
                  </a:lnTo>
                  <a:lnTo>
                    <a:pt x="15239" y="1747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5777229" y="91019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2736"/>
                  </a:lnTo>
                  <a:lnTo>
                    <a:pt x="15240" y="17472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5791200" y="88459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666"/>
                  </a:lnTo>
                  <a:lnTo>
                    <a:pt x="15239" y="1746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805170" y="85898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597"/>
                  </a:lnTo>
                  <a:lnTo>
                    <a:pt x="15239" y="1745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5819140" y="83337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527"/>
                  </a:lnTo>
                  <a:lnTo>
                    <a:pt x="15239" y="17451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5834379" y="80544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452"/>
                  </a:lnTo>
                  <a:lnTo>
                    <a:pt x="15240" y="1744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5848350" y="77983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82"/>
                  </a:lnTo>
                  <a:lnTo>
                    <a:pt x="15239" y="1743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5862320" y="75423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13"/>
                  </a:lnTo>
                  <a:lnTo>
                    <a:pt x="15239" y="1743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5876290" y="72862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243"/>
                  </a:lnTo>
                  <a:lnTo>
                    <a:pt x="15239" y="1742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5890259" y="70301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174"/>
                  </a:lnTo>
                  <a:lnTo>
                    <a:pt x="15239" y="1741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5904229" y="67741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105"/>
                  </a:lnTo>
                  <a:lnTo>
                    <a:pt x="15240" y="17409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918200" y="65180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035"/>
                  </a:lnTo>
                  <a:lnTo>
                    <a:pt x="15239" y="1740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5932170" y="62619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1966"/>
                  </a:lnTo>
                  <a:lnTo>
                    <a:pt x="15239" y="1739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947409" y="600591"/>
              <a:ext cx="13970" cy="200025"/>
            </a:xfrm>
            <a:custGeom>
              <a:avLst/>
              <a:gdLst/>
              <a:ahLst/>
              <a:cxnLst/>
              <a:rect l="l" t="t" r="r" b="b"/>
              <a:pathLst>
                <a:path w="13970" h="200025">
                  <a:moveTo>
                    <a:pt x="13969" y="0"/>
                  </a:moveTo>
                  <a:lnTo>
                    <a:pt x="0" y="25606"/>
                  </a:lnTo>
                  <a:lnTo>
                    <a:pt x="0" y="199562"/>
                  </a:lnTo>
                  <a:lnTo>
                    <a:pt x="13969" y="1738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5961379" y="57265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821"/>
                  </a:lnTo>
                  <a:lnTo>
                    <a:pt x="15240" y="17381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975350" y="54705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751"/>
                  </a:lnTo>
                  <a:lnTo>
                    <a:pt x="15239" y="1737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5989320" y="52144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82"/>
                  </a:lnTo>
                  <a:lnTo>
                    <a:pt x="15239" y="1736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6003290" y="49583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12"/>
                  </a:lnTo>
                  <a:lnTo>
                    <a:pt x="15239" y="17360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6017259" y="47023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543"/>
                  </a:lnTo>
                  <a:lnTo>
                    <a:pt x="15239" y="173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6031229" y="44462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474"/>
                  </a:lnTo>
                  <a:lnTo>
                    <a:pt x="15240" y="17346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045200" y="41901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404"/>
                  </a:lnTo>
                  <a:lnTo>
                    <a:pt x="15239" y="17339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059170" y="39341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335"/>
                  </a:lnTo>
                  <a:lnTo>
                    <a:pt x="15239" y="1733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073140" y="367804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265"/>
                  </a:lnTo>
                  <a:lnTo>
                    <a:pt x="15239" y="1732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087109" y="339869"/>
              <a:ext cx="16510" cy="203835"/>
            </a:xfrm>
            <a:custGeom>
              <a:avLst/>
              <a:gdLst/>
              <a:ahLst/>
              <a:cxnLst/>
              <a:rect l="l" t="t" r="r" b="b"/>
              <a:pathLst>
                <a:path w="16510" h="203834">
                  <a:moveTo>
                    <a:pt x="16510" y="0"/>
                  </a:moveTo>
                  <a:lnTo>
                    <a:pt x="0" y="30262"/>
                  </a:lnTo>
                  <a:lnTo>
                    <a:pt x="0" y="203524"/>
                  </a:lnTo>
                  <a:lnTo>
                    <a:pt x="16510" y="1731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102350" y="31426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120"/>
                  </a:lnTo>
                  <a:lnTo>
                    <a:pt x="15239" y="17311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6116320" y="288656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051"/>
                  </a:lnTo>
                  <a:lnTo>
                    <a:pt x="15239" y="1730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130290" y="263049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982"/>
                  </a:lnTo>
                  <a:lnTo>
                    <a:pt x="12700" y="177640"/>
                  </a:lnTo>
                  <a:lnTo>
                    <a:pt x="15239" y="17262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144259" y="23744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737"/>
                  </a:lnTo>
                  <a:lnTo>
                    <a:pt x="15239" y="1706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158229" y="211836"/>
              <a:ext cx="15240" cy="198755"/>
            </a:xfrm>
            <a:custGeom>
              <a:avLst/>
              <a:gdLst/>
              <a:ahLst/>
              <a:cxnLst/>
              <a:rect l="l" t="t" r="r" b="b"/>
              <a:pathLst>
                <a:path w="15239" h="198754">
                  <a:moveTo>
                    <a:pt x="15240" y="0"/>
                  </a:moveTo>
                  <a:lnTo>
                    <a:pt x="0" y="27934"/>
                  </a:lnTo>
                  <a:lnTo>
                    <a:pt x="0" y="198740"/>
                  </a:lnTo>
                  <a:lnTo>
                    <a:pt x="15240" y="16862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172200" y="186229"/>
              <a:ext cx="15240" cy="196850"/>
            </a:xfrm>
            <a:custGeom>
              <a:avLst/>
              <a:gdLst/>
              <a:ahLst/>
              <a:cxnLst/>
              <a:rect l="l" t="t" r="r" b="b"/>
              <a:pathLst>
                <a:path w="15239" h="196850">
                  <a:moveTo>
                    <a:pt x="15239" y="0"/>
                  </a:moveTo>
                  <a:lnTo>
                    <a:pt x="0" y="27934"/>
                  </a:lnTo>
                  <a:lnTo>
                    <a:pt x="0" y="196743"/>
                  </a:lnTo>
                  <a:lnTo>
                    <a:pt x="15239" y="1666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6186170" y="160623"/>
              <a:ext cx="15240" cy="194945"/>
            </a:xfrm>
            <a:custGeom>
              <a:avLst/>
              <a:gdLst/>
              <a:ahLst/>
              <a:cxnLst/>
              <a:rect l="l" t="t" r="r" b="b"/>
              <a:pathLst>
                <a:path w="15239" h="194945">
                  <a:moveTo>
                    <a:pt x="15239" y="0"/>
                  </a:moveTo>
                  <a:lnTo>
                    <a:pt x="0" y="27934"/>
                  </a:lnTo>
                  <a:lnTo>
                    <a:pt x="0" y="194747"/>
                  </a:lnTo>
                  <a:lnTo>
                    <a:pt x="15239" y="164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6200140" y="135016"/>
              <a:ext cx="15240" cy="193040"/>
            </a:xfrm>
            <a:custGeom>
              <a:avLst/>
              <a:gdLst/>
              <a:ahLst/>
              <a:cxnLst/>
              <a:rect l="l" t="t" r="r" b="b"/>
              <a:pathLst>
                <a:path w="15239" h="193040">
                  <a:moveTo>
                    <a:pt x="15239" y="0"/>
                  </a:moveTo>
                  <a:lnTo>
                    <a:pt x="0" y="27934"/>
                  </a:lnTo>
                  <a:lnTo>
                    <a:pt x="0" y="192750"/>
                  </a:lnTo>
                  <a:lnTo>
                    <a:pt x="15239" y="1626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6214109" y="109410"/>
              <a:ext cx="15240" cy="191135"/>
            </a:xfrm>
            <a:custGeom>
              <a:avLst/>
              <a:gdLst/>
              <a:ahLst/>
              <a:cxnLst/>
              <a:rect l="l" t="t" r="r" b="b"/>
              <a:pathLst>
                <a:path w="15239" h="191135">
                  <a:moveTo>
                    <a:pt x="15239" y="0"/>
                  </a:moveTo>
                  <a:lnTo>
                    <a:pt x="0" y="27934"/>
                  </a:lnTo>
                  <a:lnTo>
                    <a:pt x="0" y="190753"/>
                  </a:lnTo>
                  <a:lnTo>
                    <a:pt x="15239" y="16064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6229350" y="83803"/>
              <a:ext cx="13970" cy="186690"/>
            </a:xfrm>
            <a:custGeom>
              <a:avLst/>
              <a:gdLst/>
              <a:ahLst/>
              <a:cxnLst/>
              <a:rect l="l" t="t" r="r" b="b"/>
              <a:pathLst>
                <a:path w="13970" h="186690">
                  <a:moveTo>
                    <a:pt x="13970" y="0"/>
                  </a:moveTo>
                  <a:lnTo>
                    <a:pt x="0" y="25606"/>
                  </a:lnTo>
                  <a:lnTo>
                    <a:pt x="0" y="186247"/>
                  </a:lnTo>
                  <a:lnTo>
                    <a:pt x="13970" y="15864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6243320" y="58196"/>
              <a:ext cx="13970" cy="184785"/>
            </a:xfrm>
            <a:custGeom>
              <a:avLst/>
              <a:gdLst/>
              <a:ahLst/>
              <a:cxnLst/>
              <a:rect l="l" t="t" r="r" b="b"/>
              <a:pathLst>
                <a:path w="13970" h="184785">
                  <a:moveTo>
                    <a:pt x="13969" y="0"/>
                  </a:moveTo>
                  <a:lnTo>
                    <a:pt x="0" y="25606"/>
                  </a:lnTo>
                  <a:lnTo>
                    <a:pt x="0" y="184250"/>
                  </a:lnTo>
                  <a:lnTo>
                    <a:pt x="13969" y="156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6257290" y="30262"/>
              <a:ext cx="15240" cy="184785"/>
            </a:xfrm>
            <a:custGeom>
              <a:avLst/>
              <a:gdLst/>
              <a:ahLst/>
              <a:cxnLst/>
              <a:rect l="l" t="t" r="r" b="b"/>
              <a:pathLst>
                <a:path w="15239" h="184785">
                  <a:moveTo>
                    <a:pt x="15239" y="0"/>
                  </a:moveTo>
                  <a:lnTo>
                    <a:pt x="0" y="27934"/>
                  </a:lnTo>
                  <a:lnTo>
                    <a:pt x="0" y="184581"/>
                  </a:lnTo>
                  <a:lnTo>
                    <a:pt x="15239" y="15446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6271259" y="4655"/>
              <a:ext cx="15240" cy="182880"/>
            </a:xfrm>
            <a:custGeom>
              <a:avLst/>
              <a:gdLst/>
              <a:ahLst/>
              <a:cxnLst/>
              <a:rect l="l" t="t" r="r" b="b"/>
              <a:pathLst>
                <a:path w="15239" h="182880">
                  <a:moveTo>
                    <a:pt x="15239" y="0"/>
                  </a:moveTo>
                  <a:lnTo>
                    <a:pt x="0" y="27934"/>
                  </a:lnTo>
                  <a:lnTo>
                    <a:pt x="0" y="182585"/>
                  </a:lnTo>
                  <a:lnTo>
                    <a:pt x="15239" y="1524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285230" y="0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39" h="160020">
                  <a:moveTo>
                    <a:pt x="1524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0" y="160020"/>
                  </a:lnTo>
                  <a:lnTo>
                    <a:pt x="7518" y="160020"/>
                  </a:lnTo>
                  <a:lnTo>
                    <a:pt x="7518" y="129540"/>
                  </a:lnTo>
                  <a:lnTo>
                    <a:pt x="15240" y="1295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6299200" y="0"/>
              <a:ext cx="15240" cy="132080"/>
            </a:xfrm>
            <a:custGeom>
              <a:avLst/>
              <a:gdLst/>
              <a:ahLst/>
              <a:cxnLst/>
              <a:rect l="l" t="t" r="r" b="b"/>
              <a:pathLst>
                <a:path w="15239" h="132080">
                  <a:moveTo>
                    <a:pt x="12700" y="0"/>
                  </a:moveTo>
                  <a:lnTo>
                    <a:pt x="0" y="0"/>
                  </a:lnTo>
                  <a:lnTo>
                    <a:pt x="0" y="132034"/>
                  </a:lnTo>
                  <a:lnTo>
                    <a:pt x="15239" y="101921"/>
                  </a:lnTo>
                  <a:lnTo>
                    <a:pt x="15239" y="146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6313170" y="731"/>
              <a:ext cx="15240" cy="104139"/>
            </a:xfrm>
            <a:custGeom>
              <a:avLst/>
              <a:gdLst/>
              <a:ahLst/>
              <a:cxnLst/>
              <a:rect l="l" t="t" r="r" b="b"/>
              <a:pathLst>
                <a:path w="15239" h="104139">
                  <a:moveTo>
                    <a:pt x="0" y="0"/>
                  </a:moveTo>
                  <a:lnTo>
                    <a:pt x="0" y="103699"/>
                  </a:lnTo>
                  <a:lnTo>
                    <a:pt x="15239" y="73586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6327140" y="8774"/>
              <a:ext cx="15240" cy="68580"/>
            </a:xfrm>
            <a:custGeom>
              <a:avLst/>
              <a:gdLst/>
              <a:ahLst/>
              <a:cxnLst/>
              <a:rect l="l" t="t" r="r" b="b"/>
              <a:pathLst>
                <a:path w="15239" h="68580">
                  <a:moveTo>
                    <a:pt x="0" y="0"/>
                  </a:moveTo>
                  <a:lnTo>
                    <a:pt x="0" y="68052"/>
                  </a:lnTo>
                  <a:lnTo>
                    <a:pt x="15239" y="37940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6341109" y="16817"/>
              <a:ext cx="12700" cy="33020"/>
            </a:xfrm>
            <a:custGeom>
              <a:avLst/>
              <a:gdLst/>
              <a:ahLst/>
              <a:cxnLst/>
              <a:rect l="l" t="t" r="r" b="b"/>
              <a:pathLst>
                <a:path w="12700" h="33020">
                  <a:moveTo>
                    <a:pt x="0" y="0"/>
                  </a:moveTo>
                  <a:lnTo>
                    <a:pt x="0" y="32406"/>
                  </a:lnTo>
                  <a:lnTo>
                    <a:pt x="12700" y="7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121150" y="37490"/>
              <a:ext cx="33020" cy="72390"/>
            </a:xfrm>
            <a:custGeom>
              <a:avLst/>
              <a:gdLst/>
              <a:ahLst/>
              <a:cxnLst/>
              <a:rect l="l" t="t" r="r" b="b"/>
              <a:pathLst>
                <a:path w="33020" h="72389">
                  <a:moveTo>
                    <a:pt x="33020" y="0"/>
                  </a:moveTo>
                  <a:lnTo>
                    <a:pt x="17780" y="9664"/>
                  </a:lnTo>
                  <a:lnTo>
                    <a:pt x="16510" y="10464"/>
                  </a:lnTo>
                  <a:lnTo>
                    <a:pt x="0" y="20929"/>
                  </a:lnTo>
                  <a:lnTo>
                    <a:pt x="17780" y="48437"/>
                  </a:lnTo>
                  <a:lnTo>
                    <a:pt x="33020" y="7200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152900" y="27010"/>
              <a:ext cx="17780" cy="108585"/>
            </a:xfrm>
            <a:custGeom>
              <a:avLst/>
              <a:gdLst/>
              <a:ahLst/>
              <a:cxnLst/>
              <a:rect l="l" t="t" r="r" b="b"/>
              <a:pathLst>
                <a:path w="17779" h="108585">
                  <a:moveTo>
                    <a:pt x="17779" y="0"/>
                  </a:moveTo>
                  <a:lnTo>
                    <a:pt x="0" y="11275"/>
                  </a:lnTo>
                  <a:lnTo>
                    <a:pt x="0" y="80522"/>
                  </a:lnTo>
                  <a:lnTo>
                    <a:pt x="17779" y="108025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169409" y="25400"/>
              <a:ext cx="17780" cy="135255"/>
            </a:xfrm>
            <a:custGeom>
              <a:avLst/>
              <a:gdLst/>
              <a:ahLst/>
              <a:cxnLst/>
              <a:rect l="l" t="t" r="r" b="b"/>
              <a:pathLst>
                <a:path w="17779" h="135255">
                  <a:moveTo>
                    <a:pt x="3810" y="0"/>
                  </a:moveTo>
                  <a:lnTo>
                    <a:pt x="0" y="2416"/>
                  </a:lnTo>
                  <a:lnTo>
                    <a:pt x="0" y="107672"/>
                  </a:lnTo>
                  <a:lnTo>
                    <a:pt x="17779" y="135175"/>
                  </a:lnTo>
                  <a:lnTo>
                    <a:pt x="17779" y="203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185920" y="43890"/>
              <a:ext cx="17780" cy="142240"/>
            </a:xfrm>
            <a:custGeom>
              <a:avLst/>
              <a:gdLst/>
              <a:ahLst/>
              <a:cxnLst/>
              <a:rect l="l" t="t" r="r" b="b"/>
              <a:pathLst>
                <a:path w="17779" h="142240">
                  <a:moveTo>
                    <a:pt x="0" y="0"/>
                  </a:moveTo>
                  <a:lnTo>
                    <a:pt x="0" y="114720"/>
                  </a:lnTo>
                  <a:lnTo>
                    <a:pt x="17779" y="1422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202429" y="67927"/>
              <a:ext cx="17780" cy="144145"/>
            </a:xfrm>
            <a:custGeom>
              <a:avLst/>
              <a:gdLst/>
              <a:ahLst/>
              <a:cxnLst/>
              <a:rect l="l" t="t" r="r" b="b"/>
              <a:pathLst>
                <a:path w="17779" h="144145">
                  <a:moveTo>
                    <a:pt x="0" y="0"/>
                  </a:moveTo>
                  <a:lnTo>
                    <a:pt x="0" y="116222"/>
                  </a:lnTo>
                  <a:lnTo>
                    <a:pt x="17780" y="14372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4218940" y="9196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5">
                  <a:moveTo>
                    <a:pt x="0" y="0"/>
                  </a:moveTo>
                  <a:lnTo>
                    <a:pt x="0" y="117724"/>
                  </a:lnTo>
                  <a:lnTo>
                    <a:pt x="17780" y="14522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4234179" y="114153"/>
              <a:ext cx="19050" cy="148590"/>
            </a:xfrm>
            <a:custGeom>
              <a:avLst/>
              <a:gdLst/>
              <a:ahLst/>
              <a:cxnLst/>
              <a:rect l="l" t="t" r="r" b="b"/>
              <a:pathLst>
                <a:path w="19050" h="148590">
                  <a:moveTo>
                    <a:pt x="0" y="0"/>
                  </a:moveTo>
                  <a:lnTo>
                    <a:pt x="0" y="119110"/>
                  </a:lnTo>
                  <a:lnTo>
                    <a:pt x="19050" y="148578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250690" y="138190"/>
              <a:ext cx="17780" cy="148590"/>
            </a:xfrm>
            <a:custGeom>
              <a:avLst/>
              <a:gdLst/>
              <a:ahLst/>
              <a:cxnLst/>
              <a:rect l="l" t="t" r="r" b="b"/>
              <a:pathLst>
                <a:path w="17779" h="148590">
                  <a:moveTo>
                    <a:pt x="0" y="0"/>
                  </a:moveTo>
                  <a:lnTo>
                    <a:pt x="0" y="120611"/>
                  </a:lnTo>
                  <a:lnTo>
                    <a:pt x="17780" y="14811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267200" y="162227"/>
              <a:ext cx="17780" cy="149860"/>
            </a:xfrm>
            <a:custGeom>
              <a:avLst/>
              <a:gdLst/>
              <a:ahLst/>
              <a:cxnLst/>
              <a:rect l="l" t="t" r="r" b="b"/>
              <a:pathLst>
                <a:path w="17779" h="149860">
                  <a:moveTo>
                    <a:pt x="0" y="0"/>
                  </a:moveTo>
                  <a:lnTo>
                    <a:pt x="0" y="122113"/>
                  </a:lnTo>
                  <a:lnTo>
                    <a:pt x="17779" y="14961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283709" y="186265"/>
              <a:ext cx="17780" cy="151130"/>
            </a:xfrm>
            <a:custGeom>
              <a:avLst/>
              <a:gdLst/>
              <a:ahLst/>
              <a:cxnLst/>
              <a:rect l="l" t="t" r="r" b="b"/>
              <a:pathLst>
                <a:path w="17779" h="151129">
                  <a:moveTo>
                    <a:pt x="0" y="0"/>
                  </a:moveTo>
                  <a:lnTo>
                    <a:pt x="0" y="123614"/>
                  </a:lnTo>
                  <a:lnTo>
                    <a:pt x="17779" y="15111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300220" y="210302"/>
              <a:ext cx="17780" cy="153035"/>
            </a:xfrm>
            <a:custGeom>
              <a:avLst/>
              <a:gdLst/>
              <a:ahLst/>
              <a:cxnLst/>
              <a:rect l="l" t="t" r="r" b="b"/>
              <a:pathLst>
                <a:path w="17779" h="153035">
                  <a:moveTo>
                    <a:pt x="0" y="0"/>
                  </a:moveTo>
                  <a:lnTo>
                    <a:pt x="0" y="125116"/>
                  </a:lnTo>
                  <a:lnTo>
                    <a:pt x="17779" y="15261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316729" y="234339"/>
              <a:ext cx="17780" cy="154305"/>
            </a:xfrm>
            <a:custGeom>
              <a:avLst/>
              <a:gdLst/>
              <a:ahLst/>
              <a:cxnLst/>
              <a:rect l="l" t="t" r="r" b="b"/>
              <a:pathLst>
                <a:path w="17779" h="154304">
                  <a:moveTo>
                    <a:pt x="0" y="0"/>
                  </a:moveTo>
                  <a:lnTo>
                    <a:pt x="0" y="126618"/>
                  </a:lnTo>
                  <a:lnTo>
                    <a:pt x="17780" y="1541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4331970" y="256527"/>
              <a:ext cx="17780" cy="155575"/>
            </a:xfrm>
            <a:custGeom>
              <a:avLst/>
              <a:gdLst/>
              <a:ahLst/>
              <a:cxnLst/>
              <a:rect l="l" t="t" r="r" b="b"/>
              <a:pathLst>
                <a:path w="17779" h="155575">
                  <a:moveTo>
                    <a:pt x="0" y="0"/>
                  </a:moveTo>
                  <a:lnTo>
                    <a:pt x="0" y="128004"/>
                  </a:lnTo>
                  <a:lnTo>
                    <a:pt x="17779" y="1555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4348479" y="280565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29505"/>
                  </a:lnTo>
                  <a:lnTo>
                    <a:pt x="16510" y="155044"/>
                  </a:lnTo>
                  <a:lnTo>
                    <a:pt x="17780" y="15689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4364990" y="30460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07"/>
                  </a:lnTo>
                  <a:lnTo>
                    <a:pt x="17780" y="15695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4381500" y="32863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60"/>
                  </a:lnTo>
                  <a:lnTo>
                    <a:pt x="17779" y="15700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4398009" y="3526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14"/>
                  </a:lnTo>
                  <a:lnTo>
                    <a:pt x="17779" y="15705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4414520" y="3767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67"/>
                  </a:lnTo>
                  <a:lnTo>
                    <a:pt x="17779" y="157111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431029" y="400751"/>
              <a:ext cx="16510" cy="155575"/>
            </a:xfrm>
            <a:custGeom>
              <a:avLst/>
              <a:gdLst/>
              <a:ahLst/>
              <a:cxnLst/>
              <a:rect l="l" t="t" r="r" b="b"/>
              <a:pathLst>
                <a:path w="16510" h="155575">
                  <a:moveTo>
                    <a:pt x="0" y="0"/>
                  </a:moveTo>
                  <a:lnTo>
                    <a:pt x="0" y="131221"/>
                  </a:lnTo>
                  <a:lnTo>
                    <a:pt x="16510" y="155311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4446270" y="422940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270"/>
                  </a:lnTo>
                  <a:lnTo>
                    <a:pt x="17779" y="15721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4462779" y="4469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23"/>
                  </a:lnTo>
                  <a:lnTo>
                    <a:pt x="17780" y="15726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4479290" y="4710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77"/>
                  </a:lnTo>
                  <a:lnTo>
                    <a:pt x="17780" y="1573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4495800" y="49505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30"/>
                  </a:lnTo>
                  <a:lnTo>
                    <a:pt x="17779" y="15737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512309" y="51908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84"/>
                  </a:lnTo>
                  <a:lnTo>
                    <a:pt x="17779" y="15742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4527550" y="5412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533"/>
                  </a:lnTo>
                  <a:lnTo>
                    <a:pt x="17779" y="15747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544059" y="56531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587"/>
                  </a:lnTo>
                  <a:lnTo>
                    <a:pt x="17779" y="1575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560570" y="589352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40"/>
                  </a:lnTo>
                  <a:lnTo>
                    <a:pt x="17779" y="15758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577079" y="6133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93"/>
                  </a:lnTo>
                  <a:lnTo>
                    <a:pt x="17780" y="15763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593590" y="637426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747"/>
                  </a:lnTo>
                  <a:lnTo>
                    <a:pt x="17780" y="15769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608829" y="659615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1796"/>
                  </a:lnTo>
                  <a:lnTo>
                    <a:pt x="19050" y="15959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626609" y="685501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1854"/>
                  </a:lnTo>
                  <a:lnTo>
                    <a:pt x="16510" y="155945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641850" y="7076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03"/>
                  </a:lnTo>
                  <a:lnTo>
                    <a:pt x="17779" y="15784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658359" y="731727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57"/>
                  </a:lnTo>
                  <a:lnTo>
                    <a:pt x="17779" y="1579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674870" y="75576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10"/>
                  </a:lnTo>
                  <a:lnTo>
                    <a:pt x="17779" y="15795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691379" y="779801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63"/>
                  </a:lnTo>
                  <a:lnTo>
                    <a:pt x="17780" y="15800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707890" y="803838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2117"/>
                  </a:lnTo>
                  <a:lnTo>
                    <a:pt x="16510" y="156208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723129" y="826027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2166"/>
                  </a:lnTo>
                  <a:lnTo>
                    <a:pt x="19050" y="15996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739640" y="85006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20"/>
                  </a:lnTo>
                  <a:lnTo>
                    <a:pt x="17780" y="15816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756150" y="87410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73"/>
                  </a:lnTo>
                  <a:lnTo>
                    <a:pt x="17779" y="15821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772659" y="8981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27"/>
                  </a:lnTo>
                  <a:lnTo>
                    <a:pt x="17779" y="1582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789170" y="9221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80"/>
                  </a:lnTo>
                  <a:lnTo>
                    <a:pt x="17779" y="1583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805679" y="946213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33"/>
                  </a:lnTo>
                  <a:lnTo>
                    <a:pt x="17780" y="15837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820920" y="968402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83"/>
                  </a:lnTo>
                  <a:lnTo>
                    <a:pt x="17779" y="15842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837429" y="9924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36"/>
                  </a:lnTo>
                  <a:lnTo>
                    <a:pt x="17780" y="15848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853940" y="10164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90"/>
                  </a:lnTo>
                  <a:lnTo>
                    <a:pt x="17780" y="15853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870450" y="104051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43"/>
                  </a:lnTo>
                  <a:lnTo>
                    <a:pt x="17779" y="15858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886959" y="106455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97"/>
                  </a:lnTo>
                  <a:lnTo>
                    <a:pt x="17779" y="1586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903470" y="1088588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750"/>
                  </a:lnTo>
                  <a:lnTo>
                    <a:pt x="17779" y="15869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919979" y="1112625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2803"/>
                  </a:lnTo>
                  <a:lnTo>
                    <a:pt x="16510" y="156894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935220" y="1134814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853"/>
                  </a:lnTo>
                  <a:lnTo>
                    <a:pt x="17779" y="15879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951729" y="11588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06"/>
                  </a:lnTo>
                  <a:lnTo>
                    <a:pt x="17780" y="15885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968240" y="11828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60"/>
                  </a:lnTo>
                  <a:lnTo>
                    <a:pt x="17780" y="15890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984750" y="12069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013"/>
                  </a:lnTo>
                  <a:lnTo>
                    <a:pt x="17779" y="15895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5001259" y="1230963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3067"/>
                  </a:lnTo>
                  <a:lnTo>
                    <a:pt x="16510" y="157157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5016500" y="12531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16"/>
                  </a:lnTo>
                  <a:lnTo>
                    <a:pt x="17779" y="15906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5033009" y="12771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69"/>
                  </a:lnTo>
                  <a:lnTo>
                    <a:pt x="17779" y="15911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5049520" y="13012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23"/>
                  </a:lnTo>
                  <a:lnTo>
                    <a:pt x="17779" y="15916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5066029" y="1325263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76"/>
                  </a:lnTo>
                  <a:lnTo>
                    <a:pt x="17780" y="15922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5082540" y="1349300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330"/>
                  </a:lnTo>
                  <a:lnTo>
                    <a:pt x="17780" y="15927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5097779" y="1371489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90">
                  <a:moveTo>
                    <a:pt x="0" y="0"/>
                  </a:moveTo>
                  <a:lnTo>
                    <a:pt x="0" y="133379"/>
                  </a:lnTo>
                  <a:lnTo>
                    <a:pt x="19050" y="16117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5114290" y="13955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432"/>
                  </a:lnTo>
                  <a:lnTo>
                    <a:pt x="17780" y="15937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5130800" y="141956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486"/>
                  </a:lnTo>
                  <a:lnTo>
                    <a:pt x="17779" y="1594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5147309" y="14436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39"/>
                  </a:lnTo>
                  <a:lnTo>
                    <a:pt x="17779" y="15948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5163820" y="14676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93"/>
                  </a:lnTo>
                  <a:lnTo>
                    <a:pt x="17779" y="15953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5180329" y="14916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646"/>
                  </a:lnTo>
                  <a:lnTo>
                    <a:pt x="17780" y="15959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5196840" y="1515713"/>
              <a:ext cx="16510" cy="158115"/>
            </a:xfrm>
            <a:custGeom>
              <a:avLst/>
              <a:gdLst/>
              <a:ahLst/>
              <a:cxnLst/>
              <a:rect l="l" t="t" r="r" b="b"/>
              <a:pathLst>
                <a:path w="16510" h="158114">
                  <a:moveTo>
                    <a:pt x="0" y="0"/>
                  </a:moveTo>
                  <a:lnTo>
                    <a:pt x="0" y="133700"/>
                  </a:lnTo>
                  <a:lnTo>
                    <a:pt x="16510" y="15779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5212079" y="15379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749"/>
                  </a:lnTo>
                  <a:lnTo>
                    <a:pt x="17780" y="15969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5228590" y="15619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02"/>
                  </a:lnTo>
                  <a:lnTo>
                    <a:pt x="17780" y="15974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5245100" y="15859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56"/>
                  </a:lnTo>
                  <a:lnTo>
                    <a:pt x="17779" y="1598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5261609" y="161001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09"/>
                  </a:lnTo>
                  <a:lnTo>
                    <a:pt x="17779" y="15985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5278120" y="1634050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63"/>
                  </a:lnTo>
                  <a:lnTo>
                    <a:pt x="17779" y="1599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5294629" y="1658087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16"/>
                  </a:lnTo>
                  <a:lnTo>
                    <a:pt x="17780" y="15996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5309870" y="1680276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65"/>
                  </a:lnTo>
                  <a:lnTo>
                    <a:pt x="17779" y="16000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5326379" y="170431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19"/>
                  </a:lnTo>
                  <a:lnTo>
                    <a:pt x="17780" y="16006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5342890" y="17283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72"/>
                  </a:lnTo>
                  <a:lnTo>
                    <a:pt x="17780" y="16011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5359400" y="17523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26"/>
                  </a:lnTo>
                  <a:lnTo>
                    <a:pt x="17779" y="1601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5375909" y="17764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79"/>
                  </a:lnTo>
                  <a:lnTo>
                    <a:pt x="17779" y="16022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5391150" y="1798613"/>
              <a:ext cx="19050" cy="162560"/>
            </a:xfrm>
            <a:custGeom>
              <a:avLst/>
              <a:gdLst/>
              <a:ahLst/>
              <a:cxnLst/>
              <a:rect l="l" t="t" r="r" b="b"/>
              <a:pathLst>
                <a:path w="19050" h="162560">
                  <a:moveTo>
                    <a:pt x="0" y="0"/>
                  </a:moveTo>
                  <a:lnTo>
                    <a:pt x="0" y="134329"/>
                  </a:lnTo>
                  <a:lnTo>
                    <a:pt x="19050" y="16212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5407659" y="18226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382"/>
                  </a:lnTo>
                  <a:lnTo>
                    <a:pt x="17779" y="16032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5424170" y="18466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35"/>
                  </a:lnTo>
                  <a:lnTo>
                    <a:pt x="17779" y="16037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5440679" y="18707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89"/>
                  </a:lnTo>
                  <a:lnTo>
                    <a:pt x="17780" y="16043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5457190" y="189476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42"/>
                  </a:lnTo>
                  <a:lnTo>
                    <a:pt x="17780" y="16048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5473700" y="191880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96"/>
                  </a:lnTo>
                  <a:lnTo>
                    <a:pt x="17779" y="1605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5490209" y="1942837"/>
              <a:ext cx="16510" cy="158750"/>
            </a:xfrm>
            <a:custGeom>
              <a:avLst/>
              <a:gdLst/>
              <a:ahLst/>
              <a:cxnLst/>
              <a:rect l="l" t="t" r="r" b="b"/>
              <a:pathLst>
                <a:path w="16510" h="158750">
                  <a:moveTo>
                    <a:pt x="0" y="0"/>
                  </a:moveTo>
                  <a:lnTo>
                    <a:pt x="0" y="134649"/>
                  </a:lnTo>
                  <a:lnTo>
                    <a:pt x="16510" y="15874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5505450" y="1965025"/>
              <a:ext cx="17780" cy="161925"/>
            </a:xfrm>
            <a:custGeom>
              <a:avLst/>
              <a:gdLst/>
              <a:ahLst/>
              <a:cxnLst/>
              <a:rect l="l" t="t" r="r" b="b"/>
              <a:pathLst>
                <a:path w="17779" h="161925">
                  <a:moveTo>
                    <a:pt x="0" y="0"/>
                  </a:moveTo>
                  <a:lnTo>
                    <a:pt x="0" y="134699"/>
                  </a:lnTo>
                  <a:lnTo>
                    <a:pt x="10160" y="149524"/>
                  </a:lnTo>
                  <a:lnTo>
                    <a:pt x="17779" y="161590"/>
                  </a:lnTo>
                  <a:lnTo>
                    <a:pt x="17779" y="27185"/>
                  </a:lnTo>
                  <a:lnTo>
                    <a:pt x="7620" y="1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5521959" y="199020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404"/>
                  </a:lnTo>
                  <a:lnTo>
                    <a:pt x="17779" y="16255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5538470" y="201634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9"/>
                  </a:lnTo>
                  <a:lnTo>
                    <a:pt x="17779" y="1625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5554979" y="204249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3"/>
                  </a:lnTo>
                  <a:lnTo>
                    <a:pt x="17780" y="162547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5571490" y="206864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87"/>
                  </a:lnTo>
                  <a:lnTo>
                    <a:pt x="17780" y="162541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5586729" y="2092782"/>
              <a:ext cx="19050" cy="165100"/>
            </a:xfrm>
            <a:custGeom>
              <a:avLst/>
              <a:gdLst/>
              <a:ahLst/>
              <a:cxnLst/>
              <a:rect l="l" t="t" r="r" b="b"/>
              <a:pathLst>
                <a:path w="19050" h="165100">
                  <a:moveTo>
                    <a:pt x="0" y="0"/>
                  </a:moveTo>
                  <a:lnTo>
                    <a:pt x="0" y="134382"/>
                  </a:lnTo>
                  <a:lnTo>
                    <a:pt x="19050" y="164546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5603240" y="211893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6"/>
                  </a:lnTo>
                  <a:lnTo>
                    <a:pt x="17780" y="16253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5619750" y="214507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0"/>
                  </a:lnTo>
                  <a:lnTo>
                    <a:pt x="17779" y="16252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5636259" y="217122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64"/>
                  </a:lnTo>
                  <a:lnTo>
                    <a:pt x="17779" y="16251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5652770" y="219737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9"/>
                  </a:lnTo>
                  <a:lnTo>
                    <a:pt x="17779" y="1625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5669279" y="222352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3"/>
                  </a:lnTo>
                  <a:lnTo>
                    <a:pt x="17780" y="162506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5684520" y="2247662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7"/>
                  </a:lnTo>
                  <a:lnTo>
                    <a:pt x="17779" y="16250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5701029" y="227381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2"/>
                  </a:lnTo>
                  <a:lnTo>
                    <a:pt x="17780" y="16249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5717540" y="229995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6"/>
                  </a:lnTo>
                  <a:lnTo>
                    <a:pt x="17780" y="16249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5734050" y="232610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0"/>
                  </a:lnTo>
                  <a:lnTo>
                    <a:pt x="17779" y="16248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5750560" y="2352268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30">
                  <a:moveTo>
                    <a:pt x="34290" y="54305"/>
                  </a:moveTo>
                  <a:lnTo>
                    <a:pt x="17780" y="28155"/>
                  </a:lnTo>
                  <a:lnTo>
                    <a:pt x="16510" y="26149"/>
                  </a:lnTo>
                  <a:lnTo>
                    <a:pt x="0" y="0"/>
                  </a:lnTo>
                  <a:lnTo>
                    <a:pt x="0" y="134315"/>
                  </a:lnTo>
                  <a:lnTo>
                    <a:pt x="16510" y="160464"/>
                  </a:lnTo>
                  <a:lnTo>
                    <a:pt x="34290" y="188620"/>
                  </a:lnTo>
                  <a:lnTo>
                    <a:pt x="34290" y="543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5783579" y="240455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313"/>
                  </a:lnTo>
                  <a:lnTo>
                    <a:pt x="16510" y="160455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5798820" y="242869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7"/>
                  </a:lnTo>
                  <a:lnTo>
                    <a:pt x="17779" y="16246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5815329" y="245483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2"/>
                  </a:lnTo>
                  <a:lnTo>
                    <a:pt x="17780" y="16245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5831840" y="248098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6"/>
                  </a:lnTo>
                  <a:lnTo>
                    <a:pt x="17780" y="16244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5848350" y="250713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0"/>
                  </a:lnTo>
                  <a:lnTo>
                    <a:pt x="17779" y="16244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5864859" y="253328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84"/>
                  </a:lnTo>
                  <a:lnTo>
                    <a:pt x="17779" y="16243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5880100" y="255742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279"/>
                  </a:lnTo>
                  <a:lnTo>
                    <a:pt x="19050" y="164444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5896609" y="258357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73"/>
                  </a:lnTo>
                  <a:lnTo>
                    <a:pt x="17779" y="16242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5913120" y="260971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7"/>
                  </a:lnTo>
                  <a:lnTo>
                    <a:pt x="17779" y="16242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5929629" y="263586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1"/>
                  </a:lnTo>
                  <a:lnTo>
                    <a:pt x="17780" y="16241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5946140" y="266201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6"/>
                  </a:lnTo>
                  <a:lnTo>
                    <a:pt x="17780" y="16240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5962650" y="268816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0"/>
                  </a:lnTo>
                  <a:lnTo>
                    <a:pt x="17779" y="16240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5977890" y="271230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45"/>
                  </a:lnTo>
                  <a:lnTo>
                    <a:pt x="17780" y="16239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5994400" y="273844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9"/>
                  </a:lnTo>
                  <a:lnTo>
                    <a:pt x="17779" y="16239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6010909" y="276459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3"/>
                  </a:lnTo>
                  <a:lnTo>
                    <a:pt x="17779" y="16238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6027420" y="279074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7"/>
                  </a:lnTo>
                  <a:lnTo>
                    <a:pt x="17779" y="16238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6043929" y="281689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1"/>
                  </a:lnTo>
                  <a:lnTo>
                    <a:pt x="17780" y="16237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6060440" y="284304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216"/>
                  </a:lnTo>
                  <a:lnTo>
                    <a:pt x="16510" y="160358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6075679" y="286718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10"/>
                  </a:lnTo>
                  <a:lnTo>
                    <a:pt x="17780" y="16236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6092190" y="289332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04"/>
                  </a:lnTo>
                  <a:lnTo>
                    <a:pt x="17780" y="16235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6108700" y="291947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9"/>
                  </a:lnTo>
                  <a:lnTo>
                    <a:pt x="17779" y="1623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6125209" y="294562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3"/>
                  </a:lnTo>
                  <a:lnTo>
                    <a:pt x="17779" y="16234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6141720" y="297177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7"/>
                  </a:lnTo>
                  <a:lnTo>
                    <a:pt x="17779" y="16234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6158229" y="2997923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1"/>
                  </a:lnTo>
                  <a:lnTo>
                    <a:pt x="17780" y="16233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6173470" y="302206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6"/>
                  </a:lnTo>
                  <a:lnTo>
                    <a:pt x="17779" y="16233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6189979" y="304820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0"/>
                  </a:lnTo>
                  <a:lnTo>
                    <a:pt x="17780" y="16232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6206490" y="307435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64"/>
                  </a:lnTo>
                  <a:lnTo>
                    <a:pt x="17780" y="16231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6223000" y="310050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9"/>
                  </a:lnTo>
                  <a:lnTo>
                    <a:pt x="17779" y="1623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6239509" y="312665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3"/>
                  </a:lnTo>
                  <a:lnTo>
                    <a:pt x="17779" y="16230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6254750" y="315079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48"/>
                  </a:lnTo>
                  <a:lnTo>
                    <a:pt x="19050" y="16431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6272529" y="3178951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41"/>
                  </a:lnTo>
                  <a:lnTo>
                    <a:pt x="16510" y="160284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6287770" y="320308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6"/>
                  </a:lnTo>
                  <a:lnTo>
                    <a:pt x="17779" y="16229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6304279" y="322923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0"/>
                  </a:lnTo>
                  <a:lnTo>
                    <a:pt x="17780" y="16228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6320790" y="325538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24"/>
                  </a:lnTo>
                  <a:lnTo>
                    <a:pt x="17780" y="16227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6337300" y="328153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19"/>
                  </a:lnTo>
                  <a:lnTo>
                    <a:pt x="17779" y="16227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6353809" y="3307682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13"/>
                  </a:lnTo>
                  <a:lnTo>
                    <a:pt x="16510" y="160256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6369050" y="3331820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07"/>
                  </a:lnTo>
                  <a:lnTo>
                    <a:pt x="19050" y="16427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6385559" y="335796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02"/>
                  </a:lnTo>
                  <a:lnTo>
                    <a:pt x="17779" y="162255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6402070" y="338411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6"/>
                  </a:lnTo>
                  <a:lnTo>
                    <a:pt x="17779" y="16225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6418579" y="341026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0"/>
                  </a:lnTo>
                  <a:lnTo>
                    <a:pt x="17780" y="162244"/>
                  </a:lnTo>
                  <a:lnTo>
                    <a:pt x="17780" y="30510"/>
                  </a:lnTo>
                  <a:lnTo>
                    <a:pt x="3810" y="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6435090" y="3438550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1948"/>
                  </a:lnTo>
                  <a:lnTo>
                    <a:pt x="1270" y="133959"/>
                  </a:lnTo>
                  <a:lnTo>
                    <a:pt x="17780" y="163273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6451600" y="3467476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2093"/>
                  </a:lnTo>
                  <a:lnTo>
                    <a:pt x="17779" y="16366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6466840" y="3494177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451"/>
                  </a:lnTo>
                  <a:lnTo>
                    <a:pt x="17780" y="16402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6483350" y="3523103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840"/>
                  </a:lnTo>
                  <a:lnTo>
                    <a:pt x="17779" y="164410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6499859" y="3552028"/>
              <a:ext cx="17780" cy="165100"/>
            </a:xfrm>
            <a:custGeom>
              <a:avLst/>
              <a:gdLst/>
              <a:ahLst/>
              <a:cxnLst/>
              <a:rect l="l" t="t" r="r" b="b"/>
              <a:pathLst>
                <a:path w="17779" h="165100">
                  <a:moveTo>
                    <a:pt x="0" y="0"/>
                  </a:moveTo>
                  <a:lnTo>
                    <a:pt x="0" y="133229"/>
                  </a:lnTo>
                  <a:lnTo>
                    <a:pt x="17780" y="16479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6516369" y="3580955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3618"/>
                  </a:lnTo>
                  <a:lnTo>
                    <a:pt x="17779" y="165187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6532880" y="3609880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4006"/>
                  </a:lnTo>
                  <a:lnTo>
                    <a:pt x="17779" y="16557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6549390" y="3638806"/>
              <a:ext cx="16510" cy="163830"/>
            </a:xfrm>
            <a:custGeom>
              <a:avLst/>
              <a:gdLst/>
              <a:ahLst/>
              <a:cxnLst/>
              <a:rect l="l" t="t" r="r" b="b"/>
              <a:pathLst>
                <a:path w="16509" h="163829">
                  <a:moveTo>
                    <a:pt x="0" y="0"/>
                  </a:moveTo>
                  <a:lnTo>
                    <a:pt x="0" y="134395"/>
                  </a:lnTo>
                  <a:lnTo>
                    <a:pt x="16509" y="163710"/>
                  </a:lnTo>
                  <a:lnTo>
                    <a:pt x="16509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6564630" y="3665507"/>
              <a:ext cx="17780" cy="166370"/>
            </a:xfrm>
            <a:custGeom>
              <a:avLst/>
              <a:gdLst/>
              <a:ahLst/>
              <a:cxnLst/>
              <a:rect l="l" t="t" r="r" b="b"/>
              <a:pathLst>
                <a:path w="17779" h="166370">
                  <a:moveTo>
                    <a:pt x="0" y="0"/>
                  </a:moveTo>
                  <a:lnTo>
                    <a:pt x="0" y="134754"/>
                  </a:lnTo>
                  <a:lnTo>
                    <a:pt x="17779" y="16632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6581140" y="3694433"/>
              <a:ext cx="17780" cy="167005"/>
            </a:xfrm>
            <a:custGeom>
              <a:avLst/>
              <a:gdLst/>
              <a:ahLst/>
              <a:cxnLst/>
              <a:rect l="l" t="t" r="r" b="b"/>
              <a:pathLst>
                <a:path w="17779" h="167004">
                  <a:moveTo>
                    <a:pt x="0" y="0"/>
                  </a:moveTo>
                  <a:lnTo>
                    <a:pt x="0" y="135143"/>
                  </a:lnTo>
                  <a:lnTo>
                    <a:pt x="17779" y="16671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6597650" y="3723359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532"/>
                  </a:lnTo>
                  <a:lnTo>
                    <a:pt x="17779" y="167101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6614159" y="3752285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920"/>
                  </a:lnTo>
                  <a:lnTo>
                    <a:pt x="17780" y="167490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6630669" y="3781211"/>
              <a:ext cx="17780" cy="168275"/>
            </a:xfrm>
            <a:custGeom>
              <a:avLst/>
              <a:gdLst/>
              <a:ahLst/>
              <a:cxnLst/>
              <a:rect l="l" t="t" r="r" b="b"/>
              <a:pathLst>
                <a:path w="17779" h="168275">
                  <a:moveTo>
                    <a:pt x="0" y="0"/>
                  </a:moveTo>
                  <a:lnTo>
                    <a:pt x="0" y="136309"/>
                  </a:lnTo>
                  <a:lnTo>
                    <a:pt x="17779" y="167879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6647180" y="3810136"/>
              <a:ext cx="16510" cy="166370"/>
            </a:xfrm>
            <a:custGeom>
              <a:avLst/>
              <a:gdLst/>
              <a:ahLst/>
              <a:cxnLst/>
              <a:rect l="l" t="t" r="r" b="b"/>
              <a:pathLst>
                <a:path w="16509" h="166370">
                  <a:moveTo>
                    <a:pt x="0" y="0"/>
                  </a:moveTo>
                  <a:lnTo>
                    <a:pt x="0" y="136698"/>
                  </a:lnTo>
                  <a:lnTo>
                    <a:pt x="16510" y="166012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6662419" y="3836837"/>
              <a:ext cx="17780" cy="168910"/>
            </a:xfrm>
            <a:custGeom>
              <a:avLst/>
              <a:gdLst/>
              <a:ahLst/>
              <a:cxnLst/>
              <a:rect l="l" t="t" r="r" b="b"/>
              <a:pathLst>
                <a:path w="17779" h="168910">
                  <a:moveTo>
                    <a:pt x="0" y="0"/>
                  </a:moveTo>
                  <a:lnTo>
                    <a:pt x="0" y="137057"/>
                  </a:lnTo>
                  <a:lnTo>
                    <a:pt x="17779" y="16862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6678930" y="3865763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445"/>
                  </a:lnTo>
                  <a:lnTo>
                    <a:pt x="17779" y="16901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6695440" y="3894689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834"/>
                  </a:lnTo>
                  <a:lnTo>
                    <a:pt x="17779" y="16940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6711950" y="3923615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223"/>
                  </a:lnTo>
                  <a:lnTo>
                    <a:pt x="17779" y="169793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6728459" y="3952541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612"/>
                  </a:lnTo>
                  <a:lnTo>
                    <a:pt x="17780" y="17018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6743700" y="3979241"/>
              <a:ext cx="19050" cy="173355"/>
            </a:xfrm>
            <a:custGeom>
              <a:avLst/>
              <a:gdLst/>
              <a:ahLst/>
              <a:cxnLst/>
              <a:rect l="l" t="t" r="r" b="b"/>
              <a:pathLst>
                <a:path w="19050" h="173354">
                  <a:moveTo>
                    <a:pt x="0" y="0"/>
                  </a:moveTo>
                  <a:lnTo>
                    <a:pt x="0" y="138971"/>
                  </a:lnTo>
                  <a:lnTo>
                    <a:pt x="19050" y="172795"/>
                  </a:lnTo>
                  <a:lnTo>
                    <a:pt x="19050" y="33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6760209" y="4008167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359"/>
                  </a:lnTo>
                  <a:lnTo>
                    <a:pt x="17780" y="17092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6776719" y="4037093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748"/>
                  </a:lnTo>
                  <a:lnTo>
                    <a:pt x="17779" y="171318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6793230" y="4066019"/>
              <a:ext cx="17780" cy="172085"/>
            </a:xfrm>
            <a:custGeom>
              <a:avLst/>
              <a:gdLst/>
              <a:ahLst/>
              <a:cxnLst/>
              <a:rect l="l" t="t" r="r" b="b"/>
              <a:pathLst>
                <a:path w="17779" h="172085">
                  <a:moveTo>
                    <a:pt x="0" y="0"/>
                  </a:moveTo>
                  <a:lnTo>
                    <a:pt x="0" y="140137"/>
                  </a:lnTo>
                  <a:lnTo>
                    <a:pt x="17779" y="17170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6809740" y="4094945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526"/>
                  </a:lnTo>
                  <a:lnTo>
                    <a:pt x="17779" y="17209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6826250" y="4123871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914"/>
                  </a:lnTo>
                  <a:lnTo>
                    <a:pt x="17779" y="17248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6842759" y="4152797"/>
              <a:ext cx="16510" cy="170815"/>
            </a:xfrm>
            <a:custGeom>
              <a:avLst/>
              <a:gdLst/>
              <a:ahLst/>
              <a:cxnLst/>
              <a:rect l="l" t="t" r="r" b="b"/>
              <a:pathLst>
                <a:path w="16509" h="170814">
                  <a:moveTo>
                    <a:pt x="0" y="0"/>
                  </a:moveTo>
                  <a:lnTo>
                    <a:pt x="0" y="141303"/>
                  </a:lnTo>
                  <a:lnTo>
                    <a:pt x="16510" y="170618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6858000" y="4179497"/>
              <a:ext cx="17780" cy="173355"/>
            </a:xfrm>
            <a:custGeom>
              <a:avLst/>
              <a:gdLst/>
              <a:ahLst/>
              <a:cxnLst/>
              <a:rect l="l" t="t" r="r" b="b"/>
              <a:pathLst>
                <a:path w="17779" h="173354">
                  <a:moveTo>
                    <a:pt x="0" y="0"/>
                  </a:moveTo>
                  <a:lnTo>
                    <a:pt x="0" y="141662"/>
                  </a:lnTo>
                  <a:lnTo>
                    <a:pt x="17779" y="17323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6874509" y="4208424"/>
              <a:ext cx="17780" cy="175895"/>
            </a:xfrm>
            <a:custGeom>
              <a:avLst/>
              <a:gdLst/>
              <a:ahLst/>
              <a:cxnLst/>
              <a:rect l="l" t="t" r="r" b="b"/>
              <a:pathLst>
                <a:path w="17779" h="175895">
                  <a:moveTo>
                    <a:pt x="0" y="0"/>
                  </a:moveTo>
                  <a:lnTo>
                    <a:pt x="0" y="142051"/>
                  </a:lnTo>
                  <a:lnTo>
                    <a:pt x="8890" y="157836"/>
                  </a:lnTo>
                  <a:lnTo>
                    <a:pt x="17780" y="175698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6891019" y="4237349"/>
              <a:ext cx="17780" cy="180340"/>
            </a:xfrm>
            <a:custGeom>
              <a:avLst/>
              <a:gdLst/>
              <a:ahLst/>
              <a:cxnLst/>
              <a:rect l="l" t="t" r="r" b="b"/>
              <a:pathLst>
                <a:path w="17779" h="180339">
                  <a:moveTo>
                    <a:pt x="0" y="0"/>
                  </a:moveTo>
                  <a:lnTo>
                    <a:pt x="0" y="144221"/>
                  </a:lnTo>
                  <a:lnTo>
                    <a:pt x="17779" y="179946"/>
                  </a:lnTo>
                  <a:lnTo>
                    <a:pt x="17779" y="33278"/>
                  </a:lnTo>
                  <a:lnTo>
                    <a:pt x="2539" y="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6907530" y="4268225"/>
              <a:ext cx="17780" cy="182245"/>
            </a:xfrm>
            <a:custGeom>
              <a:avLst/>
              <a:gdLst/>
              <a:ahLst/>
              <a:cxnLst/>
              <a:rect l="l" t="t" r="r" b="b"/>
              <a:pathLst>
                <a:path w="17779" h="182245">
                  <a:moveTo>
                    <a:pt x="0" y="0"/>
                  </a:moveTo>
                  <a:lnTo>
                    <a:pt x="0" y="146519"/>
                  </a:lnTo>
                  <a:lnTo>
                    <a:pt x="17779" y="18224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6924040" y="4299455"/>
              <a:ext cx="17780" cy="184785"/>
            </a:xfrm>
            <a:custGeom>
              <a:avLst/>
              <a:gdLst/>
              <a:ahLst/>
              <a:cxnLst/>
              <a:rect l="l" t="t" r="r" b="b"/>
              <a:pathLst>
                <a:path w="17779" h="184785">
                  <a:moveTo>
                    <a:pt x="0" y="0"/>
                  </a:moveTo>
                  <a:lnTo>
                    <a:pt x="0" y="148462"/>
                  </a:lnTo>
                  <a:lnTo>
                    <a:pt x="17779" y="184188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6940550" y="4330686"/>
              <a:ext cx="17780" cy="186690"/>
            </a:xfrm>
            <a:custGeom>
              <a:avLst/>
              <a:gdLst/>
              <a:ahLst/>
              <a:cxnLst/>
              <a:rect l="l" t="t" r="r" b="b"/>
              <a:pathLst>
                <a:path w="17779" h="186689">
                  <a:moveTo>
                    <a:pt x="0" y="0"/>
                  </a:moveTo>
                  <a:lnTo>
                    <a:pt x="0" y="150406"/>
                  </a:lnTo>
                  <a:lnTo>
                    <a:pt x="17779" y="18613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6955790" y="4359514"/>
              <a:ext cx="17780" cy="187960"/>
            </a:xfrm>
            <a:custGeom>
              <a:avLst/>
              <a:gdLst/>
              <a:ahLst/>
              <a:cxnLst/>
              <a:rect l="l" t="t" r="r" b="b"/>
              <a:pathLst>
                <a:path w="17779" h="187960">
                  <a:moveTo>
                    <a:pt x="0" y="0"/>
                  </a:moveTo>
                  <a:lnTo>
                    <a:pt x="0" y="152200"/>
                  </a:lnTo>
                  <a:lnTo>
                    <a:pt x="17779" y="1879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6972300" y="4390744"/>
              <a:ext cx="17780" cy="189865"/>
            </a:xfrm>
            <a:custGeom>
              <a:avLst/>
              <a:gdLst/>
              <a:ahLst/>
              <a:cxnLst/>
              <a:rect l="l" t="t" r="r" b="b"/>
              <a:pathLst>
                <a:path w="17779" h="189864">
                  <a:moveTo>
                    <a:pt x="0" y="0"/>
                  </a:moveTo>
                  <a:lnTo>
                    <a:pt x="0" y="154143"/>
                  </a:lnTo>
                  <a:lnTo>
                    <a:pt x="17779" y="18986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6988809" y="4421974"/>
              <a:ext cx="17780" cy="192405"/>
            </a:xfrm>
            <a:custGeom>
              <a:avLst/>
              <a:gdLst/>
              <a:ahLst/>
              <a:cxnLst/>
              <a:rect l="l" t="t" r="r" b="b"/>
              <a:pathLst>
                <a:path w="17779" h="192404">
                  <a:moveTo>
                    <a:pt x="0" y="0"/>
                  </a:moveTo>
                  <a:lnTo>
                    <a:pt x="0" y="156087"/>
                  </a:lnTo>
                  <a:lnTo>
                    <a:pt x="17780" y="191812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005319" y="4453204"/>
              <a:ext cx="17780" cy="194310"/>
            </a:xfrm>
            <a:custGeom>
              <a:avLst/>
              <a:gdLst/>
              <a:ahLst/>
              <a:cxnLst/>
              <a:rect l="l" t="t" r="r" b="b"/>
              <a:pathLst>
                <a:path w="17779" h="194310">
                  <a:moveTo>
                    <a:pt x="0" y="0"/>
                  </a:moveTo>
                  <a:lnTo>
                    <a:pt x="0" y="158030"/>
                  </a:lnTo>
                  <a:lnTo>
                    <a:pt x="17779" y="19375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021830" y="4484435"/>
              <a:ext cx="17780" cy="196215"/>
            </a:xfrm>
            <a:custGeom>
              <a:avLst/>
              <a:gdLst/>
              <a:ahLst/>
              <a:cxnLst/>
              <a:rect l="l" t="t" r="r" b="b"/>
              <a:pathLst>
                <a:path w="17779" h="196214">
                  <a:moveTo>
                    <a:pt x="0" y="0"/>
                  </a:moveTo>
                  <a:lnTo>
                    <a:pt x="0" y="159974"/>
                  </a:lnTo>
                  <a:lnTo>
                    <a:pt x="17779" y="19569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037069" y="4513263"/>
              <a:ext cx="17780" cy="198120"/>
            </a:xfrm>
            <a:custGeom>
              <a:avLst/>
              <a:gdLst/>
              <a:ahLst/>
              <a:cxnLst/>
              <a:rect l="l" t="t" r="r" b="b"/>
              <a:pathLst>
                <a:path w="17779" h="198120">
                  <a:moveTo>
                    <a:pt x="0" y="0"/>
                  </a:moveTo>
                  <a:lnTo>
                    <a:pt x="0" y="161768"/>
                  </a:lnTo>
                  <a:lnTo>
                    <a:pt x="17779" y="197493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053580" y="4544493"/>
              <a:ext cx="17780" cy="200025"/>
            </a:xfrm>
            <a:custGeom>
              <a:avLst/>
              <a:gdLst/>
              <a:ahLst/>
              <a:cxnLst/>
              <a:rect l="l" t="t" r="r" b="b"/>
              <a:pathLst>
                <a:path w="17779" h="200025">
                  <a:moveTo>
                    <a:pt x="0" y="0"/>
                  </a:moveTo>
                  <a:lnTo>
                    <a:pt x="0" y="163711"/>
                  </a:lnTo>
                  <a:lnTo>
                    <a:pt x="17779" y="19943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070090" y="4575723"/>
              <a:ext cx="17780" cy="201930"/>
            </a:xfrm>
            <a:custGeom>
              <a:avLst/>
              <a:gdLst/>
              <a:ahLst/>
              <a:cxnLst/>
              <a:rect l="l" t="t" r="r" b="b"/>
              <a:pathLst>
                <a:path w="17779" h="201929">
                  <a:moveTo>
                    <a:pt x="0" y="0"/>
                  </a:moveTo>
                  <a:lnTo>
                    <a:pt x="0" y="165655"/>
                  </a:lnTo>
                  <a:lnTo>
                    <a:pt x="17779" y="20138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086600" y="4606954"/>
              <a:ext cx="17780" cy="203835"/>
            </a:xfrm>
            <a:custGeom>
              <a:avLst/>
              <a:gdLst/>
              <a:ahLst/>
              <a:cxnLst/>
              <a:rect l="l" t="t" r="r" b="b"/>
              <a:pathLst>
                <a:path w="17779" h="203835">
                  <a:moveTo>
                    <a:pt x="0" y="0"/>
                  </a:moveTo>
                  <a:lnTo>
                    <a:pt x="0" y="167598"/>
                  </a:lnTo>
                  <a:lnTo>
                    <a:pt x="17779" y="20332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103109" y="4638184"/>
              <a:ext cx="17780" cy="205740"/>
            </a:xfrm>
            <a:custGeom>
              <a:avLst/>
              <a:gdLst/>
              <a:ahLst/>
              <a:cxnLst/>
              <a:rect l="l" t="t" r="r" b="b"/>
              <a:pathLst>
                <a:path w="17779" h="205739">
                  <a:moveTo>
                    <a:pt x="0" y="0"/>
                  </a:moveTo>
                  <a:lnTo>
                    <a:pt x="0" y="169542"/>
                  </a:lnTo>
                  <a:lnTo>
                    <a:pt x="17780" y="205268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119619" y="4669414"/>
              <a:ext cx="17780" cy="207645"/>
            </a:xfrm>
            <a:custGeom>
              <a:avLst/>
              <a:gdLst/>
              <a:ahLst/>
              <a:cxnLst/>
              <a:rect l="l" t="t" r="r" b="b"/>
              <a:pathLst>
                <a:path w="17779" h="207645">
                  <a:moveTo>
                    <a:pt x="0" y="0"/>
                  </a:moveTo>
                  <a:lnTo>
                    <a:pt x="0" y="171485"/>
                  </a:lnTo>
                  <a:lnTo>
                    <a:pt x="17779" y="20721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136130" y="4700645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09" h="207010">
                  <a:moveTo>
                    <a:pt x="0" y="0"/>
                  </a:moveTo>
                  <a:lnTo>
                    <a:pt x="0" y="173429"/>
                  </a:lnTo>
                  <a:lnTo>
                    <a:pt x="16510" y="206603"/>
                  </a:lnTo>
                  <a:lnTo>
                    <a:pt x="16510" y="3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151369" y="4729472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75223"/>
                  </a:lnTo>
                  <a:lnTo>
                    <a:pt x="17779" y="21094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167880" y="4760703"/>
              <a:ext cx="17780" cy="213360"/>
            </a:xfrm>
            <a:custGeom>
              <a:avLst/>
              <a:gdLst/>
              <a:ahLst/>
              <a:cxnLst/>
              <a:rect l="l" t="t" r="r" b="b"/>
              <a:pathLst>
                <a:path w="17779" h="213360">
                  <a:moveTo>
                    <a:pt x="0" y="0"/>
                  </a:moveTo>
                  <a:lnTo>
                    <a:pt x="0" y="177167"/>
                  </a:lnTo>
                  <a:lnTo>
                    <a:pt x="17779" y="212892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184390" y="4791933"/>
              <a:ext cx="17780" cy="215265"/>
            </a:xfrm>
            <a:custGeom>
              <a:avLst/>
              <a:gdLst/>
              <a:ahLst/>
              <a:cxnLst/>
              <a:rect l="l" t="t" r="r" b="b"/>
              <a:pathLst>
                <a:path w="17779" h="215264">
                  <a:moveTo>
                    <a:pt x="0" y="0"/>
                  </a:moveTo>
                  <a:lnTo>
                    <a:pt x="0" y="179110"/>
                  </a:lnTo>
                  <a:lnTo>
                    <a:pt x="17779" y="21483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200900" y="4823164"/>
              <a:ext cx="17780" cy="217170"/>
            </a:xfrm>
            <a:custGeom>
              <a:avLst/>
              <a:gdLst/>
              <a:ahLst/>
              <a:cxnLst/>
              <a:rect l="l" t="t" r="r" b="b"/>
              <a:pathLst>
                <a:path w="17779" h="217170">
                  <a:moveTo>
                    <a:pt x="0" y="0"/>
                  </a:moveTo>
                  <a:lnTo>
                    <a:pt x="0" y="181054"/>
                  </a:lnTo>
                  <a:lnTo>
                    <a:pt x="17779" y="21677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217409" y="4854394"/>
              <a:ext cx="17780" cy="219075"/>
            </a:xfrm>
            <a:custGeom>
              <a:avLst/>
              <a:gdLst/>
              <a:ahLst/>
              <a:cxnLst/>
              <a:rect l="l" t="t" r="r" b="b"/>
              <a:pathLst>
                <a:path w="17779" h="219075">
                  <a:moveTo>
                    <a:pt x="0" y="0"/>
                  </a:moveTo>
                  <a:lnTo>
                    <a:pt x="0" y="182997"/>
                  </a:lnTo>
                  <a:lnTo>
                    <a:pt x="17780" y="218723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232650" y="4883222"/>
              <a:ext cx="19050" cy="223520"/>
            </a:xfrm>
            <a:custGeom>
              <a:avLst/>
              <a:gdLst/>
              <a:ahLst/>
              <a:cxnLst/>
              <a:rect l="l" t="t" r="r" b="b"/>
              <a:pathLst>
                <a:path w="19050" h="223520">
                  <a:moveTo>
                    <a:pt x="0" y="0"/>
                  </a:moveTo>
                  <a:lnTo>
                    <a:pt x="0" y="184791"/>
                  </a:lnTo>
                  <a:lnTo>
                    <a:pt x="19050" y="223069"/>
                  </a:lnTo>
                  <a:lnTo>
                    <a:pt x="19050" y="3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249159" y="4914452"/>
              <a:ext cx="17780" cy="222885"/>
            </a:xfrm>
            <a:custGeom>
              <a:avLst/>
              <a:gdLst/>
              <a:ahLst/>
              <a:cxnLst/>
              <a:rect l="l" t="t" r="r" b="b"/>
              <a:pathLst>
                <a:path w="17779" h="222885">
                  <a:moveTo>
                    <a:pt x="0" y="0"/>
                  </a:moveTo>
                  <a:lnTo>
                    <a:pt x="0" y="186735"/>
                  </a:lnTo>
                  <a:lnTo>
                    <a:pt x="17780" y="222460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7265669" y="4945683"/>
              <a:ext cx="17780" cy="224790"/>
            </a:xfrm>
            <a:custGeom>
              <a:avLst/>
              <a:gdLst/>
              <a:ahLst/>
              <a:cxnLst/>
              <a:rect l="l" t="t" r="r" b="b"/>
              <a:pathLst>
                <a:path w="17779" h="224789">
                  <a:moveTo>
                    <a:pt x="0" y="0"/>
                  </a:moveTo>
                  <a:lnTo>
                    <a:pt x="0" y="188678"/>
                  </a:lnTo>
                  <a:lnTo>
                    <a:pt x="17779" y="22440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7282180" y="4976913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90622"/>
                  </a:lnTo>
                  <a:lnTo>
                    <a:pt x="10160" y="211036"/>
                  </a:lnTo>
                  <a:lnTo>
                    <a:pt x="17779" y="2045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7298690" y="5008143"/>
              <a:ext cx="17780" cy="174625"/>
            </a:xfrm>
            <a:custGeom>
              <a:avLst/>
              <a:gdLst/>
              <a:ahLst/>
              <a:cxnLst/>
              <a:rect l="l" t="t" r="r" b="b"/>
              <a:pathLst>
                <a:path w="17779" h="174625">
                  <a:moveTo>
                    <a:pt x="0" y="0"/>
                  </a:moveTo>
                  <a:lnTo>
                    <a:pt x="0" y="174380"/>
                  </a:lnTo>
                  <a:lnTo>
                    <a:pt x="17779" y="15918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7315200" y="5039373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39">
                  <a:moveTo>
                    <a:pt x="0" y="0"/>
                  </a:moveTo>
                  <a:lnTo>
                    <a:pt x="0" y="129041"/>
                  </a:lnTo>
                  <a:lnTo>
                    <a:pt x="17779" y="11384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7330440" y="5068201"/>
              <a:ext cx="17780" cy="87630"/>
            </a:xfrm>
            <a:custGeom>
              <a:avLst/>
              <a:gdLst/>
              <a:ahLst/>
              <a:cxnLst/>
              <a:rect l="l" t="t" r="r" b="b"/>
              <a:pathLst>
                <a:path w="17779" h="87629">
                  <a:moveTo>
                    <a:pt x="0" y="0"/>
                  </a:moveTo>
                  <a:lnTo>
                    <a:pt x="0" y="87190"/>
                  </a:lnTo>
                  <a:lnTo>
                    <a:pt x="17779" y="7199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7346950" y="5099432"/>
              <a:ext cx="15240" cy="41910"/>
            </a:xfrm>
            <a:custGeom>
              <a:avLst/>
              <a:gdLst/>
              <a:ahLst/>
              <a:cxnLst/>
              <a:rect l="l" t="t" r="r" b="b"/>
              <a:pathLst>
                <a:path w="15240" h="41910">
                  <a:moveTo>
                    <a:pt x="0" y="0"/>
                  </a:moveTo>
                  <a:lnTo>
                    <a:pt x="0" y="41851"/>
                  </a:lnTo>
                  <a:lnTo>
                    <a:pt x="15240" y="28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6746240" y="35748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24316"/>
                  </a:lnTo>
                  <a:lnTo>
                    <a:pt x="8889" y="29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4" name="object 1164"/>
          <p:cNvGrpSpPr/>
          <p:nvPr/>
        </p:nvGrpSpPr>
        <p:grpSpPr>
          <a:xfrm>
            <a:off x="6753859" y="1270000"/>
            <a:ext cx="975360" cy="2362200"/>
            <a:chOff x="6753859" y="1270000"/>
            <a:chExt cx="975360" cy="2362200"/>
          </a:xfrm>
        </p:grpSpPr>
        <p:sp>
          <p:nvSpPr>
            <p:cNvPr id="1165" name="object 1165"/>
            <p:cNvSpPr/>
            <p:nvPr/>
          </p:nvSpPr>
          <p:spPr>
            <a:xfrm>
              <a:off x="6753859" y="3554020"/>
              <a:ext cx="8890" cy="54610"/>
            </a:xfrm>
            <a:custGeom>
              <a:avLst/>
              <a:gdLst/>
              <a:ahLst/>
              <a:cxnLst/>
              <a:rect l="l" t="t" r="r" b="b"/>
              <a:pathLst>
                <a:path w="8890" h="54610">
                  <a:moveTo>
                    <a:pt x="8890" y="0"/>
                  </a:moveTo>
                  <a:lnTo>
                    <a:pt x="0" y="24316"/>
                  </a:lnTo>
                  <a:lnTo>
                    <a:pt x="0" y="49466"/>
                  </a:lnTo>
                  <a:lnTo>
                    <a:pt x="8890" y="544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6762749" y="3529703"/>
              <a:ext cx="8890" cy="84455"/>
            </a:xfrm>
            <a:custGeom>
              <a:avLst/>
              <a:gdLst/>
              <a:ahLst/>
              <a:cxnLst/>
              <a:rect l="l" t="t" r="r" b="b"/>
              <a:pathLst>
                <a:path w="8890" h="84454">
                  <a:moveTo>
                    <a:pt x="8890" y="0"/>
                  </a:moveTo>
                  <a:lnTo>
                    <a:pt x="0" y="24316"/>
                  </a:lnTo>
                  <a:lnTo>
                    <a:pt x="0" y="78808"/>
                  </a:lnTo>
                  <a:lnTo>
                    <a:pt x="8890" y="838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6771639" y="3505386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90" h="113664">
                  <a:moveTo>
                    <a:pt x="8889" y="0"/>
                  </a:moveTo>
                  <a:lnTo>
                    <a:pt x="0" y="24316"/>
                  </a:lnTo>
                  <a:lnTo>
                    <a:pt x="0" y="108149"/>
                  </a:lnTo>
                  <a:lnTo>
                    <a:pt x="8889" y="1131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6779259" y="3481070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7790"/>
                  </a:lnTo>
                  <a:lnTo>
                    <a:pt x="0" y="136773"/>
                  </a:lnTo>
                  <a:lnTo>
                    <a:pt x="10160" y="1425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6788149" y="3456753"/>
              <a:ext cx="10160" cy="172085"/>
            </a:xfrm>
            <a:custGeom>
              <a:avLst/>
              <a:gdLst/>
              <a:ahLst/>
              <a:cxnLst/>
              <a:rect l="l" t="t" r="r" b="b"/>
              <a:pathLst>
                <a:path w="10159" h="172085">
                  <a:moveTo>
                    <a:pt x="10159" y="0"/>
                  </a:moveTo>
                  <a:lnTo>
                    <a:pt x="0" y="27790"/>
                  </a:lnTo>
                  <a:lnTo>
                    <a:pt x="0" y="166115"/>
                  </a:lnTo>
                  <a:lnTo>
                    <a:pt x="10159" y="17185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6797040" y="3432809"/>
              <a:ext cx="10160" cy="199390"/>
            </a:xfrm>
            <a:custGeom>
              <a:avLst/>
              <a:gdLst/>
              <a:ahLst/>
              <a:cxnLst/>
              <a:rect l="l" t="t" r="r" b="b"/>
              <a:pathLst>
                <a:path w="10159" h="199389">
                  <a:moveTo>
                    <a:pt x="10160" y="0"/>
                  </a:moveTo>
                  <a:lnTo>
                    <a:pt x="4914" y="0"/>
                  </a:lnTo>
                  <a:lnTo>
                    <a:pt x="4914" y="27940"/>
                  </a:lnTo>
                  <a:lnTo>
                    <a:pt x="0" y="27940"/>
                  </a:lnTo>
                  <a:lnTo>
                    <a:pt x="0" y="195580"/>
                  </a:lnTo>
                  <a:lnTo>
                    <a:pt x="4241" y="195580"/>
                  </a:lnTo>
                  <a:lnTo>
                    <a:pt x="4241" y="199390"/>
                  </a:lnTo>
                  <a:lnTo>
                    <a:pt x="8293" y="199390"/>
                  </a:lnTo>
                  <a:lnTo>
                    <a:pt x="8293" y="195580"/>
                  </a:lnTo>
                  <a:lnTo>
                    <a:pt x="10160" y="195580"/>
                  </a:lnTo>
                  <a:lnTo>
                    <a:pt x="10160" y="27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6805929" y="3408119"/>
              <a:ext cx="10160" cy="220979"/>
            </a:xfrm>
            <a:custGeom>
              <a:avLst/>
              <a:gdLst/>
              <a:ahLst/>
              <a:cxnLst/>
              <a:rect l="l" t="t" r="r" b="b"/>
              <a:pathLst>
                <a:path w="10159" h="220979">
                  <a:moveTo>
                    <a:pt x="10160" y="0"/>
                  </a:moveTo>
                  <a:lnTo>
                    <a:pt x="0" y="27790"/>
                  </a:lnTo>
                  <a:lnTo>
                    <a:pt x="0" y="220532"/>
                  </a:lnTo>
                  <a:lnTo>
                    <a:pt x="10160" y="19214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6814819" y="3387276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89" y="0"/>
                  </a:moveTo>
                  <a:lnTo>
                    <a:pt x="0" y="24316"/>
                  </a:lnTo>
                  <a:lnTo>
                    <a:pt x="0" y="216539"/>
                  </a:lnTo>
                  <a:lnTo>
                    <a:pt x="8889" y="1917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6823709" y="3362960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90" y="0"/>
                  </a:moveTo>
                  <a:lnTo>
                    <a:pt x="0" y="24316"/>
                  </a:lnTo>
                  <a:lnTo>
                    <a:pt x="0" y="216020"/>
                  </a:lnTo>
                  <a:lnTo>
                    <a:pt x="8890" y="19118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6832599" y="3338643"/>
              <a:ext cx="8890" cy="215900"/>
            </a:xfrm>
            <a:custGeom>
              <a:avLst/>
              <a:gdLst/>
              <a:ahLst/>
              <a:cxnLst/>
              <a:rect l="l" t="t" r="r" b="b"/>
              <a:pathLst>
                <a:path w="8890" h="215900">
                  <a:moveTo>
                    <a:pt x="8890" y="0"/>
                  </a:moveTo>
                  <a:lnTo>
                    <a:pt x="0" y="24316"/>
                  </a:lnTo>
                  <a:lnTo>
                    <a:pt x="0" y="215502"/>
                  </a:lnTo>
                  <a:lnTo>
                    <a:pt x="8890" y="1906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6840219" y="3314326"/>
              <a:ext cx="10160" cy="219075"/>
            </a:xfrm>
            <a:custGeom>
              <a:avLst/>
              <a:gdLst/>
              <a:ahLst/>
              <a:cxnLst/>
              <a:rect l="l" t="t" r="r" b="b"/>
              <a:pathLst>
                <a:path w="10159" h="219075">
                  <a:moveTo>
                    <a:pt x="10159" y="0"/>
                  </a:moveTo>
                  <a:lnTo>
                    <a:pt x="0" y="27790"/>
                  </a:lnTo>
                  <a:lnTo>
                    <a:pt x="0" y="218531"/>
                  </a:lnTo>
                  <a:lnTo>
                    <a:pt x="10159" y="1901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6849109" y="3290009"/>
              <a:ext cx="10160" cy="218440"/>
            </a:xfrm>
            <a:custGeom>
              <a:avLst/>
              <a:gdLst/>
              <a:ahLst/>
              <a:cxnLst/>
              <a:rect l="l" t="t" r="r" b="b"/>
              <a:pathLst>
                <a:path w="10159" h="218439">
                  <a:moveTo>
                    <a:pt x="10160" y="0"/>
                  </a:moveTo>
                  <a:lnTo>
                    <a:pt x="0" y="27790"/>
                  </a:lnTo>
                  <a:lnTo>
                    <a:pt x="0" y="218012"/>
                  </a:lnTo>
                  <a:lnTo>
                    <a:pt x="10160" y="1896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6857999" y="3265692"/>
              <a:ext cx="10160" cy="217804"/>
            </a:xfrm>
            <a:custGeom>
              <a:avLst/>
              <a:gdLst/>
              <a:ahLst/>
              <a:cxnLst/>
              <a:rect l="l" t="t" r="r" b="b"/>
              <a:pathLst>
                <a:path w="10159" h="217804">
                  <a:moveTo>
                    <a:pt x="10159" y="0"/>
                  </a:moveTo>
                  <a:lnTo>
                    <a:pt x="0" y="27790"/>
                  </a:lnTo>
                  <a:lnTo>
                    <a:pt x="0" y="217493"/>
                  </a:lnTo>
                  <a:lnTo>
                    <a:pt x="10159" y="1891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6866889" y="3244850"/>
              <a:ext cx="8890" cy="213995"/>
            </a:xfrm>
            <a:custGeom>
              <a:avLst/>
              <a:gdLst/>
              <a:ahLst/>
              <a:cxnLst/>
              <a:rect l="l" t="t" r="r" b="b"/>
              <a:pathLst>
                <a:path w="8890" h="213995">
                  <a:moveTo>
                    <a:pt x="8889" y="0"/>
                  </a:moveTo>
                  <a:lnTo>
                    <a:pt x="0" y="24316"/>
                  </a:lnTo>
                  <a:lnTo>
                    <a:pt x="0" y="213501"/>
                  </a:lnTo>
                  <a:lnTo>
                    <a:pt x="8889" y="188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6875779" y="3220533"/>
              <a:ext cx="8890" cy="213360"/>
            </a:xfrm>
            <a:custGeom>
              <a:avLst/>
              <a:gdLst/>
              <a:ahLst/>
              <a:cxnLst/>
              <a:rect l="l" t="t" r="r" b="b"/>
              <a:pathLst>
                <a:path w="8890" h="213360">
                  <a:moveTo>
                    <a:pt x="8890" y="0"/>
                  </a:moveTo>
                  <a:lnTo>
                    <a:pt x="0" y="24316"/>
                  </a:lnTo>
                  <a:lnTo>
                    <a:pt x="0" y="212982"/>
                  </a:lnTo>
                  <a:lnTo>
                    <a:pt x="8890" y="188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6884669" y="3196216"/>
              <a:ext cx="8890" cy="212725"/>
            </a:xfrm>
            <a:custGeom>
              <a:avLst/>
              <a:gdLst/>
              <a:ahLst/>
              <a:cxnLst/>
              <a:rect l="l" t="t" r="r" b="b"/>
              <a:pathLst>
                <a:path w="8890" h="212725">
                  <a:moveTo>
                    <a:pt x="8889" y="0"/>
                  </a:moveTo>
                  <a:lnTo>
                    <a:pt x="0" y="24316"/>
                  </a:lnTo>
                  <a:lnTo>
                    <a:pt x="0" y="212463"/>
                  </a:lnTo>
                  <a:lnTo>
                    <a:pt x="8889" y="187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6893559" y="3171899"/>
              <a:ext cx="8890" cy="212090"/>
            </a:xfrm>
            <a:custGeom>
              <a:avLst/>
              <a:gdLst/>
              <a:ahLst/>
              <a:cxnLst/>
              <a:rect l="l" t="t" r="r" b="b"/>
              <a:pathLst>
                <a:path w="8890" h="212089">
                  <a:moveTo>
                    <a:pt x="8890" y="0"/>
                  </a:moveTo>
                  <a:lnTo>
                    <a:pt x="0" y="24316"/>
                  </a:lnTo>
                  <a:lnTo>
                    <a:pt x="0" y="211944"/>
                  </a:lnTo>
                  <a:lnTo>
                    <a:pt x="8890" y="187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6902449" y="3147582"/>
              <a:ext cx="8890" cy="211454"/>
            </a:xfrm>
            <a:custGeom>
              <a:avLst/>
              <a:gdLst/>
              <a:ahLst/>
              <a:cxnLst/>
              <a:rect l="l" t="t" r="r" b="b"/>
              <a:pathLst>
                <a:path w="8890" h="211454">
                  <a:moveTo>
                    <a:pt x="8890" y="0"/>
                  </a:moveTo>
                  <a:lnTo>
                    <a:pt x="0" y="24316"/>
                  </a:lnTo>
                  <a:lnTo>
                    <a:pt x="0" y="211425"/>
                  </a:lnTo>
                  <a:lnTo>
                    <a:pt x="8890" y="1865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6910069" y="3123266"/>
              <a:ext cx="10160" cy="214629"/>
            </a:xfrm>
            <a:custGeom>
              <a:avLst/>
              <a:gdLst/>
              <a:ahLst/>
              <a:cxnLst/>
              <a:rect l="l" t="t" r="r" b="b"/>
              <a:pathLst>
                <a:path w="10159" h="214629">
                  <a:moveTo>
                    <a:pt x="10159" y="0"/>
                  </a:moveTo>
                  <a:lnTo>
                    <a:pt x="0" y="27790"/>
                  </a:lnTo>
                  <a:lnTo>
                    <a:pt x="0" y="214455"/>
                  </a:lnTo>
                  <a:lnTo>
                    <a:pt x="10159" y="18607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6918959" y="3098949"/>
              <a:ext cx="10160" cy="213995"/>
            </a:xfrm>
            <a:custGeom>
              <a:avLst/>
              <a:gdLst/>
              <a:ahLst/>
              <a:cxnLst/>
              <a:rect l="l" t="t" r="r" b="b"/>
              <a:pathLst>
                <a:path w="10159" h="213995">
                  <a:moveTo>
                    <a:pt x="10160" y="0"/>
                  </a:moveTo>
                  <a:lnTo>
                    <a:pt x="0" y="27790"/>
                  </a:lnTo>
                  <a:lnTo>
                    <a:pt x="0" y="213936"/>
                  </a:lnTo>
                  <a:lnTo>
                    <a:pt x="10160" y="18555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6927849" y="3078106"/>
              <a:ext cx="8890" cy="210185"/>
            </a:xfrm>
            <a:custGeom>
              <a:avLst/>
              <a:gdLst/>
              <a:ahLst/>
              <a:cxnLst/>
              <a:rect l="l" t="t" r="r" b="b"/>
              <a:pathLst>
                <a:path w="8890" h="210185">
                  <a:moveTo>
                    <a:pt x="8890" y="0"/>
                  </a:moveTo>
                  <a:lnTo>
                    <a:pt x="0" y="24316"/>
                  </a:lnTo>
                  <a:lnTo>
                    <a:pt x="0" y="209943"/>
                  </a:lnTo>
                  <a:lnTo>
                    <a:pt x="8890" y="18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6936739" y="3053789"/>
              <a:ext cx="8890" cy="209550"/>
            </a:xfrm>
            <a:custGeom>
              <a:avLst/>
              <a:gdLst/>
              <a:ahLst/>
              <a:cxnLst/>
              <a:rect l="l" t="t" r="r" b="b"/>
              <a:pathLst>
                <a:path w="8890" h="209550">
                  <a:moveTo>
                    <a:pt x="8889" y="0"/>
                  </a:moveTo>
                  <a:lnTo>
                    <a:pt x="0" y="24316"/>
                  </a:lnTo>
                  <a:lnTo>
                    <a:pt x="0" y="209424"/>
                  </a:lnTo>
                  <a:lnTo>
                    <a:pt x="8889" y="1845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6945629" y="3029473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90" y="0"/>
                  </a:moveTo>
                  <a:lnTo>
                    <a:pt x="0" y="24316"/>
                  </a:lnTo>
                  <a:lnTo>
                    <a:pt x="0" y="208906"/>
                  </a:lnTo>
                  <a:lnTo>
                    <a:pt x="8890" y="184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6954519" y="3005156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89" y="0"/>
                  </a:moveTo>
                  <a:lnTo>
                    <a:pt x="0" y="24316"/>
                  </a:lnTo>
                  <a:lnTo>
                    <a:pt x="0" y="208387"/>
                  </a:lnTo>
                  <a:lnTo>
                    <a:pt x="8889" y="183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6962139" y="2980839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59" y="0"/>
                  </a:moveTo>
                  <a:lnTo>
                    <a:pt x="0" y="27790"/>
                  </a:lnTo>
                  <a:lnTo>
                    <a:pt x="0" y="211416"/>
                  </a:lnTo>
                  <a:lnTo>
                    <a:pt x="10159" y="183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6971029" y="2956522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60" y="0"/>
                  </a:moveTo>
                  <a:lnTo>
                    <a:pt x="0" y="27790"/>
                  </a:lnTo>
                  <a:lnTo>
                    <a:pt x="0" y="210897"/>
                  </a:lnTo>
                  <a:lnTo>
                    <a:pt x="10160" y="18251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6979919" y="2932205"/>
              <a:ext cx="10160" cy="210820"/>
            </a:xfrm>
            <a:custGeom>
              <a:avLst/>
              <a:gdLst/>
              <a:ahLst/>
              <a:cxnLst/>
              <a:rect l="l" t="t" r="r" b="b"/>
              <a:pathLst>
                <a:path w="10159" h="210819">
                  <a:moveTo>
                    <a:pt x="10159" y="0"/>
                  </a:moveTo>
                  <a:lnTo>
                    <a:pt x="0" y="27790"/>
                  </a:lnTo>
                  <a:lnTo>
                    <a:pt x="0" y="210378"/>
                  </a:lnTo>
                  <a:lnTo>
                    <a:pt x="10159" y="18199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6988809" y="2907889"/>
              <a:ext cx="10160" cy="210185"/>
            </a:xfrm>
            <a:custGeom>
              <a:avLst/>
              <a:gdLst/>
              <a:ahLst/>
              <a:cxnLst/>
              <a:rect l="l" t="t" r="r" b="b"/>
              <a:pathLst>
                <a:path w="10159" h="210185">
                  <a:moveTo>
                    <a:pt x="10160" y="0"/>
                  </a:moveTo>
                  <a:lnTo>
                    <a:pt x="0" y="27790"/>
                  </a:lnTo>
                  <a:lnTo>
                    <a:pt x="0" y="209860"/>
                  </a:lnTo>
                  <a:lnTo>
                    <a:pt x="10160" y="1814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6997700" y="2887979"/>
              <a:ext cx="8890" cy="204470"/>
            </a:xfrm>
            <a:custGeom>
              <a:avLst/>
              <a:gdLst/>
              <a:ahLst/>
              <a:cxnLst/>
              <a:rect l="l" t="t" r="r" b="b"/>
              <a:pathLst>
                <a:path w="8890" h="204469">
                  <a:moveTo>
                    <a:pt x="8890" y="0"/>
                  </a:moveTo>
                  <a:lnTo>
                    <a:pt x="8128" y="0"/>
                  </a:lnTo>
                  <a:lnTo>
                    <a:pt x="8128" y="2540"/>
                  </a:lnTo>
                  <a:lnTo>
                    <a:pt x="3898" y="2540"/>
                  </a:lnTo>
                  <a:lnTo>
                    <a:pt x="3898" y="22860"/>
                  </a:lnTo>
                  <a:lnTo>
                    <a:pt x="0" y="22860"/>
                  </a:lnTo>
                  <a:lnTo>
                    <a:pt x="0" y="180340"/>
                  </a:lnTo>
                  <a:lnTo>
                    <a:pt x="0" y="204470"/>
                  </a:lnTo>
                  <a:lnTo>
                    <a:pt x="4483" y="204470"/>
                  </a:lnTo>
                  <a:lnTo>
                    <a:pt x="4483" y="180340"/>
                  </a:lnTo>
                  <a:lnTo>
                    <a:pt x="8890" y="180340"/>
                  </a:lnTo>
                  <a:lnTo>
                    <a:pt x="8890" y="2286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006589" y="2865656"/>
              <a:ext cx="8890" cy="202565"/>
            </a:xfrm>
            <a:custGeom>
              <a:avLst/>
              <a:gdLst/>
              <a:ahLst/>
              <a:cxnLst/>
              <a:rect l="l" t="t" r="r" b="b"/>
              <a:pathLst>
                <a:path w="8890" h="202564">
                  <a:moveTo>
                    <a:pt x="8889" y="0"/>
                  </a:moveTo>
                  <a:lnTo>
                    <a:pt x="0" y="21755"/>
                  </a:lnTo>
                  <a:lnTo>
                    <a:pt x="0" y="202422"/>
                  </a:lnTo>
                  <a:lnTo>
                    <a:pt x="8889" y="177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015479" y="2843900"/>
              <a:ext cx="8890" cy="199390"/>
            </a:xfrm>
            <a:custGeom>
              <a:avLst/>
              <a:gdLst/>
              <a:ahLst/>
              <a:cxnLst/>
              <a:rect l="l" t="t" r="r" b="b"/>
              <a:pathLst>
                <a:path w="8890" h="199389">
                  <a:moveTo>
                    <a:pt x="8890" y="0"/>
                  </a:moveTo>
                  <a:lnTo>
                    <a:pt x="0" y="21755"/>
                  </a:lnTo>
                  <a:lnTo>
                    <a:pt x="0" y="199342"/>
                  </a:lnTo>
                  <a:lnTo>
                    <a:pt x="8890" y="1745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023099" y="2822144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59" h="200025">
                  <a:moveTo>
                    <a:pt x="10159" y="0"/>
                  </a:moveTo>
                  <a:lnTo>
                    <a:pt x="0" y="24863"/>
                  </a:lnTo>
                  <a:lnTo>
                    <a:pt x="0" y="199810"/>
                  </a:lnTo>
                  <a:lnTo>
                    <a:pt x="10159" y="1714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031989" y="2800388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59" h="196850">
                  <a:moveTo>
                    <a:pt x="10159" y="0"/>
                  </a:moveTo>
                  <a:lnTo>
                    <a:pt x="0" y="24863"/>
                  </a:lnTo>
                  <a:lnTo>
                    <a:pt x="0" y="196731"/>
                  </a:lnTo>
                  <a:lnTo>
                    <a:pt x="10159" y="1683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7040880" y="277875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59" h="193039">
                  <a:moveTo>
                    <a:pt x="10160" y="0"/>
                  </a:moveTo>
                  <a:lnTo>
                    <a:pt x="5168" y="0"/>
                  </a:lnTo>
                  <a:lnTo>
                    <a:pt x="5168" y="24130"/>
                  </a:lnTo>
                  <a:lnTo>
                    <a:pt x="0" y="24130"/>
                  </a:lnTo>
                  <a:lnTo>
                    <a:pt x="0" y="167640"/>
                  </a:lnTo>
                  <a:lnTo>
                    <a:pt x="0" y="182880"/>
                  </a:lnTo>
                  <a:lnTo>
                    <a:pt x="0" y="193040"/>
                  </a:lnTo>
                  <a:lnTo>
                    <a:pt x="1981" y="193040"/>
                  </a:lnTo>
                  <a:lnTo>
                    <a:pt x="1981" y="182880"/>
                  </a:lnTo>
                  <a:lnTo>
                    <a:pt x="6908" y="182880"/>
                  </a:lnTo>
                  <a:lnTo>
                    <a:pt x="6908" y="167640"/>
                  </a:lnTo>
                  <a:lnTo>
                    <a:pt x="10160" y="167640"/>
                  </a:lnTo>
                  <a:lnTo>
                    <a:pt x="10160" y="241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7049769" y="275998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9183"/>
                  </a:lnTo>
                  <a:lnTo>
                    <a:pt x="8889" y="1673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7058659" y="2738228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112"/>
                  </a:lnTo>
                  <a:lnTo>
                    <a:pt x="8890" y="1672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7067549" y="2716472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042"/>
                  </a:lnTo>
                  <a:lnTo>
                    <a:pt x="8890" y="1672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7075169" y="2694716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2089"/>
                  </a:lnTo>
                  <a:lnTo>
                    <a:pt x="10159" y="167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7085329" y="267296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901"/>
                  </a:lnTo>
                  <a:lnTo>
                    <a:pt x="8890" y="1670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7092949" y="2651204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948"/>
                  </a:lnTo>
                  <a:lnTo>
                    <a:pt x="10159" y="1670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7101839" y="2629448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878"/>
                  </a:lnTo>
                  <a:lnTo>
                    <a:pt x="10159" y="1669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7110729" y="261080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699"/>
                  </a:lnTo>
                  <a:lnTo>
                    <a:pt x="8890" y="1668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7119619" y="258904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8628"/>
                  </a:lnTo>
                  <a:lnTo>
                    <a:pt x="8889" y="166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7128509" y="256728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558"/>
                  </a:lnTo>
                  <a:lnTo>
                    <a:pt x="8890" y="16673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7137399" y="254553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487"/>
                  </a:lnTo>
                  <a:lnTo>
                    <a:pt x="8890" y="1666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7145019" y="2523777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535"/>
                  </a:lnTo>
                  <a:lnTo>
                    <a:pt x="10159" y="1665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7153909" y="2502021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60" y="0"/>
                  </a:moveTo>
                  <a:lnTo>
                    <a:pt x="0" y="24863"/>
                  </a:lnTo>
                  <a:lnTo>
                    <a:pt x="0" y="191464"/>
                  </a:lnTo>
                  <a:lnTo>
                    <a:pt x="10160" y="1665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7162799" y="248337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286"/>
                  </a:lnTo>
                  <a:lnTo>
                    <a:pt x="8890" y="166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7171689" y="2458509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323"/>
                  </a:lnTo>
                  <a:lnTo>
                    <a:pt x="10159" y="1663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180579" y="2439861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145"/>
                  </a:lnTo>
                  <a:lnTo>
                    <a:pt x="8890" y="1663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189469" y="2418105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89" y="0"/>
                  </a:moveTo>
                  <a:lnTo>
                    <a:pt x="0" y="21755"/>
                  </a:lnTo>
                  <a:lnTo>
                    <a:pt x="0" y="188074"/>
                  </a:lnTo>
                  <a:lnTo>
                    <a:pt x="8889" y="1662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198359" y="239634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004"/>
                  </a:lnTo>
                  <a:lnTo>
                    <a:pt x="8890" y="166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205979" y="2374593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1051"/>
                  </a:lnTo>
                  <a:lnTo>
                    <a:pt x="10160" y="16610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214869" y="2352837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59" y="0"/>
                  </a:moveTo>
                  <a:lnTo>
                    <a:pt x="0" y="24863"/>
                  </a:lnTo>
                  <a:lnTo>
                    <a:pt x="0" y="190981"/>
                  </a:lnTo>
                  <a:lnTo>
                    <a:pt x="10159" y="16603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223759" y="2331081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0910"/>
                  </a:lnTo>
                  <a:lnTo>
                    <a:pt x="10160" y="1659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232649" y="2312433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90" y="0"/>
                  </a:moveTo>
                  <a:lnTo>
                    <a:pt x="0" y="21755"/>
                  </a:lnTo>
                  <a:lnTo>
                    <a:pt x="0" y="187731"/>
                  </a:lnTo>
                  <a:lnTo>
                    <a:pt x="8890" y="165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7241539" y="2290677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89" y="0"/>
                  </a:moveTo>
                  <a:lnTo>
                    <a:pt x="0" y="21755"/>
                  </a:lnTo>
                  <a:lnTo>
                    <a:pt x="0" y="187661"/>
                  </a:lnTo>
                  <a:lnTo>
                    <a:pt x="8889" y="165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250430" y="2269489"/>
              <a:ext cx="8890" cy="186690"/>
            </a:xfrm>
            <a:custGeom>
              <a:avLst/>
              <a:gdLst/>
              <a:ahLst/>
              <a:cxnLst/>
              <a:rect l="l" t="t" r="r" b="b"/>
              <a:pathLst>
                <a:path w="8890" h="186689">
                  <a:moveTo>
                    <a:pt x="8890" y="0"/>
                  </a:moveTo>
                  <a:lnTo>
                    <a:pt x="8204" y="0"/>
                  </a:lnTo>
                  <a:lnTo>
                    <a:pt x="8204" y="2540"/>
                  </a:lnTo>
                  <a:lnTo>
                    <a:pt x="3721" y="2540"/>
                  </a:lnTo>
                  <a:lnTo>
                    <a:pt x="3721" y="21590"/>
                  </a:lnTo>
                  <a:lnTo>
                    <a:pt x="0" y="21590"/>
                  </a:lnTo>
                  <a:lnTo>
                    <a:pt x="0" y="165100"/>
                  </a:lnTo>
                  <a:lnTo>
                    <a:pt x="0" y="186690"/>
                  </a:lnTo>
                  <a:lnTo>
                    <a:pt x="4521" y="186690"/>
                  </a:lnTo>
                  <a:lnTo>
                    <a:pt x="4521" y="165100"/>
                  </a:lnTo>
                  <a:lnTo>
                    <a:pt x="8890" y="165100"/>
                  </a:lnTo>
                  <a:lnTo>
                    <a:pt x="8890" y="2159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258049" y="225024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59" h="187960">
                  <a:moveTo>
                    <a:pt x="10159" y="0"/>
                  </a:moveTo>
                  <a:lnTo>
                    <a:pt x="0" y="21783"/>
                  </a:lnTo>
                  <a:lnTo>
                    <a:pt x="0" y="187557"/>
                  </a:lnTo>
                  <a:lnTo>
                    <a:pt x="10159" y="1626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266939" y="2231186"/>
              <a:ext cx="10160" cy="185420"/>
            </a:xfrm>
            <a:custGeom>
              <a:avLst/>
              <a:gdLst/>
              <a:ahLst/>
              <a:cxnLst/>
              <a:rect l="l" t="t" r="r" b="b"/>
              <a:pathLst>
                <a:path w="10159" h="185419">
                  <a:moveTo>
                    <a:pt x="10159" y="0"/>
                  </a:moveTo>
                  <a:lnTo>
                    <a:pt x="0" y="21783"/>
                  </a:lnTo>
                  <a:lnTo>
                    <a:pt x="0" y="184791"/>
                  </a:lnTo>
                  <a:lnTo>
                    <a:pt x="10159" y="1598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7275829" y="2212126"/>
              <a:ext cx="10160" cy="182245"/>
            </a:xfrm>
            <a:custGeom>
              <a:avLst/>
              <a:gdLst/>
              <a:ahLst/>
              <a:cxnLst/>
              <a:rect l="l" t="t" r="r" b="b"/>
              <a:pathLst>
                <a:path w="10159" h="182244">
                  <a:moveTo>
                    <a:pt x="10160" y="0"/>
                  </a:moveTo>
                  <a:lnTo>
                    <a:pt x="0" y="21783"/>
                  </a:lnTo>
                  <a:lnTo>
                    <a:pt x="0" y="182025"/>
                  </a:lnTo>
                  <a:lnTo>
                    <a:pt x="10160" y="1570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7284719" y="2193065"/>
              <a:ext cx="10160" cy="179705"/>
            </a:xfrm>
            <a:custGeom>
              <a:avLst/>
              <a:gdLst/>
              <a:ahLst/>
              <a:cxnLst/>
              <a:rect l="l" t="t" r="r" b="b"/>
              <a:pathLst>
                <a:path w="10159" h="179705">
                  <a:moveTo>
                    <a:pt x="10159" y="0"/>
                  </a:moveTo>
                  <a:lnTo>
                    <a:pt x="0" y="21783"/>
                  </a:lnTo>
                  <a:lnTo>
                    <a:pt x="0" y="179259"/>
                  </a:lnTo>
                  <a:lnTo>
                    <a:pt x="10159" y="1543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7293609" y="2176728"/>
              <a:ext cx="8890" cy="173990"/>
            </a:xfrm>
            <a:custGeom>
              <a:avLst/>
              <a:gdLst/>
              <a:ahLst/>
              <a:cxnLst/>
              <a:rect l="l" t="t" r="r" b="b"/>
              <a:pathLst>
                <a:path w="8890" h="173989">
                  <a:moveTo>
                    <a:pt x="8890" y="0"/>
                  </a:moveTo>
                  <a:lnTo>
                    <a:pt x="0" y="19060"/>
                  </a:lnTo>
                  <a:lnTo>
                    <a:pt x="0" y="173770"/>
                  </a:lnTo>
                  <a:lnTo>
                    <a:pt x="8890" y="151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7302499" y="2157667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90" h="171450">
                  <a:moveTo>
                    <a:pt x="8890" y="0"/>
                  </a:moveTo>
                  <a:lnTo>
                    <a:pt x="0" y="19060"/>
                  </a:lnTo>
                  <a:lnTo>
                    <a:pt x="0" y="171004"/>
                  </a:lnTo>
                  <a:lnTo>
                    <a:pt x="8890" y="149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7311389" y="2138607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9060"/>
                  </a:lnTo>
                  <a:lnTo>
                    <a:pt x="0" y="168237"/>
                  </a:lnTo>
                  <a:lnTo>
                    <a:pt x="8889" y="1464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7319009" y="2119547"/>
              <a:ext cx="10160" cy="168910"/>
            </a:xfrm>
            <a:custGeom>
              <a:avLst/>
              <a:gdLst/>
              <a:ahLst/>
              <a:cxnLst/>
              <a:rect l="l" t="t" r="r" b="b"/>
              <a:pathLst>
                <a:path w="10159" h="168910">
                  <a:moveTo>
                    <a:pt x="10160" y="0"/>
                  </a:moveTo>
                  <a:lnTo>
                    <a:pt x="0" y="21783"/>
                  </a:lnTo>
                  <a:lnTo>
                    <a:pt x="0" y="168589"/>
                  </a:lnTo>
                  <a:lnTo>
                    <a:pt x="10160" y="1436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7327899" y="2100486"/>
              <a:ext cx="10160" cy="166370"/>
            </a:xfrm>
            <a:custGeom>
              <a:avLst/>
              <a:gdLst/>
              <a:ahLst/>
              <a:cxnLst/>
              <a:rect l="l" t="t" r="r" b="b"/>
              <a:pathLst>
                <a:path w="10159" h="166369">
                  <a:moveTo>
                    <a:pt x="10159" y="0"/>
                  </a:moveTo>
                  <a:lnTo>
                    <a:pt x="0" y="21783"/>
                  </a:lnTo>
                  <a:lnTo>
                    <a:pt x="0" y="165823"/>
                  </a:lnTo>
                  <a:lnTo>
                    <a:pt x="10159" y="1408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7336789" y="2081426"/>
              <a:ext cx="10160" cy="163195"/>
            </a:xfrm>
            <a:custGeom>
              <a:avLst/>
              <a:gdLst/>
              <a:ahLst/>
              <a:cxnLst/>
              <a:rect l="l" t="t" r="r" b="b"/>
              <a:pathLst>
                <a:path w="10159" h="163194">
                  <a:moveTo>
                    <a:pt x="10159" y="0"/>
                  </a:moveTo>
                  <a:lnTo>
                    <a:pt x="0" y="21783"/>
                  </a:lnTo>
                  <a:lnTo>
                    <a:pt x="0" y="163057"/>
                  </a:lnTo>
                  <a:lnTo>
                    <a:pt x="10159" y="1381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7345679" y="2065089"/>
              <a:ext cx="8890" cy="158115"/>
            </a:xfrm>
            <a:custGeom>
              <a:avLst/>
              <a:gdLst/>
              <a:ahLst/>
              <a:cxnLst/>
              <a:rect l="l" t="t" r="r" b="b"/>
              <a:pathLst>
                <a:path w="8890" h="158114">
                  <a:moveTo>
                    <a:pt x="8890" y="0"/>
                  </a:moveTo>
                  <a:lnTo>
                    <a:pt x="0" y="19060"/>
                  </a:lnTo>
                  <a:lnTo>
                    <a:pt x="0" y="157568"/>
                  </a:lnTo>
                  <a:lnTo>
                    <a:pt x="8890" y="1357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7354569" y="2046028"/>
              <a:ext cx="8890" cy="154940"/>
            </a:xfrm>
            <a:custGeom>
              <a:avLst/>
              <a:gdLst/>
              <a:ahLst/>
              <a:cxnLst/>
              <a:rect l="l" t="t" r="r" b="b"/>
              <a:pathLst>
                <a:path w="8890" h="154939">
                  <a:moveTo>
                    <a:pt x="8889" y="0"/>
                  </a:moveTo>
                  <a:lnTo>
                    <a:pt x="0" y="19060"/>
                  </a:lnTo>
                  <a:lnTo>
                    <a:pt x="0" y="154802"/>
                  </a:lnTo>
                  <a:lnTo>
                    <a:pt x="8889" y="132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7363459" y="2026968"/>
              <a:ext cx="8890" cy="152400"/>
            </a:xfrm>
            <a:custGeom>
              <a:avLst/>
              <a:gdLst/>
              <a:ahLst/>
              <a:cxnLst/>
              <a:rect l="l" t="t" r="r" b="b"/>
              <a:pathLst>
                <a:path w="8890" h="152400">
                  <a:moveTo>
                    <a:pt x="8890" y="0"/>
                  </a:moveTo>
                  <a:lnTo>
                    <a:pt x="0" y="19060"/>
                  </a:lnTo>
                  <a:lnTo>
                    <a:pt x="0" y="152036"/>
                  </a:lnTo>
                  <a:lnTo>
                    <a:pt x="8890" y="130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7372349" y="2007907"/>
              <a:ext cx="8890" cy="149860"/>
            </a:xfrm>
            <a:custGeom>
              <a:avLst/>
              <a:gdLst/>
              <a:ahLst/>
              <a:cxnLst/>
              <a:rect l="l" t="t" r="r" b="b"/>
              <a:pathLst>
                <a:path w="8890" h="149860">
                  <a:moveTo>
                    <a:pt x="8890" y="0"/>
                  </a:moveTo>
                  <a:lnTo>
                    <a:pt x="0" y="19060"/>
                  </a:lnTo>
                  <a:lnTo>
                    <a:pt x="0" y="149270"/>
                  </a:lnTo>
                  <a:lnTo>
                    <a:pt x="8890" y="1274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7381239" y="1988847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90" h="146685">
                  <a:moveTo>
                    <a:pt x="8889" y="0"/>
                  </a:moveTo>
                  <a:lnTo>
                    <a:pt x="0" y="19060"/>
                  </a:lnTo>
                  <a:lnTo>
                    <a:pt x="0" y="146504"/>
                  </a:lnTo>
                  <a:lnTo>
                    <a:pt x="8889" y="124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7388859" y="1969787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59" h="147319">
                  <a:moveTo>
                    <a:pt x="10160" y="0"/>
                  </a:moveTo>
                  <a:lnTo>
                    <a:pt x="0" y="21783"/>
                  </a:lnTo>
                  <a:lnTo>
                    <a:pt x="0" y="146856"/>
                  </a:lnTo>
                  <a:lnTo>
                    <a:pt x="10160" y="1219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7397749" y="195072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4089"/>
                  </a:lnTo>
                  <a:lnTo>
                    <a:pt x="10159" y="119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7406640" y="193420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4521" y="0"/>
                  </a:lnTo>
                  <a:lnTo>
                    <a:pt x="4521" y="19050"/>
                  </a:lnTo>
                  <a:lnTo>
                    <a:pt x="0" y="19050"/>
                  </a:lnTo>
                  <a:lnTo>
                    <a:pt x="0" y="123190"/>
                  </a:lnTo>
                  <a:lnTo>
                    <a:pt x="0" y="138430"/>
                  </a:lnTo>
                  <a:lnTo>
                    <a:pt x="3238" y="138430"/>
                  </a:lnTo>
                  <a:lnTo>
                    <a:pt x="3238" y="123190"/>
                  </a:lnTo>
                  <a:lnTo>
                    <a:pt x="8890" y="123190"/>
                  </a:lnTo>
                  <a:lnTo>
                    <a:pt x="8890" y="190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415529" y="1915329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6676"/>
                  </a:lnTo>
                  <a:lnTo>
                    <a:pt x="8890" y="117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424419" y="189626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89" y="0"/>
                  </a:moveTo>
                  <a:lnTo>
                    <a:pt x="0" y="19060"/>
                  </a:lnTo>
                  <a:lnTo>
                    <a:pt x="0" y="136857"/>
                  </a:lnTo>
                  <a:lnTo>
                    <a:pt x="8889" y="1179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433309" y="187720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7038"/>
                  </a:lnTo>
                  <a:lnTo>
                    <a:pt x="8890" y="1181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7440929" y="1858148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39916"/>
                  </a:lnTo>
                  <a:lnTo>
                    <a:pt x="10160" y="1183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7449819" y="183908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59" y="0"/>
                  </a:moveTo>
                  <a:lnTo>
                    <a:pt x="0" y="21783"/>
                  </a:lnTo>
                  <a:lnTo>
                    <a:pt x="0" y="140097"/>
                  </a:lnTo>
                  <a:lnTo>
                    <a:pt x="10159" y="1185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458709" y="182002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40277"/>
                  </a:lnTo>
                  <a:lnTo>
                    <a:pt x="10160" y="1187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467599" y="1800966"/>
              <a:ext cx="10160" cy="140970"/>
            </a:xfrm>
            <a:custGeom>
              <a:avLst/>
              <a:gdLst/>
              <a:ahLst/>
              <a:cxnLst/>
              <a:rect l="l" t="t" r="r" b="b"/>
              <a:pathLst>
                <a:path w="10159" h="140969">
                  <a:moveTo>
                    <a:pt x="10159" y="0"/>
                  </a:moveTo>
                  <a:lnTo>
                    <a:pt x="0" y="21783"/>
                  </a:lnTo>
                  <a:lnTo>
                    <a:pt x="0" y="140458"/>
                  </a:lnTo>
                  <a:lnTo>
                    <a:pt x="10159" y="1188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7476489" y="178462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7916"/>
                  </a:lnTo>
                  <a:lnTo>
                    <a:pt x="8889" y="119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485379" y="176556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9060"/>
                  </a:lnTo>
                  <a:lnTo>
                    <a:pt x="0" y="138097"/>
                  </a:lnTo>
                  <a:lnTo>
                    <a:pt x="8890" y="1192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494269" y="1746508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8278"/>
                  </a:lnTo>
                  <a:lnTo>
                    <a:pt x="8889" y="119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501889" y="172744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155"/>
                  </a:lnTo>
                  <a:lnTo>
                    <a:pt x="10159" y="1195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510779" y="170838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60" y="0"/>
                  </a:moveTo>
                  <a:lnTo>
                    <a:pt x="0" y="21783"/>
                  </a:lnTo>
                  <a:lnTo>
                    <a:pt x="0" y="141336"/>
                  </a:lnTo>
                  <a:lnTo>
                    <a:pt x="10160" y="1197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519669" y="1689327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517"/>
                  </a:lnTo>
                  <a:lnTo>
                    <a:pt x="10159" y="1199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528559" y="1672990"/>
              <a:ext cx="8890" cy="139065"/>
            </a:xfrm>
            <a:custGeom>
              <a:avLst/>
              <a:gdLst/>
              <a:ahLst/>
              <a:cxnLst/>
              <a:rect l="l" t="t" r="r" b="b"/>
              <a:pathLst>
                <a:path w="8890" h="139064">
                  <a:moveTo>
                    <a:pt x="8890" y="0"/>
                  </a:moveTo>
                  <a:lnTo>
                    <a:pt x="0" y="19060"/>
                  </a:lnTo>
                  <a:lnTo>
                    <a:pt x="0" y="138975"/>
                  </a:lnTo>
                  <a:lnTo>
                    <a:pt x="8890" y="1200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537449" y="165392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156"/>
                  </a:lnTo>
                  <a:lnTo>
                    <a:pt x="8890" y="1202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7546339" y="163486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337"/>
                  </a:lnTo>
                  <a:lnTo>
                    <a:pt x="8889" y="1204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7555229" y="161580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517"/>
                  </a:lnTo>
                  <a:lnTo>
                    <a:pt x="8890" y="1206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564119" y="1596748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698"/>
                  </a:lnTo>
                  <a:lnTo>
                    <a:pt x="8889" y="1208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571739" y="157768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59" y="0"/>
                  </a:moveTo>
                  <a:lnTo>
                    <a:pt x="0" y="21783"/>
                  </a:lnTo>
                  <a:lnTo>
                    <a:pt x="0" y="142576"/>
                  </a:lnTo>
                  <a:lnTo>
                    <a:pt x="10159" y="12099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580629" y="155862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1783"/>
                  </a:lnTo>
                  <a:lnTo>
                    <a:pt x="0" y="142757"/>
                  </a:lnTo>
                  <a:lnTo>
                    <a:pt x="10160" y="1211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589519" y="1542290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5">
                  <a:moveTo>
                    <a:pt x="8889" y="0"/>
                  </a:moveTo>
                  <a:lnTo>
                    <a:pt x="0" y="19060"/>
                  </a:lnTo>
                  <a:lnTo>
                    <a:pt x="0" y="140215"/>
                  </a:lnTo>
                  <a:lnTo>
                    <a:pt x="8889" y="121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598409" y="152323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396"/>
                  </a:lnTo>
                  <a:lnTo>
                    <a:pt x="8890" y="1215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607299" y="150417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576"/>
                  </a:lnTo>
                  <a:lnTo>
                    <a:pt x="8890" y="1216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616190" y="1466049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17780" y="0"/>
                  </a:moveTo>
                  <a:lnTo>
                    <a:pt x="8890" y="19062"/>
                  </a:lnTo>
                  <a:lnTo>
                    <a:pt x="7620" y="21793"/>
                  </a:lnTo>
                  <a:lnTo>
                    <a:pt x="0" y="38125"/>
                  </a:lnTo>
                  <a:lnTo>
                    <a:pt x="0" y="159829"/>
                  </a:lnTo>
                  <a:lnTo>
                    <a:pt x="7620" y="143637"/>
                  </a:lnTo>
                  <a:lnTo>
                    <a:pt x="8890" y="140944"/>
                  </a:lnTo>
                  <a:lnTo>
                    <a:pt x="17780" y="12205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632699" y="1446988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3816"/>
                  </a:lnTo>
                  <a:lnTo>
                    <a:pt x="10159" y="1222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641589" y="143065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19060"/>
                  </a:lnTo>
                  <a:lnTo>
                    <a:pt x="0" y="141274"/>
                  </a:lnTo>
                  <a:lnTo>
                    <a:pt x="8889" y="1223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650479" y="141159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90" y="0"/>
                  </a:moveTo>
                  <a:lnTo>
                    <a:pt x="0" y="19060"/>
                  </a:lnTo>
                  <a:lnTo>
                    <a:pt x="0" y="141455"/>
                  </a:lnTo>
                  <a:lnTo>
                    <a:pt x="8890" y="1225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659369" y="139253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89" y="0"/>
                  </a:moveTo>
                  <a:lnTo>
                    <a:pt x="0" y="19060"/>
                  </a:lnTo>
                  <a:lnTo>
                    <a:pt x="0" y="141635"/>
                  </a:lnTo>
                  <a:lnTo>
                    <a:pt x="8889" y="1227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668259" y="137347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816"/>
                  </a:lnTo>
                  <a:lnTo>
                    <a:pt x="8890" y="122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677149" y="135441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997"/>
                  </a:lnTo>
                  <a:lnTo>
                    <a:pt x="8890" y="123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684769" y="133534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4875"/>
                  </a:lnTo>
                  <a:lnTo>
                    <a:pt x="10159" y="12329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693659" y="131628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60" y="0"/>
                  </a:moveTo>
                  <a:lnTo>
                    <a:pt x="0" y="21783"/>
                  </a:lnTo>
                  <a:lnTo>
                    <a:pt x="0" y="145056"/>
                  </a:lnTo>
                  <a:lnTo>
                    <a:pt x="10160" y="1234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702549" y="129722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5236"/>
                  </a:lnTo>
                  <a:lnTo>
                    <a:pt x="10159" y="12366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711439" y="1280891"/>
              <a:ext cx="8890" cy="142875"/>
            </a:xfrm>
            <a:custGeom>
              <a:avLst/>
              <a:gdLst/>
              <a:ahLst/>
              <a:cxnLst/>
              <a:rect l="l" t="t" r="r" b="b"/>
              <a:pathLst>
                <a:path w="8890" h="142875">
                  <a:moveTo>
                    <a:pt x="8889" y="0"/>
                  </a:moveTo>
                  <a:lnTo>
                    <a:pt x="0" y="19060"/>
                  </a:lnTo>
                  <a:lnTo>
                    <a:pt x="0" y="142694"/>
                  </a:lnTo>
                  <a:lnTo>
                    <a:pt x="8889" y="123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720330" y="1269999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90" h="134619">
                  <a:moveTo>
                    <a:pt x="8890" y="0"/>
                  </a:moveTo>
                  <a:lnTo>
                    <a:pt x="0" y="0"/>
                  </a:lnTo>
                  <a:lnTo>
                    <a:pt x="0" y="115570"/>
                  </a:lnTo>
                  <a:lnTo>
                    <a:pt x="0" y="134620"/>
                  </a:lnTo>
                  <a:lnTo>
                    <a:pt x="4521" y="134620"/>
                  </a:lnTo>
                  <a:lnTo>
                    <a:pt x="4521" y="115570"/>
                  </a:lnTo>
                  <a:lnTo>
                    <a:pt x="8890" y="1155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6" name="object 1276"/>
          <p:cNvGrpSpPr/>
          <p:nvPr/>
        </p:nvGrpSpPr>
        <p:grpSpPr>
          <a:xfrm>
            <a:off x="7729219" y="3810"/>
            <a:ext cx="745490" cy="1382395"/>
            <a:chOff x="7729219" y="3810"/>
            <a:chExt cx="745490" cy="1382395"/>
          </a:xfrm>
        </p:grpSpPr>
        <p:sp>
          <p:nvSpPr>
            <p:cNvPr id="1277" name="object 1277"/>
            <p:cNvSpPr/>
            <p:nvPr/>
          </p:nvSpPr>
          <p:spPr>
            <a:xfrm>
              <a:off x="7729219" y="1245849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4">
                  <a:moveTo>
                    <a:pt x="8889" y="0"/>
                  </a:moveTo>
                  <a:lnTo>
                    <a:pt x="0" y="16905"/>
                  </a:lnTo>
                  <a:lnTo>
                    <a:pt x="0" y="139978"/>
                  </a:lnTo>
                  <a:lnTo>
                    <a:pt x="8889" y="1210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7738109" y="1228943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6905"/>
                  </a:lnTo>
                  <a:lnTo>
                    <a:pt x="0" y="138004"/>
                  </a:lnTo>
                  <a:lnTo>
                    <a:pt x="8890" y="119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7745729" y="1212037"/>
              <a:ext cx="10160" cy="139065"/>
            </a:xfrm>
            <a:custGeom>
              <a:avLst/>
              <a:gdLst/>
              <a:ahLst/>
              <a:cxnLst/>
              <a:rect l="l" t="t" r="r" b="b"/>
              <a:pathLst>
                <a:path w="10159" h="139065">
                  <a:moveTo>
                    <a:pt x="10160" y="0"/>
                  </a:moveTo>
                  <a:lnTo>
                    <a:pt x="0" y="19320"/>
                  </a:lnTo>
                  <a:lnTo>
                    <a:pt x="0" y="138727"/>
                  </a:lnTo>
                  <a:lnTo>
                    <a:pt x="10160" y="1171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7754619" y="119513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59" h="137159">
                  <a:moveTo>
                    <a:pt x="10159" y="0"/>
                  </a:moveTo>
                  <a:lnTo>
                    <a:pt x="0" y="19320"/>
                  </a:lnTo>
                  <a:lnTo>
                    <a:pt x="0" y="136753"/>
                  </a:lnTo>
                  <a:lnTo>
                    <a:pt x="10159" y="1151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7763509" y="1178226"/>
              <a:ext cx="10160" cy="135255"/>
            </a:xfrm>
            <a:custGeom>
              <a:avLst/>
              <a:gdLst/>
              <a:ahLst/>
              <a:cxnLst/>
              <a:rect l="l" t="t" r="r" b="b"/>
              <a:pathLst>
                <a:path w="10159" h="135255">
                  <a:moveTo>
                    <a:pt x="10160" y="0"/>
                  </a:moveTo>
                  <a:lnTo>
                    <a:pt x="0" y="19320"/>
                  </a:lnTo>
                  <a:lnTo>
                    <a:pt x="0" y="134779"/>
                  </a:lnTo>
                  <a:lnTo>
                    <a:pt x="10160" y="113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7772399" y="1163736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90" h="130809">
                  <a:moveTo>
                    <a:pt x="8890" y="0"/>
                  </a:moveTo>
                  <a:lnTo>
                    <a:pt x="0" y="16905"/>
                  </a:lnTo>
                  <a:lnTo>
                    <a:pt x="0" y="130390"/>
                  </a:lnTo>
                  <a:lnTo>
                    <a:pt x="8890" y="11151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7781289" y="1146830"/>
              <a:ext cx="8890" cy="128905"/>
            </a:xfrm>
            <a:custGeom>
              <a:avLst/>
              <a:gdLst/>
              <a:ahLst/>
              <a:cxnLst/>
              <a:rect l="l" t="t" r="r" b="b"/>
              <a:pathLst>
                <a:path w="8890" h="128905">
                  <a:moveTo>
                    <a:pt x="8889" y="0"/>
                  </a:moveTo>
                  <a:lnTo>
                    <a:pt x="0" y="16905"/>
                  </a:lnTo>
                  <a:lnTo>
                    <a:pt x="0" y="128416"/>
                  </a:lnTo>
                  <a:lnTo>
                    <a:pt x="8889" y="109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7790179" y="1129925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16905"/>
                  </a:lnTo>
                  <a:lnTo>
                    <a:pt x="0" y="126442"/>
                  </a:lnTo>
                  <a:lnTo>
                    <a:pt x="8890" y="1075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7797799" y="1113019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59" h="127634">
                  <a:moveTo>
                    <a:pt x="10159" y="0"/>
                  </a:moveTo>
                  <a:lnTo>
                    <a:pt x="0" y="19320"/>
                  </a:lnTo>
                  <a:lnTo>
                    <a:pt x="0" y="127165"/>
                  </a:lnTo>
                  <a:lnTo>
                    <a:pt x="10159" y="1055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7806689" y="1096114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59" h="125730">
                  <a:moveTo>
                    <a:pt x="10159" y="0"/>
                  </a:moveTo>
                  <a:lnTo>
                    <a:pt x="0" y="19320"/>
                  </a:lnTo>
                  <a:lnTo>
                    <a:pt x="0" y="125191"/>
                  </a:lnTo>
                  <a:lnTo>
                    <a:pt x="10159" y="1036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7815579" y="1079208"/>
              <a:ext cx="10160" cy="123825"/>
            </a:xfrm>
            <a:custGeom>
              <a:avLst/>
              <a:gdLst/>
              <a:ahLst/>
              <a:cxnLst/>
              <a:rect l="l" t="t" r="r" b="b"/>
              <a:pathLst>
                <a:path w="10159" h="123825">
                  <a:moveTo>
                    <a:pt x="10160" y="0"/>
                  </a:moveTo>
                  <a:lnTo>
                    <a:pt x="0" y="19320"/>
                  </a:lnTo>
                  <a:lnTo>
                    <a:pt x="0" y="123217"/>
                  </a:lnTo>
                  <a:lnTo>
                    <a:pt x="10160" y="1016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7824469" y="1064718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90" h="119380">
                  <a:moveTo>
                    <a:pt x="8889" y="0"/>
                  </a:moveTo>
                  <a:lnTo>
                    <a:pt x="0" y="16905"/>
                  </a:lnTo>
                  <a:lnTo>
                    <a:pt x="0" y="118828"/>
                  </a:lnTo>
                  <a:lnTo>
                    <a:pt x="8889" y="99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7833359" y="1047812"/>
              <a:ext cx="8890" cy="117475"/>
            </a:xfrm>
            <a:custGeom>
              <a:avLst/>
              <a:gdLst/>
              <a:ahLst/>
              <a:cxnLst/>
              <a:rect l="l" t="t" r="r" b="b"/>
              <a:pathLst>
                <a:path w="8890" h="117475">
                  <a:moveTo>
                    <a:pt x="8890" y="0"/>
                  </a:moveTo>
                  <a:lnTo>
                    <a:pt x="0" y="16905"/>
                  </a:lnTo>
                  <a:lnTo>
                    <a:pt x="0" y="116854"/>
                  </a:lnTo>
                  <a:lnTo>
                    <a:pt x="8890" y="979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7842249" y="1030906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90" h="114934">
                  <a:moveTo>
                    <a:pt x="8890" y="0"/>
                  </a:moveTo>
                  <a:lnTo>
                    <a:pt x="0" y="16905"/>
                  </a:lnTo>
                  <a:lnTo>
                    <a:pt x="0" y="114880"/>
                  </a:lnTo>
                  <a:lnTo>
                    <a:pt x="8890" y="960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7851139" y="1014001"/>
              <a:ext cx="8890" cy="113030"/>
            </a:xfrm>
            <a:custGeom>
              <a:avLst/>
              <a:gdLst/>
              <a:ahLst/>
              <a:cxnLst/>
              <a:rect l="l" t="t" r="r" b="b"/>
              <a:pathLst>
                <a:path w="8890" h="113030">
                  <a:moveTo>
                    <a:pt x="8889" y="0"/>
                  </a:moveTo>
                  <a:lnTo>
                    <a:pt x="0" y="16905"/>
                  </a:lnTo>
                  <a:lnTo>
                    <a:pt x="0" y="112906"/>
                  </a:lnTo>
                  <a:lnTo>
                    <a:pt x="8889" y="940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7860029" y="997095"/>
              <a:ext cx="8890" cy="111125"/>
            </a:xfrm>
            <a:custGeom>
              <a:avLst/>
              <a:gdLst/>
              <a:ahLst/>
              <a:cxnLst/>
              <a:rect l="l" t="t" r="r" b="b"/>
              <a:pathLst>
                <a:path w="8890" h="111125">
                  <a:moveTo>
                    <a:pt x="8890" y="0"/>
                  </a:moveTo>
                  <a:lnTo>
                    <a:pt x="0" y="16905"/>
                  </a:lnTo>
                  <a:lnTo>
                    <a:pt x="0" y="110932"/>
                  </a:lnTo>
                  <a:lnTo>
                    <a:pt x="8890" y="920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7867649" y="980190"/>
              <a:ext cx="10160" cy="111760"/>
            </a:xfrm>
            <a:custGeom>
              <a:avLst/>
              <a:gdLst/>
              <a:ahLst/>
              <a:cxnLst/>
              <a:rect l="l" t="t" r="r" b="b"/>
              <a:pathLst>
                <a:path w="10159" h="111759">
                  <a:moveTo>
                    <a:pt x="10159" y="0"/>
                  </a:moveTo>
                  <a:lnTo>
                    <a:pt x="0" y="19320"/>
                  </a:lnTo>
                  <a:lnTo>
                    <a:pt x="0" y="111655"/>
                  </a:lnTo>
                  <a:lnTo>
                    <a:pt x="10159" y="900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7876539" y="963284"/>
              <a:ext cx="10160" cy="109855"/>
            </a:xfrm>
            <a:custGeom>
              <a:avLst/>
              <a:gdLst/>
              <a:ahLst/>
              <a:cxnLst/>
              <a:rect l="l" t="t" r="r" b="b"/>
              <a:pathLst>
                <a:path w="10159" h="109855">
                  <a:moveTo>
                    <a:pt x="10159" y="0"/>
                  </a:moveTo>
                  <a:lnTo>
                    <a:pt x="0" y="19320"/>
                  </a:lnTo>
                  <a:lnTo>
                    <a:pt x="0" y="109681"/>
                  </a:lnTo>
                  <a:lnTo>
                    <a:pt x="10159" y="88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7885429" y="94879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292"/>
                  </a:lnTo>
                  <a:lnTo>
                    <a:pt x="8890" y="86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7894319" y="931888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89" y="0"/>
                  </a:moveTo>
                  <a:lnTo>
                    <a:pt x="0" y="16905"/>
                  </a:lnTo>
                  <a:lnTo>
                    <a:pt x="0" y="103318"/>
                  </a:lnTo>
                  <a:lnTo>
                    <a:pt x="1270" y="100621"/>
                  </a:lnTo>
                  <a:lnTo>
                    <a:pt x="8889" y="863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7903209" y="914982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90" y="0"/>
                  </a:moveTo>
                  <a:lnTo>
                    <a:pt x="0" y="16905"/>
                  </a:lnTo>
                  <a:lnTo>
                    <a:pt x="0" y="103261"/>
                  </a:lnTo>
                  <a:lnTo>
                    <a:pt x="8890" y="866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7912099" y="898077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90" y="0"/>
                  </a:moveTo>
                  <a:lnTo>
                    <a:pt x="0" y="16905"/>
                  </a:lnTo>
                  <a:lnTo>
                    <a:pt x="0" y="103523"/>
                  </a:lnTo>
                  <a:lnTo>
                    <a:pt x="8890" y="868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7920989" y="881171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89" y="0"/>
                  </a:moveTo>
                  <a:lnTo>
                    <a:pt x="0" y="16905"/>
                  </a:lnTo>
                  <a:lnTo>
                    <a:pt x="0" y="103785"/>
                  </a:lnTo>
                  <a:lnTo>
                    <a:pt x="8889" y="871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7928609" y="864266"/>
              <a:ext cx="10160" cy="106680"/>
            </a:xfrm>
            <a:custGeom>
              <a:avLst/>
              <a:gdLst/>
              <a:ahLst/>
              <a:cxnLst/>
              <a:rect l="l" t="t" r="r" b="b"/>
              <a:pathLst>
                <a:path w="10159" h="106680">
                  <a:moveTo>
                    <a:pt x="10160" y="0"/>
                  </a:moveTo>
                  <a:lnTo>
                    <a:pt x="0" y="19320"/>
                  </a:lnTo>
                  <a:lnTo>
                    <a:pt x="0" y="106425"/>
                  </a:lnTo>
                  <a:lnTo>
                    <a:pt x="10160" y="874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7937499" y="849775"/>
              <a:ext cx="8890" cy="104775"/>
            </a:xfrm>
            <a:custGeom>
              <a:avLst/>
              <a:gdLst/>
              <a:ahLst/>
              <a:cxnLst/>
              <a:rect l="l" t="t" r="r" b="b"/>
              <a:pathLst>
                <a:path w="8890" h="104775">
                  <a:moveTo>
                    <a:pt x="8890" y="0"/>
                  </a:moveTo>
                  <a:lnTo>
                    <a:pt x="0" y="16905"/>
                  </a:lnTo>
                  <a:lnTo>
                    <a:pt x="0" y="104272"/>
                  </a:lnTo>
                  <a:lnTo>
                    <a:pt x="8890" y="876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7946389" y="830455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59" h="107315">
                  <a:moveTo>
                    <a:pt x="10159" y="0"/>
                  </a:moveTo>
                  <a:lnTo>
                    <a:pt x="0" y="19320"/>
                  </a:lnTo>
                  <a:lnTo>
                    <a:pt x="0" y="106949"/>
                  </a:lnTo>
                  <a:lnTo>
                    <a:pt x="10159" y="8792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7955279" y="81596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4797"/>
                  </a:lnTo>
                  <a:lnTo>
                    <a:pt x="8890" y="88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7964169" y="799059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89" y="0"/>
                  </a:moveTo>
                  <a:lnTo>
                    <a:pt x="0" y="16905"/>
                  </a:lnTo>
                  <a:lnTo>
                    <a:pt x="0" y="105059"/>
                  </a:lnTo>
                  <a:lnTo>
                    <a:pt x="8889" y="884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7973059" y="782153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321"/>
                  </a:lnTo>
                  <a:lnTo>
                    <a:pt x="8890" y="886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7980679" y="765247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7961"/>
                  </a:lnTo>
                  <a:lnTo>
                    <a:pt x="10160" y="88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7989569" y="748342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59" y="0"/>
                  </a:moveTo>
                  <a:lnTo>
                    <a:pt x="0" y="19320"/>
                  </a:lnTo>
                  <a:lnTo>
                    <a:pt x="0" y="108223"/>
                  </a:lnTo>
                  <a:lnTo>
                    <a:pt x="10159" y="89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7998459" y="731436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8485"/>
                  </a:lnTo>
                  <a:lnTo>
                    <a:pt x="10160" y="89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8007349" y="716946"/>
              <a:ext cx="8890" cy="106680"/>
            </a:xfrm>
            <a:custGeom>
              <a:avLst/>
              <a:gdLst/>
              <a:ahLst/>
              <a:cxnLst/>
              <a:rect l="l" t="t" r="r" b="b"/>
              <a:pathLst>
                <a:path w="8890" h="106680">
                  <a:moveTo>
                    <a:pt x="8890" y="0"/>
                  </a:moveTo>
                  <a:lnTo>
                    <a:pt x="0" y="16905"/>
                  </a:lnTo>
                  <a:lnTo>
                    <a:pt x="0" y="106332"/>
                  </a:lnTo>
                  <a:lnTo>
                    <a:pt x="8890" y="896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8016239" y="700040"/>
              <a:ext cx="8890" cy="106680"/>
            </a:xfrm>
            <a:custGeom>
              <a:avLst/>
              <a:gdLst/>
              <a:ahLst/>
              <a:cxnLst/>
              <a:rect l="l" t="t" r="r" b="b"/>
              <a:pathLst>
                <a:path w="8890" h="106679">
                  <a:moveTo>
                    <a:pt x="8889" y="0"/>
                  </a:moveTo>
                  <a:lnTo>
                    <a:pt x="0" y="16905"/>
                  </a:lnTo>
                  <a:lnTo>
                    <a:pt x="0" y="106594"/>
                  </a:lnTo>
                  <a:lnTo>
                    <a:pt x="8889" y="899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8025129" y="683135"/>
              <a:ext cx="8890" cy="107314"/>
            </a:xfrm>
            <a:custGeom>
              <a:avLst/>
              <a:gdLst/>
              <a:ahLst/>
              <a:cxnLst/>
              <a:rect l="l" t="t" r="r" b="b"/>
              <a:pathLst>
                <a:path w="8890" h="107315">
                  <a:moveTo>
                    <a:pt x="8890" y="0"/>
                  </a:moveTo>
                  <a:lnTo>
                    <a:pt x="0" y="16905"/>
                  </a:lnTo>
                  <a:lnTo>
                    <a:pt x="0" y="106857"/>
                  </a:lnTo>
                  <a:lnTo>
                    <a:pt x="8890" y="902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8034019" y="666229"/>
              <a:ext cx="8890" cy="107314"/>
            </a:xfrm>
            <a:custGeom>
              <a:avLst/>
              <a:gdLst/>
              <a:ahLst/>
              <a:cxnLst/>
              <a:rect l="l" t="t" r="r" b="b"/>
              <a:pathLst>
                <a:path w="8890" h="107315">
                  <a:moveTo>
                    <a:pt x="8889" y="0"/>
                  </a:moveTo>
                  <a:lnTo>
                    <a:pt x="0" y="16905"/>
                  </a:lnTo>
                  <a:lnTo>
                    <a:pt x="0" y="107119"/>
                  </a:lnTo>
                  <a:lnTo>
                    <a:pt x="8889" y="904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8041639" y="649323"/>
              <a:ext cx="10160" cy="109855"/>
            </a:xfrm>
            <a:custGeom>
              <a:avLst/>
              <a:gdLst/>
              <a:ahLst/>
              <a:cxnLst/>
              <a:rect l="l" t="t" r="r" b="b"/>
              <a:pathLst>
                <a:path w="10159" h="109854">
                  <a:moveTo>
                    <a:pt x="10159" y="0"/>
                  </a:moveTo>
                  <a:lnTo>
                    <a:pt x="0" y="19320"/>
                  </a:lnTo>
                  <a:lnTo>
                    <a:pt x="0" y="109759"/>
                  </a:lnTo>
                  <a:lnTo>
                    <a:pt x="10159" y="9073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8050529" y="632418"/>
              <a:ext cx="10160" cy="110489"/>
            </a:xfrm>
            <a:custGeom>
              <a:avLst/>
              <a:gdLst/>
              <a:ahLst/>
              <a:cxnLst/>
              <a:rect l="l" t="t" r="r" b="b"/>
              <a:pathLst>
                <a:path w="10159" h="110490">
                  <a:moveTo>
                    <a:pt x="10160" y="0"/>
                  </a:moveTo>
                  <a:lnTo>
                    <a:pt x="0" y="19320"/>
                  </a:lnTo>
                  <a:lnTo>
                    <a:pt x="0" y="110021"/>
                  </a:lnTo>
                  <a:lnTo>
                    <a:pt x="10160" y="9100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8059419" y="615512"/>
              <a:ext cx="10160" cy="110489"/>
            </a:xfrm>
            <a:custGeom>
              <a:avLst/>
              <a:gdLst/>
              <a:ahLst/>
              <a:cxnLst/>
              <a:rect l="l" t="t" r="r" b="b"/>
              <a:pathLst>
                <a:path w="10159" h="110490">
                  <a:moveTo>
                    <a:pt x="10159" y="0"/>
                  </a:moveTo>
                  <a:lnTo>
                    <a:pt x="0" y="19320"/>
                  </a:lnTo>
                  <a:lnTo>
                    <a:pt x="0" y="110283"/>
                  </a:lnTo>
                  <a:lnTo>
                    <a:pt x="10159" y="9126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8068309" y="601022"/>
              <a:ext cx="8890" cy="108585"/>
            </a:xfrm>
            <a:custGeom>
              <a:avLst/>
              <a:gdLst/>
              <a:ahLst/>
              <a:cxnLst/>
              <a:rect l="l" t="t" r="r" b="b"/>
              <a:pathLst>
                <a:path w="8890" h="108584">
                  <a:moveTo>
                    <a:pt x="8890" y="0"/>
                  </a:moveTo>
                  <a:lnTo>
                    <a:pt x="0" y="16905"/>
                  </a:lnTo>
                  <a:lnTo>
                    <a:pt x="0" y="108130"/>
                  </a:lnTo>
                  <a:lnTo>
                    <a:pt x="8890" y="9148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8077199" y="584116"/>
              <a:ext cx="8890" cy="108585"/>
            </a:xfrm>
            <a:custGeom>
              <a:avLst/>
              <a:gdLst/>
              <a:ahLst/>
              <a:cxnLst/>
              <a:rect l="l" t="t" r="r" b="b"/>
              <a:pathLst>
                <a:path w="8890" h="108584">
                  <a:moveTo>
                    <a:pt x="8890" y="0"/>
                  </a:moveTo>
                  <a:lnTo>
                    <a:pt x="0" y="16905"/>
                  </a:lnTo>
                  <a:lnTo>
                    <a:pt x="0" y="108392"/>
                  </a:lnTo>
                  <a:lnTo>
                    <a:pt x="8890" y="917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8086089" y="567211"/>
              <a:ext cx="8890" cy="109220"/>
            </a:xfrm>
            <a:custGeom>
              <a:avLst/>
              <a:gdLst/>
              <a:ahLst/>
              <a:cxnLst/>
              <a:rect l="l" t="t" r="r" b="b"/>
              <a:pathLst>
                <a:path w="8890" h="109220">
                  <a:moveTo>
                    <a:pt x="8889" y="0"/>
                  </a:moveTo>
                  <a:lnTo>
                    <a:pt x="0" y="16905"/>
                  </a:lnTo>
                  <a:lnTo>
                    <a:pt x="0" y="108655"/>
                  </a:lnTo>
                  <a:lnTo>
                    <a:pt x="8889" y="920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8094979" y="550305"/>
              <a:ext cx="8890" cy="109220"/>
            </a:xfrm>
            <a:custGeom>
              <a:avLst/>
              <a:gdLst/>
              <a:ahLst/>
              <a:cxnLst/>
              <a:rect l="l" t="t" r="r" b="b"/>
              <a:pathLst>
                <a:path w="8890" h="109220">
                  <a:moveTo>
                    <a:pt x="8890" y="0"/>
                  </a:moveTo>
                  <a:lnTo>
                    <a:pt x="0" y="16905"/>
                  </a:lnTo>
                  <a:lnTo>
                    <a:pt x="0" y="108917"/>
                  </a:lnTo>
                  <a:lnTo>
                    <a:pt x="8890" y="92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8103869" y="533400"/>
              <a:ext cx="8890" cy="109220"/>
            </a:xfrm>
            <a:custGeom>
              <a:avLst/>
              <a:gdLst/>
              <a:ahLst/>
              <a:cxnLst/>
              <a:rect l="l" t="t" r="r" b="b"/>
              <a:pathLst>
                <a:path w="8890" h="109220">
                  <a:moveTo>
                    <a:pt x="8889" y="0"/>
                  </a:moveTo>
                  <a:lnTo>
                    <a:pt x="0" y="16905"/>
                  </a:lnTo>
                  <a:lnTo>
                    <a:pt x="0" y="109179"/>
                  </a:lnTo>
                  <a:lnTo>
                    <a:pt x="8889" y="92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8111489" y="516591"/>
              <a:ext cx="10160" cy="111760"/>
            </a:xfrm>
            <a:custGeom>
              <a:avLst/>
              <a:gdLst/>
              <a:ahLst/>
              <a:cxnLst/>
              <a:rect l="l" t="t" r="r" b="b"/>
              <a:pathLst>
                <a:path w="10159" h="111759">
                  <a:moveTo>
                    <a:pt x="10159" y="0"/>
                  </a:moveTo>
                  <a:lnTo>
                    <a:pt x="0" y="19223"/>
                  </a:lnTo>
                  <a:lnTo>
                    <a:pt x="0" y="111722"/>
                  </a:lnTo>
                  <a:lnTo>
                    <a:pt x="10159" y="927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8120379" y="502183"/>
              <a:ext cx="8890" cy="109855"/>
            </a:xfrm>
            <a:custGeom>
              <a:avLst/>
              <a:gdLst/>
              <a:ahLst/>
              <a:cxnLst/>
              <a:rect l="l" t="t" r="r" b="b"/>
              <a:pathLst>
                <a:path w="8890" h="109854">
                  <a:moveTo>
                    <a:pt x="8890" y="0"/>
                  </a:moveTo>
                  <a:lnTo>
                    <a:pt x="0" y="16808"/>
                  </a:lnTo>
                  <a:lnTo>
                    <a:pt x="0" y="109486"/>
                  </a:lnTo>
                  <a:lnTo>
                    <a:pt x="8890" y="92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8129269" y="485374"/>
              <a:ext cx="8890" cy="109855"/>
            </a:xfrm>
            <a:custGeom>
              <a:avLst/>
              <a:gdLst/>
              <a:ahLst/>
              <a:cxnLst/>
              <a:rect l="l" t="t" r="r" b="b"/>
              <a:pathLst>
                <a:path w="8890" h="109854">
                  <a:moveTo>
                    <a:pt x="8889" y="0"/>
                  </a:moveTo>
                  <a:lnTo>
                    <a:pt x="0" y="16808"/>
                  </a:lnTo>
                  <a:lnTo>
                    <a:pt x="0" y="109652"/>
                  </a:lnTo>
                  <a:lnTo>
                    <a:pt x="8889" y="930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8138159" y="468565"/>
              <a:ext cx="8890" cy="109855"/>
            </a:xfrm>
            <a:custGeom>
              <a:avLst/>
              <a:gdLst/>
              <a:ahLst/>
              <a:cxnLst/>
              <a:rect l="l" t="t" r="r" b="b"/>
              <a:pathLst>
                <a:path w="8890" h="109854">
                  <a:moveTo>
                    <a:pt x="8890" y="0"/>
                  </a:moveTo>
                  <a:lnTo>
                    <a:pt x="0" y="16808"/>
                  </a:lnTo>
                  <a:lnTo>
                    <a:pt x="0" y="109817"/>
                  </a:lnTo>
                  <a:lnTo>
                    <a:pt x="8890" y="931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8147049" y="451757"/>
              <a:ext cx="8890" cy="110489"/>
            </a:xfrm>
            <a:custGeom>
              <a:avLst/>
              <a:gdLst/>
              <a:ahLst/>
              <a:cxnLst/>
              <a:rect l="l" t="t" r="r" b="b"/>
              <a:pathLst>
                <a:path w="8890" h="110490">
                  <a:moveTo>
                    <a:pt x="8890" y="0"/>
                  </a:moveTo>
                  <a:lnTo>
                    <a:pt x="0" y="16808"/>
                  </a:lnTo>
                  <a:lnTo>
                    <a:pt x="0" y="109982"/>
                  </a:lnTo>
                  <a:lnTo>
                    <a:pt x="8890" y="933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8155939" y="434948"/>
              <a:ext cx="8890" cy="110489"/>
            </a:xfrm>
            <a:custGeom>
              <a:avLst/>
              <a:gdLst/>
              <a:ahLst/>
              <a:cxnLst/>
              <a:rect l="l" t="t" r="r" b="b"/>
              <a:pathLst>
                <a:path w="8890" h="110490">
                  <a:moveTo>
                    <a:pt x="8889" y="0"/>
                  </a:moveTo>
                  <a:lnTo>
                    <a:pt x="0" y="16808"/>
                  </a:lnTo>
                  <a:lnTo>
                    <a:pt x="0" y="110148"/>
                  </a:lnTo>
                  <a:lnTo>
                    <a:pt x="8889" y="935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8163559" y="418139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59" h="113029">
                  <a:moveTo>
                    <a:pt x="10160" y="0"/>
                  </a:moveTo>
                  <a:lnTo>
                    <a:pt x="0" y="19210"/>
                  </a:lnTo>
                  <a:lnTo>
                    <a:pt x="0" y="112691"/>
                  </a:lnTo>
                  <a:lnTo>
                    <a:pt x="10160" y="9367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8172449" y="401330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59" h="113029">
                  <a:moveTo>
                    <a:pt x="10159" y="0"/>
                  </a:moveTo>
                  <a:lnTo>
                    <a:pt x="0" y="19210"/>
                  </a:lnTo>
                  <a:lnTo>
                    <a:pt x="0" y="112856"/>
                  </a:lnTo>
                  <a:lnTo>
                    <a:pt x="1270" y="110479"/>
                  </a:lnTo>
                  <a:lnTo>
                    <a:pt x="10159" y="954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8181339" y="384521"/>
              <a:ext cx="10160" cy="114935"/>
            </a:xfrm>
            <a:custGeom>
              <a:avLst/>
              <a:gdLst/>
              <a:ahLst/>
              <a:cxnLst/>
              <a:rect l="l" t="t" r="r" b="b"/>
              <a:pathLst>
                <a:path w="10159" h="114934">
                  <a:moveTo>
                    <a:pt x="10159" y="0"/>
                  </a:moveTo>
                  <a:lnTo>
                    <a:pt x="0" y="19210"/>
                  </a:lnTo>
                  <a:lnTo>
                    <a:pt x="0" y="114427"/>
                  </a:lnTo>
                  <a:lnTo>
                    <a:pt x="10159" y="972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8190229" y="370114"/>
              <a:ext cx="8890" cy="114300"/>
            </a:xfrm>
            <a:custGeom>
              <a:avLst/>
              <a:gdLst/>
              <a:ahLst/>
              <a:cxnLst/>
              <a:rect l="l" t="t" r="r" b="b"/>
              <a:pathLst>
                <a:path w="8890" h="114300">
                  <a:moveTo>
                    <a:pt x="8890" y="0"/>
                  </a:moveTo>
                  <a:lnTo>
                    <a:pt x="0" y="16808"/>
                  </a:lnTo>
                  <a:lnTo>
                    <a:pt x="0" y="113830"/>
                  </a:lnTo>
                  <a:lnTo>
                    <a:pt x="8890" y="988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8199119" y="353305"/>
              <a:ext cx="8890" cy="116205"/>
            </a:xfrm>
            <a:custGeom>
              <a:avLst/>
              <a:gdLst/>
              <a:ahLst/>
              <a:cxnLst/>
              <a:rect l="l" t="t" r="r" b="b"/>
              <a:pathLst>
                <a:path w="8890" h="116204">
                  <a:moveTo>
                    <a:pt x="8889" y="0"/>
                  </a:moveTo>
                  <a:lnTo>
                    <a:pt x="0" y="16808"/>
                  </a:lnTo>
                  <a:lnTo>
                    <a:pt x="0" y="115635"/>
                  </a:lnTo>
                  <a:lnTo>
                    <a:pt x="8889" y="1006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8208009" y="336496"/>
              <a:ext cx="8890" cy="117475"/>
            </a:xfrm>
            <a:custGeom>
              <a:avLst/>
              <a:gdLst/>
              <a:ahLst/>
              <a:cxnLst/>
              <a:rect l="l" t="t" r="r" b="b"/>
              <a:pathLst>
                <a:path w="8890" h="117475">
                  <a:moveTo>
                    <a:pt x="8890" y="0"/>
                  </a:moveTo>
                  <a:lnTo>
                    <a:pt x="0" y="16808"/>
                  </a:lnTo>
                  <a:lnTo>
                    <a:pt x="0" y="117439"/>
                  </a:lnTo>
                  <a:lnTo>
                    <a:pt x="8890" y="1024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8216899" y="319687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90" h="119379">
                  <a:moveTo>
                    <a:pt x="8890" y="0"/>
                  </a:moveTo>
                  <a:lnTo>
                    <a:pt x="0" y="16808"/>
                  </a:lnTo>
                  <a:lnTo>
                    <a:pt x="0" y="119244"/>
                  </a:lnTo>
                  <a:lnTo>
                    <a:pt x="8890" y="1042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8224519" y="302879"/>
              <a:ext cx="10160" cy="123189"/>
            </a:xfrm>
            <a:custGeom>
              <a:avLst/>
              <a:gdLst/>
              <a:ahLst/>
              <a:cxnLst/>
              <a:rect l="l" t="t" r="r" b="b"/>
              <a:pathLst>
                <a:path w="10159" h="123190">
                  <a:moveTo>
                    <a:pt x="10159" y="0"/>
                  </a:moveTo>
                  <a:lnTo>
                    <a:pt x="0" y="19210"/>
                  </a:lnTo>
                  <a:lnTo>
                    <a:pt x="0" y="123192"/>
                  </a:lnTo>
                  <a:lnTo>
                    <a:pt x="10159" y="1060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8233409" y="286070"/>
              <a:ext cx="10160" cy="125095"/>
            </a:xfrm>
            <a:custGeom>
              <a:avLst/>
              <a:gdLst/>
              <a:ahLst/>
              <a:cxnLst/>
              <a:rect l="l" t="t" r="r" b="b"/>
              <a:pathLst>
                <a:path w="10159" h="125095">
                  <a:moveTo>
                    <a:pt x="10160" y="0"/>
                  </a:moveTo>
                  <a:lnTo>
                    <a:pt x="0" y="19210"/>
                  </a:lnTo>
                  <a:lnTo>
                    <a:pt x="0" y="124997"/>
                  </a:lnTo>
                  <a:lnTo>
                    <a:pt x="10160" y="1078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8242299" y="269261"/>
              <a:ext cx="10160" cy="127000"/>
            </a:xfrm>
            <a:custGeom>
              <a:avLst/>
              <a:gdLst/>
              <a:ahLst/>
              <a:cxnLst/>
              <a:rect l="l" t="t" r="r" b="b"/>
              <a:pathLst>
                <a:path w="10159" h="127000">
                  <a:moveTo>
                    <a:pt x="10159" y="0"/>
                  </a:moveTo>
                  <a:lnTo>
                    <a:pt x="0" y="19210"/>
                  </a:lnTo>
                  <a:lnTo>
                    <a:pt x="0" y="126801"/>
                  </a:lnTo>
                  <a:lnTo>
                    <a:pt x="10159" y="10965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8251189" y="254853"/>
              <a:ext cx="8890" cy="126364"/>
            </a:xfrm>
            <a:custGeom>
              <a:avLst/>
              <a:gdLst/>
              <a:ahLst/>
              <a:cxnLst/>
              <a:rect l="l" t="t" r="r" b="b"/>
              <a:pathLst>
                <a:path w="8890" h="126364">
                  <a:moveTo>
                    <a:pt x="8889" y="0"/>
                  </a:moveTo>
                  <a:lnTo>
                    <a:pt x="0" y="16808"/>
                  </a:lnTo>
                  <a:lnTo>
                    <a:pt x="0" y="126205"/>
                  </a:lnTo>
                  <a:lnTo>
                    <a:pt x="8889" y="1112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8260080" y="237489"/>
              <a:ext cx="8890" cy="128270"/>
            </a:xfrm>
            <a:custGeom>
              <a:avLst/>
              <a:gdLst/>
              <a:ahLst/>
              <a:cxnLst/>
              <a:rect l="l" t="t" r="r" b="b"/>
              <a:pathLst>
                <a:path w="8890" h="128270">
                  <a:moveTo>
                    <a:pt x="8890" y="0"/>
                  </a:moveTo>
                  <a:lnTo>
                    <a:pt x="6261" y="0"/>
                  </a:lnTo>
                  <a:lnTo>
                    <a:pt x="6261" y="10160"/>
                  </a:lnTo>
                  <a:lnTo>
                    <a:pt x="0" y="10160"/>
                  </a:lnTo>
                  <a:lnTo>
                    <a:pt x="0" y="113030"/>
                  </a:lnTo>
                  <a:lnTo>
                    <a:pt x="0" y="128270"/>
                  </a:lnTo>
                  <a:lnTo>
                    <a:pt x="4686" y="128270"/>
                  </a:lnTo>
                  <a:lnTo>
                    <a:pt x="4686" y="113030"/>
                  </a:lnTo>
                  <a:lnTo>
                    <a:pt x="8890" y="113030"/>
                  </a:lnTo>
                  <a:lnTo>
                    <a:pt x="8890" y="1016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8268969" y="218808"/>
              <a:ext cx="8890" cy="132715"/>
            </a:xfrm>
            <a:custGeom>
              <a:avLst/>
              <a:gdLst/>
              <a:ahLst/>
              <a:cxnLst/>
              <a:rect l="l" t="t" r="r" b="b"/>
              <a:pathLst>
                <a:path w="8890" h="132715">
                  <a:moveTo>
                    <a:pt x="8889" y="0"/>
                  </a:moveTo>
                  <a:lnTo>
                    <a:pt x="0" y="18353"/>
                  </a:lnTo>
                  <a:lnTo>
                    <a:pt x="0" y="132241"/>
                  </a:lnTo>
                  <a:lnTo>
                    <a:pt x="8889" y="1172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8276589" y="20045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59" h="137795">
                  <a:moveTo>
                    <a:pt x="10159" y="0"/>
                  </a:moveTo>
                  <a:lnTo>
                    <a:pt x="0" y="20975"/>
                  </a:lnTo>
                  <a:lnTo>
                    <a:pt x="0" y="137734"/>
                  </a:lnTo>
                  <a:lnTo>
                    <a:pt x="10159" y="1205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8286749" y="182101"/>
              <a:ext cx="8890" cy="139065"/>
            </a:xfrm>
            <a:custGeom>
              <a:avLst/>
              <a:gdLst/>
              <a:ahLst/>
              <a:cxnLst/>
              <a:rect l="l" t="t" r="r" b="b"/>
              <a:pathLst>
                <a:path w="8890" h="139065">
                  <a:moveTo>
                    <a:pt x="8890" y="0"/>
                  </a:moveTo>
                  <a:lnTo>
                    <a:pt x="0" y="18353"/>
                  </a:lnTo>
                  <a:lnTo>
                    <a:pt x="0" y="138940"/>
                  </a:lnTo>
                  <a:lnTo>
                    <a:pt x="8890" y="12393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8294369" y="163748"/>
              <a:ext cx="10160" cy="144780"/>
            </a:xfrm>
            <a:custGeom>
              <a:avLst/>
              <a:gdLst/>
              <a:ahLst/>
              <a:cxnLst/>
              <a:rect l="l" t="t" r="r" b="b"/>
              <a:pathLst>
                <a:path w="10159" h="144779">
                  <a:moveTo>
                    <a:pt x="10159" y="0"/>
                  </a:moveTo>
                  <a:lnTo>
                    <a:pt x="0" y="20975"/>
                  </a:lnTo>
                  <a:lnTo>
                    <a:pt x="0" y="144433"/>
                  </a:lnTo>
                  <a:lnTo>
                    <a:pt x="10159" y="12728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8303259" y="148016"/>
              <a:ext cx="8890" cy="145415"/>
            </a:xfrm>
            <a:custGeom>
              <a:avLst/>
              <a:gdLst/>
              <a:ahLst/>
              <a:cxnLst/>
              <a:rect l="l" t="t" r="r" b="b"/>
              <a:pathLst>
                <a:path w="8890" h="145415">
                  <a:moveTo>
                    <a:pt x="8890" y="0"/>
                  </a:moveTo>
                  <a:lnTo>
                    <a:pt x="0" y="18353"/>
                  </a:lnTo>
                  <a:lnTo>
                    <a:pt x="0" y="145160"/>
                  </a:lnTo>
                  <a:lnTo>
                    <a:pt x="8890" y="1301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8312149" y="129662"/>
              <a:ext cx="8890" cy="148590"/>
            </a:xfrm>
            <a:custGeom>
              <a:avLst/>
              <a:gdLst/>
              <a:ahLst/>
              <a:cxnLst/>
              <a:rect l="l" t="t" r="r" b="b"/>
              <a:pathLst>
                <a:path w="8890" h="148590">
                  <a:moveTo>
                    <a:pt x="8890" y="0"/>
                  </a:moveTo>
                  <a:lnTo>
                    <a:pt x="0" y="18353"/>
                  </a:lnTo>
                  <a:lnTo>
                    <a:pt x="0" y="148509"/>
                  </a:lnTo>
                  <a:lnTo>
                    <a:pt x="8890" y="1335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8321039" y="111309"/>
              <a:ext cx="8890" cy="152400"/>
            </a:xfrm>
            <a:custGeom>
              <a:avLst/>
              <a:gdLst/>
              <a:ahLst/>
              <a:cxnLst/>
              <a:rect l="l" t="t" r="r" b="b"/>
              <a:pathLst>
                <a:path w="8890" h="152400">
                  <a:moveTo>
                    <a:pt x="8889" y="0"/>
                  </a:moveTo>
                  <a:lnTo>
                    <a:pt x="0" y="18353"/>
                  </a:lnTo>
                  <a:lnTo>
                    <a:pt x="0" y="151859"/>
                  </a:lnTo>
                  <a:lnTo>
                    <a:pt x="8889" y="1368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8329929" y="92955"/>
              <a:ext cx="8890" cy="155575"/>
            </a:xfrm>
            <a:custGeom>
              <a:avLst/>
              <a:gdLst/>
              <a:ahLst/>
              <a:cxnLst/>
              <a:rect l="l" t="t" r="r" b="b"/>
              <a:pathLst>
                <a:path w="8890" h="155575">
                  <a:moveTo>
                    <a:pt x="8890" y="0"/>
                  </a:moveTo>
                  <a:lnTo>
                    <a:pt x="0" y="18353"/>
                  </a:lnTo>
                  <a:lnTo>
                    <a:pt x="0" y="155208"/>
                  </a:lnTo>
                  <a:lnTo>
                    <a:pt x="8890" y="140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8338819" y="74602"/>
              <a:ext cx="8890" cy="158750"/>
            </a:xfrm>
            <a:custGeom>
              <a:avLst/>
              <a:gdLst/>
              <a:ahLst/>
              <a:cxnLst/>
              <a:rect l="l" t="t" r="r" b="b"/>
              <a:pathLst>
                <a:path w="8890" h="158750">
                  <a:moveTo>
                    <a:pt x="8889" y="0"/>
                  </a:moveTo>
                  <a:lnTo>
                    <a:pt x="0" y="18353"/>
                  </a:lnTo>
                  <a:lnTo>
                    <a:pt x="0" y="158557"/>
                  </a:lnTo>
                  <a:lnTo>
                    <a:pt x="8889" y="1435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8346439" y="56248"/>
              <a:ext cx="10160" cy="164465"/>
            </a:xfrm>
            <a:custGeom>
              <a:avLst/>
              <a:gdLst/>
              <a:ahLst/>
              <a:cxnLst/>
              <a:rect l="l" t="t" r="r" b="b"/>
              <a:pathLst>
                <a:path w="10159" h="164465">
                  <a:moveTo>
                    <a:pt x="10159" y="0"/>
                  </a:moveTo>
                  <a:lnTo>
                    <a:pt x="0" y="20975"/>
                  </a:lnTo>
                  <a:lnTo>
                    <a:pt x="0" y="164050"/>
                  </a:lnTo>
                  <a:lnTo>
                    <a:pt x="10159" y="14690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8355329" y="37895"/>
              <a:ext cx="10160" cy="167640"/>
            </a:xfrm>
            <a:custGeom>
              <a:avLst/>
              <a:gdLst/>
              <a:ahLst/>
              <a:cxnLst/>
              <a:rect l="l" t="t" r="r" b="b"/>
              <a:pathLst>
                <a:path w="10159" h="167640">
                  <a:moveTo>
                    <a:pt x="10160" y="0"/>
                  </a:moveTo>
                  <a:lnTo>
                    <a:pt x="0" y="20975"/>
                  </a:lnTo>
                  <a:lnTo>
                    <a:pt x="0" y="167400"/>
                  </a:lnTo>
                  <a:lnTo>
                    <a:pt x="10160" y="15025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8364219" y="22163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8353"/>
                  </a:lnTo>
                  <a:lnTo>
                    <a:pt x="0" y="168127"/>
                  </a:lnTo>
                  <a:lnTo>
                    <a:pt x="8889" y="1531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8373109" y="3810"/>
              <a:ext cx="8890" cy="172085"/>
            </a:xfrm>
            <a:custGeom>
              <a:avLst/>
              <a:gdLst/>
              <a:ahLst/>
              <a:cxnLst/>
              <a:rect l="l" t="t" r="r" b="b"/>
              <a:pathLst>
                <a:path w="8890" h="172085">
                  <a:moveTo>
                    <a:pt x="8890" y="0"/>
                  </a:moveTo>
                  <a:lnTo>
                    <a:pt x="0" y="18353"/>
                  </a:lnTo>
                  <a:lnTo>
                    <a:pt x="0" y="171476"/>
                  </a:lnTo>
                  <a:lnTo>
                    <a:pt x="8890" y="1564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8381999" y="3810"/>
              <a:ext cx="8890" cy="156845"/>
            </a:xfrm>
            <a:custGeom>
              <a:avLst/>
              <a:gdLst/>
              <a:ahLst/>
              <a:cxnLst/>
              <a:rect l="l" t="t" r="r" b="b"/>
              <a:pathLst>
                <a:path w="8890" h="156845">
                  <a:moveTo>
                    <a:pt x="8890" y="0"/>
                  </a:moveTo>
                  <a:lnTo>
                    <a:pt x="0" y="0"/>
                  </a:lnTo>
                  <a:lnTo>
                    <a:pt x="0" y="156472"/>
                  </a:lnTo>
                  <a:lnTo>
                    <a:pt x="8890" y="141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8390889" y="3810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0"/>
                  </a:lnTo>
                  <a:lnTo>
                    <a:pt x="0" y="141468"/>
                  </a:lnTo>
                  <a:lnTo>
                    <a:pt x="8889" y="1264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8399779" y="3810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0"/>
                  </a:lnTo>
                  <a:lnTo>
                    <a:pt x="0" y="126464"/>
                  </a:lnTo>
                  <a:lnTo>
                    <a:pt x="8890" y="111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8407399" y="3810"/>
              <a:ext cx="10160" cy="113664"/>
            </a:xfrm>
            <a:custGeom>
              <a:avLst/>
              <a:gdLst/>
              <a:ahLst/>
              <a:cxnLst/>
              <a:rect l="l" t="t" r="r" b="b"/>
              <a:pathLst>
                <a:path w="10159" h="113664">
                  <a:moveTo>
                    <a:pt x="10159" y="0"/>
                  </a:moveTo>
                  <a:lnTo>
                    <a:pt x="0" y="0"/>
                  </a:lnTo>
                  <a:lnTo>
                    <a:pt x="0" y="113603"/>
                  </a:lnTo>
                  <a:lnTo>
                    <a:pt x="10159" y="9645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8416289" y="3810"/>
              <a:ext cx="8890" cy="99060"/>
            </a:xfrm>
            <a:custGeom>
              <a:avLst/>
              <a:gdLst/>
              <a:ahLst/>
              <a:cxnLst/>
              <a:rect l="l" t="t" r="r" b="b"/>
              <a:pathLst>
                <a:path w="8890" h="99060">
                  <a:moveTo>
                    <a:pt x="8889" y="0"/>
                  </a:moveTo>
                  <a:lnTo>
                    <a:pt x="0" y="0"/>
                  </a:lnTo>
                  <a:lnTo>
                    <a:pt x="0" y="98599"/>
                  </a:lnTo>
                  <a:lnTo>
                    <a:pt x="8889" y="83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8425179" y="3810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59" h="83820">
                  <a:moveTo>
                    <a:pt x="10160" y="0"/>
                  </a:moveTo>
                  <a:lnTo>
                    <a:pt x="0" y="0"/>
                  </a:lnTo>
                  <a:lnTo>
                    <a:pt x="0" y="83594"/>
                  </a:lnTo>
                  <a:lnTo>
                    <a:pt x="10160" y="664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8434069" y="3810"/>
              <a:ext cx="8890" cy="69215"/>
            </a:xfrm>
            <a:custGeom>
              <a:avLst/>
              <a:gdLst/>
              <a:ahLst/>
              <a:cxnLst/>
              <a:rect l="l" t="t" r="r" b="b"/>
              <a:pathLst>
                <a:path w="8890" h="69215">
                  <a:moveTo>
                    <a:pt x="8889" y="0"/>
                  </a:moveTo>
                  <a:lnTo>
                    <a:pt x="0" y="0"/>
                  </a:lnTo>
                  <a:lnTo>
                    <a:pt x="0" y="68590"/>
                  </a:lnTo>
                  <a:lnTo>
                    <a:pt x="8889" y="53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8442959" y="3810"/>
              <a:ext cx="8890" cy="53975"/>
            </a:xfrm>
            <a:custGeom>
              <a:avLst/>
              <a:gdLst/>
              <a:ahLst/>
              <a:cxnLst/>
              <a:rect l="l" t="t" r="r" b="b"/>
              <a:pathLst>
                <a:path w="8890" h="53975">
                  <a:moveTo>
                    <a:pt x="8890" y="0"/>
                  </a:moveTo>
                  <a:lnTo>
                    <a:pt x="0" y="0"/>
                  </a:lnTo>
                  <a:lnTo>
                    <a:pt x="0" y="53586"/>
                  </a:lnTo>
                  <a:lnTo>
                    <a:pt x="8890" y="385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8451849" y="3810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5">
                  <a:moveTo>
                    <a:pt x="8890" y="0"/>
                  </a:moveTo>
                  <a:lnTo>
                    <a:pt x="0" y="0"/>
                  </a:lnTo>
                  <a:lnTo>
                    <a:pt x="0" y="38582"/>
                  </a:lnTo>
                  <a:lnTo>
                    <a:pt x="8890" y="235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8459469" y="3810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4">
                  <a:moveTo>
                    <a:pt x="10159" y="0"/>
                  </a:moveTo>
                  <a:lnTo>
                    <a:pt x="0" y="0"/>
                  </a:lnTo>
                  <a:lnTo>
                    <a:pt x="0" y="25721"/>
                  </a:lnTo>
                  <a:lnTo>
                    <a:pt x="10159" y="85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8468359" y="381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6350" y="0"/>
                  </a:moveTo>
                  <a:lnTo>
                    <a:pt x="0" y="0"/>
                  </a:lnTo>
                  <a:lnTo>
                    <a:pt x="0" y="1071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3" name="object 1363"/>
          <p:cNvGrpSpPr/>
          <p:nvPr/>
        </p:nvGrpSpPr>
        <p:grpSpPr>
          <a:xfrm>
            <a:off x="-1270" y="6191250"/>
            <a:ext cx="9147810" cy="666750"/>
            <a:chOff x="-1270" y="6191250"/>
            <a:chExt cx="9147810" cy="666750"/>
          </a:xfrm>
        </p:grpSpPr>
        <p:sp>
          <p:nvSpPr>
            <p:cNvPr id="1364" name="object 1364"/>
            <p:cNvSpPr/>
            <p:nvPr/>
          </p:nvSpPr>
          <p:spPr>
            <a:xfrm>
              <a:off x="-1270" y="6220459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-1270" y="62611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-1270" y="62814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-1270" y="63004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-1270" y="632078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-1270" y="63423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-1270" y="63614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-1270" y="63817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-1270" y="64020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-1270" y="64223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-1270" y="64427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-1270" y="64630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-1270" y="64833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-1270" y="65036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-1270" y="65239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-1270" y="65443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-1270" y="65633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-1270" y="65849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-1270" y="66040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-1270" y="662431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-1270" y="66446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-1270" y="66649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-1270" y="668528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-1270" y="67056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-1270" y="67259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-1270" y="67462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-1270" y="67665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-1270" y="67868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-1270" y="68072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-1270" y="68275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0" y="6846569"/>
              <a:ext cx="9144000" cy="11430"/>
            </a:xfrm>
            <a:custGeom>
              <a:avLst/>
              <a:gdLst/>
              <a:ahLst/>
              <a:cxnLst/>
              <a:rect l="l" t="t" r="r" b="b"/>
              <a:pathLst>
                <a:path w="9144000" h="11429">
                  <a:moveTo>
                    <a:pt x="0" y="1142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2590800" y="6295389"/>
              <a:ext cx="417830" cy="322580"/>
            </a:xfrm>
            <a:custGeom>
              <a:avLst/>
              <a:gdLst/>
              <a:ahLst/>
              <a:cxnLst/>
              <a:rect l="l" t="t" r="r" b="b"/>
              <a:pathLst>
                <a:path w="417830" h="322579">
                  <a:moveTo>
                    <a:pt x="95250" y="0"/>
                  </a:moveTo>
                  <a:lnTo>
                    <a:pt x="0" y="0"/>
                  </a:lnTo>
                  <a:lnTo>
                    <a:pt x="417354" y="32210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2677159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4" y="0"/>
                  </a:moveTo>
                  <a:lnTo>
                    <a:pt x="0" y="0"/>
                  </a:lnTo>
                  <a:lnTo>
                    <a:pt x="292041" y="292041"/>
                  </a:lnTo>
                  <a:lnTo>
                    <a:pt x="642619" y="562610"/>
                  </a:lnTo>
                  <a:lnTo>
                    <a:pt x="671058" y="562610"/>
                  </a:lnTo>
                  <a:lnTo>
                    <a:pt x="10802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277621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287527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297434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307340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317245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327152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337057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50800" y="0"/>
                  </a:moveTo>
                  <a:lnTo>
                    <a:pt x="0" y="0"/>
                  </a:lnTo>
                  <a:lnTo>
                    <a:pt x="562610" y="562609"/>
                  </a:lnTo>
                  <a:lnTo>
                    <a:pt x="670560" y="562609"/>
                  </a:lnTo>
                  <a:lnTo>
                    <a:pt x="134158" y="26208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3491771" y="6317521"/>
              <a:ext cx="648970" cy="541020"/>
            </a:xfrm>
            <a:custGeom>
              <a:avLst/>
              <a:gdLst/>
              <a:ahLst/>
              <a:cxnLst/>
              <a:rect l="l" t="t" r="r" b="b"/>
              <a:pathLst>
                <a:path w="648970" h="541020">
                  <a:moveTo>
                    <a:pt x="0" y="0"/>
                  </a:moveTo>
                  <a:lnTo>
                    <a:pt x="540478" y="540478"/>
                  </a:lnTo>
                  <a:lnTo>
                    <a:pt x="648428" y="540478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3636259" y="6362949"/>
              <a:ext cx="603250" cy="495300"/>
            </a:xfrm>
            <a:custGeom>
              <a:avLst/>
              <a:gdLst/>
              <a:ahLst/>
              <a:cxnLst/>
              <a:rect l="l" t="t" r="r" b="b"/>
              <a:pathLst>
                <a:path w="603250" h="495300">
                  <a:moveTo>
                    <a:pt x="0" y="0"/>
                  </a:moveTo>
                  <a:lnTo>
                    <a:pt x="495050" y="495050"/>
                  </a:lnTo>
                  <a:lnTo>
                    <a:pt x="603000" y="495050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3780747" y="6408377"/>
              <a:ext cx="558165" cy="450215"/>
            </a:xfrm>
            <a:custGeom>
              <a:avLst/>
              <a:gdLst/>
              <a:ahLst/>
              <a:cxnLst/>
              <a:rect l="l" t="t" r="r" b="b"/>
              <a:pathLst>
                <a:path w="558164" h="450215">
                  <a:moveTo>
                    <a:pt x="0" y="0"/>
                  </a:moveTo>
                  <a:lnTo>
                    <a:pt x="449622" y="449622"/>
                  </a:lnTo>
                  <a:lnTo>
                    <a:pt x="557572" y="449622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3925236" y="6453806"/>
              <a:ext cx="512445" cy="404495"/>
            </a:xfrm>
            <a:custGeom>
              <a:avLst/>
              <a:gdLst/>
              <a:ahLst/>
              <a:cxnLst/>
              <a:rect l="l" t="t" r="r" b="b"/>
              <a:pathLst>
                <a:path w="512445" h="404495">
                  <a:moveTo>
                    <a:pt x="0" y="0"/>
                  </a:moveTo>
                  <a:lnTo>
                    <a:pt x="404193" y="404193"/>
                  </a:lnTo>
                  <a:lnTo>
                    <a:pt x="512143" y="40419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4069724" y="6499234"/>
              <a:ext cx="466725" cy="358775"/>
            </a:xfrm>
            <a:custGeom>
              <a:avLst/>
              <a:gdLst/>
              <a:ahLst/>
              <a:cxnLst/>
              <a:rect l="l" t="t" r="r" b="b"/>
              <a:pathLst>
                <a:path w="466725" h="358775">
                  <a:moveTo>
                    <a:pt x="0" y="0"/>
                  </a:moveTo>
                  <a:lnTo>
                    <a:pt x="358765" y="358765"/>
                  </a:lnTo>
                  <a:lnTo>
                    <a:pt x="466715" y="358765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4214212" y="6544662"/>
              <a:ext cx="421640" cy="313690"/>
            </a:xfrm>
            <a:custGeom>
              <a:avLst/>
              <a:gdLst/>
              <a:ahLst/>
              <a:cxnLst/>
              <a:rect l="l" t="t" r="r" b="b"/>
              <a:pathLst>
                <a:path w="421639" h="313690">
                  <a:moveTo>
                    <a:pt x="0" y="0"/>
                  </a:moveTo>
                  <a:lnTo>
                    <a:pt x="313337" y="313337"/>
                  </a:lnTo>
                  <a:lnTo>
                    <a:pt x="421287" y="313337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4358700" y="6590090"/>
              <a:ext cx="375920" cy="267970"/>
            </a:xfrm>
            <a:custGeom>
              <a:avLst/>
              <a:gdLst/>
              <a:ahLst/>
              <a:cxnLst/>
              <a:rect l="l" t="t" r="r" b="b"/>
              <a:pathLst>
                <a:path w="375920" h="267970">
                  <a:moveTo>
                    <a:pt x="0" y="0"/>
                  </a:moveTo>
                  <a:lnTo>
                    <a:pt x="267909" y="267909"/>
                  </a:lnTo>
                  <a:lnTo>
                    <a:pt x="375859" y="267909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4502576" y="6635326"/>
              <a:ext cx="331470" cy="222885"/>
            </a:xfrm>
            <a:custGeom>
              <a:avLst/>
              <a:gdLst/>
              <a:ahLst/>
              <a:cxnLst/>
              <a:rect l="l" t="t" r="r" b="b"/>
              <a:pathLst>
                <a:path w="331470" h="222884">
                  <a:moveTo>
                    <a:pt x="0" y="0"/>
                  </a:moveTo>
                  <a:lnTo>
                    <a:pt x="222841" y="222673"/>
                  </a:lnTo>
                  <a:lnTo>
                    <a:pt x="331043" y="222673"/>
                  </a:lnTo>
                  <a:lnTo>
                    <a:pt x="158067" y="4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4647676" y="6680946"/>
              <a:ext cx="285115" cy="177165"/>
            </a:xfrm>
            <a:custGeom>
              <a:avLst/>
              <a:gdLst/>
              <a:ahLst/>
              <a:cxnLst/>
              <a:rect l="l" t="t" r="r" b="b"/>
              <a:pathLst>
                <a:path w="285114" h="177165">
                  <a:moveTo>
                    <a:pt x="0" y="0"/>
                  </a:moveTo>
                  <a:lnTo>
                    <a:pt x="177053" y="177053"/>
                  </a:lnTo>
                  <a:lnTo>
                    <a:pt x="285003" y="17705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4790312" y="6725792"/>
              <a:ext cx="420497" cy="132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0" y="6295389"/>
              <a:ext cx="419734" cy="322580"/>
            </a:xfrm>
            <a:custGeom>
              <a:avLst/>
              <a:gdLst/>
              <a:ahLst/>
              <a:cxnLst/>
              <a:rect l="l" t="t" r="r" b="b"/>
              <a:pathLst>
                <a:path w="419734" h="322579">
                  <a:moveTo>
                    <a:pt x="96557" y="0"/>
                  </a:moveTo>
                  <a:lnTo>
                    <a:pt x="0" y="0"/>
                  </a:lnTo>
                  <a:lnTo>
                    <a:pt x="419227" y="322426"/>
                  </a:lnTo>
                  <a:lnTo>
                    <a:pt x="96557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8762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291880" y="291880"/>
                  </a:lnTo>
                  <a:lnTo>
                    <a:pt x="64389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186618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3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168" y="562610"/>
                  </a:lnTo>
                  <a:lnTo>
                    <a:pt x="108133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28575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384663" y="6295389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10828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318" y="562610"/>
                  </a:lnTo>
                  <a:lnTo>
                    <a:pt x="108283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48387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582708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71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0781" y="562610"/>
                  </a:lnTo>
                  <a:lnTo>
                    <a:pt x="1081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68198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779779" y="6295389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5207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830" y="562610"/>
                  </a:lnTo>
                  <a:lnTo>
                    <a:pt x="135374" y="2615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901686" y="6317315"/>
              <a:ext cx="649605" cy="541020"/>
            </a:xfrm>
            <a:custGeom>
              <a:avLst/>
              <a:gdLst/>
              <a:ahLst/>
              <a:cxnLst/>
              <a:rect l="l" t="t" r="r" b="b"/>
              <a:pathLst>
                <a:path w="649605" h="541020">
                  <a:moveTo>
                    <a:pt x="0" y="0"/>
                  </a:moveTo>
                  <a:lnTo>
                    <a:pt x="540276" y="540684"/>
                  </a:lnTo>
                  <a:lnTo>
                    <a:pt x="648984" y="540684"/>
                  </a:lnTo>
                  <a:lnTo>
                    <a:pt x="157862" y="49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1045352" y="6362421"/>
              <a:ext cx="604520" cy="495934"/>
            </a:xfrm>
            <a:custGeom>
              <a:avLst/>
              <a:gdLst/>
              <a:ahLst/>
              <a:cxnLst/>
              <a:rect l="l" t="t" r="r" b="b"/>
              <a:pathLst>
                <a:path w="604519" h="495934">
                  <a:moveTo>
                    <a:pt x="0" y="0"/>
                  </a:moveTo>
                  <a:lnTo>
                    <a:pt x="495952" y="495578"/>
                  </a:lnTo>
                  <a:lnTo>
                    <a:pt x="604377" y="495578"/>
                  </a:lnTo>
                  <a:lnTo>
                    <a:pt x="158590" y="49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1189133" y="6407563"/>
              <a:ext cx="560070" cy="450850"/>
            </a:xfrm>
            <a:custGeom>
              <a:avLst/>
              <a:gdLst/>
              <a:ahLst/>
              <a:cxnLst/>
              <a:rect l="l" t="t" r="r" b="b"/>
              <a:pathLst>
                <a:path w="560069" h="450850">
                  <a:moveTo>
                    <a:pt x="0" y="0"/>
                  </a:moveTo>
                  <a:lnTo>
                    <a:pt x="450436" y="450436"/>
                  </a:lnTo>
                  <a:lnTo>
                    <a:pt x="559656" y="450436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1334349" y="6453155"/>
              <a:ext cx="513715" cy="405130"/>
            </a:xfrm>
            <a:custGeom>
              <a:avLst/>
              <a:gdLst/>
              <a:ahLst/>
              <a:cxnLst/>
              <a:rect l="l" t="t" r="r" b="b"/>
              <a:pathLst>
                <a:path w="513714" h="405129">
                  <a:moveTo>
                    <a:pt x="0" y="0"/>
                  </a:moveTo>
                  <a:lnTo>
                    <a:pt x="405149" y="404844"/>
                  </a:lnTo>
                  <a:lnTo>
                    <a:pt x="513500" y="404844"/>
                  </a:lnTo>
                  <a:lnTo>
                    <a:pt x="158382" y="49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1477921" y="6498231"/>
              <a:ext cx="469265" cy="360045"/>
            </a:xfrm>
            <a:custGeom>
              <a:avLst/>
              <a:gdLst/>
              <a:ahLst/>
              <a:cxnLst/>
              <a:rect l="l" t="t" r="r" b="b"/>
              <a:pathLst>
                <a:path w="469264" h="360045">
                  <a:moveTo>
                    <a:pt x="0" y="0"/>
                  </a:moveTo>
                  <a:lnTo>
                    <a:pt x="359768" y="359768"/>
                  </a:lnTo>
                  <a:lnTo>
                    <a:pt x="468988" y="3597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1622316" y="6543566"/>
              <a:ext cx="424180" cy="314960"/>
            </a:xfrm>
            <a:custGeom>
              <a:avLst/>
              <a:gdLst/>
              <a:ahLst/>
              <a:cxnLst/>
              <a:rect l="l" t="t" r="r" b="b"/>
              <a:pathLst>
                <a:path w="424180" h="314959">
                  <a:moveTo>
                    <a:pt x="0" y="0"/>
                  </a:moveTo>
                  <a:lnTo>
                    <a:pt x="314433" y="314433"/>
                  </a:lnTo>
                  <a:lnTo>
                    <a:pt x="423653" y="314433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1766710" y="6588900"/>
              <a:ext cx="378460" cy="269240"/>
            </a:xfrm>
            <a:custGeom>
              <a:avLst/>
              <a:gdLst/>
              <a:ahLst/>
              <a:cxnLst/>
              <a:rect l="l" t="t" r="r" b="b"/>
              <a:pathLst>
                <a:path w="378460" h="269240">
                  <a:moveTo>
                    <a:pt x="0" y="0"/>
                  </a:moveTo>
                  <a:lnTo>
                    <a:pt x="269099" y="269099"/>
                  </a:lnTo>
                  <a:lnTo>
                    <a:pt x="378319" y="269099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1911104" y="6634234"/>
              <a:ext cx="333375" cy="224154"/>
            </a:xfrm>
            <a:custGeom>
              <a:avLst/>
              <a:gdLst/>
              <a:ahLst/>
              <a:cxnLst/>
              <a:rect l="l" t="t" r="r" b="b"/>
              <a:pathLst>
                <a:path w="333375" h="224154">
                  <a:moveTo>
                    <a:pt x="0" y="0"/>
                  </a:moveTo>
                  <a:lnTo>
                    <a:pt x="223765" y="223765"/>
                  </a:lnTo>
                  <a:lnTo>
                    <a:pt x="332775" y="223765"/>
                  </a:lnTo>
                  <a:lnTo>
                    <a:pt x="158706" y="49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2055499" y="6679568"/>
              <a:ext cx="287655" cy="178435"/>
            </a:xfrm>
            <a:custGeom>
              <a:avLst/>
              <a:gdLst/>
              <a:ahLst/>
              <a:cxnLst/>
              <a:rect l="l" t="t" r="r" b="b"/>
              <a:pathLst>
                <a:path w="287655" h="178434">
                  <a:moveTo>
                    <a:pt x="0" y="0"/>
                  </a:moveTo>
                  <a:lnTo>
                    <a:pt x="178431" y="178431"/>
                  </a:lnTo>
                  <a:lnTo>
                    <a:pt x="287651" y="17843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2199893" y="6724903"/>
              <a:ext cx="423926" cy="133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5943600" y="6295389"/>
              <a:ext cx="425450" cy="328930"/>
            </a:xfrm>
            <a:custGeom>
              <a:avLst/>
              <a:gdLst/>
              <a:ahLst/>
              <a:cxnLst/>
              <a:rect l="l" t="t" r="r" b="b"/>
              <a:pathLst>
                <a:path w="425450" h="328929">
                  <a:moveTo>
                    <a:pt x="96520" y="0"/>
                  </a:moveTo>
                  <a:lnTo>
                    <a:pt x="0" y="0"/>
                  </a:lnTo>
                  <a:lnTo>
                    <a:pt x="425430" y="32891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6029959" y="6295389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414" y="0"/>
                  </a:moveTo>
                  <a:lnTo>
                    <a:pt x="0" y="0"/>
                  </a:lnTo>
                  <a:lnTo>
                    <a:pt x="294288" y="294288"/>
                  </a:lnTo>
                  <a:lnTo>
                    <a:pt x="641349" y="562609"/>
                  </a:lnTo>
                  <a:lnTo>
                    <a:pt x="672600" y="562609"/>
                  </a:lnTo>
                  <a:lnTo>
                    <a:pt x="11041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6130218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1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631" y="562610"/>
                  </a:lnTo>
                  <a:lnTo>
                    <a:pt x="108021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6228079" y="6295389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33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2526" y="562610"/>
                  </a:lnTo>
                  <a:lnTo>
                    <a:pt x="11033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6328263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96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706" y="562610"/>
                  </a:lnTo>
                  <a:lnTo>
                    <a:pt x="108096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642747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59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6526529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957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1144" y="562610"/>
                  </a:lnTo>
                  <a:lnTo>
                    <a:pt x="108957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6625331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208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818" y="562610"/>
                  </a:lnTo>
                  <a:lnTo>
                    <a:pt x="10820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6724649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49529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069" y="562610"/>
                  </a:lnTo>
                  <a:lnTo>
                    <a:pt x="136016" y="27153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6846377" y="6318057"/>
              <a:ext cx="649605" cy="540385"/>
            </a:xfrm>
            <a:custGeom>
              <a:avLst/>
              <a:gdLst/>
              <a:ahLst/>
              <a:cxnLst/>
              <a:rect l="l" t="t" r="r" b="b"/>
              <a:pathLst>
                <a:path w="649604" h="540384">
                  <a:moveTo>
                    <a:pt x="0" y="0"/>
                  </a:moveTo>
                  <a:lnTo>
                    <a:pt x="539942" y="539942"/>
                  </a:lnTo>
                  <a:lnTo>
                    <a:pt x="649162" y="53994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6990771" y="6363391"/>
              <a:ext cx="603885" cy="494665"/>
            </a:xfrm>
            <a:custGeom>
              <a:avLst/>
              <a:gdLst/>
              <a:ahLst/>
              <a:cxnLst/>
              <a:rect l="l" t="t" r="r" b="b"/>
              <a:pathLst>
                <a:path w="603884" h="494665">
                  <a:moveTo>
                    <a:pt x="0" y="0"/>
                  </a:moveTo>
                  <a:lnTo>
                    <a:pt x="494608" y="494608"/>
                  </a:lnTo>
                  <a:lnTo>
                    <a:pt x="603828" y="49460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7135165" y="6408725"/>
              <a:ext cx="558165" cy="449580"/>
            </a:xfrm>
            <a:custGeom>
              <a:avLst/>
              <a:gdLst/>
              <a:ahLst/>
              <a:cxnLst/>
              <a:rect l="l" t="t" r="r" b="b"/>
              <a:pathLst>
                <a:path w="558165" h="449579">
                  <a:moveTo>
                    <a:pt x="0" y="0"/>
                  </a:moveTo>
                  <a:lnTo>
                    <a:pt x="449274" y="449274"/>
                  </a:lnTo>
                  <a:lnTo>
                    <a:pt x="557622" y="449274"/>
                  </a:lnTo>
                  <a:lnTo>
                    <a:pt x="158371" y="49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7279560" y="6454059"/>
              <a:ext cx="513715" cy="404495"/>
            </a:xfrm>
            <a:custGeom>
              <a:avLst/>
              <a:gdLst/>
              <a:ahLst/>
              <a:cxnLst/>
              <a:rect l="l" t="t" r="r" b="b"/>
              <a:pathLst>
                <a:path w="513715" h="404495">
                  <a:moveTo>
                    <a:pt x="0" y="0"/>
                  </a:moveTo>
                  <a:lnTo>
                    <a:pt x="403940" y="403940"/>
                  </a:lnTo>
                  <a:lnTo>
                    <a:pt x="513160" y="403940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7423954" y="6499394"/>
              <a:ext cx="467995" cy="358775"/>
            </a:xfrm>
            <a:custGeom>
              <a:avLst/>
              <a:gdLst/>
              <a:ahLst/>
              <a:cxnLst/>
              <a:rect l="l" t="t" r="r" b="b"/>
              <a:pathLst>
                <a:path w="467995" h="358775">
                  <a:moveTo>
                    <a:pt x="0" y="0"/>
                  </a:moveTo>
                  <a:lnTo>
                    <a:pt x="358605" y="358605"/>
                  </a:lnTo>
                  <a:lnTo>
                    <a:pt x="467825" y="358605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7568348" y="6544728"/>
              <a:ext cx="422909" cy="313690"/>
            </a:xfrm>
            <a:custGeom>
              <a:avLst/>
              <a:gdLst/>
              <a:ahLst/>
              <a:cxnLst/>
              <a:rect l="l" t="t" r="r" b="b"/>
              <a:pathLst>
                <a:path w="422909" h="313690">
                  <a:moveTo>
                    <a:pt x="0" y="0"/>
                  </a:moveTo>
                  <a:lnTo>
                    <a:pt x="313271" y="313271"/>
                  </a:lnTo>
                  <a:lnTo>
                    <a:pt x="422491" y="31327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7713878" y="6590419"/>
              <a:ext cx="376555" cy="267970"/>
            </a:xfrm>
            <a:custGeom>
              <a:avLst/>
              <a:gdLst/>
              <a:ahLst/>
              <a:cxnLst/>
              <a:rect l="l" t="t" r="r" b="b"/>
              <a:pathLst>
                <a:path w="376554" h="267970">
                  <a:moveTo>
                    <a:pt x="0" y="0"/>
                  </a:moveTo>
                  <a:lnTo>
                    <a:pt x="267782" y="267580"/>
                  </a:lnTo>
                  <a:lnTo>
                    <a:pt x="376021" y="267580"/>
                  </a:lnTo>
                  <a:lnTo>
                    <a:pt x="158067" y="49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7857137" y="6635397"/>
              <a:ext cx="332105" cy="222885"/>
            </a:xfrm>
            <a:custGeom>
              <a:avLst/>
              <a:gdLst/>
              <a:ahLst/>
              <a:cxnLst/>
              <a:rect l="l" t="t" r="r" b="b"/>
              <a:pathLst>
                <a:path w="332104" h="222884">
                  <a:moveTo>
                    <a:pt x="0" y="0"/>
                  </a:moveTo>
                  <a:lnTo>
                    <a:pt x="222602" y="222602"/>
                  </a:lnTo>
                  <a:lnTo>
                    <a:pt x="331822" y="22260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8001531" y="6680731"/>
              <a:ext cx="287020" cy="177800"/>
            </a:xfrm>
            <a:custGeom>
              <a:avLst/>
              <a:gdLst/>
              <a:ahLst/>
              <a:cxnLst/>
              <a:rect l="l" t="t" r="r" b="b"/>
              <a:pathLst>
                <a:path w="287020" h="177800">
                  <a:moveTo>
                    <a:pt x="0" y="0"/>
                  </a:moveTo>
                  <a:lnTo>
                    <a:pt x="177268" y="177268"/>
                  </a:lnTo>
                  <a:lnTo>
                    <a:pt x="286488" y="1772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8147374" y="6726520"/>
              <a:ext cx="418775" cy="13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0" y="6212840"/>
              <a:ext cx="9144000" cy="645160"/>
            </a:xfrm>
            <a:custGeom>
              <a:avLst/>
              <a:gdLst/>
              <a:ahLst/>
              <a:cxnLst/>
              <a:rect l="l" t="t" r="r" b="b"/>
              <a:pathLst>
                <a:path w="9144000" h="645159">
                  <a:moveTo>
                    <a:pt x="9144000" y="645160"/>
                  </a:moveTo>
                  <a:lnTo>
                    <a:pt x="0" y="645160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645160"/>
                  </a:lnTo>
                  <a:close/>
                </a:path>
              </a:pathLst>
            </a:custGeom>
            <a:solidFill>
              <a:srgbClr val="00004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4182109" y="685394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8889" y="0"/>
                  </a:moveTo>
                  <a:lnTo>
                    <a:pt x="0" y="4056"/>
                  </a:lnTo>
                  <a:lnTo>
                    <a:pt x="8889" y="40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4189729" y="685046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890" y="0"/>
                  </a:moveTo>
                  <a:lnTo>
                    <a:pt x="0" y="4056"/>
                  </a:lnTo>
                  <a:lnTo>
                    <a:pt x="0" y="7533"/>
                  </a:lnTo>
                  <a:lnTo>
                    <a:pt x="8890" y="75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4198620" y="6846409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5">
                  <a:moveTo>
                    <a:pt x="8889" y="0"/>
                  </a:moveTo>
                  <a:lnTo>
                    <a:pt x="0" y="4056"/>
                  </a:lnTo>
                  <a:lnTo>
                    <a:pt x="0" y="11590"/>
                  </a:lnTo>
                  <a:lnTo>
                    <a:pt x="8889" y="115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4206239" y="6842932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40">
                  <a:moveTo>
                    <a:pt x="8889" y="0"/>
                  </a:moveTo>
                  <a:lnTo>
                    <a:pt x="0" y="4056"/>
                  </a:lnTo>
                  <a:lnTo>
                    <a:pt x="0" y="15067"/>
                  </a:lnTo>
                  <a:lnTo>
                    <a:pt x="8889" y="1506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4215129" y="6838876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890" y="0"/>
                  </a:moveTo>
                  <a:lnTo>
                    <a:pt x="0" y="4056"/>
                  </a:lnTo>
                  <a:lnTo>
                    <a:pt x="0" y="19123"/>
                  </a:lnTo>
                  <a:lnTo>
                    <a:pt x="8890" y="1912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4222750" y="6835398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89" h="22859">
                  <a:moveTo>
                    <a:pt x="8889" y="0"/>
                  </a:moveTo>
                  <a:lnTo>
                    <a:pt x="0" y="4056"/>
                  </a:lnTo>
                  <a:lnTo>
                    <a:pt x="0" y="22601"/>
                  </a:lnTo>
                  <a:lnTo>
                    <a:pt x="8889" y="2260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4231639" y="683134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4056"/>
                  </a:lnTo>
                  <a:lnTo>
                    <a:pt x="0" y="26657"/>
                  </a:lnTo>
                  <a:lnTo>
                    <a:pt x="2539" y="26657"/>
                  </a:lnTo>
                  <a:lnTo>
                    <a:pt x="8889" y="23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4239259" y="682786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4056"/>
                  </a:lnTo>
                  <a:lnTo>
                    <a:pt x="0" y="27878"/>
                  </a:lnTo>
                  <a:lnTo>
                    <a:pt x="8889" y="239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4248150" y="682380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7985"/>
                  </a:lnTo>
                  <a:lnTo>
                    <a:pt x="8889" y="24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4255770" y="6820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077"/>
                  </a:lnTo>
                  <a:lnTo>
                    <a:pt x="8889" y="241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4264659" y="681627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185"/>
                  </a:lnTo>
                  <a:lnTo>
                    <a:pt x="8889" y="242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4272279" y="681221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8856"/>
                  </a:lnTo>
                  <a:lnTo>
                    <a:pt x="10160" y="243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4281170" y="68087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384"/>
                  </a:lnTo>
                  <a:lnTo>
                    <a:pt x="8889" y="244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4288789" y="680468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9056"/>
                  </a:lnTo>
                  <a:lnTo>
                    <a:pt x="10160" y="245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4297679" y="680120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584"/>
                  </a:lnTo>
                  <a:lnTo>
                    <a:pt x="8890" y="24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4306570" y="67971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691"/>
                  </a:lnTo>
                  <a:lnTo>
                    <a:pt x="8889" y="247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4314189" y="67936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783"/>
                  </a:lnTo>
                  <a:lnTo>
                    <a:pt x="8889" y="24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4323079" y="678961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891"/>
                  </a:lnTo>
                  <a:lnTo>
                    <a:pt x="8890" y="249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4330700" y="67861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983"/>
                  </a:lnTo>
                  <a:lnTo>
                    <a:pt x="8889" y="250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4339589" y="67820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090"/>
                  </a:lnTo>
                  <a:lnTo>
                    <a:pt x="8889" y="251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4347209" y="67786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182"/>
                  </a:lnTo>
                  <a:lnTo>
                    <a:pt x="8889" y="25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4356100" y="677454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290"/>
                  </a:lnTo>
                  <a:lnTo>
                    <a:pt x="8889" y="25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4363720" y="67710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382"/>
                  </a:lnTo>
                  <a:lnTo>
                    <a:pt x="8889" y="254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4372609" y="676701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489"/>
                  </a:lnTo>
                  <a:lnTo>
                    <a:pt x="8889" y="25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4380229" y="676353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4056"/>
                  </a:lnTo>
                  <a:lnTo>
                    <a:pt x="0" y="29582"/>
                  </a:lnTo>
                  <a:lnTo>
                    <a:pt x="8890" y="256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4389120" y="675948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689"/>
                  </a:lnTo>
                  <a:lnTo>
                    <a:pt x="8889" y="257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4396739" y="675600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781"/>
                  </a:lnTo>
                  <a:lnTo>
                    <a:pt x="8889" y="258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4405629" y="67519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4056"/>
                  </a:lnTo>
                  <a:lnTo>
                    <a:pt x="0" y="29889"/>
                  </a:lnTo>
                  <a:lnTo>
                    <a:pt x="8890" y="259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4413250" y="674847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29981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4422139" y="674441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088"/>
                  </a:lnTo>
                  <a:lnTo>
                    <a:pt x="8889" y="261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4429759" y="674093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180"/>
                  </a:lnTo>
                  <a:lnTo>
                    <a:pt x="8889" y="262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4438650" y="67368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288"/>
                  </a:lnTo>
                  <a:lnTo>
                    <a:pt x="8889" y="26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4446270" y="673340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380"/>
                  </a:lnTo>
                  <a:lnTo>
                    <a:pt x="8889" y="26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4455159" y="67293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487"/>
                  </a:lnTo>
                  <a:lnTo>
                    <a:pt x="8889" y="265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4462779" y="672587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579"/>
                  </a:lnTo>
                  <a:lnTo>
                    <a:pt x="8890" y="266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4471670" y="672181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687"/>
                  </a:lnTo>
                  <a:lnTo>
                    <a:pt x="8889" y="267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4479289" y="671775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358"/>
                  </a:lnTo>
                  <a:lnTo>
                    <a:pt x="10160" y="268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4488179" y="671428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886"/>
                  </a:lnTo>
                  <a:lnTo>
                    <a:pt x="8890" y="26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4495800" y="6710223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558"/>
                  </a:lnTo>
                  <a:lnTo>
                    <a:pt x="10160" y="270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4504689" y="670674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1086"/>
                  </a:lnTo>
                  <a:lnTo>
                    <a:pt x="8889" y="271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4513579" y="670269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4056"/>
                  </a:lnTo>
                  <a:lnTo>
                    <a:pt x="0" y="31193"/>
                  </a:lnTo>
                  <a:lnTo>
                    <a:pt x="8890" y="2724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4521200" y="6699212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286"/>
                  </a:lnTo>
                  <a:lnTo>
                    <a:pt x="8889" y="273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4530089" y="669515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393"/>
                  </a:lnTo>
                  <a:lnTo>
                    <a:pt x="8889" y="274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4537709" y="66916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485"/>
                  </a:lnTo>
                  <a:lnTo>
                    <a:pt x="8889" y="27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4546600" y="6687622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593"/>
                  </a:lnTo>
                  <a:lnTo>
                    <a:pt x="8889" y="27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4554220" y="668414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685"/>
                  </a:lnTo>
                  <a:lnTo>
                    <a:pt x="8889" y="277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4563109" y="668008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792"/>
                  </a:lnTo>
                  <a:lnTo>
                    <a:pt x="8889" y="278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4570729" y="667661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1884"/>
                  </a:lnTo>
                  <a:lnTo>
                    <a:pt x="8890" y="279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4579620" y="667255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992"/>
                  </a:lnTo>
                  <a:lnTo>
                    <a:pt x="8889" y="280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4587239" y="666907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084"/>
                  </a:lnTo>
                  <a:lnTo>
                    <a:pt x="8889" y="281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4596129" y="666502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2191"/>
                  </a:lnTo>
                  <a:lnTo>
                    <a:pt x="8890" y="282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4603750" y="666154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283"/>
                  </a:lnTo>
                  <a:lnTo>
                    <a:pt x="8889" y="283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4612639" y="665748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391"/>
                  </a:lnTo>
                  <a:lnTo>
                    <a:pt x="8889" y="284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4620259" y="665401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483"/>
                  </a:lnTo>
                  <a:lnTo>
                    <a:pt x="8889" y="285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4629150" y="664995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590"/>
                  </a:lnTo>
                  <a:lnTo>
                    <a:pt x="8889" y="286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4636770" y="66464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683"/>
                  </a:lnTo>
                  <a:lnTo>
                    <a:pt x="8889" y="28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4645659" y="664242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790"/>
                  </a:lnTo>
                  <a:lnTo>
                    <a:pt x="8889" y="288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4653279" y="663894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90" y="0"/>
                  </a:moveTo>
                  <a:lnTo>
                    <a:pt x="0" y="4056"/>
                  </a:lnTo>
                  <a:lnTo>
                    <a:pt x="0" y="32882"/>
                  </a:lnTo>
                  <a:lnTo>
                    <a:pt x="8890" y="289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4662170" y="663488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990"/>
                  </a:lnTo>
                  <a:lnTo>
                    <a:pt x="8889" y="290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4669789" y="663140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082"/>
                  </a:lnTo>
                  <a:lnTo>
                    <a:pt x="8889" y="291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4678679" y="6627353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90" y="0"/>
                  </a:moveTo>
                  <a:lnTo>
                    <a:pt x="0" y="4056"/>
                  </a:lnTo>
                  <a:lnTo>
                    <a:pt x="0" y="33189"/>
                  </a:lnTo>
                  <a:lnTo>
                    <a:pt x="8890" y="292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4686300" y="6623296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0" y="4636"/>
                  </a:lnTo>
                  <a:lnTo>
                    <a:pt x="0" y="33861"/>
                  </a:lnTo>
                  <a:lnTo>
                    <a:pt x="10160" y="293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4695189" y="661981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389"/>
                  </a:lnTo>
                  <a:lnTo>
                    <a:pt x="8889" y="294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4702809" y="6616082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2539" y="3157"/>
                  </a:lnTo>
                  <a:lnTo>
                    <a:pt x="0" y="4316"/>
                  </a:lnTo>
                  <a:lnTo>
                    <a:pt x="0" y="33741"/>
                  </a:lnTo>
                  <a:lnTo>
                    <a:pt x="10160" y="292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4711700" y="661292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49"/>
                  </a:lnTo>
                  <a:lnTo>
                    <a:pt x="8889" y="290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4720589" y="660924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84"/>
                  </a:lnTo>
                  <a:lnTo>
                    <a:pt x="8889" y="287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4728209" y="660608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56"/>
                  </a:lnTo>
                  <a:lnTo>
                    <a:pt x="8889" y="28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4737100" y="660240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191"/>
                  </a:lnTo>
                  <a:lnTo>
                    <a:pt x="8889" y="282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4744720" y="659924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963"/>
                  </a:lnTo>
                  <a:lnTo>
                    <a:pt x="8889" y="28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4753609" y="65955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698"/>
                  </a:lnTo>
                  <a:lnTo>
                    <a:pt x="8889" y="27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4761229" y="659240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470"/>
                  </a:lnTo>
                  <a:lnTo>
                    <a:pt x="8890" y="275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4770120" y="658871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205"/>
                  </a:lnTo>
                  <a:lnTo>
                    <a:pt x="8889" y="272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4777739" y="6585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77"/>
                  </a:lnTo>
                  <a:lnTo>
                    <a:pt x="8889" y="270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4786629" y="65818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683"/>
                  </a:lnTo>
                  <a:lnTo>
                    <a:pt x="0" y="30712"/>
                  </a:lnTo>
                  <a:lnTo>
                    <a:pt x="8890" y="267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4794250" y="657871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484"/>
                  </a:lnTo>
                  <a:lnTo>
                    <a:pt x="8889" y="265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4803139" y="657503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19"/>
                  </a:lnTo>
                  <a:lnTo>
                    <a:pt x="8889" y="26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4810759" y="65718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29991"/>
                  </a:lnTo>
                  <a:lnTo>
                    <a:pt x="8889" y="26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4819650" y="656819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26"/>
                  </a:lnTo>
                  <a:lnTo>
                    <a:pt x="8889" y="25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4827270" y="656503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498"/>
                  </a:lnTo>
                  <a:lnTo>
                    <a:pt x="8889" y="255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4836159" y="656135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233"/>
                  </a:lnTo>
                  <a:lnTo>
                    <a:pt x="8889" y="25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4843779" y="655819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683"/>
                  </a:lnTo>
                  <a:lnTo>
                    <a:pt x="0" y="29005"/>
                  </a:lnTo>
                  <a:lnTo>
                    <a:pt x="8890" y="250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4852670" y="655451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740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4860289" y="65513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512"/>
                  </a:lnTo>
                  <a:lnTo>
                    <a:pt x="8889" y="245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4869179" y="65476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683"/>
                  </a:lnTo>
                  <a:lnTo>
                    <a:pt x="0" y="28247"/>
                  </a:lnTo>
                  <a:lnTo>
                    <a:pt x="2540" y="27119"/>
                  </a:lnTo>
                  <a:lnTo>
                    <a:pt x="8890" y="246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4876800" y="654451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281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4885689" y="654082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474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4893309" y="6537146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209"/>
                  </a:lnTo>
                  <a:lnTo>
                    <a:pt x="0" y="29166"/>
                  </a:lnTo>
                  <a:lnTo>
                    <a:pt x="10160" y="2517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4902200" y="65339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833"/>
                  </a:lnTo>
                  <a:lnTo>
                    <a:pt x="8889" y="253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4909820" y="653030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209"/>
                  </a:lnTo>
                  <a:lnTo>
                    <a:pt x="0" y="29524"/>
                  </a:lnTo>
                  <a:lnTo>
                    <a:pt x="10159" y="25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4918709" y="6527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9191"/>
                  </a:lnTo>
                  <a:lnTo>
                    <a:pt x="8889" y="257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4926330" y="6520306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17780" y="0"/>
                  </a:moveTo>
                  <a:lnTo>
                    <a:pt x="10160" y="3162"/>
                  </a:lnTo>
                  <a:lnTo>
                    <a:pt x="8890" y="3683"/>
                  </a:lnTo>
                  <a:lnTo>
                    <a:pt x="0" y="7378"/>
                  </a:lnTo>
                  <a:lnTo>
                    <a:pt x="0" y="33045"/>
                  </a:lnTo>
                  <a:lnTo>
                    <a:pt x="8890" y="29552"/>
                  </a:lnTo>
                  <a:lnTo>
                    <a:pt x="10160" y="29057"/>
                  </a:lnTo>
                  <a:lnTo>
                    <a:pt x="17780" y="2606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4944109" y="651662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43"/>
                  </a:lnTo>
                  <a:lnTo>
                    <a:pt x="8889" y="2625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4951729" y="65134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29908"/>
                  </a:lnTo>
                  <a:lnTo>
                    <a:pt x="8890" y="264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4960620" y="65097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101"/>
                  </a:lnTo>
                  <a:lnTo>
                    <a:pt x="8889" y="266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4968239" y="650662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66"/>
                  </a:lnTo>
                  <a:lnTo>
                    <a:pt x="8889" y="267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4977129" y="65029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30459"/>
                  </a:lnTo>
                  <a:lnTo>
                    <a:pt x="8890" y="26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4984750" y="649978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625"/>
                  </a:lnTo>
                  <a:lnTo>
                    <a:pt x="8889" y="271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4993639" y="649609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818"/>
                  </a:lnTo>
                  <a:lnTo>
                    <a:pt x="8889" y="273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5001259" y="649294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83"/>
                  </a:lnTo>
                  <a:lnTo>
                    <a:pt x="8889" y="27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5010150" y="648925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176"/>
                  </a:lnTo>
                  <a:lnTo>
                    <a:pt x="8889" y="276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5017770" y="648610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342"/>
                  </a:lnTo>
                  <a:lnTo>
                    <a:pt x="8889" y="278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5026659" y="648241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535"/>
                  </a:lnTo>
                  <a:lnTo>
                    <a:pt x="8889" y="280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5034279" y="64792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700"/>
                  </a:lnTo>
                  <a:lnTo>
                    <a:pt x="8890" y="28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5043170" y="647557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893"/>
                  </a:lnTo>
                  <a:lnTo>
                    <a:pt x="8889" y="28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5050789" y="647241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059"/>
                  </a:lnTo>
                  <a:lnTo>
                    <a:pt x="8889" y="28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5059679" y="6468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683"/>
                  </a:lnTo>
                  <a:lnTo>
                    <a:pt x="0" y="32252"/>
                  </a:lnTo>
                  <a:lnTo>
                    <a:pt x="8890" y="287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5067300" y="64655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17"/>
                  </a:lnTo>
                  <a:lnTo>
                    <a:pt x="8889" y="289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5076189" y="646189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10"/>
                  </a:lnTo>
                  <a:lnTo>
                    <a:pt x="8889" y="291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5083809" y="645873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775"/>
                  </a:lnTo>
                  <a:lnTo>
                    <a:pt x="8889" y="292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5092700" y="645505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68"/>
                  </a:lnTo>
                  <a:lnTo>
                    <a:pt x="8889" y="294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5100320" y="645189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134"/>
                  </a:lnTo>
                  <a:lnTo>
                    <a:pt x="8889" y="29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5109209" y="6448210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327"/>
                  </a:lnTo>
                  <a:lnTo>
                    <a:pt x="8889" y="29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5116829" y="6444527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89">
                  <a:moveTo>
                    <a:pt x="10160" y="0"/>
                  </a:moveTo>
                  <a:lnTo>
                    <a:pt x="0" y="4209"/>
                  </a:lnTo>
                  <a:lnTo>
                    <a:pt x="0" y="34018"/>
                  </a:lnTo>
                  <a:lnTo>
                    <a:pt x="10160" y="30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5125720" y="6441369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3685"/>
                  </a:lnTo>
                  <a:lnTo>
                    <a:pt x="8889" y="301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5133339" y="6437686"/>
              <a:ext cx="10160" cy="34925"/>
            </a:xfrm>
            <a:custGeom>
              <a:avLst/>
              <a:gdLst/>
              <a:ahLst/>
              <a:cxnLst/>
              <a:rect l="l" t="t" r="r" b="b"/>
              <a:pathLst>
                <a:path w="10160" h="34925">
                  <a:moveTo>
                    <a:pt x="10160" y="0"/>
                  </a:moveTo>
                  <a:lnTo>
                    <a:pt x="0" y="4209"/>
                  </a:lnTo>
                  <a:lnTo>
                    <a:pt x="0" y="34377"/>
                  </a:lnTo>
                  <a:lnTo>
                    <a:pt x="10160" y="3038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5142229" y="643452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683"/>
                  </a:lnTo>
                  <a:lnTo>
                    <a:pt x="0" y="34044"/>
                  </a:lnTo>
                  <a:lnTo>
                    <a:pt x="8890" y="30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5151120" y="6430844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4237"/>
                  </a:lnTo>
                  <a:lnTo>
                    <a:pt x="8889" y="307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5158739" y="6427821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6350" y="918"/>
                  </a:lnTo>
                  <a:lnTo>
                    <a:pt x="0" y="3549"/>
                  </a:lnTo>
                  <a:lnTo>
                    <a:pt x="0" y="34268"/>
                  </a:lnTo>
                  <a:lnTo>
                    <a:pt x="8889" y="30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5167629" y="642460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213"/>
                  </a:lnTo>
                  <a:lnTo>
                    <a:pt x="0" y="33991"/>
                  </a:lnTo>
                  <a:lnTo>
                    <a:pt x="8890" y="305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5175250" y="6421853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213"/>
                  </a:lnTo>
                  <a:lnTo>
                    <a:pt x="0" y="33753"/>
                  </a:lnTo>
                  <a:lnTo>
                    <a:pt x="8889" y="302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5184139" y="641863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476"/>
                  </a:lnTo>
                  <a:lnTo>
                    <a:pt x="8889" y="299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5191759" y="641588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239"/>
                  </a:lnTo>
                  <a:lnTo>
                    <a:pt x="8889" y="29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5200650" y="641267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962"/>
                  </a:lnTo>
                  <a:lnTo>
                    <a:pt x="8889" y="294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5208270" y="640991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725"/>
                  </a:lnTo>
                  <a:lnTo>
                    <a:pt x="8889" y="292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5217159" y="640670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448"/>
                  </a:lnTo>
                  <a:lnTo>
                    <a:pt x="8889" y="28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5224779" y="640394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213"/>
                  </a:lnTo>
                  <a:lnTo>
                    <a:pt x="0" y="32210"/>
                  </a:lnTo>
                  <a:lnTo>
                    <a:pt x="8890" y="287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5233670" y="6400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3213"/>
                  </a:lnTo>
                  <a:lnTo>
                    <a:pt x="0" y="31933"/>
                  </a:lnTo>
                  <a:lnTo>
                    <a:pt x="8889" y="284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5241289" y="63979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696"/>
                  </a:lnTo>
                  <a:lnTo>
                    <a:pt x="8889" y="282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5250179" y="639476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213"/>
                  </a:lnTo>
                  <a:lnTo>
                    <a:pt x="0" y="31419"/>
                  </a:lnTo>
                  <a:lnTo>
                    <a:pt x="8890" y="279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5257800" y="639201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182"/>
                  </a:lnTo>
                  <a:lnTo>
                    <a:pt x="8889" y="276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5266689" y="638879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905"/>
                  </a:lnTo>
                  <a:lnTo>
                    <a:pt x="8889" y="274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5274309" y="63860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667"/>
                  </a:lnTo>
                  <a:lnTo>
                    <a:pt x="8889" y="271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5283200" y="638282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390"/>
                  </a:lnTo>
                  <a:lnTo>
                    <a:pt x="8889" y="269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5290820" y="638007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53"/>
                  </a:lnTo>
                  <a:lnTo>
                    <a:pt x="8889" y="266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5299709" y="63768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6"/>
                  </a:lnTo>
                  <a:lnTo>
                    <a:pt x="8889" y="263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5307329" y="637410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39"/>
                  </a:lnTo>
                  <a:lnTo>
                    <a:pt x="8890" y="261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5316220" y="637089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362"/>
                  </a:lnTo>
                  <a:lnTo>
                    <a:pt x="5079" y="27367"/>
                  </a:lnTo>
                  <a:lnTo>
                    <a:pt x="8889" y="260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5323839" y="636767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672"/>
                  </a:lnTo>
                  <a:lnTo>
                    <a:pt x="0" y="29695"/>
                  </a:lnTo>
                  <a:lnTo>
                    <a:pt x="10160" y="2615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5332729" y="636492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348"/>
                  </a:lnTo>
                  <a:lnTo>
                    <a:pt x="8890" y="262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5340350" y="6361710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3672"/>
                  </a:lnTo>
                  <a:lnTo>
                    <a:pt x="0" y="29904"/>
                  </a:lnTo>
                  <a:lnTo>
                    <a:pt x="10160" y="263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5349239" y="6358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557"/>
                  </a:lnTo>
                  <a:lnTo>
                    <a:pt x="8889" y="264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5358129" y="63557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70"/>
                  </a:lnTo>
                  <a:lnTo>
                    <a:pt x="8890" y="265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5365750" y="635298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767"/>
                  </a:lnTo>
                  <a:lnTo>
                    <a:pt x="8889" y="26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5374639" y="63497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9"/>
                  </a:lnTo>
                  <a:lnTo>
                    <a:pt x="8889" y="267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5382259" y="634701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976"/>
                  </a:lnTo>
                  <a:lnTo>
                    <a:pt x="8889" y="268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5391150" y="634380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088"/>
                  </a:lnTo>
                  <a:lnTo>
                    <a:pt x="8889" y="2698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5398770" y="634105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85"/>
                  </a:lnTo>
                  <a:lnTo>
                    <a:pt x="8889" y="270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5407659" y="63378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297"/>
                  </a:lnTo>
                  <a:lnTo>
                    <a:pt x="8889" y="2719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5415279" y="63350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213"/>
                  </a:lnTo>
                  <a:lnTo>
                    <a:pt x="0" y="30394"/>
                  </a:lnTo>
                  <a:lnTo>
                    <a:pt x="8890" y="272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5424170" y="63318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506"/>
                  </a:lnTo>
                  <a:lnTo>
                    <a:pt x="8889" y="27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5431789" y="632928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3810" y="1664"/>
                  </a:lnTo>
                  <a:lnTo>
                    <a:pt x="0" y="3041"/>
                  </a:lnTo>
                  <a:lnTo>
                    <a:pt x="0" y="30431"/>
                  </a:lnTo>
                  <a:lnTo>
                    <a:pt x="8889" y="273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5440679" y="63263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42"/>
                  </a:lnTo>
                  <a:lnTo>
                    <a:pt x="8890" y="271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5448300" y="632387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80"/>
                  </a:lnTo>
                  <a:lnTo>
                    <a:pt x="8889" y="2697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5457189" y="63209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91"/>
                  </a:lnTo>
                  <a:lnTo>
                    <a:pt x="8889" y="267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5464809" y="631846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729"/>
                  </a:lnTo>
                  <a:lnTo>
                    <a:pt x="8889" y="266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5473700" y="63155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540"/>
                  </a:lnTo>
                  <a:lnTo>
                    <a:pt x="8889" y="264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5481320" y="63130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378"/>
                  </a:lnTo>
                  <a:lnTo>
                    <a:pt x="8889" y="262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5490209" y="63101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89"/>
                  </a:lnTo>
                  <a:lnTo>
                    <a:pt x="8889" y="2608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5497829" y="630765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2912"/>
                  </a:lnTo>
                  <a:lnTo>
                    <a:pt x="0" y="29027"/>
                  </a:lnTo>
                  <a:lnTo>
                    <a:pt x="8890" y="259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5506720" y="63047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838"/>
                  </a:lnTo>
                  <a:lnTo>
                    <a:pt x="8889" y="257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5514339" y="630224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676"/>
                  </a:lnTo>
                  <a:lnTo>
                    <a:pt x="8889" y="255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5523229" y="6299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912"/>
                  </a:lnTo>
                  <a:lnTo>
                    <a:pt x="0" y="28487"/>
                  </a:lnTo>
                  <a:lnTo>
                    <a:pt x="8890" y="253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5530850" y="629641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42"/>
                  </a:lnTo>
                  <a:lnTo>
                    <a:pt x="8889" y="25640"/>
                  </a:lnTo>
                  <a:lnTo>
                    <a:pt x="10160" y="252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5539739" y="629392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137"/>
                  </a:lnTo>
                  <a:lnTo>
                    <a:pt x="8889" y="25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5547359" y="629101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30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5556250" y="628851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520"/>
                  </a:lnTo>
                  <a:lnTo>
                    <a:pt x="8889" y="25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5565139" y="62856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727"/>
                  </a:lnTo>
                  <a:lnTo>
                    <a:pt x="8889" y="260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5572759" y="62831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904"/>
                  </a:lnTo>
                  <a:lnTo>
                    <a:pt x="8889" y="261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5581650" y="62801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10"/>
                  </a:lnTo>
                  <a:lnTo>
                    <a:pt x="8889" y="26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5589270" y="62776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288"/>
                  </a:lnTo>
                  <a:lnTo>
                    <a:pt x="8889" y="2658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5598159" y="627478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494"/>
                  </a:lnTo>
                  <a:lnTo>
                    <a:pt x="8889" y="26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5605779" y="6272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2912"/>
                  </a:lnTo>
                  <a:lnTo>
                    <a:pt x="0" y="29671"/>
                  </a:lnTo>
                  <a:lnTo>
                    <a:pt x="8890" y="26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5614670" y="626937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78"/>
                  </a:lnTo>
                  <a:lnTo>
                    <a:pt x="8889" y="271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5622289" y="626688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55"/>
                  </a:lnTo>
                  <a:lnTo>
                    <a:pt x="8889" y="273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5631179" y="62639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61"/>
                  </a:lnTo>
                  <a:lnTo>
                    <a:pt x="8890" y="27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5638800" y="62614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439"/>
                  </a:lnTo>
                  <a:lnTo>
                    <a:pt x="8889" y="27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5647689" y="6258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645"/>
                  </a:lnTo>
                  <a:lnTo>
                    <a:pt x="8889" y="279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5655309" y="625606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822"/>
                  </a:lnTo>
                  <a:lnTo>
                    <a:pt x="8889" y="281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5664200" y="625315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1029"/>
                  </a:lnTo>
                  <a:lnTo>
                    <a:pt x="8889" y="283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5671820" y="625065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206"/>
                  </a:lnTo>
                  <a:lnTo>
                    <a:pt x="8889" y="285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5680709" y="624774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412"/>
                  </a:lnTo>
                  <a:lnTo>
                    <a:pt x="8889" y="287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5688329" y="624524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912"/>
                  </a:lnTo>
                  <a:lnTo>
                    <a:pt x="0" y="31590"/>
                  </a:lnTo>
                  <a:lnTo>
                    <a:pt x="8890" y="288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5697220" y="62423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796"/>
                  </a:lnTo>
                  <a:lnTo>
                    <a:pt x="8889" y="290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5704839" y="623983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973"/>
                  </a:lnTo>
                  <a:lnTo>
                    <a:pt x="8889" y="292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5713729" y="6236926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2912"/>
                  </a:lnTo>
                  <a:lnTo>
                    <a:pt x="0" y="32180"/>
                  </a:lnTo>
                  <a:lnTo>
                    <a:pt x="8890" y="294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5721350" y="623443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2357"/>
                  </a:lnTo>
                  <a:lnTo>
                    <a:pt x="8889" y="296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5730239" y="623443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651"/>
                  </a:lnTo>
                  <a:lnTo>
                    <a:pt x="8889" y="26946"/>
                  </a:lnTo>
                  <a:lnTo>
                    <a:pt x="8889" y="1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5737859" y="6248284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0" y="0"/>
                  </a:moveTo>
                  <a:lnTo>
                    <a:pt x="0" y="13478"/>
                  </a:lnTo>
                  <a:lnTo>
                    <a:pt x="6350" y="11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2396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80" y="0"/>
                  </a:moveTo>
                  <a:lnTo>
                    <a:pt x="0" y="2255"/>
                  </a:lnTo>
                  <a:lnTo>
                    <a:pt x="5080" y="2255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2400300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0160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60" y="6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2409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10160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60" y="101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2418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2426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2435859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89" h="21590">
                  <a:moveTo>
                    <a:pt x="8889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89" y="214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2443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2452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2461259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89" y="248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2470150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39" y="27760"/>
                  </a:lnTo>
                  <a:lnTo>
                    <a:pt x="8889" y="249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2479040" y="68174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2486659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2495550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60" y="2508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2504440" y="680612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2513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2522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2529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60" y="252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2538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2547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2556509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89" y="253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2565400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89" y="253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2573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2581909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2590800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89" y="255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2599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2608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2617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2625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60" y="256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2633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2642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2651759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89" y="25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2660650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89" y="258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2668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2677159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89" y="259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2686050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89" y="259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2694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2703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2711450" y="671365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60" y="260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2720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60" y="261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2729229" y="670632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2738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2747009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89" y="262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2754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2763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2772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2781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2790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2799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2806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2815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2824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2833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2842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2849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2858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2867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2876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2885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2893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2901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2910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2919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2928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2937509" y="661385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2945129" y="6609906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2954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2962909" y="66025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2971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2980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2988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2997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3006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3014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3023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3031490" y="657375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3040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3049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3058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3067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3074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3083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3092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3101340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3110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3117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3126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3135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3144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3153409" y="652612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3161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3169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3178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3187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3196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3205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3221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3230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3239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3248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3257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3265170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59" y="25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3274059" y="64785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3282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3291839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89" y="251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3300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90" y="2513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3308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3317239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89" y="251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3326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90" y="2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3335020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89" y="250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3343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3351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60" y="250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3360420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59" y="2506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3369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3378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3387089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89" y="25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3394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60" y="2503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3403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3412489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89" y="25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3421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90" y="250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3430270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89" y="249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3437889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3446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60" y="2497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3455670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89" y="249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3464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3473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3481070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59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59" y="243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3489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60" y="238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3498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3507739" y="638829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89" y="228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3516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90" y="223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3524250" y="638225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3533139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3542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90" y="223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3550920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89" y="2235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3559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3567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60" y="223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3576320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59" y="223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3585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3594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3602989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89" y="224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3610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60" y="224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3619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3628389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3637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90" y="22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3646170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89" y="22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3655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3663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3671570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59" y="2251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3680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60" y="22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3689350" y="63266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3698239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89" y="22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3707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90" y="225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3714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3723639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3732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90" y="225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3741420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89" y="226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3750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3757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60" y="221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3766820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59" y="2190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3775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3784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79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3793489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89" y="218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3801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60" y="220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3810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3818889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89" y="22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3827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90" y="227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3836670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89" y="229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3844289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3853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60" y="234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3862070" y="627162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89" y="236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3870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3879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3887470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59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59" y="243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3896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60" y="24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3905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3914139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89" y="249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3923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90" y="2518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3930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3939539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3948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90" y="258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3957320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89" y="26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3966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3973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60" y="265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3982720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59" y="267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3991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4000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4009389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89" y="27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4017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60" y="276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4025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4034789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89" y="28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4043679" y="62179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70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90" y="25927"/>
                  </a:lnTo>
                  <a:lnTo>
                    <a:pt x="8890" y="13161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4052570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1253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79" y="0"/>
                  </a:moveTo>
                  <a:lnTo>
                    <a:pt x="0" y="2255"/>
                  </a:lnTo>
                  <a:lnTo>
                    <a:pt x="5079" y="2255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1257299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10159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59" y="6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1266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59">
                  <a:moveTo>
                    <a:pt x="10159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59" y="101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1275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1283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1292860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90" h="21590">
                  <a:moveTo>
                    <a:pt x="8890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90" y="214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1300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1309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1318260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1327149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40" y="27760"/>
                  </a:lnTo>
                  <a:lnTo>
                    <a:pt x="8890" y="24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1336040" y="68174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1343660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1352549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59" y="2508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1361440" y="680612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1370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1379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1386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59" y="25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1395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1404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1413510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90" y="253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1422399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90" y="25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1430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1438910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1447799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90" y="255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1456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1465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1474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1482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59" y="256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1490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1499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1508760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90" y="257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1517649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90" y="258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1525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1534160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90" y="25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1543049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90" y="25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1551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1560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1568449" y="671365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59" y="260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1577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59" y="26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1586229" y="670632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1595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1604010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90" y="262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1611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1620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1629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1638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1647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1656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1663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1672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1681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1690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1699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1706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1715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1724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1733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1742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1750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1758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1767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1776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1785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1794509" y="661385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1802129" y="6609906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1811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1819909" y="66025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1828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1837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1845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1854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1863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1871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1880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1888490" y="657375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1897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1906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1915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1924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1931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1940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1949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1958340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1967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1974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1983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1992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2001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2010409" y="652612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2018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2026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2035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2044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2053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2062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2078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2087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2096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2105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2114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2122169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60" y="251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2131059" y="64785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2139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2148840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90" y="25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2157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89" y="251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2165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2174240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90" y="251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2183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89" y="251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2192019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90" y="250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2200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2208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59" y="250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2217419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60" y="250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2226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2235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2244090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90" y="25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2251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59" y="25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2260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2269490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90" y="250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2278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89" y="250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2287269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90" y="249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2294890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2303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59" y="249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2312669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90" y="24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2321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2330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2338069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60" y="243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2346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59" y="238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2355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2364740" y="638829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90" y="228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2373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89" y="223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2381250" y="638225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2390140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2399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89" y="223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2407919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90" y="223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2416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2424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59" y="223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2433319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60" y="2238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2442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2451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2459990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90" y="224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2467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59" y="224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2476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2485390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2494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89" y="224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2503169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90" y="224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2512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2520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2528569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60" y="2251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2537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59" y="22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2546350" y="63266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2555240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90" y="225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2564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89" y="225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2571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2580640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2589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89" y="225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2598419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90" y="226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2607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2614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59" y="221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2623819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60" y="219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2632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2641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80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2650490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90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90" y="218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2658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59" y="220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2667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2675890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90" y="2250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2684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89" y="227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2693669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90" y="229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2701290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2710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59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59" y="23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2719069" y="627162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90" y="236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2727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2736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2744469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60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60" y="243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2753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59" y="24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2762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2771140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90" y="249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2780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89" y="2518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2787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2796540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2805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89" y="258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2814319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90" y="260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2823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2830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59" y="265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2839719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60" y="2674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2848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2857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2866390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90" y="273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2874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59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59" y="276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2882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2891790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90" y="280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2900679" y="62179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69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89" y="25927"/>
                  </a:lnTo>
                  <a:lnTo>
                    <a:pt x="8889" y="1316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2909569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21590" y="6812851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09" h="25400">
                  <a:moveTo>
                    <a:pt x="16510" y="0"/>
                  </a:moveTo>
                  <a:lnTo>
                    <a:pt x="7620" y="3797"/>
                  </a:lnTo>
                  <a:lnTo>
                    <a:pt x="0" y="7048"/>
                  </a:lnTo>
                  <a:lnTo>
                    <a:pt x="6350" y="24828"/>
                  </a:lnTo>
                  <a:lnTo>
                    <a:pt x="7620" y="24345"/>
                  </a:lnTo>
                  <a:lnTo>
                    <a:pt x="16510" y="2089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36829" y="6809042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60" y="0"/>
                  </a:moveTo>
                  <a:lnTo>
                    <a:pt x="0" y="4342"/>
                  </a:lnTo>
                  <a:lnTo>
                    <a:pt x="0" y="25190"/>
                  </a:lnTo>
                  <a:lnTo>
                    <a:pt x="10160" y="212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45720" y="68057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89" y="0"/>
                  </a:moveTo>
                  <a:lnTo>
                    <a:pt x="0" y="3800"/>
                  </a:lnTo>
                  <a:lnTo>
                    <a:pt x="0" y="25000"/>
                  </a:lnTo>
                  <a:lnTo>
                    <a:pt x="8889" y="215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54610" y="68019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90" y="0"/>
                  </a:moveTo>
                  <a:lnTo>
                    <a:pt x="0" y="3800"/>
                  </a:lnTo>
                  <a:lnTo>
                    <a:pt x="0" y="25353"/>
                  </a:lnTo>
                  <a:lnTo>
                    <a:pt x="8890" y="21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63499" y="679818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4">
                  <a:moveTo>
                    <a:pt x="8890" y="0"/>
                  </a:moveTo>
                  <a:lnTo>
                    <a:pt x="0" y="3800"/>
                  </a:lnTo>
                  <a:lnTo>
                    <a:pt x="0" y="25705"/>
                  </a:lnTo>
                  <a:lnTo>
                    <a:pt x="8890" y="222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71119" y="679438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60" y="0"/>
                  </a:moveTo>
                  <a:lnTo>
                    <a:pt x="0" y="4342"/>
                  </a:lnTo>
                  <a:lnTo>
                    <a:pt x="0" y="26551"/>
                  </a:lnTo>
                  <a:lnTo>
                    <a:pt x="10160" y="226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80010" y="679112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3800"/>
                  </a:lnTo>
                  <a:lnTo>
                    <a:pt x="0" y="26361"/>
                  </a:lnTo>
                  <a:lnTo>
                    <a:pt x="8890" y="229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88899" y="67873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3800"/>
                  </a:lnTo>
                  <a:lnTo>
                    <a:pt x="0" y="26714"/>
                  </a:lnTo>
                  <a:lnTo>
                    <a:pt x="8890" y="232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97790" y="67835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90" y="0"/>
                  </a:moveTo>
                  <a:lnTo>
                    <a:pt x="0" y="3800"/>
                  </a:lnTo>
                  <a:lnTo>
                    <a:pt x="0" y="27067"/>
                  </a:lnTo>
                  <a:lnTo>
                    <a:pt x="8890" y="236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105409" y="678027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369"/>
                  </a:lnTo>
                  <a:lnTo>
                    <a:pt x="8889" y="239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114300" y="6776470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722"/>
                  </a:lnTo>
                  <a:lnTo>
                    <a:pt x="8889" y="242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123190" y="67726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800"/>
                  </a:lnTo>
                  <a:lnTo>
                    <a:pt x="0" y="28075"/>
                  </a:lnTo>
                  <a:lnTo>
                    <a:pt x="8890" y="246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130809" y="676887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342"/>
                  </a:lnTo>
                  <a:lnTo>
                    <a:pt x="0" y="28920"/>
                  </a:lnTo>
                  <a:lnTo>
                    <a:pt x="10159" y="249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139700" y="67656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800"/>
                  </a:lnTo>
                  <a:lnTo>
                    <a:pt x="0" y="28730"/>
                  </a:lnTo>
                  <a:lnTo>
                    <a:pt x="8889" y="252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148590" y="67618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800"/>
                  </a:lnTo>
                  <a:lnTo>
                    <a:pt x="0" y="29083"/>
                  </a:lnTo>
                  <a:lnTo>
                    <a:pt x="3810" y="27606"/>
                  </a:lnTo>
                  <a:lnTo>
                    <a:pt x="8890" y="254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157479" y="67580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247"/>
                  </a:lnTo>
                  <a:lnTo>
                    <a:pt x="8889" y="254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165100" y="675421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342"/>
                  </a:lnTo>
                  <a:lnTo>
                    <a:pt x="0" y="29808"/>
                  </a:lnTo>
                  <a:lnTo>
                    <a:pt x="10160" y="2549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173990" y="67509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287"/>
                  </a:lnTo>
                  <a:lnTo>
                    <a:pt x="8890" y="255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182879" y="67471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09"/>
                  </a:lnTo>
                  <a:lnTo>
                    <a:pt x="8889" y="255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191769" y="67433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31"/>
                  </a:lnTo>
                  <a:lnTo>
                    <a:pt x="8890" y="25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199390" y="67400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50"/>
                  </a:lnTo>
                  <a:lnTo>
                    <a:pt x="8889" y="255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208279" y="67362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71"/>
                  </a:lnTo>
                  <a:lnTo>
                    <a:pt x="8890" y="255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217170" y="67324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93"/>
                  </a:lnTo>
                  <a:lnTo>
                    <a:pt x="8889" y="256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224789" y="6728699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29955"/>
                  </a:lnTo>
                  <a:lnTo>
                    <a:pt x="10160" y="2563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233679" y="67254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34"/>
                  </a:lnTo>
                  <a:lnTo>
                    <a:pt x="8890" y="256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242570" y="672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55"/>
                  </a:lnTo>
                  <a:lnTo>
                    <a:pt x="8889" y="25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251459" y="67178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77"/>
                  </a:lnTo>
                  <a:lnTo>
                    <a:pt x="8889" y="256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259079" y="67145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96"/>
                  </a:lnTo>
                  <a:lnTo>
                    <a:pt x="8890" y="257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267970" y="6710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18"/>
                  </a:lnTo>
                  <a:lnTo>
                    <a:pt x="8889" y="257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276859" y="67069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39"/>
                  </a:lnTo>
                  <a:lnTo>
                    <a:pt x="8889" y="257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285750" y="67031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61"/>
                  </a:lnTo>
                  <a:lnTo>
                    <a:pt x="8889" y="257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293370" y="66999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80"/>
                  </a:lnTo>
                  <a:lnTo>
                    <a:pt x="8889" y="25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302259" y="66961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02"/>
                  </a:lnTo>
                  <a:lnTo>
                    <a:pt x="8889" y="258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311150" y="66923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23"/>
                  </a:lnTo>
                  <a:lnTo>
                    <a:pt x="8889" y="258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318770" y="668852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342"/>
                  </a:lnTo>
                  <a:lnTo>
                    <a:pt x="0" y="30185"/>
                  </a:lnTo>
                  <a:lnTo>
                    <a:pt x="10159" y="25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327659" y="66852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64"/>
                  </a:lnTo>
                  <a:lnTo>
                    <a:pt x="8889" y="258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336550" y="66814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86"/>
                  </a:lnTo>
                  <a:lnTo>
                    <a:pt x="8889" y="259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345439" y="66776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08"/>
                  </a:lnTo>
                  <a:lnTo>
                    <a:pt x="8889" y="259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353059" y="66744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26"/>
                  </a:lnTo>
                  <a:lnTo>
                    <a:pt x="8889" y="25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361950" y="66706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48"/>
                  </a:lnTo>
                  <a:lnTo>
                    <a:pt x="8889" y="259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370839" y="66668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70"/>
                  </a:lnTo>
                  <a:lnTo>
                    <a:pt x="8889" y="259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378459" y="6663012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30331"/>
                  </a:lnTo>
                  <a:lnTo>
                    <a:pt x="10160" y="260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387350" y="66597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10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396239" y="6655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32"/>
                  </a:lnTo>
                  <a:lnTo>
                    <a:pt x="8889" y="2605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405129" y="665215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854"/>
                  </a:lnTo>
                  <a:lnTo>
                    <a:pt x="8890" y="260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412749" y="664835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342"/>
                  </a:lnTo>
                  <a:lnTo>
                    <a:pt x="0" y="30415"/>
                  </a:lnTo>
                  <a:lnTo>
                    <a:pt x="10159" y="2609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421639" y="66450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894"/>
                  </a:lnTo>
                  <a:lnTo>
                    <a:pt x="8889" y="261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430529" y="66412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16"/>
                  </a:lnTo>
                  <a:lnTo>
                    <a:pt x="8890" y="261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439420" y="66374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38"/>
                  </a:lnTo>
                  <a:lnTo>
                    <a:pt x="8889" y="261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447039" y="66342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57"/>
                  </a:lnTo>
                  <a:lnTo>
                    <a:pt x="8889" y="261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455929" y="66304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78"/>
                  </a:lnTo>
                  <a:lnTo>
                    <a:pt x="8890" y="262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464820" y="66266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00"/>
                  </a:lnTo>
                  <a:lnTo>
                    <a:pt x="8889" y="262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472439" y="662284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562"/>
                  </a:lnTo>
                  <a:lnTo>
                    <a:pt x="10159" y="26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481329" y="66195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41"/>
                  </a:lnTo>
                  <a:lnTo>
                    <a:pt x="8890" y="262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490220" y="66157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62"/>
                  </a:lnTo>
                  <a:lnTo>
                    <a:pt x="8889" y="26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499110" y="66119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84"/>
                  </a:lnTo>
                  <a:lnTo>
                    <a:pt x="8890" y="263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506729" y="66087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03"/>
                  </a:lnTo>
                  <a:lnTo>
                    <a:pt x="8890" y="263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515620" y="66049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25"/>
                  </a:lnTo>
                  <a:lnTo>
                    <a:pt x="8889" y="263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524510" y="66011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46"/>
                  </a:lnTo>
                  <a:lnTo>
                    <a:pt x="8890" y="263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533399" y="65973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68"/>
                  </a:lnTo>
                  <a:lnTo>
                    <a:pt x="8890" y="263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541020" y="6594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87"/>
                  </a:lnTo>
                  <a:lnTo>
                    <a:pt x="8889" y="26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549910" y="65902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09"/>
                  </a:lnTo>
                  <a:lnTo>
                    <a:pt x="8890" y="264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558799" y="65864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30"/>
                  </a:lnTo>
                  <a:lnTo>
                    <a:pt x="8890" y="264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566420" y="658266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792"/>
                  </a:lnTo>
                  <a:lnTo>
                    <a:pt x="10159" y="264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575310" y="65794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71"/>
                  </a:lnTo>
                  <a:lnTo>
                    <a:pt x="8890" y="264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584199" y="65756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93"/>
                  </a:lnTo>
                  <a:lnTo>
                    <a:pt x="8890" y="265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593089" y="65718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15"/>
                  </a:lnTo>
                  <a:lnTo>
                    <a:pt x="8889" y="26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600710" y="65685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33"/>
                  </a:lnTo>
                  <a:lnTo>
                    <a:pt x="8890" y="265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609599" y="65647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55"/>
                  </a:lnTo>
                  <a:lnTo>
                    <a:pt x="8890" y="265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618489" y="65609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77"/>
                  </a:lnTo>
                  <a:lnTo>
                    <a:pt x="8889" y="265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627379" y="65571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99"/>
                  </a:lnTo>
                  <a:lnTo>
                    <a:pt x="8890" y="26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634999" y="65538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17"/>
                  </a:lnTo>
                  <a:lnTo>
                    <a:pt x="8890" y="266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643889" y="65500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439"/>
                  </a:lnTo>
                  <a:lnTo>
                    <a:pt x="8889" y="266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652779" y="65462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61"/>
                  </a:lnTo>
                  <a:lnTo>
                    <a:pt x="8890" y="266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660399" y="654255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8890" y="482"/>
                  </a:lnTo>
                  <a:lnTo>
                    <a:pt x="0" y="4282"/>
                  </a:lnTo>
                  <a:lnTo>
                    <a:pt x="0" y="30962"/>
                  </a:lnTo>
                  <a:lnTo>
                    <a:pt x="10159" y="266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669289" y="653966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375"/>
                  </a:lnTo>
                  <a:lnTo>
                    <a:pt x="0" y="30077"/>
                  </a:lnTo>
                  <a:lnTo>
                    <a:pt x="8889" y="26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678179" y="6536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375"/>
                  </a:lnTo>
                  <a:lnTo>
                    <a:pt x="0" y="29674"/>
                  </a:lnTo>
                  <a:lnTo>
                    <a:pt x="8890" y="25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687070" y="65329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375"/>
                  </a:lnTo>
                  <a:lnTo>
                    <a:pt x="0" y="29271"/>
                  </a:lnTo>
                  <a:lnTo>
                    <a:pt x="8889" y="25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694689" y="653002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375"/>
                  </a:lnTo>
                  <a:lnTo>
                    <a:pt x="0" y="28925"/>
                  </a:lnTo>
                  <a:lnTo>
                    <a:pt x="8889" y="251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703579" y="652664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523"/>
                  </a:lnTo>
                  <a:lnTo>
                    <a:pt x="7620" y="25284"/>
                  </a:lnTo>
                  <a:lnTo>
                    <a:pt x="8890" y="248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712470" y="65232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78"/>
                  </a:lnTo>
                  <a:lnTo>
                    <a:pt x="8889" y="248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720089" y="651989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59" y="0"/>
                  </a:moveTo>
                  <a:lnTo>
                    <a:pt x="0" y="3857"/>
                  </a:lnTo>
                  <a:lnTo>
                    <a:pt x="0" y="28666"/>
                  </a:lnTo>
                  <a:lnTo>
                    <a:pt x="10159" y="2481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728979" y="651700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190"/>
                  </a:lnTo>
                  <a:lnTo>
                    <a:pt x="8890" y="248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737870" y="65136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97"/>
                  </a:lnTo>
                  <a:lnTo>
                    <a:pt x="8889" y="248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746760" y="651025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03"/>
                  </a:lnTo>
                  <a:lnTo>
                    <a:pt x="8890" y="248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754379" y="650687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691"/>
                  </a:lnTo>
                  <a:lnTo>
                    <a:pt x="10160" y="248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763270" y="650398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15"/>
                  </a:lnTo>
                  <a:lnTo>
                    <a:pt x="8889" y="248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772160" y="650060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2"/>
                  </a:lnTo>
                  <a:lnTo>
                    <a:pt x="8890" y="24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781049" y="64972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8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788670" y="649433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34"/>
                  </a:lnTo>
                  <a:lnTo>
                    <a:pt x="8889" y="248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797560" y="649096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0"/>
                  </a:lnTo>
                  <a:lnTo>
                    <a:pt x="8890" y="248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806449" y="648758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7"/>
                  </a:lnTo>
                  <a:lnTo>
                    <a:pt x="8890" y="248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814069" y="64842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735"/>
                  </a:lnTo>
                  <a:lnTo>
                    <a:pt x="10160" y="24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822960" y="64813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59"/>
                  </a:lnTo>
                  <a:lnTo>
                    <a:pt x="8890" y="248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831849" y="647794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65"/>
                  </a:lnTo>
                  <a:lnTo>
                    <a:pt x="8890" y="248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840740" y="647456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2"/>
                  </a:lnTo>
                  <a:lnTo>
                    <a:pt x="8890" y="24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848360" y="64716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8"/>
                  </a:lnTo>
                  <a:lnTo>
                    <a:pt x="8890" y="249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857249" y="646830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84"/>
                  </a:lnTo>
                  <a:lnTo>
                    <a:pt x="8890" y="249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866140" y="646492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91"/>
                  </a:lnTo>
                  <a:lnTo>
                    <a:pt x="8890" y="2492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875029" y="6458661"/>
              <a:ext cx="16510" cy="31750"/>
            </a:xfrm>
            <a:custGeom>
              <a:avLst/>
              <a:gdLst/>
              <a:ahLst/>
              <a:cxnLst/>
              <a:rect l="l" t="t" r="r" b="b"/>
              <a:pathLst>
                <a:path w="16509" h="31750">
                  <a:moveTo>
                    <a:pt x="16510" y="0"/>
                  </a:moveTo>
                  <a:lnTo>
                    <a:pt x="8890" y="2895"/>
                  </a:lnTo>
                  <a:lnTo>
                    <a:pt x="7620" y="3378"/>
                  </a:lnTo>
                  <a:lnTo>
                    <a:pt x="0" y="6273"/>
                  </a:lnTo>
                  <a:lnTo>
                    <a:pt x="0" y="31191"/>
                  </a:lnTo>
                  <a:lnTo>
                    <a:pt x="7620" y="28308"/>
                  </a:lnTo>
                  <a:lnTo>
                    <a:pt x="8890" y="27825"/>
                  </a:lnTo>
                  <a:lnTo>
                    <a:pt x="16510" y="2493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891540" y="645528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09"/>
                  </a:lnTo>
                  <a:lnTo>
                    <a:pt x="8890" y="249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900429" y="6451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16"/>
                  </a:lnTo>
                  <a:lnTo>
                    <a:pt x="8889" y="249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908049" y="644853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03"/>
                  </a:lnTo>
                  <a:lnTo>
                    <a:pt x="10159" y="249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916940" y="64456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28"/>
                  </a:lnTo>
                  <a:lnTo>
                    <a:pt x="8890" y="249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925829" y="64422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34"/>
                  </a:lnTo>
                  <a:lnTo>
                    <a:pt x="8889" y="249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934719" y="6438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1"/>
                  </a:lnTo>
                  <a:lnTo>
                    <a:pt x="8890" y="249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942340" y="643599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6"/>
                  </a:lnTo>
                  <a:lnTo>
                    <a:pt x="8890" y="249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951229" y="643261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53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960119" y="64292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59"/>
                  </a:lnTo>
                  <a:lnTo>
                    <a:pt x="8890" y="249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969010" y="642586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66"/>
                  </a:lnTo>
                  <a:lnTo>
                    <a:pt x="8890" y="249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976629" y="642297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71"/>
                  </a:lnTo>
                  <a:lnTo>
                    <a:pt x="8889" y="250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985519" y="641959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78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994410" y="64162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84"/>
                  </a:lnTo>
                  <a:lnTo>
                    <a:pt x="8890" y="250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1002029" y="641284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72"/>
                  </a:lnTo>
                  <a:lnTo>
                    <a:pt x="10159" y="2502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1010919" y="64099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97"/>
                  </a:lnTo>
                  <a:lnTo>
                    <a:pt x="8890" y="250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1019810" y="640657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03"/>
                  </a:lnTo>
                  <a:lnTo>
                    <a:pt x="8890" y="25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1028699" y="640320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0"/>
                  </a:lnTo>
                  <a:lnTo>
                    <a:pt x="8890" y="250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1036319" y="640031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5"/>
                  </a:lnTo>
                  <a:lnTo>
                    <a:pt x="8890" y="250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1045210" y="639693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2"/>
                  </a:lnTo>
                  <a:lnTo>
                    <a:pt x="8890" y="250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1054099" y="63935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8"/>
                  </a:lnTo>
                  <a:lnTo>
                    <a:pt x="8890" y="250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1062990" y="639018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35"/>
                  </a:lnTo>
                  <a:lnTo>
                    <a:pt x="8890" y="250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1070610" y="638729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0"/>
                  </a:lnTo>
                  <a:lnTo>
                    <a:pt x="8890" y="2507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1079499" y="638391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7"/>
                  </a:lnTo>
                  <a:lnTo>
                    <a:pt x="8890" y="250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1088390" y="63805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53"/>
                  </a:lnTo>
                  <a:lnTo>
                    <a:pt x="8890" y="250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1096010" y="637716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941"/>
                  </a:lnTo>
                  <a:lnTo>
                    <a:pt x="10159" y="2509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1104899" y="637427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65"/>
                  </a:lnTo>
                  <a:lnTo>
                    <a:pt x="8890" y="2509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1113790" y="63708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72"/>
                  </a:lnTo>
                  <a:lnTo>
                    <a:pt x="8890" y="251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1122679" y="636752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478"/>
                  </a:lnTo>
                  <a:lnTo>
                    <a:pt x="8889" y="251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1130299" y="636462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84"/>
                  </a:lnTo>
                  <a:lnTo>
                    <a:pt x="8890" y="251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1139190" y="636144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5079" y="1252"/>
                  </a:lnTo>
                  <a:lnTo>
                    <a:pt x="0" y="3180"/>
                  </a:lnTo>
                  <a:lnTo>
                    <a:pt x="0" y="28296"/>
                  </a:lnTo>
                  <a:lnTo>
                    <a:pt x="8890" y="2492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1148079" y="635852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89" y="0"/>
                  </a:moveTo>
                  <a:lnTo>
                    <a:pt x="0" y="2921"/>
                  </a:lnTo>
                  <a:lnTo>
                    <a:pt x="0" y="27849"/>
                  </a:lnTo>
                  <a:lnTo>
                    <a:pt x="8889" y="24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1155699" y="6355604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10159" y="0"/>
                  </a:moveTo>
                  <a:lnTo>
                    <a:pt x="0" y="3338"/>
                  </a:lnTo>
                  <a:lnTo>
                    <a:pt x="0" y="27883"/>
                  </a:lnTo>
                  <a:lnTo>
                    <a:pt x="10159" y="240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1164590" y="63531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018"/>
                  </a:lnTo>
                  <a:lnTo>
                    <a:pt x="8890" y="236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1173479" y="635017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921"/>
                  </a:lnTo>
                  <a:lnTo>
                    <a:pt x="0" y="26571"/>
                  </a:lnTo>
                  <a:lnTo>
                    <a:pt x="8889" y="232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1182369" y="634725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24"/>
                  </a:lnTo>
                  <a:lnTo>
                    <a:pt x="8890" y="227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1189990" y="634433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158"/>
                  </a:lnTo>
                  <a:lnTo>
                    <a:pt x="3809" y="24714"/>
                  </a:lnTo>
                  <a:lnTo>
                    <a:pt x="10159" y="226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1198879" y="63418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591"/>
                  </a:lnTo>
                  <a:lnTo>
                    <a:pt x="8889" y="227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1207769" y="633890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666"/>
                  </a:lnTo>
                  <a:lnTo>
                    <a:pt x="8890" y="228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1216660" y="6335988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742"/>
                  </a:lnTo>
                  <a:lnTo>
                    <a:pt x="8890" y="22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1224279" y="633348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806"/>
                  </a:lnTo>
                  <a:lnTo>
                    <a:pt x="8889" y="22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1233169" y="63305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881"/>
                  </a:lnTo>
                  <a:lnTo>
                    <a:pt x="8890" y="23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1242060" y="632764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956"/>
                  </a:lnTo>
                  <a:lnTo>
                    <a:pt x="8890" y="23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1249679" y="6324719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438"/>
                  </a:lnTo>
                  <a:lnTo>
                    <a:pt x="10159" y="231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1258569" y="632221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095"/>
                  </a:lnTo>
                  <a:lnTo>
                    <a:pt x="8890" y="232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1267460" y="6319293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70"/>
                  </a:lnTo>
                  <a:lnTo>
                    <a:pt x="8890" y="233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1276349" y="63163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245"/>
                  </a:lnTo>
                  <a:lnTo>
                    <a:pt x="8890" y="23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1283969" y="631386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10"/>
                  </a:lnTo>
                  <a:lnTo>
                    <a:pt x="8890" y="234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1292860" y="631094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85"/>
                  </a:lnTo>
                  <a:lnTo>
                    <a:pt x="8890" y="235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1301749" y="630802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460"/>
                  </a:lnTo>
                  <a:lnTo>
                    <a:pt x="8890" y="236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1310640" y="630510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35"/>
                  </a:lnTo>
                  <a:lnTo>
                    <a:pt x="8890" y="2368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1318260" y="630259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99"/>
                  </a:lnTo>
                  <a:lnTo>
                    <a:pt x="8890" y="237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1327149" y="629967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674"/>
                  </a:lnTo>
                  <a:lnTo>
                    <a:pt x="8890" y="238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1336040" y="6296755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749"/>
                  </a:lnTo>
                  <a:lnTo>
                    <a:pt x="8890" y="23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1343660" y="629383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3338"/>
                  </a:lnTo>
                  <a:lnTo>
                    <a:pt x="0" y="27231"/>
                  </a:lnTo>
                  <a:lnTo>
                    <a:pt x="10159" y="239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352549" y="6291329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889"/>
                  </a:lnTo>
                  <a:lnTo>
                    <a:pt x="8890" y="24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1361440" y="6288407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964"/>
                  </a:lnTo>
                  <a:lnTo>
                    <a:pt x="8890" y="24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1370329" y="628548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039"/>
                  </a:lnTo>
                  <a:lnTo>
                    <a:pt x="8889" y="241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1377949" y="6282982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03"/>
                  </a:lnTo>
                  <a:lnTo>
                    <a:pt x="8890" y="2425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1386840" y="628006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78"/>
                  </a:lnTo>
                  <a:lnTo>
                    <a:pt x="8890" y="243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1395729" y="627713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253"/>
                  </a:lnTo>
                  <a:lnTo>
                    <a:pt x="8889" y="244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1404619" y="6274217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921"/>
                  </a:lnTo>
                  <a:lnTo>
                    <a:pt x="0" y="27328"/>
                  </a:lnTo>
                  <a:lnTo>
                    <a:pt x="8890" y="244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1412240" y="627198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2540" y="1818"/>
                  </a:lnTo>
                  <a:lnTo>
                    <a:pt x="0" y="2653"/>
                  </a:lnTo>
                  <a:lnTo>
                    <a:pt x="0" y="27124"/>
                  </a:lnTo>
                  <a:lnTo>
                    <a:pt x="8890" y="242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1421129" y="626943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545"/>
                  </a:lnTo>
                  <a:lnTo>
                    <a:pt x="0" y="26823"/>
                  </a:lnTo>
                  <a:lnTo>
                    <a:pt x="8889" y="23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1430019" y="626689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22"/>
                  </a:lnTo>
                  <a:lnTo>
                    <a:pt x="8890" y="236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1437640" y="6264344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2909"/>
                  </a:lnTo>
                  <a:lnTo>
                    <a:pt x="0" y="26628"/>
                  </a:lnTo>
                  <a:lnTo>
                    <a:pt x="10159" y="233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446529" y="62621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545"/>
                  </a:lnTo>
                  <a:lnTo>
                    <a:pt x="0" y="25963"/>
                  </a:lnTo>
                  <a:lnTo>
                    <a:pt x="5079" y="24337"/>
                  </a:lnTo>
                  <a:lnTo>
                    <a:pt x="8889" y="23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455419" y="6259617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545"/>
                  </a:lnTo>
                  <a:lnTo>
                    <a:pt x="0" y="25884"/>
                  </a:lnTo>
                  <a:lnTo>
                    <a:pt x="8890" y="23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1464310" y="62570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102"/>
                  </a:lnTo>
                  <a:lnTo>
                    <a:pt x="8890" y="237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1471929" y="625488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545"/>
                  </a:lnTo>
                  <a:lnTo>
                    <a:pt x="0" y="26288"/>
                  </a:lnTo>
                  <a:lnTo>
                    <a:pt x="8889" y="23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1480819" y="625234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05"/>
                  </a:lnTo>
                  <a:lnTo>
                    <a:pt x="8890" y="24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1489710" y="624979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6722"/>
                  </a:lnTo>
                  <a:lnTo>
                    <a:pt x="8890" y="243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1497329" y="624725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2909"/>
                  </a:lnTo>
                  <a:lnTo>
                    <a:pt x="0" y="27272"/>
                  </a:lnTo>
                  <a:lnTo>
                    <a:pt x="10159" y="2461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1506219" y="624507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7126"/>
                  </a:lnTo>
                  <a:lnTo>
                    <a:pt x="8890" y="24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1515110" y="624252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343"/>
                  </a:lnTo>
                  <a:lnTo>
                    <a:pt x="8890" y="250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1523999" y="6239979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560"/>
                  </a:lnTo>
                  <a:lnTo>
                    <a:pt x="8890" y="252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1531619" y="6237434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59" h="28575">
                  <a:moveTo>
                    <a:pt x="10160" y="0"/>
                  </a:moveTo>
                  <a:lnTo>
                    <a:pt x="0" y="2909"/>
                  </a:lnTo>
                  <a:lnTo>
                    <a:pt x="0" y="28110"/>
                  </a:lnTo>
                  <a:lnTo>
                    <a:pt x="10160" y="254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1540510" y="623525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7964"/>
                  </a:lnTo>
                  <a:lnTo>
                    <a:pt x="8890" y="25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1549399" y="62327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181"/>
                  </a:lnTo>
                  <a:lnTo>
                    <a:pt x="8890" y="25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1558290" y="62301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398"/>
                  </a:lnTo>
                  <a:lnTo>
                    <a:pt x="8890" y="26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1565910" y="62279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584"/>
                  </a:lnTo>
                  <a:lnTo>
                    <a:pt x="8890" y="262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1574799" y="622543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802"/>
                  </a:lnTo>
                  <a:lnTo>
                    <a:pt x="8890" y="264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1583690" y="62228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9019"/>
                  </a:lnTo>
                  <a:lnTo>
                    <a:pt x="8890" y="266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1591310" y="6220342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2909"/>
                  </a:lnTo>
                  <a:lnTo>
                    <a:pt x="0" y="29569"/>
                  </a:lnTo>
                  <a:lnTo>
                    <a:pt x="10159" y="2690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1600199" y="62181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422"/>
                  </a:lnTo>
                  <a:lnTo>
                    <a:pt x="8890" y="270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1609090" y="62156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640"/>
                  </a:lnTo>
                  <a:lnTo>
                    <a:pt x="8890" y="273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1617979" y="6213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29857"/>
                  </a:lnTo>
                  <a:lnTo>
                    <a:pt x="8889" y="275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625600" y="621088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043"/>
                  </a:lnTo>
                  <a:lnTo>
                    <a:pt x="8889" y="277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1634490" y="62083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545"/>
                  </a:lnTo>
                  <a:lnTo>
                    <a:pt x="0" y="30261"/>
                  </a:lnTo>
                  <a:lnTo>
                    <a:pt x="8890" y="279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1643379" y="620579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478"/>
                  </a:lnTo>
                  <a:lnTo>
                    <a:pt x="8889" y="281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1652269" y="620325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695"/>
                  </a:lnTo>
                  <a:lnTo>
                    <a:pt x="8890" y="283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1659890" y="62010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881"/>
                  </a:lnTo>
                  <a:lnTo>
                    <a:pt x="8890" y="28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1668779" y="6198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545"/>
                  </a:lnTo>
                  <a:lnTo>
                    <a:pt x="0" y="31099"/>
                  </a:lnTo>
                  <a:lnTo>
                    <a:pt x="8889" y="287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1677669" y="619597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545"/>
                  </a:lnTo>
                  <a:lnTo>
                    <a:pt x="0" y="31316"/>
                  </a:lnTo>
                  <a:lnTo>
                    <a:pt x="8890" y="2898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1685290" y="6193431"/>
              <a:ext cx="10160" cy="32384"/>
            </a:xfrm>
            <a:custGeom>
              <a:avLst/>
              <a:gdLst/>
              <a:ahLst/>
              <a:cxnLst/>
              <a:rect l="l" t="t" r="r" b="b"/>
              <a:pathLst>
                <a:path w="10160" h="32385">
                  <a:moveTo>
                    <a:pt x="10160" y="0"/>
                  </a:moveTo>
                  <a:lnTo>
                    <a:pt x="0" y="2909"/>
                  </a:lnTo>
                  <a:lnTo>
                    <a:pt x="0" y="31866"/>
                  </a:lnTo>
                  <a:lnTo>
                    <a:pt x="10160" y="292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1694179" y="619125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545"/>
                  </a:lnTo>
                  <a:lnTo>
                    <a:pt x="0" y="31719"/>
                  </a:lnTo>
                  <a:lnTo>
                    <a:pt x="8889" y="293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1703069" y="61912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391"/>
                  </a:lnTo>
                  <a:lnTo>
                    <a:pt x="8890" y="27063"/>
                  </a:lnTo>
                  <a:lnTo>
                    <a:pt x="8890" y="14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1711959" y="6206066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2246"/>
                  </a:lnTo>
                  <a:lnTo>
                    <a:pt x="6350" y="10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1229360" y="6855197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5400" y="0"/>
                  </a:moveTo>
                  <a:lnTo>
                    <a:pt x="0" y="2802"/>
                  </a:lnTo>
                  <a:lnTo>
                    <a:pt x="25400" y="280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1252219" y="6851974"/>
              <a:ext cx="31750" cy="6350"/>
            </a:xfrm>
            <a:custGeom>
              <a:avLst/>
              <a:gdLst/>
              <a:ahLst/>
              <a:cxnLst/>
              <a:rect l="l" t="t" r="r" b="b"/>
              <a:pathLst>
                <a:path w="31750" h="6350">
                  <a:moveTo>
                    <a:pt x="31750" y="0"/>
                  </a:moveTo>
                  <a:lnTo>
                    <a:pt x="0" y="3503"/>
                  </a:lnTo>
                  <a:lnTo>
                    <a:pt x="0" y="6025"/>
                  </a:lnTo>
                  <a:lnTo>
                    <a:pt x="31750" y="60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1281429" y="6848891"/>
              <a:ext cx="30480" cy="9525"/>
            </a:xfrm>
            <a:custGeom>
              <a:avLst/>
              <a:gdLst/>
              <a:ahLst/>
              <a:cxnLst/>
              <a:rect l="l" t="t" r="r" b="b"/>
              <a:pathLst>
                <a:path w="30480" h="9525">
                  <a:moveTo>
                    <a:pt x="30479" y="0"/>
                  </a:moveTo>
                  <a:lnTo>
                    <a:pt x="0" y="3363"/>
                  </a:lnTo>
                  <a:lnTo>
                    <a:pt x="0" y="9108"/>
                  </a:lnTo>
                  <a:lnTo>
                    <a:pt x="30479" y="91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1309369" y="6845668"/>
              <a:ext cx="31750" cy="12700"/>
            </a:xfrm>
            <a:custGeom>
              <a:avLst/>
              <a:gdLst/>
              <a:ahLst/>
              <a:cxnLst/>
              <a:rect l="l" t="t" r="r" b="b"/>
              <a:pathLst>
                <a:path w="31750" h="12700">
                  <a:moveTo>
                    <a:pt x="31750" y="0"/>
                  </a:moveTo>
                  <a:lnTo>
                    <a:pt x="0" y="3503"/>
                  </a:lnTo>
                  <a:lnTo>
                    <a:pt x="0" y="12331"/>
                  </a:lnTo>
                  <a:lnTo>
                    <a:pt x="31750" y="1233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1338579" y="6842585"/>
              <a:ext cx="30480" cy="15875"/>
            </a:xfrm>
            <a:custGeom>
              <a:avLst/>
              <a:gdLst/>
              <a:ahLst/>
              <a:cxnLst/>
              <a:rect l="l" t="t" r="r" b="b"/>
              <a:pathLst>
                <a:path w="30480" h="15875">
                  <a:moveTo>
                    <a:pt x="30479" y="0"/>
                  </a:moveTo>
                  <a:lnTo>
                    <a:pt x="0" y="3363"/>
                  </a:lnTo>
                  <a:lnTo>
                    <a:pt x="0" y="15414"/>
                  </a:lnTo>
                  <a:lnTo>
                    <a:pt x="30479" y="154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1366519" y="6839503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80" h="19050">
                  <a:moveTo>
                    <a:pt x="30480" y="0"/>
                  </a:moveTo>
                  <a:lnTo>
                    <a:pt x="0" y="3363"/>
                  </a:lnTo>
                  <a:lnTo>
                    <a:pt x="0" y="18496"/>
                  </a:lnTo>
                  <a:lnTo>
                    <a:pt x="30480" y="184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1394460" y="6836280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31750" y="0"/>
                  </a:moveTo>
                  <a:lnTo>
                    <a:pt x="0" y="3503"/>
                  </a:lnTo>
                  <a:lnTo>
                    <a:pt x="0" y="21719"/>
                  </a:lnTo>
                  <a:lnTo>
                    <a:pt x="15240" y="21719"/>
                  </a:lnTo>
                  <a:lnTo>
                    <a:pt x="31750" y="200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1423669" y="6833197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80" h="23495">
                  <a:moveTo>
                    <a:pt x="30480" y="0"/>
                  </a:moveTo>
                  <a:lnTo>
                    <a:pt x="0" y="3363"/>
                  </a:lnTo>
                  <a:lnTo>
                    <a:pt x="0" y="23362"/>
                  </a:lnTo>
                  <a:lnTo>
                    <a:pt x="30480" y="202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1451610" y="6830114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565"/>
                  </a:lnTo>
                  <a:lnTo>
                    <a:pt x="30480" y="204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1479549" y="682703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768"/>
                  </a:lnTo>
                  <a:lnTo>
                    <a:pt x="30480" y="206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1507490" y="6823808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3503"/>
                  </a:lnTo>
                  <a:lnTo>
                    <a:pt x="0" y="24111"/>
                  </a:lnTo>
                  <a:lnTo>
                    <a:pt x="31750" y="208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1536699" y="682072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80" y="0"/>
                  </a:moveTo>
                  <a:lnTo>
                    <a:pt x="0" y="3363"/>
                  </a:lnTo>
                  <a:lnTo>
                    <a:pt x="0" y="24183"/>
                  </a:lnTo>
                  <a:lnTo>
                    <a:pt x="30480" y="210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1564640" y="6817642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79" y="0"/>
                  </a:moveTo>
                  <a:lnTo>
                    <a:pt x="0" y="3363"/>
                  </a:lnTo>
                  <a:lnTo>
                    <a:pt x="0" y="24386"/>
                  </a:lnTo>
                  <a:lnTo>
                    <a:pt x="30479" y="2124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1592579" y="681441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5">
                  <a:moveTo>
                    <a:pt x="31750" y="0"/>
                  </a:moveTo>
                  <a:lnTo>
                    <a:pt x="0" y="3503"/>
                  </a:lnTo>
                  <a:lnTo>
                    <a:pt x="0" y="24729"/>
                  </a:lnTo>
                  <a:lnTo>
                    <a:pt x="31750" y="2145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1621790" y="6811337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79" y="0"/>
                  </a:moveTo>
                  <a:lnTo>
                    <a:pt x="0" y="3363"/>
                  </a:lnTo>
                  <a:lnTo>
                    <a:pt x="0" y="24801"/>
                  </a:lnTo>
                  <a:lnTo>
                    <a:pt x="30479" y="21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1649729" y="6808254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80" y="0"/>
                  </a:moveTo>
                  <a:lnTo>
                    <a:pt x="0" y="3363"/>
                  </a:lnTo>
                  <a:lnTo>
                    <a:pt x="0" y="25003"/>
                  </a:lnTo>
                  <a:lnTo>
                    <a:pt x="30480" y="218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1677669" y="6805031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46"/>
                  </a:lnTo>
                  <a:lnTo>
                    <a:pt x="31750" y="220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1706879" y="680194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418"/>
                  </a:lnTo>
                  <a:lnTo>
                    <a:pt x="30480" y="22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1734819" y="6798865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621"/>
                  </a:lnTo>
                  <a:lnTo>
                    <a:pt x="30480" y="2247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1762759" y="679564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4">
                  <a:moveTo>
                    <a:pt x="31750" y="0"/>
                  </a:moveTo>
                  <a:lnTo>
                    <a:pt x="0" y="3503"/>
                  </a:lnTo>
                  <a:lnTo>
                    <a:pt x="0" y="25964"/>
                  </a:lnTo>
                  <a:lnTo>
                    <a:pt x="31750" y="226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1791969" y="679255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6036"/>
                  </a:lnTo>
                  <a:lnTo>
                    <a:pt x="30480" y="228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1819909" y="6789477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239"/>
                  </a:lnTo>
                  <a:lnTo>
                    <a:pt x="30479" y="230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1847850" y="6786254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82"/>
                  </a:lnTo>
                  <a:lnTo>
                    <a:pt x="31750" y="233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1877059" y="6783171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654"/>
                  </a:lnTo>
                  <a:lnTo>
                    <a:pt x="30479" y="23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1905000" y="6780088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6857"/>
                  </a:lnTo>
                  <a:lnTo>
                    <a:pt x="30480" y="237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1932940" y="6776865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200"/>
                  </a:lnTo>
                  <a:lnTo>
                    <a:pt x="31750" y="239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1962150" y="677378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7271"/>
                  </a:lnTo>
                  <a:lnTo>
                    <a:pt x="30480" y="241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1990090" y="67706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474"/>
                  </a:lnTo>
                  <a:lnTo>
                    <a:pt x="30480" y="243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2018029" y="6767616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677"/>
                  </a:lnTo>
                  <a:lnTo>
                    <a:pt x="30480" y="245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2045969" y="6764393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020"/>
                  </a:lnTo>
                  <a:lnTo>
                    <a:pt x="31750" y="2474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2075179" y="676131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092"/>
                  </a:lnTo>
                  <a:lnTo>
                    <a:pt x="30480" y="249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2103119" y="675822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295"/>
                  </a:lnTo>
                  <a:lnTo>
                    <a:pt x="30480" y="251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2131059" y="6755005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8638"/>
                  </a:lnTo>
                  <a:lnTo>
                    <a:pt x="31750" y="2536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2160269" y="675192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80" y="0"/>
                  </a:moveTo>
                  <a:lnTo>
                    <a:pt x="0" y="3363"/>
                  </a:lnTo>
                  <a:lnTo>
                    <a:pt x="0" y="28710"/>
                  </a:lnTo>
                  <a:lnTo>
                    <a:pt x="30480" y="255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2188209" y="674883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79" y="0"/>
                  </a:moveTo>
                  <a:lnTo>
                    <a:pt x="0" y="3363"/>
                  </a:lnTo>
                  <a:lnTo>
                    <a:pt x="0" y="28913"/>
                  </a:lnTo>
                  <a:lnTo>
                    <a:pt x="30479" y="25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2216150" y="6745616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256"/>
                  </a:lnTo>
                  <a:lnTo>
                    <a:pt x="31750" y="2598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2245359" y="6742533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79" y="0"/>
                  </a:moveTo>
                  <a:lnTo>
                    <a:pt x="0" y="3363"/>
                  </a:lnTo>
                  <a:lnTo>
                    <a:pt x="0" y="29327"/>
                  </a:lnTo>
                  <a:lnTo>
                    <a:pt x="30479" y="2618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2273300" y="673945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80" y="0"/>
                  </a:moveTo>
                  <a:lnTo>
                    <a:pt x="0" y="3363"/>
                  </a:lnTo>
                  <a:lnTo>
                    <a:pt x="0" y="29530"/>
                  </a:lnTo>
                  <a:lnTo>
                    <a:pt x="30480" y="263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2301240" y="6736228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29873"/>
                  </a:lnTo>
                  <a:lnTo>
                    <a:pt x="31750" y="2660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2330450" y="673314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29945"/>
                  </a:lnTo>
                  <a:lnTo>
                    <a:pt x="30480" y="26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2358390" y="67300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30148"/>
                  </a:lnTo>
                  <a:lnTo>
                    <a:pt x="30480" y="2700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2386329" y="6726839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491"/>
                  </a:lnTo>
                  <a:lnTo>
                    <a:pt x="31750" y="272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2415540" y="6723756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563"/>
                  </a:lnTo>
                  <a:lnTo>
                    <a:pt x="30480" y="2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2443479" y="672067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766"/>
                  </a:lnTo>
                  <a:lnTo>
                    <a:pt x="30480" y="2762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2471419" y="6717450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1109"/>
                  </a:lnTo>
                  <a:lnTo>
                    <a:pt x="31750" y="2783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2500629" y="6714367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181"/>
                  </a:lnTo>
                  <a:lnTo>
                    <a:pt x="30480" y="28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2528569" y="67112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383"/>
                  </a:lnTo>
                  <a:lnTo>
                    <a:pt x="30480" y="282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2556509" y="67080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726"/>
                  </a:lnTo>
                  <a:lnTo>
                    <a:pt x="31750" y="284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2585719" y="6704979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1798"/>
                  </a:lnTo>
                  <a:lnTo>
                    <a:pt x="30480" y="286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2613659" y="67018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79" y="0"/>
                  </a:moveTo>
                  <a:lnTo>
                    <a:pt x="0" y="3363"/>
                  </a:lnTo>
                  <a:lnTo>
                    <a:pt x="0" y="32001"/>
                  </a:lnTo>
                  <a:lnTo>
                    <a:pt x="30479" y="288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2641600" y="669881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2204"/>
                  </a:lnTo>
                  <a:lnTo>
                    <a:pt x="30480" y="290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2669540" y="6695590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47"/>
                  </a:lnTo>
                  <a:lnTo>
                    <a:pt x="31750" y="292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2698750" y="669250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80" h="33020">
                  <a:moveTo>
                    <a:pt x="30480" y="0"/>
                  </a:moveTo>
                  <a:lnTo>
                    <a:pt x="0" y="3363"/>
                  </a:lnTo>
                  <a:lnTo>
                    <a:pt x="0" y="32619"/>
                  </a:lnTo>
                  <a:lnTo>
                    <a:pt x="30480" y="294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2726690" y="668928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962"/>
                  </a:lnTo>
                  <a:lnTo>
                    <a:pt x="31750" y="296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2755900" y="6686202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034"/>
                  </a:lnTo>
                  <a:lnTo>
                    <a:pt x="30480" y="298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2783840" y="6683119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300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2811779" y="6679896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580"/>
                  </a:lnTo>
                  <a:lnTo>
                    <a:pt x="31750" y="303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2840990" y="6676813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651"/>
                  </a:lnTo>
                  <a:lnTo>
                    <a:pt x="30480" y="305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2868929" y="6673730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3854"/>
                  </a:lnTo>
                  <a:lnTo>
                    <a:pt x="30480" y="3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2896869" y="667064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4057"/>
                  </a:lnTo>
                  <a:lnTo>
                    <a:pt x="30480" y="309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2924809" y="6667424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400"/>
                  </a:lnTo>
                  <a:lnTo>
                    <a:pt x="31750" y="311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2954019" y="6664342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80" y="0"/>
                  </a:moveTo>
                  <a:lnTo>
                    <a:pt x="0" y="3363"/>
                  </a:lnTo>
                  <a:lnTo>
                    <a:pt x="0" y="34472"/>
                  </a:lnTo>
                  <a:lnTo>
                    <a:pt x="30480" y="313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2981959" y="6661259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79" y="0"/>
                  </a:moveTo>
                  <a:lnTo>
                    <a:pt x="0" y="3363"/>
                  </a:lnTo>
                  <a:lnTo>
                    <a:pt x="0" y="34675"/>
                  </a:lnTo>
                  <a:lnTo>
                    <a:pt x="30479" y="315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3009900" y="6658036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018"/>
                  </a:lnTo>
                  <a:lnTo>
                    <a:pt x="31750" y="317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3039109" y="6654953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79" y="0"/>
                  </a:moveTo>
                  <a:lnTo>
                    <a:pt x="0" y="3363"/>
                  </a:lnTo>
                  <a:lnTo>
                    <a:pt x="0" y="35090"/>
                  </a:lnTo>
                  <a:lnTo>
                    <a:pt x="30479" y="319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3067050" y="6651870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80" y="0"/>
                  </a:moveTo>
                  <a:lnTo>
                    <a:pt x="0" y="3363"/>
                  </a:lnTo>
                  <a:lnTo>
                    <a:pt x="0" y="35293"/>
                  </a:lnTo>
                  <a:lnTo>
                    <a:pt x="30480" y="321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3094990" y="6648647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636"/>
                  </a:lnTo>
                  <a:lnTo>
                    <a:pt x="31750" y="323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3124200" y="6645564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707"/>
                  </a:lnTo>
                  <a:lnTo>
                    <a:pt x="30480" y="325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3152140" y="6642481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10"/>
                  </a:lnTo>
                  <a:lnTo>
                    <a:pt x="30480" y="327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3180079" y="6639258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29">
                  <a:moveTo>
                    <a:pt x="31750" y="0"/>
                  </a:moveTo>
                  <a:lnTo>
                    <a:pt x="0" y="3503"/>
                  </a:lnTo>
                  <a:lnTo>
                    <a:pt x="0" y="36253"/>
                  </a:lnTo>
                  <a:lnTo>
                    <a:pt x="3809" y="35861"/>
                  </a:lnTo>
                  <a:lnTo>
                    <a:pt x="31750" y="3258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3209290" y="6636176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66"/>
                  </a:lnTo>
                  <a:lnTo>
                    <a:pt x="30480" y="323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3237229" y="6633093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79" h="36195">
                  <a:moveTo>
                    <a:pt x="30480" y="0"/>
                  </a:moveTo>
                  <a:lnTo>
                    <a:pt x="0" y="3363"/>
                  </a:lnTo>
                  <a:lnTo>
                    <a:pt x="0" y="35773"/>
                  </a:lnTo>
                  <a:lnTo>
                    <a:pt x="30480" y="322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3265170" y="6629870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721"/>
                  </a:lnTo>
                  <a:lnTo>
                    <a:pt x="31750" y="3199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3294379" y="6626787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80" y="0"/>
                  </a:moveTo>
                  <a:lnTo>
                    <a:pt x="0" y="3363"/>
                  </a:lnTo>
                  <a:lnTo>
                    <a:pt x="0" y="35380"/>
                  </a:lnTo>
                  <a:lnTo>
                    <a:pt x="30480" y="31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3322320" y="6623704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79" y="0"/>
                  </a:moveTo>
                  <a:lnTo>
                    <a:pt x="0" y="3363"/>
                  </a:lnTo>
                  <a:lnTo>
                    <a:pt x="0" y="35187"/>
                  </a:lnTo>
                  <a:lnTo>
                    <a:pt x="30479" y="316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3350259" y="6620481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135"/>
                  </a:lnTo>
                  <a:lnTo>
                    <a:pt x="31750" y="314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3379470" y="6617398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794"/>
                  </a:lnTo>
                  <a:lnTo>
                    <a:pt x="30479" y="31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3407409" y="661431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601"/>
                  </a:lnTo>
                  <a:lnTo>
                    <a:pt x="30479" y="3102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3435350" y="6611233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409"/>
                  </a:lnTo>
                  <a:lnTo>
                    <a:pt x="30479" y="3083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3463289" y="6608010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357"/>
                  </a:lnTo>
                  <a:lnTo>
                    <a:pt x="31750" y="306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3492500" y="660492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79" y="0"/>
                  </a:moveTo>
                  <a:lnTo>
                    <a:pt x="0" y="3363"/>
                  </a:lnTo>
                  <a:lnTo>
                    <a:pt x="0" y="34015"/>
                  </a:lnTo>
                  <a:lnTo>
                    <a:pt x="30479" y="304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3520439" y="6601844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80" y="0"/>
                  </a:moveTo>
                  <a:lnTo>
                    <a:pt x="0" y="3363"/>
                  </a:lnTo>
                  <a:lnTo>
                    <a:pt x="0" y="33823"/>
                  </a:lnTo>
                  <a:lnTo>
                    <a:pt x="30480" y="302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3548379" y="6598621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90">
                  <a:moveTo>
                    <a:pt x="31750" y="0"/>
                  </a:moveTo>
                  <a:lnTo>
                    <a:pt x="0" y="3503"/>
                  </a:lnTo>
                  <a:lnTo>
                    <a:pt x="0" y="33771"/>
                  </a:lnTo>
                  <a:lnTo>
                    <a:pt x="31750" y="3004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3577589" y="6595538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429"/>
                  </a:lnTo>
                  <a:lnTo>
                    <a:pt x="30480" y="298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3605529" y="6592455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296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3633470" y="6589232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185"/>
                  </a:lnTo>
                  <a:lnTo>
                    <a:pt x="31750" y="294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3662679" y="6586150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80" y="0"/>
                  </a:moveTo>
                  <a:lnTo>
                    <a:pt x="0" y="3363"/>
                  </a:lnTo>
                  <a:lnTo>
                    <a:pt x="0" y="32843"/>
                  </a:lnTo>
                  <a:lnTo>
                    <a:pt x="30480" y="292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3690620" y="658306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3363"/>
                  </a:lnTo>
                  <a:lnTo>
                    <a:pt x="0" y="32651"/>
                  </a:lnTo>
                  <a:lnTo>
                    <a:pt x="30479" y="290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3718559" y="657984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99"/>
                  </a:lnTo>
                  <a:lnTo>
                    <a:pt x="31750" y="2887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3747770" y="657368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59">
                  <a:moveTo>
                    <a:pt x="58420" y="0"/>
                  </a:moveTo>
                  <a:lnTo>
                    <a:pt x="30480" y="3086"/>
                  </a:lnTo>
                  <a:lnTo>
                    <a:pt x="27940" y="3365"/>
                  </a:lnTo>
                  <a:lnTo>
                    <a:pt x="0" y="6451"/>
                  </a:lnTo>
                  <a:lnTo>
                    <a:pt x="0" y="35344"/>
                  </a:lnTo>
                  <a:lnTo>
                    <a:pt x="27940" y="32067"/>
                  </a:lnTo>
                  <a:lnTo>
                    <a:pt x="58420" y="28486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3803650" y="6570455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750" y="0"/>
                  </a:moveTo>
                  <a:lnTo>
                    <a:pt x="0" y="3503"/>
                  </a:lnTo>
                  <a:lnTo>
                    <a:pt x="0" y="32012"/>
                  </a:lnTo>
                  <a:lnTo>
                    <a:pt x="31750" y="282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3832859" y="6567372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671"/>
                  </a:lnTo>
                  <a:lnTo>
                    <a:pt x="30479" y="28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3860800" y="656429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479"/>
                  </a:lnTo>
                  <a:lnTo>
                    <a:pt x="30479" y="27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3888739" y="65610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426"/>
                  </a:lnTo>
                  <a:lnTo>
                    <a:pt x="31750" y="277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3917950" y="6557984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79" y="0"/>
                  </a:moveTo>
                  <a:lnTo>
                    <a:pt x="0" y="3363"/>
                  </a:lnTo>
                  <a:lnTo>
                    <a:pt x="0" y="31085"/>
                  </a:lnTo>
                  <a:lnTo>
                    <a:pt x="30479" y="27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3945889" y="6554901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893"/>
                  </a:lnTo>
                  <a:lnTo>
                    <a:pt x="30480" y="273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3973829" y="655167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840"/>
                  </a:lnTo>
                  <a:lnTo>
                    <a:pt x="31750" y="2711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4003039" y="6548595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499"/>
                  </a:lnTo>
                  <a:lnTo>
                    <a:pt x="30480" y="269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4030979" y="654551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3363"/>
                  </a:lnTo>
                  <a:lnTo>
                    <a:pt x="0" y="30307"/>
                  </a:lnTo>
                  <a:lnTo>
                    <a:pt x="30480" y="267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4058920" y="6542429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3363"/>
                  </a:lnTo>
                  <a:lnTo>
                    <a:pt x="0" y="30114"/>
                  </a:lnTo>
                  <a:lnTo>
                    <a:pt x="30479" y="265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4086859" y="6539207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30062"/>
                  </a:lnTo>
                  <a:lnTo>
                    <a:pt x="31750" y="263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4116070" y="653612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721"/>
                  </a:lnTo>
                  <a:lnTo>
                    <a:pt x="30479" y="261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4144009" y="653304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528"/>
                  </a:lnTo>
                  <a:lnTo>
                    <a:pt x="30479" y="2595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4171950" y="6529818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476"/>
                  </a:lnTo>
                  <a:lnTo>
                    <a:pt x="31750" y="257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4201159" y="6526735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9135"/>
                  </a:lnTo>
                  <a:lnTo>
                    <a:pt x="30479" y="255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4229100" y="6523512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9082"/>
                  </a:lnTo>
                  <a:lnTo>
                    <a:pt x="31750" y="253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4258309" y="652042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8741"/>
                  </a:lnTo>
                  <a:lnTo>
                    <a:pt x="30479" y="2516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4286250" y="6517346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3363"/>
                  </a:lnTo>
                  <a:lnTo>
                    <a:pt x="0" y="28549"/>
                  </a:lnTo>
                  <a:lnTo>
                    <a:pt x="30479" y="2497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4314189" y="6514264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8356"/>
                  </a:lnTo>
                  <a:lnTo>
                    <a:pt x="30480" y="2478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4342129" y="6511041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304"/>
                  </a:lnTo>
                  <a:lnTo>
                    <a:pt x="31750" y="2458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4371339" y="650795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7963"/>
                  </a:lnTo>
                  <a:lnTo>
                    <a:pt x="30480" y="243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4399279" y="6504875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770"/>
                  </a:lnTo>
                  <a:lnTo>
                    <a:pt x="30480" y="2419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4427220" y="6501652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31750" y="0"/>
                  </a:moveTo>
                  <a:lnTo>
                    <a:pt x="0" y="3503"/>
                  </a:lnTo>
                  <a:lnTo>
                    <a:pt x="0" y="27718"/>
                  </a:lnTo>
                  <a:lnTo>
                    <a:pt x="31750" y="2399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4456429" y="649856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376"/>
                  </a:lnTo>
                  <a:lnTo>
                    <a:pt x="30480" y="23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4484370" y="64954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7184"/>
                  </a:lnTo>
                  <a:lnTo>
                    <a:pt x="30479" y="23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4512309" y="6492263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132"/>
                  </a:lnTo>
                  <a:lnTo>
                    <a:pt x="31750" y="2341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4541520" y="648918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6790"/>
                  </a:lnTo>
                  <a:lnTo>
                    <a:pt x="30479" y="2321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4569459" y="6486098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598"/>
                  </a:lnTo>
                  <a:lnTo>
                    <a:pt x="30479" y="230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4597400" y="648287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46"/>
                  </a:lnTo>
                  <a:lnTo>
                    <a:pt x="31750" y="2282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4626609" y="6479792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204"/>
                  </a:lnTo>
                  <a:lnTo>
                    <a:pt x="30479" y="226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4654550" y="647670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4">
                  <a:moveTo>
                    <a:pt x="30479" y="0"/>
                  </a:moveTo>
                  <a:lnTo>
                    <a:pt x="0" y="3363"/>
                  </a:lnTo>
                  <a:lnTo>
                    <a:pt x="0" y="26012"/>
                  </a:lnTo>
                  <a:lnTo>
                    <a:pt x="30479" y="2243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4682489" y="6473626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820"/>
                  </a:lnTo>
                  <a:lnTo>
                    <a:pt x="30480" y="2224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4710429" y="6470403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3503"/>
                  </a:lnTo>
                  <a:lnTo>
                    <a:pt x="0" y="25767"/>
                  </a:lnTo>
                  <a:lnTo>
                    <a:pt x="31750" y="220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4739639" y="6467320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426"/>
                  </a:lnTo>
                  <a:lnTo>
                    <a:pt x="30480" y="218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4767579" y="6464097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74"/>
                  </a:lnTo>
                  <a:lnTo>
                    <a:pt x="8890" y="24332"/>
                  </a:lnTo>
                  <a:lnTo>
                    <a:pt x="31750" y="212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4796789" y="646101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80" y="0"/>
                  </a:moveTo>
                  <a:lnTo>
                    <a:pt x="0" y="3363"/>
                  </a:lnTo>
                  <a:lnTo>
                    <a:pt x="0" y="24655"/>
                  </a:lnTo>
                  <a:lnTo>
                    <a:pt x="30480" y="205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4824729" y="645793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80" y="0"/>
                  </a:moveTo>
                  <a:lnTo>
                    <a:pt x="0" y="3363"/>
                  </a:lnTo>
                  <a:lnTo>
                    <a:pt x="0" y="23943"/>
                  </a:lnTo>
                  <a:lnTo>
                    <a:pt x="30480" y="19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4852670" y="6454690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79" h="23495">
                  <a:moveTo>
                    <a:pt x="30479" y="0"/>
                  </a:moveTo>
                  <a:lnTo>
                    <a:pt x="25400" y="719"/>
                  </a:lnTo>
                  <a:lnTo>
                    <a:pt x="0" y="3521"/>
                  </a:lnTo>
                  <a:lnTo>
                    <a:pt x="0" y="23390"/>
                  </a:lnTo>
                  <a:lnTo>
                    <a:pt x="30479" y="192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4880609" y="6450556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4493"/>
                  </a:lnTo>
                  <a:lnTo>
                    <a:pt x="0" y="23729"/>
                  </a:lnTo>
                  <a:lnTo>
                    <a:pt x="31750" y="1941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4909820" y="644660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717"/>
                  </a:lnTo>
                  <a:lnTo>
                    <a:pt x="30479" y="1957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4937759" y="6442647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877"/>
                  </a:lnTo>
                  <a:lnTo>
                    <a:pt x="30479" y="197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4965700" y="6438513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217"/>
                  </a:lnTo>
                  <a:lnTo>
                    <a:pt x="31750" y="199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4994909" y="6434558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204"/>
                  </a:lnTo>
                  <a:lnTo>
                    <a:pt x="30479" y="2006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5022850" y="643060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364"/>
                  </a:lnTo>
                  <a:lnTo>
                    <a:pt x="30479" y="202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5050789" y="642646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704"/>
                  </a:lnTo>
                  <a:lnTo>
                    <a:pt x="31750" y="2039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5080000" y="642251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692"/>
                  </a:lnTo>
                  <a:lnTo>
                    <a:pt x="30479" y="205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5107939" y="6418560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4852"/>
                  </a:lnTo>
                  <a:lnTo>
                    <a:pt x="30480" y="2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5135879" y="6414426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4493"/>
                  </a:lnTo>
                  <a:lnTo>
                    <a:pt x="0" y="25191"/>
                  </a:lnTo>
                  <a:lnTo>
                    <a:pt x="31750" y="2087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5165089" y="6410471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179"/>
                  </a:lnTo>
                  <a:lnTo>
                    <a:pt x="30480" y="21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5193029" y="6406516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339"/>
                  </a:lnTo>
                  <a:lnTo>
                    <a:pt x="30480" y="21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5220970" y="640238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4493"/>
                  </a:lnTo>
                  <a:lnTo>
                    <a:pt x="0" y="25679"/>
                  </a:lnTo>
                  <a:lnTo>
                    <a:pt x="31750" y="2136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5250179" y="639842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4314"/>
                  </a:lnTo>
                  <a:lnTo>
                    <a:pt x="0" y="25666"/>
                  </a:lnTo>
                  <a:lnTo>
                    <a:pt x="30480" y="215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5278120" y="6394473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79" y="0"/>
                  </a:moveTo>
                  <a:lnTo>
                    <a:pt x="0" y="4314"/>
                  </a:lnTo>
                  <a:lnTo>
                    <a:pt x="0" y="25826"/>
                  </a:lnTo>
                  <a:lnTo>
                    <a:pt x="30479" y="2168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5306059" y="6390339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166"/>
                  </a:lnTo>
                  <a:lnTo>
                    <a:pt x="31750" y="218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5335270" y="6386384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154"/>
                  </a:lnTo>
                  <a:lnTo>
                    <a:pt x="30479" y="220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5363209" y="6382429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314"/>
                  </a:lnTo>
                  <a:lnTo>
                    <a:pt x="30479" y="221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5391150" y="637829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653"/>
                  </a:lnTo>
                  <a:lnTo>
                    <a:pt x="31750" y="2234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5420359" y="6374341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641"/>
                  </a:lnTo>
                  <a:lnTo>
                    <a:pt x="30479" y="2250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5448300" y="63703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4314"/>
                  </a:lnTo>
                  <a:lnTo>
                    <a:pt x="0" y="26801"/>
                  </a:lnTo>
                  <a:lnTo>
                    <a:pt x="30479" y="2266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5476239" y="636643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6961"/>
                  </a:lnTo>
                  <a:lnTo>
                    <a:pt x="30480" y="228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5504179" y="6362297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4493"/>
                  </a:lnTo>
                  <a:lnTo>
                    <a:pt x="0" y="27301"/>
                  </a:lnTo>
                  <a:lnTo>
                    <a:pt x="31750" y="229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5533389" y="635834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7288"/>
                  </a:lnTo>
                  <a:lnTo>
                    <a:pt x="30480" y="231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5561329" y="6354388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448"/>
                  </a:lnTo>
                  <a:lnTo>
                    <a:pt x="30480" y="2330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5589270" y="6350254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39">
                  <a:moveTo>
                    <a:pt x="31750" y="0"/>
                  </a:moveTo>
                  <a:lnTo>
                    <a:pt x="0" y="4493"/>
                  </a:lnTo>
                  <a:lnTo>
                    <a:pt x="0" y="27788"/>
                  </a:lnTo>
                  <a:lnTo>
                    <a:pt x="31750" y="2347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5618479" y="63462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776"/>
                  </a:lnTo>
                  <a:lnTo>
                    <a:pt x="30480" y="236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5646420" y="6342165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4493"/>
                  </a:lnTo>
                  <a:lnTo>
                    <a:pt x="0" y="28115"/>
                  </a:lnTo>
                  <a:lnTo>
                    <a:pt x="31750" y="2380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5675629" y="6338210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4314"/>
                  </a:lnTo>
                  <a:lnTo>
                    <a:pt x="0" y="28103"/>
                  </a:lnTo>
                  <a:lnTo>
                    <a:pt x="30480" y="2396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5703570" y="6334255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263"/>
                  </a:lnTo>
                  <a:lnTo>
                    <a:pt x="30479" y="241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5731509" y="633030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423"/>
                  </a:lnTo>
                  <a:lnTo>
                    <a:pt x="30479" y="242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5759450" y="6326166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10">
                  <a:moveTo>
                    <a:pt x="31750" y="0"/>
                  </a:moveTo>
                  <a:lnTo>
                    <a:pt x="0" y="4493"/>
                  </a:lnTo>
                  <a:lnTo>
                    <a:pt x="0" y="28763"/>
                  </a:lnTo>
                  <a:lnTo>
                    <a:pt x="31750" y="2445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5788659" y="632221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750"/>
                  </a:lnTo>
                  <a:lnTo>
                    <a:pt x="30479" y="24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5816600" y="6318257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910"/>
                  </a:lnTo>
                  <a:lnTo>
                    <a:pt x="30479" y="24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5844539" y="6314123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250"/>
                  </a:lnTo>
                  <a:lnTo>
                    <a:pt x="31750" y="249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5873750" y="6310168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4314"/>
                  </a:lnTo>
                  <a:lnTo>
                    <a:pt x="0" y="29238"/>
                  </a:lnTo>
                  <a:lnTo>
                    <a:pt x="30479" y="25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5901689" y="630621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398"/>
                  </a:lnTo>
                  <a:lnTo>
                    <a:pt x="30480" y="2525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5929629" y="6302079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737"/>
                  </a:lnTo>
                  <a:lnTo>
                    <a:pt x="31750" y="254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5958839" y="6298125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725"/>
                  </a:lnTo>
                  <a:lnTo>
                    <a:pt x="30480" y="2558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5986779" y="629417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29885"/>
                  </a:lnTo>
                  <a:lnTo>
                    <a:pt x="30480" y="257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6014720" y="6290036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4493"/>
                  </a:lnTo>
                  <a:lnTo>
                    <a:pt x="0" y="30225"/>
                  </a:lnTo>
                  <a:lnTo>
                    <a:pt x="31750" y="259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6043929" y="628608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30212"/>
                  </a:lnTo>
                  <a:lnTo>
                    <a:pt x="30480" y="260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6071870" y="628212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4314"/>
                  </a:lnTo>
                  <a:lnTo>
                    <a:pt x="0" y="30372"/>
                  </a:lnTo>
                  <a:lnTo>
                    <a:pt x="30479" y="262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6099809" y="6278172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532"/>
                  </a:lnTo>
                  <a:lnTo>
                    <a:pt x="30479" y="263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6127750" y="627403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31750" y="0"/>
                  </a:moveTo>
                  <a:lnTo>
                    <a:pt x="0" y="4493"/>
                  </a:lnTo>
                  <a:lnTo>
                    <a:pt x="0" y="30872"/>
                  </a:lnTo>
                  <a:lnTo>
                    <a:pt x="31750" y="265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6156959" y="627008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860"/>
                  </a:lnTo>
                  <a:lnTo>
                    <a:pt x="30479" y="2672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6184900" y="626594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4493"/>
                  </a:lnTo>
                  <a:lnTo>
                    <a:pt x="0" y="31199"/>
                  </a:lnTo>
                  <a:lnTo>
                    <a:pt x="31750" y="2688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6214109" y="6261994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187"/>
                  </a:lnTo>
                  <a:lnTo>
                    <a:pt x="30479" y="270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6242050" y="625804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347"/>
                  </a:lnTo>
                  <a:lnTo>
                    <a:pt x="30479" y="2720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6269989" y="62540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80" y="0"/>
                  </a:moveTo>
                  <a:lnTo>
                    <a:pt x="0" y="4314"/>
                  </a:lnTo>
                  <a:lnTo>
                    <a:pt x="0" y="31507"/>
                  </a:lnTo>
                  <a:lnTo>
                    <a:pt x="30480" y="273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6297929" y="6249951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1847"/>
                  </a:lnTo>
                  <a:lnTo>
                    <a:pt x="31750" y="275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6327139" y="62459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834"/>
                  </a:lnTo>
                  <a:lnTo>
                    <a:pt x="30480" y="276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6355079" y="6242042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994"/>
                  </a:lnTo>
                  <a:lnTo>
                    <a:pt x="30480" y="278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6383020" y="623790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2334"/>
                  </a:lnTo>
                  <a:lnTo>
                    <a:pt x="31750" y="2802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6412229" y="623395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2322"/>
                  </a:lnTo>
                  <a:lnTo>
                    <a:pt x="30480" y="2818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6440170" y="6229998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482"/>
                  </a:lnTo>
                  <a:lnTo>
                    <a:pt x="30479" y="283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6468109" y="622586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4493"/>
                  </a:lnTo>
                  <a:lnTo>
                    <a:pt x="0" y="32821"/>
                  </a:lnTo>
                  <a:lnTo>
                    <a:pt x="31750" y="285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6497320" y="6221909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809"/>
                  </a:lnTo>
                  <a:lnTo>
                    <a:pt x="30479" y="286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6525260" y="6221730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3810" y="0"/>
                  </a:moveTo>
                  <a:lnTo>
                    <a:pt x="0" y="539"/>
                  </a:lnTo>
                  <a:lnTo>
                    <a:pt x="0" y="29194"/>
                  </a:lnTo>
                  <a:lnTo>
                    <a:pt x="27940" y="254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516889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10159" y="0"/>
                  </a:moveTo>
                  <a:lnTo>
                    <a:pt x="0" y="2488"/>
                  </a:lnTo>
                  <a:lnTo>
                    <a:pt x="10159" y="24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525779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538479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551179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563879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5753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5880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6007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612139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624839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636270" y="682533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648970" y="682222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6616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673099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685799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698499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711199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722629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735329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7467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7594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7721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783589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796289" y="678613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808989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820419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833119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845819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857249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69" y="2078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869949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69" y="2087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882649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894079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69" y="210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906779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69" y="211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919479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930910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943610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956310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9677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9804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9931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1004569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1017269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1028699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69" y="219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1041399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69" y="219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1054099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1066799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1078229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69" y="2223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1090929" y="671427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1103629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1115060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1127760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11391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11518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11645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1176019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1188719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1201419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1214119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1225549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69" y="232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1238249" y="667818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1249679" y="6675076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69" y="2335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1262379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69" y="234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1275079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1286510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1299210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1311910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13233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13360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13487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1360169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69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1372869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1385569" y="6642100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1396999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1269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69" y="230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1409699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69" y="229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1422399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1433829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69" y="229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1446529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1459229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1470660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1483360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1496060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15074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15201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15328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1544319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1557019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1569719" y="65927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1581149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69" y="224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1593849" y="658633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16065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1630679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1642109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69" y="222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1654809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69" y="222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1667509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16789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70" y="2217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16916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70" y="221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17043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17170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1728469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69" y="2203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1741169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17526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69" y="219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17653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69" y="219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1778000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1789429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69" y="2185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1802129" y="65302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69" y="218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1814829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1826259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69" y="217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1838959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69" y="2170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1851659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18630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70" y="216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18757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70" y="2159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18884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1899919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69" y="2152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1912619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69" y="214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1925319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19367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69" y="2141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19494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19621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1973579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69" y="2130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1986279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1998979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2010409" y="6474453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69" y="211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2023109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69" y="211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2035809" y="6467992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2047240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10" y="23838"/>
                  </a:lnTo>
                  <a:lnTo>
                    <a:pt x="13970" y="2064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2059940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2072640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2084069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11430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69" y="1904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2096769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21094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2120900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69" y="1879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2133600" y="643979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21450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69" y="1863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21577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69" y="1855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21704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21831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21945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69" y="183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22072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22199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2231390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70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70" y="180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2244090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22555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69" y="1790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22682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69" y="178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22809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2292350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69" y="1766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2305050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69" y="1757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2317750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23291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69" y="174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2341879" y="6375373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69" y="173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23545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2366009" y="6367955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69" y="171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23787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69" y="170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23914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2402840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70" y="169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2415540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70" y="16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2428240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24396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69" y="166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24523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40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24650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2476500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69" y="1787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2489200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69" y="183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2501900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25133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69" y="191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25260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69" y="1953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25387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25501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3969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69" y="203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25628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25755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2586990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5">
                  <a:moveTo>
                    <a:pt x="13970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70" y="2158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2599690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2612390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2623819" y="628133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69" y="2282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26365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2647950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69" y="2363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2660650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69" y="2406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2673350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2686050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26974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69" h="29845">
                  <a:moveTo>
                    <a:pt x="13969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69" y="253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27101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27228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27343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69" h="31114">
                  <a:moveTo>
                    <a:pt x="13969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69" y="265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27470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2758440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69" h="31750">
                  <a:moveTo>
                    <a:pt x="13970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70" y="2735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2771140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69" h="32385">
                  <a:moveTo>
                    <a:pt x="13970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70" y="2777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2783840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2795269" y="6221730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69" h="33020">
                  <a:moveTo>
                    <a:pt x="13969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69" y="285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2807969" y="6221730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30" h="29210">
                  <a:moveTo>
                    <a:pt x="1269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30" y="2540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4953000" y="685705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810" y="0"/>
                  </a:moveTo>
                  <a:lnTo>
                    <a:pt x="0" y="949"/>
                  </a:lnTo>
                  <a:lnTo>
                    <a:pt x="3810" y="94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4956809" y="6854202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11429" y="0"/>
                  </a:moveTo>
                  <a:lnTo>
                    <a:pt x="0" y="2847"/>
                  </a:lnTo>
                  <a:lnTo>
                    <a:pt x="0" y="3797"/>
                  </a:lnTo>
                  <a:lnTo>
                    <a:pt x="11429" y="3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4966970" y="6851671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11429" y="0"/>
                  </a:moveTo>
                  <a:lnTo>
                    <a:pt x="0" y="2847"/>
                  </a:lnTo>
                  <a:lnTo>
                    <a:pt x="0" y="6328"/>
                  </a:lnTo>
                  <a:lnTo>
                    <a:pt x="11429" y="63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4977129" y="684914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430" y="0"/>
                  </a:moveTo>
                  <a:lnTo>
                    <a:pt x="0" y="2847"/>
                  </a:lnTo>
                  <a:lnTo>
                    <a:pt x="0" y="8859"/>
                  </a:lnTo>
                  <a:lnTo>
                    <a:pt x="11430" y="885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4988559" y="6846292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5">
                  <a:moveTo>
                    <a:pt x="11429" y="0"/>
                  </a:moveTo>
                  <a:lnTo>
                    <a:pt x="0" y="2847"/>
                  </a:lnTo>
                  <a:lnTo>
                    <a:pt x="0" y="11707"/>
                  </a:lnTo>
                  <a:lnTo>
                    <a:pt x="11429" y="117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4998720" y="6843760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1429" y="0"/>
                  </a:moveTo>
                  <a:lnTo>
                    <a:pt x="0" y="2847"/>
                  </a:lnTo>
                  <a:lnTo>
                    <a:pt x="0" y="14239"/>
                  </a:lnTo>
                  <a:lnTo>
                    <a:pt x="11429" y="1423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5008879" y="684122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11430" y="0"/>
                  </a:moveTo>
                  <a:lnTo>
                    <a:pt x="0" y="2847"/>
                  </a:lnTo>
                  <a:lnTo>
                    <a:pt x="0" y="16770"/>
                  </a:lnTo>
                  <a:lnTo>
                    <a:pt x="11430" y="1677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5020309" y="683838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18"/>
                  </a:lnTo>
                  <a:lnTo>
                    <a:pt x="11429" y="168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5030470" y="683585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69"/>
                  </a:lnTo>
                  <a:lnTo>
                    <a:pt x="11429" y="168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5041900" y="68330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26"/>
                  </a:lnTo>
                  <a:lnTo>
                    <a:pt x="11429" y="16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5052059" y="683047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77"/>
                  </a:lnTo>
                  <a:lnTo>
                    <a:pt x="11429" y="169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5062220" y="682793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28"/>
                  </a:lnTo>
                  <a:lnTo>
                    <a:pt x="11429" y="170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5073650" y="68250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85"/>
                  </a:lnTo>
                  <a:lnTo>
                    <a:pt x="11429" y="170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5083809" y="682256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936"/>
                  </a:lnTo>
                  <a:lnTo>
                    <a:pt x="11429" y="171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5095239" y="6820029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4">
                  <a:moveTo>
                    <a:pt x="10160" y="0"/>
                  </a:moveTo>
                  <a:lnTo>
                    <a:pt x="0" y="2531"/>
                  </a:lnTo>
                  <a:lnTo>
                    <a:pt x="0" y="19677"/>
                  </a:lnTo>
                  <a:lnTo>
                    <a:pt x="10160" y="171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5105400" y="681718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44"/>
                  </a:lnTo>
                  <a:lnTo>
                    <a:pt x="11429" y="172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5115559" y="681464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95"/>
                  </a:lnTo>
                  <a:lnTo>
                    <a:pt x="11429" y="1730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5126989" y="68118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152"/>
                  </a:lnTo>
                  <a:lnTo>
                    <a:pt x="11430" y="173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5137150" y="680927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203"/>
                  </a:lnTo>
                  <a:lnTo>
                    <a:pt x="11429" y="174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5148579" y="6806739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2531"/>
                  </a:lnTo>
                  <a:lnTo>
                    <a:pt x="0" y="19944"/>
                  </a:lnTo>
                  <a:lnTo>
                    <a:pt x="10160" y="17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5158739" y="68038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312"/>
                  </a:lnTo>
                  <a:lnTo>
                    <a:pt x="11430" y="175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5168900" y="680136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362"/>
                  </a:lnTo>
                  <a:lnTo>
                    <a:pt x="11429" y="175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5179059" y="679851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64"/>
                  </a:lnTo>
                  <a:lnTo>
                    <a:pt x="0" y="20730"/>
                  </a:lnTo>
                  <a:lnTo>
                    <a:pt x="12700" y="176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5190489" y="67959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471"/>
                  </a:lnTo>
                  <a:lnTo>
                    <a:pt x="11430" y="17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5200650" y="67934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522"/>
                  </a:lnTo>
                  <a:lnTo>
                    <a:pt x="11429" y="177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5212079" y="679060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579"/>
                  </a:lnTo>
                  <a:lnTo>
                    <a:pt x="11430" y="177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5222239" y="678807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630"/>
                  </a:lnTo>
                  <a:lnTo>
                    <a:pt x="11430" y="178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5232400" y="678522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12700" y="0"/>
                  </a:moveTo>
                  <a:lnTo>
                    <a:pt x="0" y="3164"/>
                  </a:lnTo>
                  <a:lnTo>
                    <a:pt x="0" y="20997"/>
                  </a:lnTo>
                  <a:lnTo>
                    <a:pt x="12700" y="178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5243829" y="678269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38"/>
                  </a:lnTo>
                  <a:lnTo>
                    <a:pt x="11430" y="1794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5253989" y="6780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89"/>
                  </a:lnTo>
                  <a:lnTo>
                    <a:pt x="11430" y="179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5265420" y="6777628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60" h="20954">
                  <a:moveTo>
                    <a:pt x="10159" y="0"/>
                  </a:moveTo>
                  <a:lnTo>
                    <a:pt x="0" y="2531"/>
                  </a:lnTo>
                  <a:lnTo>
                    <a:pt x="0" y="20530"/>
                  </a:lnTo>
                  <a:lnTo>
                    <a:pt x="10159" y="18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5275579" y="67747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897"/>
                  </a:lnTo>
                  <a:lnTo>
                    <a:pt x="11430" y="1810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5285739" y="67722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948"/>
                  </a:lnTo>
                  <a:lnTo>
                    <a:pt x="11430" y="181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5297170" y="676940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005"/>
                  </a:lnTo>
                  <a:lnTo>
                    <a:pt x="11429" y="182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5307329" y="67668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056"/>
                  </a:lnTo>
                  <a:lnTo>
                    <a:pt x="11430" y="182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5317489" y="676433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107"/>
                  </a:lnTo>
                  <a:lnTo>
                    <a:pt x="11430" y="183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5328920" y="67614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164"/>
                  </a:lnTo>
                  <a:lnTo>
                    <a:pt x="11429" y="183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5339079" y="675895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215"/>
                  </a:lnTo>
                  <a:lnTo>
                    <a:pt x="11430" y="1842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5350509" y="675611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273"/>
                  </a:lnTo>
                  <a:lnTo>
                    <a:pt x="11429" y="184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5360670" y="675358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324"/>
                  </a:lnTo>
                  <a:lnTo>
                    <a:pt x="11429" y="185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5370829" y="675104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375"/>
                  </a:lnTo>
                  <a:lnTo>
                    <a:pt x="11430" y="1858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5382259" y="674820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32"/>
                  </a:lnTo>
                  <a:lnTo>
                    <a:pt x="11429" y="1864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5392420" y="67456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83"/>
                  </a:lnTo>
                  <a:lnTo>
                    <a:pt x="11429" y="186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5403850" y="6743138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60" h="21590">
                  <a:moveTo>
                    <a:pt x="10160" y="0"/>
                  </a:moveTo>
                  <a:lnTo>
                    <a:pt x="0" y="2531"/>
                  </a:lnTo>
                  <a:lnTo>
                    <a:pt x="0" y="21224"/>
                  </a:lnTo>
                  <a:lnTo>
                    <a:pt x="10160" y="187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5414009" y="67402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591"/>
                  </a:lnTo>
                  <a:lnTo>
                    <a:pt x="11429" y="188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5424170" y="67377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42"/>
                  </a:lnTo>
                  <a:lnTo>
                    <a:pt x="11429" y="188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5435600" y="673491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99"/>
                  </a:lnTo>
                  <a:lnTo>
                    <a:pt x="11429" y="189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5445759" y="67323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750"/>
                  </a:lnTo>
                  <a:lnTo>
                    <a:pt x="11429" y="1896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5455920" y="67298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01"/>
                  </a:lnTo>
                  <a:lnTo>
                    <a:pt x="11429" y="190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5467350" y="672700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58"/>
                  </a:lnTo>
                  <a:lnTo>
                    <a:pt x="11429" y="190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5477509" y="672446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09"/>
                  </a:lnTo>
                  <a:lnTo>
                    <a:pt x="11429" y="1911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5487670" y="672193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60"/>
                  </a:lnTo>
                  <a:lnTo>
                    <a:pt x="11429" y="191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5499100" y="671908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17"/>
                  </a:lnTo>
                  <a:lnTo>
                    <a:pt x="11429" y="19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5509259" y="67165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68"/>
                  </a:lnTo>
                  <a:lnTo>
                    <a:pt x="11429" y="192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5520689" y="671371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2847"/>
                  </a:lnTo>
                  <a:lnTo>
                    <a:pt x="0" y="22126"/>
                  </a:lnTo>
                  <a:lnTo>
                    <a:pt x="11430" y="1933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5530850" y="67111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177"/>
                  </a:lnTo>
                  <a:lnTo>
                    <a:pt x="11429" y="193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5541009" y="67086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227"/>
                  </a:lnTo>
                  <a:lnTo>
                    <a:pt x="11429" y="194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5552439" y="670580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285"/>
                  </a:lnTo>
                  <a:lnTo>
                    <a:pt x="11430" y="194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5562600" y="67032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36"/>
                  </a:lnTo>
                  <a:lnTo>
                    <a:pt x="11429" y="19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5574029" y="6700737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531"/>
                  </a:lnTo>
                  <a:lnTo>
                    <a:pt x="0" y="22077"/>
                  </a:lnTo>
                  <a:lnTo>
                    <a:pt x="10160" y="19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5584189" y="669788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444"/>
                  </a:lnTo>
                  <a:lnTo>
                    <a:pt x="11430" y="1965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5594350" y="669535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495"/>
                  </a:lnTo>
                  <a:lnTo>
                    <a:pt x="11429" y="197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5605779" y="669251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552"/>
                  </a:lnTo>
                  <a:lnTo>
                    <a:pt x="11430" y="197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5615939" y="668997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03"/>
                  </a:lnTo>
                  <a:lnTo>
                    <a:pt x="11430" y="198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5627370" y="6687447"/>
              <a:ext cx="10160" cy="22860"/>
            </a:xfrm>
            <a:custGeom>
              <a:avLst/>
              <a:gdLst/>
              <a:ahLst/>
              <a:cxnLst/>
              <a:rect l="l" t="t" r="r" b="b"/>
              <a:pathLst>
                <a:path w="10160" h="22859">
                  <a:moveTo>
                    <a:pt x="10159" y="0"/>
                  </a:moveTo>
                  <a:lnTo>
                    <a:pt x="0" y="2531"/>
                  </a:lnTo>
                  <a:lnTo>
                    <a:pt x="0" y="22344"/>
                  </a:lnTo>
                  <a:lnTo>
                    <a:pt x="10159" y="198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5637529" y="668459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11"/>
                  </a:lnTo>
                  <a:lnTo>
                    <a:pt x="11430" y="199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5647689" y="66820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62"/>
                  </a:lnTo>
                  <a:lnTo>
                    <a:pt x="11430" y="199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5657850" y="667922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64"/>
                  </a:lnTo>
                  <a:lnTo>
                    <a:pt x="0" y="23129"/>
                  </a:lnTo>
                  <a:lnTo>
                    <a:pt x="12700" y="200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5669279" y="6676689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2847"/>
                  </a:lnTo>
                  <a:lnTo>
                    <a:pt x="0" y="22870"/>
                  </a:lnTo>
                  <a:lnTo>
                    <a:pt x="1270" y="22560"/>
                  </a:lnTo>
                  <a:lnTo>
                    <a:pt x="11430" y="1975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5679439" y="667415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33"/>
                  </a:lnTo>
                  <a:lnTo>
                    <a:pt x="11430" y="194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5690870" y="667130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19"/>
                  </a:lnTo>
                  <a:lnTo>
                    <a:pt x="11429" y="191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5701029" y="666850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1270" y="2802"/>
                  </a:lnTo>
                  <a:lnTo>
                    <a:pt x="0" y="3118"/>
                  </a:lnTo>
                  <a:lnTo>
                    <a:pt x="0" y="22311"/>
                  </a:lnTo>
                  <a:lnTo>
                    <a:pt x="11430" y="191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5711189" y="666570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303"/>
                  </a:lnTo>
                  <a:lnTo>
                    <a:pt x="11430" y="191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5722620" y="666255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93"/>
                  </a:lnTo>
                  <a:lnTo>
                    <a:pt x="11429" y="1913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5732779" y="665975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85"/>
                  </a:lnTo>
                  <a:lnTo>
                    <a:pt x="11430" y="191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5744209" y="6656949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926"/>
                  </a:lnTo>
                  <a:lnTo>
                    <a:pt x="10160" y="191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5754370" y="665379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68"/>
                  </a:lnTo>
                  <a:lnTo>
                    <a:pt x="11429" y="191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5764529" y="665099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60"/>
                  </a:lnTo>
                  <a:lnTo>
                    <a:pt x="11430" y="190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5775959" y="664784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50"/>
                  </a:lnTo>
                  <a:lnTo>
                    <a:pt x="11429" y="190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5786120" y="664504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42"/>
                  </a:lnTo>
                  <a:lnTo>
                    <a:pt x="11429" y="190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5796279" y="664223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34"/>
                  </a:lnTo>
                  <a:lnTo>
                    <a:pt x="11430" y="190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5807709" y="663908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25"/>
                  </a:lnTo>
                  <a:lnTo>
                    <a:pt x="11429" y="190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5817870" y="663628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17"/>
                  </a:lnTo>
                  <a:lnTo>
                    <a:pt x="11429" y="190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5829300" y="663313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07"/>
                  </a:lnTo>
                  <a:lnTo>
                    <a:pt x="11429" y="190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5839459" y="663033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9"/>
                  </a:lnTo>
                  <a:lnTo>
                    <a:pt x="11429" y="190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5849620" y="662752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1"/>
                  </a:lnTo>
                  <a:lnTo>
                    <a:pt x="11429" y="190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5861050" y="662437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82"/>
                  </a:lnTo>
                  <a:lnTo>
                    <a:pt x="11429" y="190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5871209" y="662157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74"/>
                  </a:lnTo>
                  <a:lnTo>
                    <a:pt x="11429" y="190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4" name="object 2684"/>
            <p:cNvSpPr/>
            <p:nvPr/>
          </p:nvSpPr>
          <p:spPr>
            <a:xfrm>
              <a:off x="5882640" y="6615620"/>
              <a:ext cx="21590" cy="25400"/>
            </a:xfrm>
            <a:custGeom>
              <a:avLst/>
              <a:gdLst/>
              <a:ahLst/>
              <a:cxnLst/>
              <a:rect l="l" t="t" r="r" b="b"/>
              <a:pathLst>
                <a:path w="21589" h="25400">
                  <a:moveTo>
                    <a:pt x="21590" y="0"/>
                  </a:moveTo>
                  <a:lnTo>
                    <a:pt x="10160" y="3162"/>
                  </a:lnTo>
                  <a:lnTo>
                    <a:pt x="0" y="5956"/>
                  </a:lnTo>
                  <a:lnTo>
                    <a:pt x="0" y="24968"/>
                  </a:lnTo>
                  <a:lnTo>
                    <a:pt x="10160" y="22161"/>
                  </a:lnTo>
                  <a:lnTo>
                    <a:pt x="21590" y="1899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5902959" y="66128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48"/>
                  </a:lnTo>
                  <a:lnTo>
                    <a:pt x="11429" y="189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5913120" y="660966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502"/>
                  </a:lnTo>
                  <a:lnTo>
                    <a:pt x="0" y="22490"/>
                  </a:lnTo>
                  <a:lnTo>
                    <a:pt x="12700" y="1897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5924550" y="660686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31"/>
                  </a:lnTo>
                  <a:lnTo>
                    <a:pt x="11429" y="189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5934709" y="660406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22"/>
                  </a:lnTo>
                  <a:lnTo>
                    <a:pt x="11429" y="18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5946139" y="660090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113"/>
                  </a:lnTo>
                  <a:lnTo>
                    <a:pt x="11430" y="18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5956300" y="659810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05"/>
                  </a:lnTo>
                  <a:lnTo>
                    <a:pt x="11429" y="1894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5966459" y="659530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97"/>
                  </a:lnTo>
                  <a:lnTo>
                    <a:pt x="11429" y="18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5977889" y="65921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88"/>
                  </a:lnTo>
                  <a:lnTo>
                    <a:pt x="11430" y="189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5988050" y="65893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79"/>
                  </a:lnTo>
                  <a:lnTo>
                    <a:pt x="11429" y="189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5999479" y="658654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720"/>
                  </a:lnTo>
                  <a:lnTo>
                    <a:pt x="10160" y="18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6009639" y="658339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62"/>
                  </a:lnTo>
                  <a:lnTo>
                    <a:pt x="11430" y="1890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6" name="object 2696"/>
            <p:cNvSpPr/>
            <p:nvPr/>
          </p:nvSpPr>
          <p:spPr>
            <a:xfrm>
              <a:off x="6019800" y="658059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54"/>
                  </a:lnTo>
                  <a:lnTo>
                    <a:pt x="11429" y="18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7" name="object 2697"/>
            <p:cNvSpPr/>
            <p:nvPr/>
          </p:nvSpPr>
          <p:spPr>
            <a:xfrm>
              <a:off x="6031229" y="657744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45"/>
                  </a:lnTo>
                  <a:lnTo>
                    <a:pt x="11430" y="1888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6041389" y="657464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36"/>
                  </a:lnTo>
                  <a:lnTo>
                    <a:pt x="11430" y="1887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6052820" y="657183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59" y="0"/>
                  </a:moveTo>
                  <a:lnTo>
                    <a:pt x="0" y="2802"/>
                  </a:lnTo>
                  <a:lnTo>
                    <a:pt x="0" y="21677"/>
                  </a:lnTo>
                  <a:lnTo>
                    <a:pt x="10159" y="18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0" name="object 2700"/>
            <p:cNvSpPr/>
            <p:nvPr/>
          </p:nvSpPr>
          <p:spPr>
            <a:xfrm>
              <a:off x="6062979" y="656868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9"/>
                  </a:lnTo>
                  <a:lnTo>
                    <a:pt x="11430" y="188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6073139" y="656588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1"/>
                  </a:lnTo>
                  <a:lnTo>
                    <a:pt x="11430" y="188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6084570" y="656273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02"/>
                  </a:lnTo>
                  <a:lnTo>
                    <a:pt x="11429" y="188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6094729" y="655992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93"/>
                  </a:lnTo>
                  <a:lnTo>
                    <a:pt x="11430" y="188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6104889" y="655712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85"/>
                  </a:lnTo>
                  <a:lnTo>
                    <a:pt x="11430" y="188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6116320" y="655397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76"/>
                  </a:lnTo>
                  <a:lnTo>
                    <a:pt x="11429" y="188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6126479" y="655117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68"/>
                  </a:lnTo>
                  <a:lnTo>
                    <a:pt x="11430" y="188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6137909" y="654802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9"/>
                  </a:lnTo>
                  <a:lnTo>
                    <a:pt x="11429" y="18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8" name="object 2708"/>
            <p:cNvSpPr/>
            <p:nvPr/>
          </p:nvSpPr>
          <p:spPr>
            <a:xfrm>
              <a:off x="6148070" y="654521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0"/>
                  </a:lnTo>
                  <a:lnTo>
                    <a:pt x="11429" y="187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9" name="object 2709"/>
            <p:cNvSpPr/>
            <p:nvPr/>
          </p:nvSpPr>
          <p:spPr>
            <a:xfrm>
              <a:off x="6158229" y="65424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42"/>
                  </a:lnTo>
                  <a:lnTo>
                    <a:pt x="11430" y="1878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6169659" y="653926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33"/>
                  </a:lnTo>
                  <a:lnTo>
                    <a:pt x="11429" y="187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6179820" y="653646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25"/>
                  </a:lnTo>
                  <a:lnTo>
                    <a:pt x="11429" y="187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6189979" y="653366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17"/>
                  </a:lnTo>
                  <a:lnTo>
                    <a:pt x="11430" y="18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3" name="object 2713"/>
            <p:cNvSpPr/>
            <p:nvPr/>
          </p:nvSpPr>
          <p:spPr>
            <a:xfrm>
              <a:off x="6201409" y="653050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07"/>
                  </a:lnTo>
                  <a:lnTo>
                    <a:pt x="11429" y="187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4" name="object 2714"/>
            <p:cNvSpPr/>
            <p:nvPr/>
          </p:nvSpPr>
          <p:spPr>
            <a:xfrm>
              <a:off x="6211570" y="652770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99"/>
                  </a:lnTo>
                  <a:lnTo>
                    <a:pt x="11429" y="187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5" name="object 2715"/>
            <p:cNvSpPr/>
            <p:nvPr/>
          </p:nvSpPr>
          <p:spPr>
            <a:xfrm>
              <a:off x="6221729" y="652490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891"/>
                  </a:lnTo>
                  <a:lnTo>
                    <a:pt x="11430" y="1873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6233159" y="65217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82"/>
                  </a:lnTo>
                  <a:lnTo>
                    <a:pt x="11429" y="187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6243320" y="65189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74"/>
                  </a:lnTo>
                  <a:lnTo>
                    <a:pt x="11429" y="187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6254750" y="651579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64"/>
                  </a:lnTo>
                  <a:lnTo>
                    <a:pt x="11429" y="1870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6264909" y="651299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56"/>
                  </a:lnTo>
                  <a:lnTo>
                    <a:pt x="2539" y="21154"/>
                  </a:lnTo>
                  <a:lnTo>
                    <a:pt x="11429" y="182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0" name="object 2720"/>
            <p:cNvSpPr/>
            <p:nvPr/>
          </p:nvSpPr>
          <p:spPr>
            <a:xfrm>
              <a:off x="6275070" y="6510193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1503"/>
                  </a:lnTo>
                  <a:lnTo>
                    <a:pt x="11429" y="178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6286500" y="650704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0976"/>
                  </a:lnTo>
                  <a:lnTo>
                    <a:pt x="11429" y="172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2" name="object 2722"/>
            <p:cNvSpPr/>
            <p:nvPr/>
          </p:nvSpPr>
          <p:spPr>
            <a:xfrm>
              <a:off x="6296659" y="6504134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8889" y="805"/>
                  </a:lnTo>
                  <a:lnTo>
                    <a:pt x="0" y="3257"/>
                  </a:lnTo>
                  <a:lnTo>
                    <a:pt x="0" y="20612"/>
                  </a:lnTo>
                  <a:lnTo>
                    <a:pt x="11429" y="169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3" name="object 2723"/>
            <p:cNvSpPr/>
            <p:nvPr/>
          </p:nvSpPr>
          <p:spPr>
            <a:xfrm>
              <a:off x="6308089" y="6500913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20154"/>
                  </a:lnTo>
                  <a:lnTo>
                    <a:pt x="10160" y="1688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6318250" y="649728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508"/>
                  </a:lnTo>
                  <a:lnTo>
                    <a:pt x="11429" y="168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6328409" y="6494067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459"/>
                  </a:lnTo>
                  <a:lnTo>
                    <a:pt x="11429" y="167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6339839" y="6490443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3624"/>
                  </a:lnTo>
                  <a:lnTo>
                    <a:pt x="0" y="20403"/>
                  </a:lnTo>
                  <a:lnTo>
                    <a:pt x="11430" y="16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6350000" y="648722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354"/>
                  </a:lnTo>
                  <a:lnTo>
                    <a:pt x="11429" y="166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6361429" y="6484000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19896"/>
                  </a:lnTo>
                  <a:lnTo>
                    <a:pt x="10160" y="166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6371589" y="648037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250"/>
                  </a:lnTo>
                  <a:lnTo>
                    <a:pt x="11430" y="165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6381750" y="647715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201"/>
                  </a:lnTo>
                  <a:lnTo>
                    <a:pt x="11429" y="165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6391909" y="6473530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4026"/>
                  </a:lnTo>
                  <a:lnTo>
                    <a:pt x="0" y="20555"/>
                  </a:lnTo>
                  <a:lnTo>
                    <a:pt x="12700" y="1646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6403339" y="647030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097"/>
                  </a:lnTo>
                  <a:lnTo>
                    <a:pt x="11430" y="164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6413500" y="6467087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048"/>
                  </a:lnTo>
                  <a:lnTo>
                    <a:pt x="11429" y="163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6424929" y="6463463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92"/>
                  </a:lnTo>
                  <a:lnTo>
                    <a:pt x="11430" y="1631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6435089" y="64602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43"/>
                  </a:lnTo>
                  <a:lnTo>
                    <a:pt x="11430" y="1626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6445250" y="6456618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700" y="0"/>
                  </a:moveTo>
                  <a:lnTo>
                    <a:pt x="0" y="4026"/>
                  </a:lnTo>
                  <a:lnTo>
                    <a:pt x="0" y="20297"/>
                  </a:lnTo>
                  <a:lnTo>
                    <a:pt x="12700" y="162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6456679" y="645339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839"/>
                  </a:lnTo>
                  <a:lnTo>
                    <a:pt x="11430" y="16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6466839" y="6450175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790"/>
                  </a:lnTo>
                  <a:lnTo>
                    <a:pt x="11430" y="1611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6478270" y="6446953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5">
                  <a:moveTo>
                    <a:pt x="10159" y="0"/>
                  </a:moveTo>
                  <a:lnTo>
                    <a:pt x="0" y="3221"/>
                  </a:lnTo>
                  <a:lnTo>
                    <a:pt x="0" y="19332"/>
                  </a:lnTo>
                  <a:lnTo>
                    <a:pt x="10159" y="1606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6488429" y="644332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85"/>
                  </a:lnTo>
                  <a:lnTo>
                    <a:pt x="11430" y="160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6498589" y="644010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36"/>
                  </a:lnTo>
                  <a:lnTo>
                    <a:pt x="11430" y="159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6510020" y="6436483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81"/>
                  </a:lnTo>
                  <a:lnTo>
                    <a:pt x="11429" y="1590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6520179" y="643326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32"/>
                  </a:lnTo>
                  <a:lnTo>
                    <a:pt x="11429" y="158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6530339" y="643004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83"/>
                  </a:lnTo>
                  <a:lnTo>
                    <a:pt x="11429" y="158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6541770" y="6426416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28"/>
                  </a:lnTo>
                  <a:lnTo>
                    <a:pt x="11429" y="157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6551929" y="6423195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379"/>
                  </a:lnTo>
                  <a:lnTo>
                    <a:pt x="11429" y="1569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6563360" y="641957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323"/>
                  </a:lnTo>
                  <a:lnTo>
                    <a:pt x="11430" y="156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6573520" y="641634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74"/>
                  </a:lnTo>
                  <a:lnTo>
                    <a:pt x="11429" y="155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6583679" y="641312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25"/>
                  </a:lnTo>
                  <a:lnTo>
                    <a:pt x="11429" y="15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6595110" y="6409504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170"/>
                  </a:lnTo>
                  <a:lnTo>
                    <a:pt x="11430" y="1549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6605270" y="640628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121"/>
                  </a:lnTo>
                  <a:lnTo>
                    <a:pt x="11429" y="1544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6616699" y="6402757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59" h="19050">
                  <a:moveTo>
                    <a:pt x="10159" y="0"/>
                  </a:moveTo>
                  <a:lnTo>
                    <a:pt x="1270" y="3122"/>
                  </a:lnTo>
                  <a:lnTo>
                    <a:pt x="0" y="3525"/>
                  </a:lnTo>
                  <a:lnTo>
                    <a:pt x="0" y="18967"/>
                  </a:lnTo>
                  <a:lnTo>
                    <a:pt x="10159" y="156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6626860" y="63987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4014"/>
                  </a:lnTo>
                  <a:lnTo>
                    <a:pt x="0" y="19711"/>
                  </a:lnTo>
                  <a:lnTo>
                    <a:pt x="11430" y="160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6637020" y="639517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4014"/>
                  </a:lnTo>
                  <a:lnTo>
                    <a:pt x="0" y="20009"/>
                  </a:lnTo>
                  <a:lnTo>
                    <a:pt x="11429" y="163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6648449" y="6391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344"/>
                  </a:lnTo>
                  <a:lnTo>
                    <a:pt x="11429" y="1666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6658610" y="638759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4014"/>
                  </a:lnTo>
                  <a:lnTo>
                    <a:pt x="0" y="20642"/>
                  </a:lnTo>
                  <a:lnTo>
                    <a:pt x="11430" y="16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7" name="object 2757"/>
            <p:cNvSpPr/>
            <p:nvPr/>
          </p:nvSpPr>
          <p:spPr>
            <a:xfrm>
              <a:off x="6668770" y="638402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940"/>
                  </a:lnTo>
                  <a:lnTo>
                    <a:pt x="11429" y="172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6680199" y="6380007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29" y="0"/>
                  </a:moveTo>
                  <a:lnTo>
                    <a:pt x="0" y="4014"/>
                  </a:lnTo>
                  <a:lnTo>
                    <a:pt x="0" y="21276"/>
                  </a:lnTo>
                  <a:lnTo>
                    <a:pt x="11429" y="175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6690360" y="637643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30" y="0"/>
                  </a:moveTo>
                  <a:lnTo>
                    <a:pt x="0" y="4014"/>
                  </a:lnTo>
                  <a:lnTo>
                    <a:pt x="0" y="21574"/>
                  </a:lnTo>
                  <a:lnTo>
                    <a:pt x="11430" y="178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6700520" y="637287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1872"/>
                  </a:lnTo>
                  <a:lnTo>
                    <a:pt x="11429" y="181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6711949" y="636885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2207"/>
                  </a:lnTo>
                  <a:lnTo>
                    <a:pt x="11429" y="185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6722110" y="636528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30" y="0"/>
                  </a:moveTo>
                  <a:lnTo>
                    <a:pt x="0" y="4014"/>
                  </a:lnTo>
                  <a:lnTo>
                    <a:pt x="0" y="22505"/>
                  </a:lnTo>
                  <a:lnTo>
                    <a:pt x="11430" y="188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6733539" y="636127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29" y="0"/>
                  </a:moveTo>
                  <a:lnTo>
                    <a:pt x="0" y="4014"/>
                  </a:lnTo>
                  <a:lnTo>
                    <a:pt x="0" y="22840"/>
                  </a:lnTo>
                  <a:lnTo>
                    <a:pt x="11429" y="191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4" name="object 2764"/>
            <p:cNvSpPr/>
            <p:nvPr/>
          </p:nvSpPr>
          <p:spPr>
            <a:xfrm>
              <a:off x="6743699" y="6357703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29" y="0"/>
                  </a:moveTo>
                  <a:lnTo>
                    <a:pt x="0" y="4014"/>
                  </a:lnTo>
                  <a:lnTo>
                    <a:pt x="0" y="23138"/>
                  </a:lnTo>
                  <a:lnTo>
                    <a:pt x="11429" y="194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5" name="object 2765"/>
            <p:cNvSpPr/>
            <p:nvPr/>
          </p:nvSpPr>
          <p:spPr>
            <a:xfrm>
              <a:off x="6753860" y="6354135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4014"/>
                  </a:lnTo>
                  <a:lnTo>
                    <a:pt x="0" y="23436"/>
                  </a:lnTo>
                  <a:lnTo>
                    <a:pt x="11430" y="197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6765289" y="6350120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3772"/>
                  </a:lnTo>
                  <a:lnTo>
                    <a:pt x="11429" y="200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6775449" y="6346552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4070"/>
                  </a:lnTo>
                  <a:lnTo>
                    <a:pt x="11429" y="203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6786879" y="6342983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59" h="24129">
                  <a:moveTo>
                    <a:pt x="10160" y="0"/>
                  </a:moveTo>
                  <a:lnTo>
                    <a:pt x="0" y="3568"/>
                  </a:lnTo>
                  <a:lnTo>
                    <a:pt x="0" y="23959"/>
                  </a:lnTo>
                  <a:lnTo>
                    <a:pt x="10160" y="206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9" name="object 2769"/>
            <p:cNvSpPr/>
            <p:nvPr/>
          </p:nvSpPr>
          <p:spPr>
            <a:xfrm>
              <a:off x="6797039" y="6338968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29" h="24764">
                  <a:moveTo>
                    <a:pt x="11429" y="0"/>
                  </a:moveTo>
                  <a:lnTo>
                    <a:pt x="0" y="4014"/>
                  </a:lnTo>
                  <a:lnTo>
                    <a:pt x="0" y="24703"/>
                  </a:lnTo>
                  <a:lnTo>
                    <a:pt x="11429" y="2102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0" name="object 2770"/>
            <p:cNvSpPr/>
            <p:nvPr/>
          </p:nvSpPr>
          <p:spPr>
            <a:xfrm>
              <a:off x="6807199" y="6335400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001"/>
                  </a:lnTo>
                  <a:lnTo>
                    <a:pt x="11429" y="213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6818629" y="6331385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336"/>
                  </a:lnTo>
                  <a:lnTo>
                    <a:pt x="11429" y="2165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6828789" y="6327816"/>
              <a:ext cx="11430" cy="26034"/>
            </a:xfrm>
            <a:custGeom>
              <a:avLst/>
              <a:gdLst/>
              <a:ahLst/>
              <a:cxnLst/>
              <a:rect l="l" t="t" r="r" b="b"/>
              <a:pathLst>
                <a:path w="11429" h="26035">
                  <a:moveTo>
                    <a:pt x="11429" y="0"/>
                  </a:moveTo>
                  <a:lnTo>
                    <a:pt x="0" y="4014"/>
                  </a:lnTo>
                  <a:lnTo>
                    <a:pt x="0" y="25634"/>
                  </a:lnTo>
                  <a:lnTo>
                    <a:pt x="11429" y="219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6840220" y="632424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5">
                  <a:moveTo>
                    <a:pt x="10159" y="0"/>
                  </a:moveTo>
                  <a:lnTo>
                    <a:pt x="0" y="3568"/>
                  </a:lnTo>
                  <a:lnTo>
                    <a:pt x="0" y="25524"/>
                  </a:lnTo>
                  <a:lnTo>
                    <a:pt x="10159" y="222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6850379" y="6320233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268"/>
                  </a:lnTo>
                  <a:lnTo>
                    <a:pt x="11429" y="225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6860539" y="6316665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566"/>
                  </a:lnTo>
                  <a:lnTo>
                    <a:pt x="11429" y="228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6870699" y="6312650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60"/>
                  </a:lnTo>
                  <a:lnTo>
                    <a:pt x="0" y="27310"/>
                  </a:lnTo>
                  <a:lnTo>
                    <a:pt x="12700" y="232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6882129" y="6309081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29" h="27304">
                  <a:moveTo>
                    <a:pt x="11429" y="0"/>
                  </a:moveTo>
                  <a:lnTo>
                    <a:pt x="0" y="4014"/>
                  </a:lnTo>
                  <a:lnTo>
                    <a:pt x="0" y="27199"/>
                  </a:lnTo>
                  <a:lnTo>
                    <a:pt x="11429" y="235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8" name="object 2778"/>
            <p:cNvSpPr/>
            <p:nvPr/>
          </p:nvSpPr>
          <p:spPr>
            <a:xfrm>
              <a:off x="6892289" y="6305513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497"/>
                  </a:lnTo>
                  <a:lnTo>
                    <a:pt x="11429" y="238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9" name="object 2779"/>
            <p:cNvSpPr/>
            <p:nvPr/>
          </p:nvSpPr>
          <p:spPr>
            <a:xfrm>
              <a:off x="6903720" y="6301498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833"/>
                  </a:lnTo>
                  <a:lnTo>
                    <a:pt x="11429" y="24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6913879" y="6297929"/>
              <a:ext cx="11430" cy="28575"/>
            </a:xfrm>
            <a:custGeom>
              <a:avLst/>
              <a:gdLst/>
              <a:ahLst/>
              <a:cxnLst/>
              <a:rect l="l" t="t" r="r" b="b"/>
              <a:pathLst>
                <a:path w="11429" h="28575">
                  <a:moveTo>
                    <a:pt x="11429" y="0"/>
                  </a:moveTo>
                  <a:lnTo>
                    <a:pt x="0" y="4014"/>
                  </a:lnTo>
                  <a:lnTo>
                    <a:pt x="0" y="28131"/>
                  </a:lnTo>
                  <a:lnTo>
                    <a:pt x="11429" y="244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6924039" y="6297929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269" y="0"/>
                  </a:moveTo>
                  <a:lnTo>
                    <a:pt x="0" y="446"/>
                  </a:lnTo>
                  <a:lnTo>
                    <a:pt x="0" y="24860"/>
                  </a:lnTo>
                  <a:lnTo>
                    <a:pt x="10159" y="2159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6460489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40">
                  <a:moveTo>
                    <a:pt x="10160" y="0"/>
                  </a:moveTo>
                  <a:lnTo>
                    <a:pt x="0" y="2488"/>
                  </a:lnTo>
                  <a:lnTo>
                    <a:pt x="10160" y="24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3" name="object 2783"/>
            <p:cNvSpPr/>
            <p:nvPr/>
          </p:nvSpPr>
          <p:spPr>
            <a:xfrm>
              <a:off x="6469379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6482079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6494779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6507479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65189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65316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65443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6555739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6568439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6579870" y="682533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6592570" y="682222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66052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6616699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6629399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6642099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6654799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6666229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6678929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66903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67030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67157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6727189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6739889" y="678613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6752589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67640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67767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67894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6800849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70" y="2078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6813549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70" y="2087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6826249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6837679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70" y="210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6850379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70" y="211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6863079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6874510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6887210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8" name="object 2818"/>
            <p:cNvSpPr/>
            <p:nvPr/>
          </p:nvSpPr>
          <p:spPr>
            <a:xfrm>
              <a:off x="6899910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6911339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6924039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6936739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69481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69608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6972299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70" y="219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6984999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70" y="2199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6997699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7010399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7021829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70" y="2223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7034529" y="671427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7047229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7058660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7071360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7082789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7095489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7108189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71196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71323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71450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71577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7169149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70" y="232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7181849" y="667818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7193279" y="6675076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70" y="2335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7205979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70" y="234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7218679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7230110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7242810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7255510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7266939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7279639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7292339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73037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70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73164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7329170" y="6642100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7340599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1270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70" y="230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7353299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70" y="229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7365999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7377429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70" y="229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7390129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7402829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7414260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7426960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7439660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7451089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7463789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7476489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7487920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7" name="object 2867"/>
            <p:cNvSpPr/>
            <p:nvPr/>
          </p:nvSpPr>
          <p:spPr>
            <a:xfrm>
              <a:off x="75006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7513320" y="65927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7524749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70" y="224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7537449" y="658633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75501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7574279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7585710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70" y="222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7598410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70" y="222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7611110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7622539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69" y="2217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7635239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69" y="221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7647939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7660639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76720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70" y="2203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76847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7696199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70" y="21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3" name="object 2883"/>
            <p:cNvSpPr/>
            <p:nvPr/>
          </p:nvSpPr>
          <p:spPr>
            <a:xfrm>
              <a:off x="7708899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70" y="219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4" name="object 2884"/>
            <p:cNvSpPr/>
            <p:nvPr/>
          </p:nvSpPr>
          <p:spPr>
            <a:xfrm>
              <a:off x="7721599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7733029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70" y="2185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7745729" y="65302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70" y="218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7758429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7769860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70" y="217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7782560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70" y="2170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7795260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7806689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69" y="2163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7819389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69" y="2159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7832089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78435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70" y="2152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78562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70" y="214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78689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7880349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70" y="214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7893049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7905749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7917179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70" y="213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7929879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7942579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7954010" y="6474453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70" y="2119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7966710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70" y="211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7979410" y="6467992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7990839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09" y="23838"/>
                  </a:lnTo>
                  <a:lnTo>
                    <a:pt x="13969" y="20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8003539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8016239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8027670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11429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70" y="190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8040370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8053070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80644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70" y="187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8077199" y="643979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80886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70" y="1863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81013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70" y="1855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81140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81267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8138160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70" y="183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8150860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8163560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81749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69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69" y="180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81876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8199120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70" y="17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8211820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70" y="178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8224520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82359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70" y="1766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82486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70" y="175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82613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82727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70" y="174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8285479" y="6375373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70" y="1733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82981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8309610" y="6367955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70" y="171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8322310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70" y="170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8335010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83464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69" y="169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83591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69" y="1684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83718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8383270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70" y="166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8395970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39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8408670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84200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70" y="1787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2" name="object 2942"/>
            <p:cNvSpPr/>
            <p:nvPr/>
          </p:nvSpPr>
          <p:spPr>
            <a:xfrm>
              <a:off x="84327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70" y="183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84454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84569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70" y="191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5" name="object 2945"/>
            <p:cNvSpPr/>
            <p:nvPr/>
          </p:nvSpPr>
          <p:spPr>
            <a:xfrm>
              <a:off x="84696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70" y="195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6" name="object 2946"/>
            <p:cNvSpPr/>
            <p:nvPr/>
          </p:nvSpPr>
          <p:spPr>
            <a:xfrm>
              <a:off x="84823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8493760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4">
                  <a:moveTo>
                    <a:pt x="13970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70" y="203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8506460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8519160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85305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5">
                  <a:moveTo>
                    <a:pt x="13969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69" y="2158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85432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85559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8567420" y="628133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70" y="2282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8580120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5" name="object 2955"/>
            <p:cNvSpPr/>
            <p:nvPr/>
          </p:nvSpPr>
          <p:spPr>
            <a:xfrm>
              <a:off x="85915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70" y="2363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86042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70" y="2406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86169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8" name="object 2958"/>
            <p:cNvSpPr/>
            <p:nvPr/>
          </p:nvSpPr>
          <p:spPr>
            <a:xfrm>
              <a:off x="86296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9" name="object 2959"/>
            <p:cNvSpPr/>
            <p:nvPr/>
          </p:nvSpPr>
          <p:spPr>
            <a:xfrm>
              <a:off x="86410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70" h="29845">
                  <a:moveTo>
                    <a:pt x="13970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70" y="253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0" name="object 2960"/>
            <p:cNvSpPr/>
            <p:nvPr/>
          </p:nvSpPr>
          <p:spPr>
            <a:xfrm>
              <a:off x="86537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86664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8677910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70" h="31114">
                  <a:moveTo>
                    <a:pt x="13970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70" y="265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8690610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87020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70" h="31750">
                  <a:moveTo>
                    <a:pt x="13969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69" y="2735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87147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70" h="32385">
                  <a:moveTo>
                    <a:pt x="13969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69" y="2777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87274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8738870" y="6221730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70" h="33020">
                  <a:moveTo>
                    <a:pt x="13970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70" y="285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8751570" y="6221730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29" h="29210">
                  <a:moveTo>
                    <a:pt x="1270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29" y="254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5690870" y="6855301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10" h="3175">
                  <a:moveTo>
                    <a:pt x="16509" y="0"/>
                  </a:moveTo>
                  <a:lnTo>
                    <a:pt x="0" y="2698"/>
                  </a:lnTo>
                  <a:lnTo>
                    <a:pt x="16509" y="2698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5706109" y="685218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20319" y="0"/>
                  </a:moveTo>
                  <a:lnTo>
                    <a:pt x="0" y="3321"/>
                  </a:lnTo>
                  <a:lnTo>
                    <a:pt x="0" y="5812"/>
                  </a:lnTo>
                  <a:lnTo>
                    <a:pt x="20319" y="581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5723889" y="684928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90">
                  <a:moveTo>
                    <a:pt x="20320" y="0"/>
                  </a:moveTo>
                  <a:lnTo>
                    <a:pt x="0" y="3321"/>
                  </a:lnTo>
                  <a:lnTo>
                    <a:pt x="0" y="8719"/>
                  </a:lnTo>
                  <a:lnTo>
                    <a:pt x="20320" y="87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5742939" y="6846374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19050" y="0"/>
                  </a:moveTo>
                  <a:lnTo>
                    <a:pt x="0" y="3113"/>
                  </a:lnTo>
                  <a:lnTo>
                    <a:pt x="0" y="11625"/>
                  </a:lnTo>
                  <a:lnTo>
                    <a:pt x="19050" y="116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5760720" y="68432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20319" y="0"/>
                  </a:moveTo>
                  <a:lnTo>
                    <a:pt x="0" y="3321"/>
                  </a:lnTo>
                  <a:lnTo>
                    <a:pt x="0" y="14739"/>
                  </a:lnTo>
                  <a:lnTo>
                    <a:pt x="20319" y="1473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5778500" y="6840354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20320" y="0"/>
                  </a:moveTo>
                  <a:lnTo>
                    <a:pt x="0" y="3321"/>
                  </a:lnTo>
                  <a:lnTo>
                    <a:pt x="0" y="17645"/>
                  </a:lnTo>
                  <a:lnTo>
                    <a:pt x="20320" y="176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5797550" y="6837240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20" h="20954">
                  <a:moveTo>
                    <a:pt x="20320" y="0"/>
                  </a:moveTo>
                  <a:lnTo>
                    <a:pt x="0" y="3321"/>
                  </a:lnTo>
                  <a:lnTo>
                    <a:pt x="0" y="20759"/>
                  </a:lnTo>
                  <a:lnTo>
                    <a:pt x="10160" y="20759"/>
                  </a:lnTo>
                  <a:lnTo>
                    <a:pt x="20320" y="191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5815329" y="6834334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456"/>
                  </a:lnTo>
                  <a:lnTo>
                    <a:pt x="20320" y="192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5834379" y="6831220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545"/>
                  </a:lnTo>
                  <a:lnTo>
                    <a:pt x="20320" y="193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5852159" y="682831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629"/>
                  </a:lnTo>
                  <a:lnTo>
                    <a:pt x="20319" y="19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5871209" y="682519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718"/>
                  </a:lnTo>
                  <a:lnTo>
                    <a:pt x="20319" y="194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5888989" y="682229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802"/>
                  </a:lnTo>
                  <a:lnTo>
                    <a:pt x="20320" y="195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5908039" y="681917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2891"/>
                  </a:lnTo>
                  <a:lnTo>
                    <a:pt x="20320" y="1966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5925820" y="6816273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2975"/>
                  </a:lnTo>
                  <a:lnTo>
                    <a:pt x="20319" y="1974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5944870" y="681315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064"/>
                  </a:lnTo>
                  <a:lnTo>
                    <a:pt x="20319" y="198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5962650" y="681025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148"/>
                  </a:lnTo>
                  <a:lnTo>
                    <a:pt x="20320" y="199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5981700" y="680713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237"/>
                  </a:lnTo>
                  <a:lnTo>
                    <a:pt x="20320" y="200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5999479" y="680423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321"/>
                  </a:lnTo>
                  <a:lnTo>
                    <a:pt x="20320" y="200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6018529" y="680111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410"/>
                  </a:lnTo>
                  <a:lnTo>
                    <a:pt x="20320" y="2018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6036309" y="679821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493"/>
                  </a:lnTo>
                  <a:lnTo>
                    <a:pt x="20319" y="2026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6055359" y="6795305"/>
              <a:ext cx="19050" cy="23495"/>
            </a:xfrm>
            <a:custGeom>
              <a:avLst/>
              <a:gdLst/>
              <a:ahLst/>
              <a:cxnLst/>
              <a:rect l="l" t="t" r="r" b="b"/>
              <a:pathLst>
                <a:path w="19050" h="23495">
                  <a:moveTo>
                    <a:pt x="19050" y="0"/>
                  </a:moveTo>
                  <a:lnTo>
                    <a:pt x="0" y="3113"/>
                  </a:lnTo>
                  <a:lnTo>
                    <a:pt x="0" y="23375"/>
                  </a:lnTo>
                  <a:lnTo>
                    <a:pt x="19050" y="2035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6073139" y="6792192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666"/>
                  </a:lnTo>
                  <a:lnTo>
                    <a:pt x="20320" y="204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6092189" y="678907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756"/>
                  </a:lnTo>
                  <a:lnTo>
                    <a:pt x="20320" y="205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6109970" y="678617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839"/>
                  </a:lnTo>
                  <a:lnTo>
                    <a:pt x="20319" y="2061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6129020" y="678305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929"/>
                  </a:lnTo>
                  <a:lnTo>
                    <a:pt x="20319" y="207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4" name="object 2994"/>
            <p:cNvSpPr/>
            <p:nvPr/>
          </p:nvSpPr>
          <p:spPr>
            <a:xfrm>
              <a:off x="6146800" y="678015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4012"/>
                  </a:lnTo>
                  <a:lnTo>
                    <a:pt x="20320" y="2078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5" name="object 2995"/>
            <p:cNvSpPr/>
            <p:nvPr/>
          </p:nvSpPr>
          <p:spPr>
            <a:xfrm>
              <a:off x="6165850" y="6777245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3894"/>
                  </a:lnTo>
                  <a:lnTo>
                    <a:pt x="19050" y="208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6183629" y="677413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185"/>
                  </a:lnTo>
                  <a:lnTo>
                    <a:pt x="20320" y="2095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6202679" y="6771224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4067"/>
                  </a:lnTo>
                  <a:lnTo>
                    <a:pt x="19050" y="2104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6220459" y="676811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358"/>
                  </a:lnTo>
                  <a:lnTo>
                    <a:pt x="20319" y="2113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6238239" y="676520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442"/>
                  </a:lnTo>
                  <a:lnTo>
                    <a:pt x="20320" y="212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6257289" y="676209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531"/>
                  </a:lnTo>
                  <a:lnTo>
                    <a:pt x="20320" y="2130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6275070" y="675918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615"/>
                  </a:lnTo>
                  <a:lnTo>
                    <a:pt x="20319" y="2138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6294120" y="675607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704"/>
                  </a:lnTo>
                  <a:lnTo>
                    <a:pt x="20319" y="2147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3" name="object 3003"/>
            <p:cNvSpPr/>
            <p:nvPr/>
          </p:nvSpPr>
          <p:spPr>
            <a:xfrm>
              <a:off x="6313170" y="6753163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5">
                  <a:moveTo>
                    <a:pt x="19050" y="0"/>
                  </a:moveTo>
                  <a:lnTo>
                    <a:pt x="0" y="3113"/>
                  </a:lnTo>
                  <a:lnTo>
                    <a:pt x="0" y="24586"/>
                  </a:lnTo>
                  <a:lnTo>
                    <a:pt x="19050" y="2156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4" name="object 3004"/>
            <p:cNvSpPr/>
            <p:nvPr/>
          </p:nvSpPr>
          <p:spPr>
            <a:xfrm>
              <a:off x="6330950" y="675005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877"/>
                  </a:lnTo>
                  <a:lnTo>
                    <a:pt x="20320" y="2165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5" name="object 3005"/>
            <p:cNvSpPr/>
            <p:nvPr/>
          </p:nvSpPr>
          <p:spPr>
            <a:xfrm>
              <a:off x="6348729" y="674714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961"/>
                  </a:lnTo>
                  <a:lnTo>
                    <a:pt x="20320" y="217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6367779" y="674402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050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7" name="object 3007"/>
            <p:cNvSpPr/>
            <p:nvPr/>
          </p:nvSpPr>
          <p:spPr>
            <a:xfrm>
              <a:off x="6385559" y="67411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134"/>
                  </a:lnTo>
                  <a:lnTo>
                    <a:pt x="20319" y="2190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8" name="object 3008"/>
            <p:cNvSpPr/>
            <p:nvPr/>
          </p:nvSpPr>
          <p:spPr>
            <a:xfrm>
              <a:off x="6404609" y="673800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223"/>
                  </a:lnTo>
                  <a:lnTo>
                    <a:pt x="20319" y="2199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9" name="object 3009"/>
            <p:cNvSpPr/>
            <p:nvPr/>
          </p:nvSpPr>
          <p:spPr>
            <a:xfrm>
              <a:off x="6422389" y="67351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07"/>
                  </a:lnTo>
                  <a:lnTo>
                    <a:pt x="20320" y="220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0" name="object 3010"/>
            <p:cNvSpPr/>
            <p:nvPr/>
          </p:nvSpPr>
          <p:spPr>
            <a:xfrm>
              <a:off x="6441439" y="673198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96"/>
                  </a:lnTo>
                  <a:lnTo>
                    <a:pt x="20320" y="221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1" name="object 3011"/>
            <p:cNvSpPr/>
            <p:nvPr/>
          </p:nvSpPr>
          <p:spPr>
            <a:xfrm>
              <a:off x="6459220" y="672908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480"/>
                  </a:lnTo>
                  <a:lnTo>
                    <a:pt x="20319" y="2225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6478270" y="672596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569"/>
                  </a:lnTo>
                  <a:lnTo>
                    <a:pt x="20319" y="2234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6496050" y="672306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653"/>
                  </a:lnTo>
                  <a:lnTo>
                    <a:pt x="20320" y="2242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6515099" y="671994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742"/>
                  </a:lnTo>
                  <a:lnTo>
                    <a:pt x="20320" y="225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6532879" y="671704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826"/>
                  </a:lnTo>
                  <a:lnTo>
                    <a:pt x="20320" y="225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6" name="object 3016"/>
            <p:cNvSpPr/>
            <p:nvPr/>
          </p:nvSpPr>
          <p:spPr>
            <a:xfrm>
              <a:off x="6551929" y="671392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15"/>
                  </a:lnTo>
                  <a:lnTo>
                    <a:pt x="20320" y="226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7" name="object 3017"/>
            <p:cNvSpPr/>
            <p:nvPr/>
          </p:nvSpPr>
          <p:spPr>
            <a:xfrm>
              <a:off x="6569710" y="6711021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99"/>
                  </a:lnTo>
                  <a:lnTo>
                    <a:pt x="20320" y="2277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8" name="object 3018"/>
            <p:cNvSpPr/>
            <p:nvPr/>
          </p:nvSpPr>
          <p:spPr>
            <a:xfrm>
              <a:off x="6588760" y="670790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088"/>
                  </a:lnTo>
                  <a:lnTo>
                    <a:pt x="20320" y="228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6606539" y="670500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321"/>
                  </a:lnTo>
                  <a:lnTo>
                    <a:pt x="0" y="26171"/>
                  </a:lnTo>
                  <a:lnTo>
                    <a:pt x="20319" y="2294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6625589" y="670209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053"/>
                  </a:lnTo>
                  <a:lnTo>
                    <a:pt x="19050" y="230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6643370" y="669898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344"/>
                  </a:lnTo>
                  <a:lnTo>
                    <a:pt x="20320" y="2311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2" name="object 3022"/>
            <p:cNvSpPr/>
            <p:nvPr/>
          </p:nvSpPr>
          <p:spPr>
            <a:xfrm>
              <a:off x="6662420" y="669607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226"/>
                  </a:lnTo>
                  <a:lnTo>
                    <a:pt x="19050" y="2320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3" name="object 3023"/>
            <p:cNvSpPr/>
            <p:nvPr/>
          </p:nvSpPr>
          <p:spPr>
            <a:xfrm>
              <a:off x="6680199" y="669296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517"/>
                  </a:lnTo>
                  <a:lnTo>
                    <a:pt x="20320" y="232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4" name="object 3024"/>
            <p:cNvSpPr/>
            <p:nvPr/>
          </p:nvSpPr>
          <p:spPr>
            <a:xfrm>
              <a:off x="6697979" y="6689847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90" y="0"/>
                  </a:moveTo>
                  <a:lnTo>
                    <a:pt x="0" y="3529"/>
                  </a:lnTo>
                  <a:lnTo>
                    <a:pt x="0" y="26809"/>
                  </a:lnTo>
                  <a:lnTo>
                    <a:pt x="21590" y="23381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5" name="object 3025"/>
            <p:cNvSpPr/>
            <p:nvPr/>
          </p:nvSpPr>
          <p:spPr>
            <a:xfrm>
              <a:off x="6717029" y="668694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690"/>
                  </a:lnTo>
                  <a:lnTo>
                    <a:pt x="20320" y="234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6736079" y="6684034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572"/>
                  </a:lnTo>
                  <a:lnTo>
                    <a:pt x="19050" y="2354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6753860" y="668092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863"/>
                  </a:lnTo>
                  <a:lnTo>
                    <a:pt x="20320" y="2363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6772910" y="6678014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113"/>
                  </a:lnTo>
                  <a:lnTo>
                    <a:pt x="0" y="26745"/>
                  </a:lnTo>
                  <a:lnTo>
                    <a:pt x="19050" y="2372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9" name="object 3029"/>
            <p:cNvSpPr/>
            <p:nvPr/>
          </p:nvSpPr>
          <p:spPr>
            <a:xfrm>
              <a:off x="6790689" y="667490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321"/>
                  </a:lnTo>
                  <a:lnTo>
                    <a:pt x="0" y="27036"/>
                  </a:lnTo>
                  <a:lnTo>
                    <a:pt x="20319" y="2381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0" name="object 3030"/>
            <p:cNvSpPr/>
            <p:nvPr/>
          </p:nvSpPr>
          <p:spPr>
            <a:xfrm>
              <a:off x="6808470" y="66719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120"/>
                  </a:lnTo>
                  <a:lnTo>
                    <a:pt x="20320" y="238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1" name="object 3031"/>
            <p:cNvSpPr/>
            <p:nvPr/>
          </p:nvSpPr>
          <p:spPr>
            <a:xfrm>
              <a:off x="6827520" y="666887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09"/>
                  </a:lnTo>
                  <a:lnTo>
                    <a:pt x="20320" y="239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2" name="object 3032"/>
            <p:cNvSpPr/>
            <p:nvPr/>
          </p:nvSpPr>
          <p:spPr>
            <a:xfrm>
              <a:off x="6845299" y="66659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93"/>
                  </a:lnTo>
                  <a:lnTo>
                    <a:pt x="20320" y="240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3" name="object 3033"/>
            <p:cNvSpPr/>
            <p:nvPr/>
          </p:nvSpPr>
          <p:spPr>
            <a:xfrm>
              <a:off x="6864349" y="666285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382"/>
                  </a:lnTo>
                  <a:lnTo>
                    <a:pt x="20320" y="241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6882129" y="6659953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466"/>
                  </a:lnTo>
                  <a:lnTo>
                    <a:pt x="20320" y="242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5" name="object 3035"/>
            <p:cNvSpPr/>
            <p:nvPr/>
          </p:nvSpPr>
          <p:spPr>
            <a:xfrm>
              <a:off x="6901179" y="665683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555"/>
                  </a:lnTo>
                  <a:lnTo>
                    <a:pt x="20320" y="243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6" name="object 3036"/>
            <p:cNvSpPr/>
            <p:nvPr/>
          </p:nvSpPr>
          <p:spPr>
            <a:xfrm>
              <a:off x="6918960" y="665393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639"/>
                  </a:lnTo>
                  <a:lnTo>
                    <a:pt x="20320" y="244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7" name="object 3037"/>
            <p:cNvSpPr/>
            <p:nvPr/>
          </p:nvSpPr>
          <p:spPr>
            <a:xfrm>
              <a:off x="6938010" y="665081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728"/>
                  </a:lnTo>
                  <a:lnTo>
                    <a:pt x="20320" y="245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8" name="object 3038"/>
            <p:cNvSpPr/>
            <p:nvPr/>
          </p:nvSpPr>
          <p:spPr>
            <a:xfrm>
              <a:off x="6955789" y="664791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812"/>
                  </a:lnTo>
                  <a:lnTo>
                    <a:pt x="3809" y="27207"/>
                  </a:lnTo>
                  <a:lnTo>
                    <a:pt x="20319" y="2422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9" name="object 3039"/>
            <p:cNvSpPr/>
            <p:nvPr/>
          </p:nvSpPr>
          <p:spPr>
            <a:xfrm>
              <a:off x="6974839" y="6644798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565"/>
                  </a:lnTo>
                  <a:lnTo>
                    <a:pt x="20319" y="23891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6992620" y="66418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19050" y="226"/>
                  </a:lnTo>
                  <a:lnTo>
                    <a:pt x="0" y="3340"/>
                  </a:lnTo>
                  <a:lnTo>
                    <a:pt x="0" y="27276"/>
                  </a:lnTo>
                  <a:lnTo>
                    <a:pt x="20320" y="236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7011670" y="663847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230"/>
                  </a:lnTo>
                  <a:lnTo>
                    <a:pt x="20320" y="235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7029449" y="663530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87"/>
                  </a:lnTo>
                  <a:lnTo>
                    <a:pt x="20320" y="23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7048499" y="663190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41"/>
                  </a:lnTo>
                  <a:lnTo>
                    <a:pt x="20320" y="234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4" name="object 3044"/>
            <p:cNvSpPr/>
            <p:nvPr/>
          </p:nvSpPr>
          <p:spPr>
            <a:xfrm>
              <a:off x="7066279" y="662873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98"/>
                  </a:lnTo>
                  <a:lnTo>
                    <a:pt x="20320" y="234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5" name="object 3045"/>
            <p:cNvSpPr/>
            <p:nvPr/>
          </p:nvSpPr>
          <p:spPr>
            <a:xfrm>
              <a:off x="7085329" y="6625560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398"/>
                  </a:lnTo>
                  <a:lnTo>
                    <a:pt x="0" y="26825"/>
                  </a:lnTo>
                  <a:lnTo>
                    <a:pt x="19050" y="2338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7103110" y="662216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09"/>
                  </a:lnTo>
                  <a:lnTo>
                    <a:pt x="20320" y="233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7" name="object 3047"/>
            <p:cNvSpPr/>
            <p:nvPr/>
          </p:nvSpPr>
          <p:spPr>
            <a:xfrm>
              <a:off x="7122160" y="661876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963"/>
                  </a:lnTo>
                  <a:lnTo>
                    <a:pt x="20320" y="232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8" name="object 3048"/>
            <p:cNvSpPr/>
            <p:nvPr/>
          </p:nvSpPr>
          <p:spPr>
            <a:xfrm>
              <a:off x="7139939" y="661559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920"/>
                  </a:lnTo>
                  <a:lnTo>
                    <a:pt x="20319" y="2324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9" name="object 3049"/>
            <p:cNvSpPr/>
            <p:nvPr/>
          </p:nvSpPr>
          <p:spPr>
            <a:xfrm>
              <a:off x="7158989" y="66121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874"/>
                  </a:lnTo>
                  <a:lnTo>
                    <a:pt x="20319" y="2320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0" name="object 3050"/>
            <p:cNvSpPr/>
            <p:nvPr/>
          </p:nvSpPr>
          <p:spPr>
            <a:xfrm>
              <a:off x="7176770" y="660902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831"/>
                  </a:lnTo>
                  <a:lnTo>
                    <a:pt x="20320" y="2315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1" name="object 3051"/>
            <p:cNvSpPr/>
            <p:nvPr/>
          </p:nvSpPr>
          <p:spPr>
            <a:xfrm>
              <a:off x="7195820" y="660584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559"/>
                  </a:lnTo>
                  <a:lnTo>
                    <a:pt x="19050" y="2311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2" name="object 3052"/>
            <p:cNvSpPr/>
            <p:nvPr/>
          </p:nvSpPr>
          <p:spPr>
            <a:xfrm>
              <a:off x="7213599" y="660245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742"/>
                  </a:lnTo>
                  <a:lnTo>
                    <a:pt x="20320" y="230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3" name="object 3053"/>
            <p:cNvSpPr/>
            <p:nvPr/>
          </p:nvSpPr>
          <p:spPr>
            <a:xfrm>
              <a:off x="7232649" y="659927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470"/>
                  </a:lnTo>
                  <a:lnTo>
                    <a:pt x="19050" y="230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7250429" y="659588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53"/>
                  </a:lnTo>
                  <a:lnTo>
                    <a:pt x="20320" y="229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7268210" y="659270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10"/>
                  </a:lnTo>
                  <a:lnTo>
                    <a:pt x="20320" y="229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7287260" y="658931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564"/>
                  </a:lnTo>
                  <a:lnTo>
                    <a:pt x="20320" y="228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7305039" y="6585911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89" y="0"/>
                  </a:moveTo>
                  <a:lnTo>
                    <a:pt x="0" y="3851"/>
                  </a:lnTo>
                  <a:lnTo>
                    <a:pt x="0" y="26748"/>
                  </a:lnTo>
                  <a:lnTo>
                    <a:pt x="21589" y="22844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8" name="object 3058"/>
            <p:cNvSpPr/>
            <p:nvPr/>
          </p:nvSpPr>
          <p:spPr>
            <a:xfrm>
              <a:off x="7324090" y="6579577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5">
                  <a:moveTo>
                    <a:pt x="38100" y="0"/>
                  </a:moveTo>
                  <a:lnTo>
                    <a:pt x="20320" y="3175"/>
                  </a:lnTo>
                  <a:lnTo>
                    <a:pt x="19050" y="3390"/>
                  </a:lnTo>
                  <a:lnTo>
                    <a:pt x="0" y="6794"/>
                  </a:lnTo>
                  <a:lnTo>
                    <a:pt x="0" y="29641"/>
                  </a:lnTo>
                  <a:lnTo>
                    <a:pt x="19050" y="26200"/>
                  </a:lnTo>
                  <a:lnTo>
                    <a:pt x="20320" y="25971"/>
                  </a:lnTo>
                  <a:lnTo>
                    <a:pt x="38100" y="2275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7360920" y="657616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87"/>
                  </a:lnTo>
                  <a:lnTo>
                    <a:pt x="20320" y="227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7378699" y="657299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44"/>
                  </a:lnTo>
                  <a:lnTo>
                    <a:pt x="20320" y="22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7397749" y="656959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98"/>
                  </a:lnTo>
                  <a:lnTo>
                    <a:pt x="20320" y="226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2" name="object 3062"/>
            <p:cNvSpPr/>
            <p:nvPr/>
          </p:nvSpPr>
          <p:spPr>
            <a:xfrm>
              <a:off x="7415529" y="656642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55"/>
                  </a:lnTo>
                  <a:lnTo>
                    <a:pt x="20320" y="225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3" name="object 3063"/>
            <p:cNvSpPr/>
            <p:nvPr/>
          </p:nvSpPr>
          <p:spPr>
            <a:xfrm>
              <a:off x="7434579" y="656302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09"/>
                  </a:lnTo>
                  <a:lnTo>
                    <a:pt x="20320" y="225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4" name="object 3064"/>
            <p:cNvSpPr/>
            <p:nvPr/>
          </p:nvSpPr>
          <p:spPr>
            <a:xfrm>
              <a:off x="7452360" y="655985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66"/>
                  </a:lnTo>
                  <a:lnTo>
                    <a:pt x="20320" y="224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5" name="object 3065"/>
            <p:cNvSpPr/>
            <p:nvPr/>
          </p:nvSpPr>
          <p:spPr>
            <a:xfrm>
              <a:off x="7471410" y="655645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20"/>
                  </a:lnTo>
                  <a:lnTo>
                    <a:pt x="20320" y="224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6" name="object 3066"/>
            <p:cNvSpPr/>
            <p:nvPr/>
          </p:nvSpPr>
          <p:spPr>
            <a:xfrm>
              <a:off x="7489189" y="65532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625"/>
                  </a:lnTo>
                  <a:lnTo>
                    <a:pt x="0" y="26077"/>
                  </a:lnTo>
                  <a:lnTo>
                    <a:pt x="20319" y="22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7" name="object 3067"/>
            <p:cNvSpPr/>
            <p:nvPr/>
          </p:nvSpPr>
          <p:spPr>
            <a:xfrm>
              <a:off x="7508239" y="654988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6031"/>
                  </a:lnTo>
                  <a:lnTo>
                    <a:pt x="20319" y="2235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7526020" y="654671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88"/>
                  </a:lnTo>
                  <a:lnTo>
                    <a:pt x="20320" y="223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7545070" y="654331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42"/>
                  </a:lnTo>
                  <a:lnTo>
                    <a:pt x="20320" y="22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7562849" y="654014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99"/>
                  </a:lnTo>
                  <a:lnTo>
                    <a:pt x="20320" y="222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7581899" y="653674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53"/>
                  </a:lnTo>
                  <a:lnTo>
                    <a:pt x="20320" y="221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7599679" y="653357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10"/>
                  </a:lnTo>
                  <a:lnTo>
                    <a:pt x="20320" y="221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3073"/>
            <p:cNvSpPr/>
            <p:nvPr/>
          </p:nvSpPr>
          <p:spPr>
            <a:xfrm>
              <a:off x="7618729" y="6530176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64"/>
                  </a:lnTo>
                  <a:lnTo>
                    <a:pt x="20320" y="220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4" name="object 3074"/>
            <p:cNvSpPr/>
            <p:nvPr/>
          </p:nvSpPr>
          <p:spPr>
            <a:xfrm>
              <a:off x="7636510" y="652700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21"/>
                  </a:lnTo>
                  <a:lnTo>
                    <a:pt x="20320" y="220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3075"/>
            <p:cNvSpPr/>
            <p:nvPr/>
          </p:nvSpPr>
          <p:spPr>
            <a:xfrm>
              <a:off x="7655560" y="6523832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4">
                  <a:moveTo>
                    <a:pt x="19050" y="0"/>
                  </a:moveTo>
                  <a:lnTo>
                    <a:pt x="0" y="3398"/>
                  </a:lnTo>
                  <a:lnTo>
                    <a:pt x="0" y="25449"/>
                  </a:lnTo>
                  <a:lnTo>
                    <a:pt x="19050" y="2200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6" name="object 3076"/>
            <p:cNvSpPr/>
            <p:nvPr/>
          </p:nvSpPr>
          <p:spPr>
            <a:xfrm>
              <a:off x="7673339" y="652043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5633"/>
                  </a:lnTo>
                  <a:lnTo>
                    <a:pt x="20319" y="2195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7" name="object 3077"/>
            <p:cNvSpPr/>
            <p:nvPr/>
          </p:nvSpPr>
          <p:spPr>
            <a:xfrm>
              <a:off x="7692389" y="651726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360"/>
                  </a:lnTo>
                  <a:lnTo>
                    <a:pt x="19050" y="2191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8" name="object 3078"/>
            <p:cNvSpPr/>
            <p:nvPr/>
          </p:nvSpPr>
          <p:spPr>
            <a:xfrm>
              <a:off x="7710170" y="651386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544"/>
                  </a:lnTo>
                  <a:lnTo>
                    <a:pt x="20320" y="218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9" name="object 3079"/>
            <p:cNvSpPr/>
            <p:nvPr/>
          </p:nvSpPr>
          <p:spPr>
            <a:xfrm>
              <a:off x="7729220" y="651046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98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7746999" y="650729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55"/>
                  </a:lnTo>
                  <a:lnTo>
                    <a:pt x="20320" y="217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7766049" y="650412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182"/>
                  </a:lnTo>
                  <a:lnTo>
                    <a:pt x="19050" y="2173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7783829" y="65007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366"/>
                  </a:lnTo>
                  <a:lnTo>
                    <a:pt x="20320" y="216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7802879" y="649755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093"/>
                  </a:lnTo>
                  <a:lnTo>
                    <a:pt x="19050" y="216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4" name="object 3084"/>
            <p:cNvSpPr/>
            <p:nvPr/>
          </p:nvSpPr>
          <p:spPr>
            <a:xfrm>
              <a:off x="7820660" y="649415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277"/>
                  </a:lnTo>
                  <a:lnTo>
                    <a:pt x="20320" y="216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5" name="object 3085"/>
            <p:cNvSpPr/>
            <p:nvPr/>
          </p:nvSpPr>
          <p:spPr>
            <a:xfrm>
              <a:off x="7838439" y="649098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234"/>
                  </a:lnTo>
                  <a:lnTo>
                    <a:pt x="20319" y="215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6" name="object 3086"/>
            <p:cNvSpPr/>
            <p:nvPr/>
          </p:nvSpPr>
          <p:spPr>
            <a:xfrm>
              <a:off x="7857489" y="648758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188"/>
                  </a:lnTo>
                  <a:lnTo>
                    <a:pt x="20319" y="2151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7875270" y="648441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145"/>
                  </a:lnTo>
                  <a:lnTo>
                    <a:pt x="20320" y="2147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7894320" y="648101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99"/>
                  </a:lnTo>
                  <a:lnTo>
                    <a:pt x="20320" y="214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7912099" y="647783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56"/>
                  </a:lnTo>
                  <a:lnTo>
                    <a:pt x="20320" y="213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0" name="object 3090"/>
            <p:cNvSpPr/>
            <p:nvPr/>
          </p:nvSpPr>
          <p:spPr>
            <a:xfrm>
              <a:off x="7931149" y="647444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10"/>
                  </a:lnTo>
                  <a:lnTo>
                    <a:pt x="20320" y="213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1" name="object 3091"/>
            <p:cNvSpPr/>
            <p:nvPr/>
          </p:nvSpPr>
          <p:spPr>
            <a:xfrm>
              <a:off x="7948929" y="647126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67"/>
                  </a:lnTo>
                  <a:lnTo>
                    <a:pt x="20320" y="212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7967979" y="646787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21"/>
                  </a:lnTo>
                  <a:lnTo>
                    <a:pt x="20320" y="212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7985760" y="646469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878"/>
                  </a:lnTo>
                  <a:lnTo>
                    <a:pt x="6350" y="23730"/>
                  </a:lnTo>
                  <a:lnTo>
                    <a:pt x="20320" y="2080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8004810" y="646130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3625"/>
                  </a:lnTo>
                  <a:lnTo>
                    <a:pt x="0" y="24468"/>
                  </a:lnTo>
                  <a:lnTo>
                    <a:pt x="20320" y="2021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8022589" y="645812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625"/>
                  </a:lnTo>
                  <a:lnTo>
                    <a:pt x="0" y="23916"/>
                  </a:lnTo>
                  <a:lnTo>
                    <a:pt x="20319" y="1965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8041639" y="645457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16509" y="831"/>
                  </a:lnTo>
                  <a:lnTo>
                    <a:pt x="0" y="3776"/>
                  </a:lnTo>
                  <a:lnTo>
                    <a:pt x="0" y="23475"/>
                  </a:lnTo>
                  <a:lnTo>
                    <a:pt x="20319" y="1921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8059420" y="645069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632"/>
                  </a:lnTo>
                  <a:lnTo>
                    <a:pt x="20320" y="193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8078470" y="6446539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799"/>
                  </a:lnTo>
                  <a:lnTo>
                    <a:pt x="20320" y="1954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8096249" y="644265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955"/>
                  </a:lnTo>
                  <a:lnTo>
                    <a:pt x="20320" y="196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8115299" y="6438500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4123"/>
                  </a:lnTo>
                  <a:lnTo>
                    <a:pt x="20320" y="1986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8133079" y="6434619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279"/>
                  </a:lnTo>
                  <a:lnTo>
                    <a:pt x="20320" y="2002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8152129" y="643046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446"/>
                  </a:lnTo>
                  <a:lnTo>
                    <a:pt x="20320" y="201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8169910" y="642658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602"/>
                  </a:lnTo>
                  <a:lnTo>
                    <a:pt x="20320" y="203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8188960" y="6422423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770"/>
                  </a:lnTo>
                  <a:lnTo>
                    <a:pt x="20320" y="20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8206739" y="641854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4435"/>
                  </a:lnTo>
                  <a:lnTo>
                    <a:pt x="0" y="24926"/>
                  </a:lnTo>
                  <a:lnTo>
                    <a:pt x="20319" y="20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8225789" y="641466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4816"/>
                  </a:lnTo>
                  <a:lnTo>
                    <a:pt x="19050" y="2082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8243570" y="64105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4435"/>
                  </a:lnTo>
                  <a:lnTo>
                    <a:pt x="0" y="25250"/>
                  </a:lnTo>
                  <a:lnTo>
                    <a:pt x="20320" y="209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8" name="object 3108"/>
            <p:cNvSpPr/>
            <p:nvPr/>
          </p:nvSpPr>
          <p:spPr>
            <a:xfrm>
              <a:off x="8262620" y="640662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5140"/>
                  </a:lnTo>
                  <a:lnTo>
                    <a:pt x="19050" y="211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9" name="object 3109"/>
            <p:cNvSpPr/>
            <p:nvPr/>
          </p:nvSpPr>
          <p:spPr>
            <a:xfrm>
              <a:off x="8280399" y="640246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573"/>
                  </a:lnTo>
                  <a:lnTo>
                    <a:pt x="20320" y="2131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8298179" y="639858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730"/>
                  </a:lnTo>
                  <a:lnTo>
                    <a:pt x="20320" y="2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8317229" y="639442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897"/>
                  </a:lnTo>
                  <a:lnTo>
                    <a:pt x="20320" y="216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8336279" y="6390545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9050" y="0"/>
                  </a:moveTo>
                  <a:lnTo>
                    <a:pt x="0" y="4158"/>
                  </a:lnTo>
                  <a:lnTo>
                    <a:pt x="0" y="25787"/>
                  </a:lnTo>
                  <a:lnTo>
                    <a:pt x="19050" y="2179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8354060" y="638638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4435"/>
                  </a:lnTo>
                  <a:lnTo>
                    <a:pt x="0" y="26220"/>
                  </a:lnTo>
                  <a:lnTo>
                    <a:pt x="20320" y="219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4" name="object 3114"/>
            <p:cNvSpPr/>
            <p:nvPr/>
          </p:nvSpPr>
          <p:spPr>
            <a:xfrm>
              <a:off x="8373110" y="6382506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4158"/>
                  </a:lnTo>
                  <a:lnTo>
                    <a:pt x="0" y="26111"/>
                  </a:lnTo>
                  <a:lnTo>
                    <a:pt x="19050" y="2212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8390889" y="637834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4435"/>
                  </a:lnTo>
                  <a:lnTo>
                    <a:pt x="0" y="26544"/>
                  </a:lnTo>
                  <a:lnTo>
                    <a:pt x="20319" y="2228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8408670" y="6374467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700"/>
                  </a:lnTo>
                  <a:lnTo>
                    <a:pt x="20320" y="2244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8427720" y="637030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868"/>
                  </a:lnTo>
                  <a:lnTo>
                    <a:pt x="20320" y="226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8445499" y="6366428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024"/>
                  </a:lnTo>
                  <a:lnTo>
                    <a:pt x="20320" y="227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8464549" y="636227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191"/>
                  </a:lnTo>
                  <a:lnTo>
                    <a:pt x="20320" y="229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8482329" y="635838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347"/>
                  </a:lnTo>
                  <a:lnTo>
                    <a:pt x="20320" y="230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1" name="object 3121"/>
            <p:cNvSpPr/>
            <p:nvPr/>
          </p:nvSpPr>
          <p:spPr>
            <a:xfrm>
              <a:off x="8501379" y="6354231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515"/>
                  </a:lnTo>
                  <a:lnTo>
                    <a:pt x="20320" y="2325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2" name="object 3122"/>
            <p:cNvSpPr/>
            <p:nvPr/>
          </p:nvSpPr>
          <p:spPr>
            <a:xfrm>
              <a:off x="8519160" y="6350351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671"/>
                  </a:lnTo>
                  <a:lnTo>
                    <a:pt x="20320" y="234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8538210" y="6346193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838"/>
                  </a:lnTo>
                  <a:lnTo>
                    <a:pt x="20320" y="235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8555989" y="6342312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7995"/>
                  </a:lnTo>
                  <a:lnTo>
                    <a:pt x="20319" y="237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8575039" y="6338154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8162"/>
                  </a:lnTo>
                  <a:lnTo>
                    <a:pt x="20319" y="2390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6" name="object 3126"/>
            <p:cNvSpPr/>
            <p:nvPr/>
          </p:nvSpPr>
          <p:spPr>
            <a:xfrm>
              <a:off x="8592820" y="6334273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318"/>
                  </a:lnTo>
                  <a:lnTo>
                    <a:pt x="20320" y="240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8611870" y="6330115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486"/>
                  </a:lnTo>
                  <a:lnTo>
                    <a:pt x="20320" y="242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8629649" y="6326234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642"/>
                  </a:lnTo>
                  <a:lnTo>
                    <a:pt x="20320" y="2438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9" name="object 3129"/>
            <p:cNvSpPr/>
            <p:nvPr/>
          </p:nvSpPr>
          <p:spPr>
            <a:xfrm>
              <a:off x="8648699" y="6322076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809"/>
                  </a:lnTo>
                  <a:lnTo>
                    <a:pt x="20320" y="2455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0" name="object 3130"/>
            <p:cNvSpPr/>
            <p:nvPr/>
          </p:nvSpPr>
          <p:spPr>
            <a:xfrm>
              <a:off x="8666479" y="6318195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965"/>
                  </a:lnTo>
                  <a:lnTo>
                    <a:pt x="20320" y="2470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8685529" y="6314314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4158"/>
                  </a:lnTo>
                  <a:lnTo>
                    <a:pt x="0" y="28856"/>
                  </a:lnTo>
                  <a:lnTo>
                    <a:pt x="19050" y="2486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8703310" y="6310156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20" y="0"/>
                  </a:moveTo>
                  <a:lnTo>
                    <a:pt x="0" y="4435"/>
                  </a:lnTo>
                  <a:lnTo>
                    <a:pt x="0" y="29289"/>
                  </a:lnTo>
                  <a:lnTo>
                    <a:pt x="20320" y="2503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3" name="object 3133"/>
            <p:cNvSpPr/>
            <p:nvPr/>
          </p:nvSpPr>
          <p:spPr>
            <a:xfrm>
              <a:off x="8721089" y="6305998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21589" y="0"/>
                  </a:moveTo>
                  <a:lnTo>
                    <a:pt x="0" y="4712"/>
                  </a:lnTo>
                  <a:lnTo>
                    <a:pt x="0" y="29723"/>
                  </a:lnTo>
                  <a:lnTo>
                    <a:pt x="21589" y="252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4" name="object 3134"/>
            <p:cNvSpPr/>
            <p:nvPr/>
          </p:nvSpPr>
          <p:spPr>
            <a:xfrm>
              <a:off x="8740139" y="6302118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613"/>
                  </a:lnTo>
                  <a:lnTo>
                    <a:pt x="20319" y="2535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8759189" y="6297960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780"/>
                  </a:lnTo>
                  <a:lnTo>
                    <a:pt x="20319" y="2552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8776970" y="6294079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29936"/>
                  </a:lnTo>
                  <a:lnTo>
                    <a:pt x="20320" y="2568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8796020" y="6290198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5">
                  <a:moveTo>
                    <a:pt x="19050" y="0"/>
                  </a:moveTo>
                  <a:lnTo>
                    <a:pt x="0" y="4158"/>
                  </a:lnTo>
                  <a:lnTo>
                    <a:pt x="0" y="29826"/>
                  </a:lnTo>
                  <a:lnTo>
                    <a:pt x="19050" y="2583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8813799" y="628604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30260"/>
                  </a:lnTo>
                  <a:lnTo>
                    <a:pt x="20320" y="260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8832849" y="6282159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79">
                  <a:moveTo>
                    <a:pt x="19050" y="0"/>
                  </a:moveTo>
                  <a:lnTo>
                    <a:pt x="0" y="4158"/>
                  </a:lnTo>
                  <a:lnTo>
                    <a:pt x="0" y="30150"/>
                  </a:lnTo>
                  <a:lnTo>
                    <a:pt x="19050" y="26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8850629" y="627800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583"/>
                  </a:lnTo>
                  <a:lnTo>
                    <a:pt x="20320" y="2632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8868410" y="6274120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740"/>
                  </a:lnTo>
                  <a:lnTo>
                    <a:pt x="20320" y="264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2" name="object 3142"/>
            <p:cNvSpPr/>
            <p:nvPr/>
          </p:nvSpPr>
          <p:spPr>
            <a:xfrm>
              <a:off x="8887460" y="6269962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907"/>
                  </a:lnTo>
                  <a:lnTo>
                    <a:pt x="20320" y="266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3" name="object 3143"/>
            <p:cNvSpPr/>
            <p:nvPr/>
          </p:nvSpPr>
          <p:spPr>
            <a:xfrm>
              <a:off x="8905239" y="6266082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19" y="0"/>
                  </a:moveTo>
                  <a:lnTo>
                    <a:pt x="0" y="4435"/>
                  </a:lnTo>
                  <a:lnTo>
                    <a:pt x="0" y="31063"/>
                  </a:lnTo>
                  <a:lnTo>
                    <a:pt x="20319" y="2680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4" name="object 3144"/>
            <p:cNvSpPr/>
            <p:nvPr/>
          </p:nvSpPr>
          <p:spPr>
            <a:xfrm>
              <a:off x="8924289" y="6261924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19" y="0"/>
                  </a:moveTo>
                  <a:lnTo>
                    <a:pt x="0" y="4435"/>
                  </a:lnTo>
                  <a:lnTo>
                    <a:pt x="0" y="31231"/>
                  </a:lnTo>
                  <a:lnTo>
                    <a:pt x="20319" y="2697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5" name="object 3145"/>
            <p:cNvSpPr/>
            <p:nvPr/>
          </p:nvSpPr>
          <p:spPr>
            <a:xfrm>
              <a:off x="8943339" y="625804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9050" y="0"/>
                  </a:moveTo>
                  <a:lnTo>
                    <a:pt x="0" y="4158"/>
                  </a:lnTo>
                  <a:lnTo>
                    <a:pt x="0" y="31121"/>
                  </a:lnTo>
                  <a:lnTo>
                    <a:pt x="19050" y="2713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8961120" y="6253885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554"/>
                  </a:lnTo>
                  <a:lnTo>
                    <a:pt x="20320" y="2729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8978899" y="6250004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710"/>
                  </a:lnTo>
                  <a:lnTo>
                    <a:pt x="20320" y="2745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8997949" y="624584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1878"/>
                  </a:lnTo>
                  <a:lnTo>
                    <a:pt x="20320" y="276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9" name="object 3149"/>
            <p:cNvSpPr/>
            <p:nvPr/>
          </p:nvSpPr>
          <p:spPr>
            <a:xfrm>
              <a:off x="9015729" y="6241965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034"/>
                  </a:lnTo>
                  <a:lnTo>
                    <a:pt x="20320" y="2777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0" name="object 3150"/>
            <p:cNvSpPr/>
            <p:nvPr/>
          </p:nvSpPr>
          <p:spPr>
            <a:xfrm>
              <a:off x="9034779" y="6237807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201"/>
                  </a:lnTo>
                  <a:lnTo>
                    <a:pt x="20320" y="279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1" name="object 3151"/>
            <p:cNvSpPr/>
            <p:nvPr/>
          </p:nvSpPr>
          <p:spPr>
            <a:xfrm>
              <a:off x="9052560" y="623392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358"/>
                  </a:lnTo>
                  <a:lnTo>
                    <a:pt x="20320" y="2810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9071610" y="6229768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20" y="0"/>
                  </a:moveTo>
                  <a:lnTo>
                    <a:pt x="0" y="4435"/>
                  </a:lnTo>
                  <a:lnTo>
                    <a:pt x="0" y="32525"/>
                  </a:lnTo>
                  <a:lnTo>
                    <a:pt x="20320" y="28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9089389" y="6225888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681"/>
                  </a:lnTo>
                  <a:lnTo>
                    <a:pt x="20319" y="284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9108439" y="6221730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849"/>
                  </a:lnTo>
                  <a:lnTo>
                    <a:pt x="20319" y="285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9126220" y="6221730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2539" y="0"/>
                  </a:moveTo>
                  <a:lnTo>
                    <a:pt x="0" y="554"/>
                  </a:lnTo>
                  <a:lnTo>
                    <a:pt x="0" y="29124"/>
                  </a:lnTo>
                  <a:lnTo>
                    <a:pt x="17779" y="254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-127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9BE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393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ADF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5969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800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1003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9D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1206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7D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1409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7D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3" name="object 3163"/>
            <p:cNvSpPr/>
            <p:nvPr/>
          </p:nvSpPr>
          <p:spPr>
            <a:xfrm>
              <a:off x="1612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4" name="object 3164"/>
            <p:cNvSpPr/>
            <p:nvPr/>
          </p:nvSpPr>
          <p:spPr>
            <a:xfrm>
              <a:off x="1816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5D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2019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2222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2425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2628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2832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2D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3035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1D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3238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3441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3" name="object 3173"/>
            <p:cNvSpPr/>
            <p:nvPr/>
          </p:nvSpPr>
          <p:spPr>
            <a:xfrm>
              <a:off x="3644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FC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4" name="object 3174"/>
            <p:cNvSpPr/>
            <p:nvPr/>
          </p:nvSpPr>
          <p:spPr>
            <a:xfrm>
              <a:off x="3848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EC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5" name="object 3175"/>
            <p:cNvSpPr/>
            <p:nvPr/>
          </p:nvSpPr>
          <p:spPr>
            <a:xfrm>
              <a:off x="4051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EC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6" name="object 3176"/>
            <p:cNvSpPr/>
            <p:nvPr/>
          </p:nvSpPr>
          <p:spPr>
            <a:xfrm>
              <a:off x="4241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D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4457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4660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4851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0" name="object 3180"/>
            <p:cNvSpPr/>
            <p:nvPr/>
          </p:nvSpPr>
          <p:spPr>
            <a:xfrm>
              <a:off x="5067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1" name="object 3181"/>
            <p:cNvSpPr/>
            <p:nvPr/>
          </p:nvSpPr>
          <p:spPr>
            <a:xfrm>
              <a:off x="5257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5460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5664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5867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60706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7C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6" name="object 3186"/>
            <p:cNvSpPr/>
            <p:nvPr/>
          </p:nvSpPr>
          <p:spPr>
            <a:xfrm>
              <a:off x="6273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6C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6476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6680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6883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4B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0" name="object 3190"/>
            <p:cNvSpPr/>
            <p:nvPr/>
          </p:nvSpPr>
          <p:spPr>
            <a:xfrm>
              <a:off x="7086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1" name="object 3191"/>
            <p:cNvSpPr/>
            <p:nvPr/>
          </p:nvSpPr>
          <p:spPr>
            <a:xfrm>
              <a:off x="7289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7492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7696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7899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5" name="object 3195"/>
            <p:cNvSpPr/>
            <p:nvPr/>
          </p:nvSpPr>
          <p:spPr>
            <a:xfrm>
              <a:off x="8102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6" name="object 3196"/>
            <p:cNvSpPr/>
            <p:nvPr/>
          </p:nvSpPr>
          <p:spPr>
            <a:xfrm>
              <a:off x="8305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8508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8712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EB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8915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0" name="object 3200"/>
            <p:cNvSpPr/>
            <p:nvPr/>
          </p:nvSpPr>
          <p:spPr>
            <a:xfrm>
              <a:off x="9118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1" name="object 3201"/>
            <p:cNvSpPr/>
            <p:nvPr/>
          </p:nvSpPr>
          <p:spPr>
            <a:xfrm>
              <a:off x="9321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CB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9524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B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9728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9931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10134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9A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6" name="object 3206"/>
            <p:cNvSpPr/>
            <p:nvPr/>
          </p:nvSpPr>
          <p:spPr>
            <a:xfrm>
              <a:off x="10337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8A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7" name="object 3207"/>
            <p:cNvSpPr/>
            <p:nvPr/>
          </p:nvSpPr>
          <p:spPr>
            <a:xfrm>
              <a:off x="10540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8A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8" name="object 3208"/>
            <p:cNvSpPr/>
            <p:nvPr/>
          </p:nvSpPr>
          <p:spPr>
            <a:xfrm>
              <a:off x="10744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7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9" name="object 3209"/>
            <p:cNvSpPr/>
            <p:nvPr/>
          </p:nvSpPr>
          <p:spPr>
            <a:xfrm>
              <a:off x="109346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0" name="object 3210"/>
            <p:cNvSpPr/>
            <p:nvPr/>
          </p:nvSpPr>
          <p:spPr>
            <a:xfrm>
              <a:off x="11150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6A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1" name="object 3211"/>
            <p:cNvSpPr/>
            <p:nvPr/>
          </p:nvSpPr>
          <p:spPr>
            <a:xfrm>
              <a:off x="11341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5A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11544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3" name="object 3213"/>
            <p:cNvSpPr/>
            <p:nvPr/>
          </p:nvSpPr>
          <p:spPr>
            <a:xfrm>
              <a:off x="11760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4A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4" name="object 3214"/>
            <p:cNvSpPr/>
            <p:nvPr/>
          </p:nvSpPr>
          <p:spPr>
            <a:xfrm>
              <a:off x="119506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3A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121539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12357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7" name="object 3217"/>
            <p:cNvSpPr/>
            <p:nvPr/>
          </p:nvSpPr>
          <p:spPr>
            <a:xfrm>
              <a:off x="12560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8" name="object 3218"/>
            <p:cNvSpPr/>
            <p:nvPr/>
          </p:nvSpPr>
          <p:spPr>
            <a:xfrm>
              <a:off x="12763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0A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9" name="object 3219"/>
            <p:cNvSpPr/>
            <p:nvPr/>
          </p:nvSpPr>
          <p:spPr>
            <a:xfrm>
              <a:off x="129666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A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0" name="object 3220"/>
            <p:cNvSpPr/>
            <p:nvPr/>
          </p:nvSpPr>
          <p:spPr>
            <a:xfrm>
              <a:off x="13169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1" name="object 3221"/>
            <p:cNvSpPr/>
            <p:nvPr/>
          </p:nvSpPr>
          <p:spPr>
            <a:xfrm>
              <a:off x="13373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E9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13576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9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3" name="object 3223"/>
            <p:cNvSpPr/>
            <p:nvPr/>
          </p:nvSpPr>
          <p:spPr>
            <a:xfrm>
              <a:off x="13779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4" name="object 3224"/>
            <p:cNvSpPr/>
            <p:nvPr/>
          </p:nvSpPr>
          <p:spPr>
            <a:xfrm>
              <a:off x="139826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9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14185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14389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14592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8" name="object 3228"/>
            <p:cNvSpPr/>
            <p:nvPr/>
          </p:nvSpPr>
          <p:spPr>
            <a:xfrm>
              <a:off x="14795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14998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0" name="object 3230"/>
            <p:cNvSpPr/>
            <p:nvPr/>
          </p:nvSpPr>
          <p:spPr>
            <a:xfrm>
              <a:off x="15201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89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1" name="object 3231"/>
            <p:cNvSpPr/>
            <p:nvPr/>
          </p:nvSpPr>
          <p:spPr>
            <a:xfrm>
              <a:off x="15405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79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2" name="object 3232"/>
            <p:cNvSpPr/>
            <p:nvPr/>
          </p:nvSpPr>
          <p:spPr>
            <a:xfrm>
              <a:off x="15608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3" name="object 3233"/>
            <p:cNvSpPr/>
            <p:nvPr/>
          </p:nvSpPr>
          <p:spPr>
            <a:xfrm>
              <a:off x="15811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4" name="object 3234"/>
            <p:cNvSpPr/>
            <p:nvPr/>
          </p:nvSpPr>
          <p:spPr>
            <a:xfrm>
              <a:off x="16014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5" name="object 3235"/>
            <p:cNvSpPr/>
            <p:nvPr/>
          </p:nvSpPr>
          <p:spPr>
            <a:xfrm>
              <a:off x="16217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49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6" name="object 3236"/>
            <p:cNvSpPr/>
            <p:nvPr/>
          </p:nvSpPr>
          <p:spPr>
            <a:xfrm>
              <a:off x="16421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49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7" name="object 3237"/>
            <p:cNvSpPr/>
            <p:nvPr/>
          </p:nvSpPr>
          <p:spPr>
            <a:xfrm>
              <a:off x="16624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38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16827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28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17030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28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17233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18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17437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08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2" name="object 3242"/>
            <p:cNvSpPr/>
            <p:nvPr/>
          </p:nvSpPr>
          <p:spPr>
            <a:xfrm>
              <a:off x="17627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08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3" name="object 3243"/>
            <p:cNvSpPr/>
            <p:nvPr/>
          </p:nvSpPr>
          <p:spPr>
            <a:xfrm>
              <a:off x="17843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F8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18034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5" name="object 3245"/>
            <p:cNvSpPr/>
            <p:nvPr/>
          </p:nvSpPr>
          <p:spPr>
            <a:xfrm>
              <a:off x="182371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6" name="object 3246"/>
            <p:cNvSpPr/>
            <p:nvPr/>
          </p:nvSpPr>
          <p:spPr>
            <a:xfrm>
              <a:off x="184404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D8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18643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C8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18846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8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19050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8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192531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A8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194564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98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19659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98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19862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87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20066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77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20269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77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20472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7" name="object 3257"/>
            <p:cNvSpPr/>
            <p:nvPr/>
          </p:nvSpPr>
          <p:spPr>
            <a:xfrm>
              <a:off x="20675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57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8" name="object 3258"/>
            <p:cNvSpPr/>
            <p:nvPr/>
          </p:nvSpPr>
          <p:spPr>
            <a:xfrm>
              <a:off x="20878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57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21082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21285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21488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2" name="object 3262"/>
            <p:cNvSpPr/>
            <p:nvPr/>
          </p:nvSpPr>
          <p:spPr>
            <a:xfrm>
              <a:off x="21691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27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3" name="object 3263"/>
            <p:cNvSpPr/>
            <p:nvPr/>
          </p:nvSpPr>
          <p:spPr>
            <a:xfrm>
              <a:off x="21894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17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22098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22301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07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22504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F7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22707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22910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23114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D6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23304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C6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23520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C6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237109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B6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23914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24117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24320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96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245236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86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247269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767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24930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7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25133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6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25336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56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25539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5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257429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4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25946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36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26149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36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26352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25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26555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26758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26962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05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27165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27368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27571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E5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27774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D5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27978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28181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28384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28587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28790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28994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95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29197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85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29387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85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29603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74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29806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64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299974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30213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54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30403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306070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33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310134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31216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31419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0" name="object 3310"/>
            <p:cNvSpPr/>
            <p:nvPr/>
          </p:nvSpPr>
          <p:spPr>
            <a:xfrm>
              <a:off x="31623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1" name="object 3311"/>
            <p:cNvSpPr/>
            <p:nvPr/>
          </p:nvSpPr>
          <p:spPr>
            <a:xfrm>
              <a:off x="318261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2" name="object 3312"/>
            <p:cNvSpPr/>
            <p:nvPr/>
          </p:nvSpPr>
          <p:spPr>
            <a:xfrm>
              <a:off x="320294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3" name="object 3313"/>
            <p:cNvSpPr/>
            <p:nvPr/>
          </p:nvSpPr>
          <p:spPr>
            <a:xfrm>
              <a:off x="32232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E4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4" name="object 3314"/>
            <p:cNvSpPr/>
            <p:nvPr/>
          </p:nvSpPr>
          <p:spPr>
            <a:xfrm>
              <a:off x="32435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D4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5" name="object 3315"/>
            <p:cNvSpPr/>
            <p:nvPr/>
          </p:nvSpPr>
          <p:spPr>
            <a:xfrm>
              <a:off x="32639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6" name="object 3316"/>
            <p:cNvSpPr/>
            <p:nvPr/>
          </p:nvSpPr>
          <p:spPr>
            <a:xfrm>
              <a:off x="32842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33045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33248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33451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A3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0" name="object 3320"/>
            <p:cNvSpPr/>
            <p:nvPr/>
          </p:nvSpPr>
          <p:spPr>
            <a:xfrm>
              <a:off x="33655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1" name="object 3321"/>
            <p:cNvSpPr/>
            <p:nvPr/>
          </p:nvSpPr>
          <p:spPr>
            <a:xfrm>
              <a:off x="33858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2" name="object 3322"/>
            <p:cNvSpPr/>
            <p:nvPr/>
          </p:nvSpPr>
          <p:spPr>
            <a:xfrm>
              <a:off x="34061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3" name="object 3323"/>
            <p:cNvSpPr/>
            <p:nvPr/>
          </p:nvSpPr>
          <p:spPr>
            <a:xfrm>
              <a:off x="34264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73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34467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63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5" name="object 3325"/>
            <p:cNvSpPr/>
            <p:nvPr/>
          </p:nvSpPr>
          <p:spPr>
            <a:xfrm>
              <a:off x="34671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6" name="object 3326"/>
            <p:cNvSpPr/>
            <p:nvPr/>
          </p:nvSpPr>
          <p:spPr>
            <a:xfrm>
              <a:off x="34874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53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7" name="object 3327"/>
            <p:cNvSpPr/>
            <p:nvPr/>
          </p:nvSpPr>
          <p:spPr>
            <a:xfrm>
              <a:off x="35077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8" name="object 3328"/>
            <p:cNvSpPr/>
            <p:nvPr/>
          </p:nvSpPr>
          <p:spPr>
            <a:xfrm>
              <a:off x="35280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9" name="object 3329"/>
            <p:cNvSpPr/>
            <p:nvPr/>
          </p:nvSpPr>
          <p:spPr>
            <a:xfrm>
              <a:off x="35483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3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0" name="object 3330"/>
            <p:cNvSpPr/>
            <p:nvPr/>
          </p:nvSpPr>
          <p:spPr>
            <a:xfrm>
              <a:off x="35687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1" name="object 3331"/>
            <p:cNvSpPr/>
            <p:nvPr/>
          </p:nvSpPr>
          <p:spPr>
            <a:xfrm>
              <a:off x="35890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2" name="object 3332"/>
            <p:cNvSpPr/>
            <p:nvPr/>
          </p:nvSpPr>
          <p:spPr>
            <a:xfrm>
              <a:off x="36080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13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3" name="object 3333"/>
            <p:cNvSpPr/>
            <p:nvPr/>
          </p:nvSpPr>
          <p:spPr>
            <a:xfrm>
              <a:off x="36296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4" name="object 3334"/>
            <p:cNvSpPr/>
            <p:nvPr/>
          </p:nvSpPr>
          <p:spPr>
            <a:xfrm>
              <a:off x="36487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5" name="object 3335"/>
            <p:cNvSpPr/>
            <p:nvPr/>
          </p:nvSpPr>
          <p:spPr>
            <a:xfrm>
              <a:off x="36690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6" name="object 3336"/>
            <p:cNvSpPr/>
            <p:nvPr/>
          </p:nvSpPr>
          <p:spPr>
            <a:xfrm>
              <a:off x="36906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7" name="object 3337"/>
            <p:cNvSpPr/>
            <p:nvPr/>
          </p:nvSpPr>
          <p:spPr>
            <a:xfrm>
              <a:off x="37096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D2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8" name="object 3338"/>
            <p:cNvSpPr/>
            <p:nvPr/>
          </p:nvSpPr>
          <p:spPr>
            <a:xfrm>
              <a:off x="37299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9" name="object 3339"/>
            <p:cNvSpPr/>
            <p:nvPr/>
          </p:nvSpPr>
          <p:spPr>
            <a:xfrm>
              <a:off x="37503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C2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0" name="object 3340"/>
            <p:cNvSpPr/>
            <p:nvPr/>
          </p:nvSpPr>
          <p:spPr>
            <a:xfrm>
              <a:off x="37706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1" name="object 3341"/>
            <p:cNvSpPr/>
            <p:nvPr/>
          </p:nvSpPr>
          <p:spPr>
            <a:xfrm>
              <a:off x="37909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2" name="object 3342"/>
            <p:cNvSpPr/>
            <p:nvPr/>
          </p:nvSpPr>
          <p:spPr>
            <a:xfrm>
              <a:off x="38112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A2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3" name="object 3343"/>
            <p:cNvSpPr/>
            <p:nvPr/>
          </p:nvSpPr>
          <p:spPr>
            <a:xfrm>
              <a:off x="38315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4" name="object 3344"/>
            <p:cNvSpPr/>
            <p:nvPr/>
          </p:nvSpPr>
          <p:spPr>
            <a:xfrm>
              <a:off x="38519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92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5" name="object 3345"/>
            <p:cNvSpPr/>
            <p:nvPr/>
          </p:nvSpPr>
          <p:spPr>
            <a:xfrm>
              <a:off x="38722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6" name="object 3346"/>
            <p:cNvSpPr/>
            <p:nvPr/>
          </p:nvSpPr>
          <p:spPr>
            <a:xfrm>
              <a:off x="38925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7" name="object 3347"/>
            <p:cNvSpPr/>
            <p:nvPr/>
          </p:nvSpPr>
          <p:spPr>
            <a:xfrm>
              <a:off x="39128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7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8" name="object 3348"/>
            <p:cNvSpPr/>
            <p:nvPr/>
          </p:nvSpPr>
          <p:spPr>
            <a:xfrm>
              <a:off x="39331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9" name="object 3349"/>
            <p:cNvSpPr/>
            <p:nvPr/>
          </p:nvSpPr>
          <p:spPr>
            <a:xfrm>
              <a:off x="39535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0" name="object 3350"/>
            <p:cNvSpPr/>
            <p:nvPr/>
          </p:nvSpPr>
          <p:spPr>
            <a:xfrm>
              <a:off x="39738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1" name="object 3351"/>
            <p:cNvSpPr/>
            <p:nvPr/>
          </p:nvSpPr>
          <p:spPr>
            <a:xfrm>
              <a:off x="39941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2" name="object 3352"/>
            <p:cNvSpPr/>
            <p:nvPr/>
          </p:nvSpPr>
          <p:spPr>
            <a:xfrm>
              <a:off x="40144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3" name="object 3353"/>
            <p:cNvSpPr/>
            <p:nvPr/>
          </p:nvSpPr>
          <p:spPr>
            <a:xfrm>
              <a:off x="40347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4" name="object 3354"/>
            <p:cNvSpPr/>
            <p:nvPr/>
          </p:nvSpPr>
          <p:spPr>
            <a:xfrm>
              <a:off x="40551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5" name="object 3355"/>
            <p:cNvSpPr/>
            <p:nvPr/>
          </p:nvSpPr>
          <p:spPr>
            <a:xfrm>
              <a:off x="40754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11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6" name="object 3356"/>
            <p:cNvSpPr/>
            <p:nvPr/>
          </p:nvSpPr>
          <p:spPr>
            <a:xfrm>
              <a:off x="40957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7" name="object 3357"/>
            <p:cNvSpPr/>
            <p:nvPr/>
          </p:nvSpPr>
          <p:spPr>
            <a:xfrm>
              <a:off x="41160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8" name="object 3358"/>
            <p:cNvSpPr/>
            <p:nvPr/>
          </p:nvSpPr>
          <p:spPr>
            <a:xfrm>
              <a:off x="41363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9" name="object 3359"/>
            <p:cNvSpPr/>
            <p:nvPr/>
          </p:nvSpPr>
          <p:spPr>
            <a:xfrm>
              <a:off x="41567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E1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0" name="object 3360"/>
            <p:cNvSpPr/>
            <p:nvPr/>
          </p:nvSpPr>
          <p:spPr>
            <a:xfrm>
              <a:off x="41770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E1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1" name="object 3361"/>
            <p:cNvSpPr/>
            <p:nvPr/>
          </p:nvSpPr>
          <p:spPr>
            <a:xfrm>
              <a:off x="41973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D1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2" name="object 3362"/>
            <p:cNvSpPr/>
            <p:nvPr/>
          </p:nvSpPr>
          <p:spPr>
            <a:xfrm>
              <a:off x="42176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3" name="object 3363"/>
            <p:cNvSpPr/>
            <p:nvPr/>
          </p:nvSpPr>
          <p:spPr>
            <a:xfrm>
              <a:off x="42379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4" name="object 3364"/>
            <p:cNvSpPr/>
            <p:nvPr/>
          </p:nvSpPr>
          <p:spPr>
            <a:xfrm>
              <a:off x="42583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B1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5" name="object 3365"/>
            <p:cNvSpPr/>
            <p:nvPr/>
          </p:nvSpPr>
          <p:spPr>
            <a:xfrm>
              <a:off x="42773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6" name="object 3366"/>
            <p:cNvSpPr/>
            <p:nvPr/>
          </p:nvSpPr>
          <p:spPr>
            <a:xfrm>
              <a:off x="42989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7" name="object 3367"/>
            <p:cNvSpPr/>
            <p:nvPr/>
          </p:nvSpPr>
          <p:spPr>
            <a:xfrm>
              <a:off x="43180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90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8" name="object 3368"/>
            <p:cNvSpPr/>
            <p:nvPr/>
          </p:nvSpPr>
          <p:spPr>
            <a:xfrm>
              <a:off x="43383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80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9" name="object 3369"/>
            <p:cNvSpPr/>
            <p:nvPr/>
          </p:nvSpPr>
          <p:spPr>
            <a:xfrm>
              <a:off x="43586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0" name="object 3370"/>
            <p:cNvSpPr/>
            <p:nvPr/>
          </p:nvSpPr>
          <p:spPr>
            <a:xfrm>
              <a:off x="43789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1" name="object 3371"/>
            <p:cNvSpPr/>
            <p:nvPr/>
          </p:nvSpPr>
          <p:spPr>
            <a:xfrm>
              <a:off x="43992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60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2" name="object 3372"/>
            <p:cNvSpPr/>
            <p:nvPr/>
          </p:nvSpPr>
          <p:spPr>
            <a:xfrm>
              <a:off x="44196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50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3" name="object 3373"/>
            <p:cNvSpPr/>
            <p:nvPr/>
          </p:nvSpPr>
          <p:spPr>
            <a:xfrm>
              <a:off x="44399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50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4" name="object 3374"/>
            <p:cNvSpPr/>
            <p:nvPr/>
          </p:nvSpPr>
          <p:spPr>
            <a:xfrm>
              <a:off x="44602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40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5" name="object 3375"/>
            <p:cNvSpPr/>
            <p:nvPr/>
          </p:nvSpPr>
          <p:spPr>
            <a:xfrm>
              <a:off x="44805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30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6" name="object 3376"/>
            <p:cNvSpPr/>
            <p:nvPr/>
          </p:nvSpPr>
          <p:spPr>
            <a:xfrm>
              <a:off x="45008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7" name="object 3377"/>
            <p:cNvSpPr/>
            <p:nvPr/>
          </p:nvSpPr>
          <p:spPr>
            <a:xfrm>
              <a:off x="45212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20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8" name="object 3378"/>
            <p:cNvSpPr/>
            <p:nvPr/>
          </p:nvSpPr>
          <p:spPr>
            <a:xfrm>
              <a:off x="45415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9" name="object 3379"/>
            <p:cNvSpPr/>
            <p:nvPr/>
          </p:nvSpPr>
          <p:spPr>
            <a:xfrm>
              <a:off x="45618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0" name="object 3380"/>
            <p:cNvSpPr/>
            <p:nvPr/>
          </p:nvSpPr>
          <p:spPr>
            <a:xfrm>
              <a:off x="458216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10" h="24129">
                  <a:moveTo>
                    <a:pt x="41910" y="0"/>
                  </a:moveTo>
                  <a:lnTo>
                    <a:pt x="2159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159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1" name="object 3381"/>
            <p:cNvSpPr/>
            <p:nvPr/>
          </p:nvSpPr>
          <p:spPr>
            <a:xfrm>
              <a:off x="46228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2" name="object 3382"/>
            <p:cNvSpPr/>
            <p:nvPr/>
          </p:nvSpPr>
          <p:spPr>
            <a:xfrm>
              <a:off x="46431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3" name="object 3383"/>
            <p:cNvSpPr/>
            <p:nvPr/>
          </p:nvSpPr>
          <p:spPr>
            <a:xfrm>
              <a:off x="46634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20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4" name="object 3384"/>
            <p:cNvSpPr/>
            <p:nvPr/>
          </p:nvSpPr>
          <p:spPr>
            <a:xfrm>
              <a:off x="46837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30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5" name="object 3385"/>
            <p:cNvSpPr/>
            <p:nvPr/>
          </p:nvSpPr>
          <p:spPr>
            <a:xfrm>
              <a:off x="47040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6" name="object 3386"/>
            <p:cNvSpPr/>
            <p:nvPr/>
          </p:nvSpPr>
          <p:spPr>
            <a:xfrm>
              <a:off x="47244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40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7" name="object 3387"/>
            <p:cNvSpPr/>
            <p:nvPr/>
          </p:nvSpPr>
          <p:spPr>
            <a:xfrm>
              <a:off x="47447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8" name="object 3388"/>
            <p:cNvSpPr/>
            <p:nvPr/>
          </p:nvSpPr>
          <p:spPr>
            <a:xfrm>
              <a:off x="47650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9" name="object 3389"/>
            <p:cNvSpPr/>
            <p:nvPr/>
          </p:nvSpPr>
          <p:spPr>
            <a:xfrm>
              <a:off x="47853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60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0" name="object 3390"/>
            <p:cNvSpPr/>
            <p:nvPr/>
          </p:nvSpPr>
          <p:spPr>
            <a:xfrm>
              <a:off x="48056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1" name="object 3391"/>
            <p:cNvSpPr/>
            <p:nvPr/>
          </p:nvSpPr>
          <p:spPr>
            <a:xfrm>
              <a:off x="48260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2" name="object 3392"/>
            <p:cNvSpPr/>
            <p:nvPr/>
          </p:nvSpPr>
          <p:spPr>
            <a:xfrm>
              <a:off x="48450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80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3" name="object 3393"/>
            <p:cNvSpPr/>
            <p:nvPr/>
          </p:nvSpPr>
          <p:spPr>
            <a:xfrm>
              <a:off x="48666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4" name="object 3394"/>
            <p:cNvSpPr/>
            <p:nvPr/>
          </p:nvSpPr>
          <p:spPr>
            <a:xfrm>
              <a:off x="48856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5" name="object 3395"/>
            <p:cNvSpPr/>
            <p:nvPr/>
          </p:nvSpPr>
          <p:spPr>
            <a:xfrm>
              <a:off x="49060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6" name="object 3396"/>
            <p:cNvSpPr/>
            <p:nvPr/>
          </p:nvSpPr>
          <p:spPr>
            <a:xfrm>
              <a:off x="49263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B1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7" name="object 3397"/>
            <p:cNvSpPr/>
            <p:nvPr/>
          </p:nvSpPr>
          <p:spPr>
            <a:xfrm>
              <a:off x="49466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C1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8" name="object 3398"/>
            <p:cNvSpPr/>
            <p:nvPr/>
          </p:nvSpPr>
          <p:spPr>
            <a:xfrm>
              <a:off x="49669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C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9" name="object 3399"/>
            <p:cNvSpPr/>
            <p:nvPr/>
          </p:nvSpPr>
          <p:spPr>
            <a:xfrm>
              <a:off x="49872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D1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0" name="object 3400"/>
            <p:cNvSpPr/>
            <p:nvPr/>
          </p:nvSpPr>
          <p:spPr>
            <a:xfrm>
              <a:off x="50076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1" name="object 3401"/>
            <p:cNvSpPr/>
            <p:nvPr/>
          </p:nvSpPr>
          <p:spPr>
            <a:xfrm>
              <a:off x="50279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2" name="object 3402"/>
            <p:cNvSpPr/>
            <p:nvPr/>
          </p:nvSpPr>
          <p:spPr>
            <a:xfrm>
              <a:off x="50482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3" name="object 3403"/>
            <p:cNvSpPr/>
            <p:nvPr/>
          </p:nvSpPr>
          <p:spPr>
            <a:xfrm>
              <a:off x="50685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4" name="object 3404"/>
            <p:cNvSpPr/>
            <p:nvPr/>
          </p:nvSpPr>
          <p:spPr>
            <a:xfrm>
              <a:off x="50888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01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5" name="object 3405"/>
            <p:cNvSpPr/>
            <p:nvPr/>
          </p:nvSpPr>
          <p:spPr>
            <a:xfrm>
              <a:off x="51092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11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6" name="object 3406"/>
            <p:cNvSpPr/>
            <p:nvPr/>
          </p:nvSpPr>
          <p:spPr>
            <a:xfrm>
              <a:off x="51295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21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7" name="object 3407"/>
            <p:cNvSpPr/>
            <p:nvPr/>
          </p:nvSpPr>
          <p:spPr>
            <a:xfrm>
              <a:off x="51498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21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8" name="object 3408"/>
            <p:cNvSpPr/>
            <p:nvPr/>
          </p:nvSpPr>
          <p:spPr>
            <a:xfrm>
              <a:off x="51701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9" name="object 3409"/>
            <p:cNvSpPr/>
            <p:nvPr/>
          </p:nvSpPr>
          <p:spPr>
            <a:xfrm>
              <a:off x="51904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0" name="object 3410"/>
            <p:cNvSpPr/>
            <p:nvPr/>
          </p:nvSpPr>
          <p:spPr>
            <a:xfrm>
              <a:off x="52108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1" name="object 3411"/>
            <p:cNvSpPr/>
            <p:nvPr/>
          </p:nvSpPr>
          <p:spPr>
            <a:xfrm>
              <a:off x="52311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2" name="object 3412"/>
            <p:cNvSpPr/>
            <p:nvPr/>
          </p:nvSpPr>
          <p:spPr>
            <a:xfrm>
              <a:off x="52514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3" name="object 3413"/>
            <p:cNvSpPr/>
            <p:nvPr/>
          </p:nvSpPr>
          <p:spPr>
            <a:xfrm>
              <a:off x="52717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4" name="object 3414"/>
            <p:cNvSpPr/>
            <p:nvPr/>
          </p:nvSpPr>
          <p:spPr>
            <a:xfrm>
              <a:off x="52920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5" name="object 3415"/>
            <p:cNvSpPr/>
            <p:nvPr/>
          </p:nvSpPr>
          <p:spPr>
            <a:xfrm>
              <a:off x="53124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6" name="object 3416"/>
            <p:cNvSpPr/>
            <p:nvPr/>
          </p:nvSpPr>
          <p:spPr>
            <a:xfrm>
              <a:off x="53327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92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7" name="object 3417"/>
            <p:cNvSpPr/>
            <p:nvPr/>
          </p:nvSpPr>
          <p:spPr>
            <a:xfrm>
              <a:off x="53530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8" name="object 3418"/>
            <p:cNvSpPr/>
            <p:nvPr/>
          </p:nvSpPr>
          <p:spPr>
            <a:xfrm>
              <a:off x="53733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A2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9" name="object 3419"/>
            <p:cNvSpPr/>
            <p:nvPr/>
          </p:nvSpPr>
          <p:spPr>
            <a:xfrm>
              <a:off x="53936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0" name="object 3420"/>
            <p:cNvSpPr/>
            <p:nvPr/>
          </p:nvSpPr>
          <p:spPr>
            <a:xfrm>
              <a:off x="54140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1" name="object 3421"/>
            <p:cNvSpPr/>
            <p:nvPr/>
          </p:nvSpPr>
          <p:spPr>
            <a:xfrm>
              <a:off x="54343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C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2" name="object 3422"/>
            <p:cNvSpPr/>
            <p:nvPr/>
          </p:nvSpPr>
          <p:spPr>
            <a:xfrm>
              <a:off x="54533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3" name="object 3423"/>
            <p:cNvSpPr/>
            <p:nvPr/>
          </p:nvSpPr>
          <p:spPr>
            <a:xfrm>
              <a:off x="54749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D2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4" name="object 3424"/>
            <p:cNvSpPr/>
            <p:nvPr/>
          </p:nvSpPr>
          <p:spPr>
            <a:xfrm>
              <a:off x="54952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5" name="object 3425"/>
            <p:cNvSpPr/>
            <p:nvPr/>
          </p:nvSpPr>
          <p:spPr>
            <a:xfrm>
              <a:off x="55143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6" name="object 3426"/>
            <p:cNvSpPr/>
            <p:nvPr/>
          </p:nvSpPr>
          <p:spPr>
            <a:xfrm>
              <a:off x="55359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7" name="object 3427"/>
            <p:cNvSpPr/>
            <p:nvPr/>
          </p:nvSpPr>
          <p:spPr>
            <a:xfrm>
              <a:off x="55549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8" name="object 3428"/>
            <p:cNvSpPr/>
            <p:nvPr/>
          </p:nvSpPr>
          <p:spPr>
            <a:xfrm>
              <a:off x="55753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13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9" name="object 3429"/>
            <p:cNvSpPr/>
            <p:nvPr/>
          </p:nvSpPr>
          <p:spPr>
            <a:xfrm>
              <a:off x="55956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23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0" name="object 3430"/>
            <p:cNvSpPr/>
            <p:nvPr/>
          </p:nvSpPr>
          <p:spPr>
            <a:xfrm>
              <a:off x="56159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2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1" name="object 3431"/>
            <p:cNvSpPr/>
            <p:nvPr/>
          </p:nvSpPr>
          <p:spPr>
            <a:xfrm>
              <a:off x="56362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3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2" name="object 3432"/>
            <p:cNvSpPr/>
            <p:nvPr/>
          </p:nvSpPr>
          <p:spPr>
            <a:xfrm>
              <a:off x="56565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3" name="object 3433"/>
            <p:cNvSpPr/>
            <p:nvPr/>
          </p:nvSpPr>
          <p:spPr>
            <a:xfrm>
              <a:off x="56769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4" name="object 3434"/>
            <p:cNvSpPr/>
            <p:nvPr/>
          </p:nvSpPr>
          <p:spPr>
            <a:xfrm>
              <a:off x="56972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53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5" name="object 3435"/>
            <p:cNvSpPr/>
            <p:nvPr/>
          </p:nvSpPr>
          <p:spPr>
            <a:xfrm>
              <a:off x="57175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63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6" name="object 3436"/>
            <p:cNvSpPr/>
            <p:nvPr/>
          </p:nvSpPr>
          <p:spPr>
            <a:xfrm>
              <a:off x="57378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7" name="object 3437"/>
            <p:cNvSpPr/>
            <p:nvPr/>
          </p:nvSpPr>
          <p:spPr>
            <a:xfrm>
              <a:off x="57581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73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8" name="object 3438"/>
            <p:cNvSpPr/>
            <p:nvPr/>
          </p:nvSpPr>
          <p:spPr>
            <a:xfrm>
              <a:off x="57785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9" name="object 3439"/>
            <p:cNvSpPr/>
            <p:nvPr/>
          </p:nvSpPr>
          <p:spPr>
            <a:xfrm>
              <a:off x="57988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0" name="object 3440"/>
            <p:cNvSpPr/>
            <p:nvPr/>
          </p:nvSpPr>
          <p:spPr>
            <a:xfrm>
              <a:off x="58191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1" name="object 3441"/>
            <p:cNvSpPr/>
            <p:nvPr/>
          </p:nvSpPr>
          <p:spPr>
            <a:xfrm>
              <a:off x="58394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A3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2" name="object 3442"/>
            <p:cNvSpPr/>
            <p:nvPr/>
          </p:nvSpPr>
          <p:spPr>
            <a:xfrm>
              <a:off x="58597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B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3" name="object 3443"/>
            <p:cNvSpPr/>
            <p:nvPr/>
          </p:nvSpPr>
          <p:spPr>
            <a:xfrm>
              <a:off x="58801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4" name="object 3444"/>
            <p:cNvSpPr/>
            <p:nvPr/>
          </p:nvSpPr>
          <p:spPr>
            <a:xfrm>
              <a:off x="59004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5" name="object 3445"/>
            <p:cNvSpPr/>
            <p:nvPr/>
          </p:nvSpPr>
          <p:spPr>
            <a:xfrm>
              <a:off x="59207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6" name="object 3446"/>
            <p:cNvSpPr/>
            <p:nvPr/>
          </p:nvSpPr>
          <p:spPr>
            <a:xfrm>
              <a:off x="59410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7" name="object 3447"/>
            <p:cNvSpPr/>
            <p:nvPr/>
          </p:nvSpPr>
          <p:spPr>
            <a:xfrm>
              <a:off x="59613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E4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8" name="object 3448"/>
            <p:cNvSpPr/>
            <p:nvPr/>
          </p:nvSpPr>
          <p:spPr>
            <a:xfrm>
              <a:off x="59817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9" name="object 3449"/>
            <p:cNvSpPr/>
            <p:nvPr/>
          </p:nvSpPr>
          <p:spPr>
            <a:xfrm>
              <a:off x="60020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0" name="object 3450"/>
            <p:cNvSpPr/>
            <p:nvPr/>
          </p:nvSpPr>
          <p:spPr>
            <a:xfrm>
              <a:off x="60223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1" name="object 3451"/>
            <p:cNvSpPr/>
            <p:nvPr/>
          </p:nvSpPr>
          <p:spPr>
            <a:xfrm>
              <a:off x="60426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2" name="object 3452"/>
            <p:cNvSpPr/>
            <p:nvPr/>
          </p:nvSpPr>
          <p:spPr>
            <a:xfrm>
              <a:off x="60629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14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3" name="object 3453"/>
            <p:cNvSpPr/>
            <p:nvPr/>
          </p:nvSpPr>
          <p:spPr>
            <a:xfrm>
              <a:off x="60833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4" name="object 3454"/>
            <p:cNvSpPr/>
            <p:nvPr/>
          </p:nvSpPr>
          <p:spPr>
            <a:xfrm>
              <a:off x="61036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5" name="object 3455"/>
            <p:cNvSpPr/>
            <p:nvPr/>
          </p:nvSpPr>
          <p:spPr>
            <a:xfrm>
              <a:off x="61226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6" name="object 3456"/>
            <p:cNvSpPr/>
            <p:nvPr/>
          </p:nvSpPr>
          <p:spPr>
            <a:xfrm>
              <a:off x="61442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44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7" name="object 3457"/>
            <p:cNvSpPr/>
            <p:nvPr/>
          </p:nvSpPr>
          <p:spPr>
            <a:xfrm>
              <a:off x="61633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54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8" name="object 3458"/>
            <p:cNvSpPr/>
            <p:nvPr/>
          </p:nvSpPr>
          <p:spPr>
            <a:xfrm>
              <a:off x="61836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9" name="object 3459"/>
            <p:cNvSpPr/>
            <p:nvPr/>
          </p:nvSpPr>
          <p:spPr>
            <a:xfrm>
              <a:off x="62052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64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0" name="object 3460"/>
            <p:cNvSpPr/>
            <p:nvPr/>
          </p:nvSpPr>
          <p:spPr>
            <a:xfrm>
              <a:off x="62242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75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1" name="object 3461"/>
            <p:cNvSpPr/>
            <p:nvPr/>
          </p:nvSpPr>
          <p:spPr>
            <a:xfrm>
              <a:off x="62445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2" name="object 3462"/>
            <p:cNvSpPr/>
            <p:nvPr/>
          </p:nvSpPr>
          <p:spPr>
            <a:xfrm>
              <a:off x="62649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3" name="object 3463"/>
            <p:cNvSpPr/>
            <p:nvPr/>
          </p:nvSpPr>
          <p:spPr>
            <a:xfrm>
              <a:off x="62852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95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4" name="object 3464"/>
            <p:cNvSpPr/>
            <p:nvPr/>
          </p:nvSpPr>
          <p:spPr>
            <a:xfrm>
              <a:off x="63055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A5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5" name="object 3465"/>
            <p:cNvSpPr/>
            <p:nvPr/>
          </p:nvSpPr>
          <p:spPr>
            <a:xfrm>
              <a:off x="63258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A5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6" name="object 3466"/>
            <p:cNvSpPr/>
            <p:nvPr/>
          </p:nvSpPr>
          <p:spPr>
            <a:xfrm>
              <a:off x="63461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7" name="object 3467"/>
            <p:cNvSpPr/>
            <p:nvPr/>
          </p:nvSpPr>
          <p:spPr>
            <a:xfrm>
              <a:off x="63665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8" name="object 3468"/>
            <p:cNvSpPr/>
            <p:nvPr/>
          </p:nvSpPr>
          <p:spPr>
            <a:xfrm>
              <a:off x="63868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9" name="object 3469"/>
            <p:cNvSpPr/>
            <p:nvPr/>
          </p:nvSpPr>
          <p:spPr>
            <a:xfrm>
              <a:off x="64071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D5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0" name="object 3470"/>
            <p:cNvSpPr/>
            <p:nvPr/>
          </p:nvSpPr>
          <p:spPr>
            <a:xfrm>
              <a:off x="64274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E5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1" name="object 3471"/>
            <p:cNvSpPr/>
            <p:nvPr/>
          </p:nvSpPr>
          <p:spPr>
            <a:xfrm>
              <a:off x="64477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2" name="object 3472"/>
            <p:cNvSpPr/>
            <p:nvPr/>
          </p:nvSpPr>
          <p:spPr>
            <a:xfrm>
              <a:off x="64681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3" name="object 3473"/>
            <p:cNvSpPr/>
            <p:nvPr/>
          </p:nvSpPr>
          <p:spPr>
            <a:xfrm>
              <a:off x="64884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05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4" name="object 3474"/>
            <p:cNvSpPr/>
            <p:nvPr/>
          </p:nvSpPr>
          <p:spPr>
            <a:xfrm>
              <a:off x="65087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5" name="object 3475"/>
            <p:cNvSpPr/>
            <p:nvPr/>
          </p:nvSpPr>
          <p:spPr>
            <a:xfrm>
              <a:off x="65290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15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6" name="object 3476"/>
            <p:cNvSpPr/>
            <p:nvPr/>
          </p:nvSpPr>
          <p:spPr>
            <a:xfrm>
              <a:off x="65493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26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7" name="object 3477"/>
            <p:cNvSpPr/>
            <p:nvPr/>
          </p:nvSpPr>
          <p:spPr>
            <a:xfrm>
              <a:off x="65697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8" name="object 3478"/>
            <p:cNvSpPr/>
            <p:nvPr/>
          </p:nvSpPr>
          <p:spPr>
            <a:xfrm>
              <a:off x="65900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9" name="object 3479"/>
            <p:cNvSpPr/>
            <p:nvPr/>
          </p:nvSpPr>
          <p:spPr>
            <a:xfrm>
              <a:off x="66103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46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0" name="object 3480"/>
            <p:cNvSpPr/>
            <p:nvPr/>
          </p:nvSpPr>
          <p:spPr>
            <a:xfrm>
              <a:off x="66306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1" name="object 3481"/>
            <p:cNvSpPr/>
            <p:nvPr/>
          </p:nvSpPr>
          <p:spPr>
            <a:xfrm>
              <a:off x="66509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2" name="object 3482"/>
            <p:cNvSpPr/>
            <p:nvPr/>
          </p:nvSpPr>
          <p:spPr>
            <a:xfrm>
              <a:off x="66713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6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3" name="object 3483"/>
            <p:cNvSpPr/>
            <p:nvPr/>
          </p:nvSpPr>
          <p:spPr>
            <a:xfrm>
              <a:off x="66916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76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4" name="object 3484"/>
            <p:cNvSpPr/>
            <p:nvPr/>
          </p:nvSpPr>
          <p:spPr>
            <a:xfrm>
              <a:off x="67119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86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5" name="object 3485"/>
            <p:cNvSpPr/>
            <p:nvPr/>
          </p:nvSpPr>
          <p:spPr>
            <a:xfrm>
              <a:off x="67322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86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6" name="object 3486"/>
            <p:cNvSpPr/>
            <p:nvPr/>
          </p:nvSpPr>
          <p:spPr>
            <a:xfrm>
              <a:off x="67525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96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7" name="object 3487"/>
            <p:cNvSpPr/>
            <p:nvPr/>
          </p:nvSpPr>
          <p:spPr>
            <a:xfrm>
              <a:off x="67729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A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8" name="object 3488"/>
            <p:cNvSpPr/>
            <p:nvPr/>
          </p:nvSpPr>
          <p:spPr>
            <a:xfrm>
              <a:off x="679196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A6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9" name="object 3489"/>
            <p:cNvSpPr/>
            <p:nvPr/>
          </p:nvSpPr>
          <p:spPr>
            <a:xfrm>
              <a:off x="68135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B6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0" name="object 3490"/>
            <p:cNvSpPr/>
            <p:nvPr/>
          </p:nvSpPr>
          <p:spPr>
            <a:xfrm>
              <a:off x="68325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1" name="object 3491"/>
            <p:cNvSpPr/>
            <p:nvPr/>
          </p:nvSpPr>
          <p:spPr>
            <a:xfrm>
              <a:off x="68529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2" name="object 3492"/>
            <p:cNvSpPr/>
            <p:nvPr/>
          </p:nvSpPr>
          <p:spPr>
            <a:xfrm>
              <a:off x="68732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D7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3" name="object 3493"/>
            <p:cNvSpPr/>
            <p:nvPr/>
          </p:nvSpPr>
          <p:spPr>
            <a:xfrm>
              <a:off x="689356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4" name="object 3494"/>
            <p:cNvSpPr/>
            <p:nvPr/>
          </p:nvSpPr>
          <p:spPr>
            <a:xfrm>
              <a:off x="69138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5" name="object 3495"/>
            <p:cNvSpPr/>
            <p:nvPr/>
          </p:nvSpPr>
          <p:spPr>
            <a:xfrm>
              <a:off x="69341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F7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6" name="object 3496"/>
            <p:cNvSpPr/>
            <p:nvPr/>
          </p:nvSpPr>
          <p:spPr>
            <a:xfrm>
              <a:off x="69545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07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7" name="object 3497"/>
            <p:cNvSpPr/>
            <p:nvPr/>
          </p:nvSpPr>
          <p:spPr>
            <a:xfrm>
              <a:off x="69748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5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8" name="object 3498"/>
            <p:cNvSpPr/>
            <p:nvPr/>
          </p:nvSpPr>
          <p:spPr>
            <a:xfrm>
              <a:off x="699516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17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9" name="object 3499"/>
            <p:cNvSpPr/>
            <p:nvPr/>
          </p:nvSpPr>
          <p:spPr>
            <a:xfrm>
              <a:off x="70154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0" name="object 3500"/>
            <p:cNvSpPr/>
            <p:nvPr/>
          </p:nvSpPr>
          <p:spPr>
            <a:xfrm>
              <a:off x="70357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1" name="object 3501"/>
            <p:cNvSpPr/>
            <p:nvPr/>
          </p:nvSpPr>
          <p:spPr>
            <a:xfrm>
              <a:off x="70561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37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2" name="object 3502"/>
            <p:cNvSpPr/>
            <p:nvPr/>
          </p:nvSpPr>
          <p:spPr>
            <a:xfrm>
              <a:off x="70764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3" name="object 3503"/>
            <p:cNvSpPr/>
            <p:nvPr/>
          </p:nvSpPr>
          <p:spPr>
            <a:xfrm>
              <a:off x="70967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4" name="object 3504"/>
            <p:cNvSpPr/>
            <p:nvPr/>
          </p:nvSpPr>
          <p:spPr>
            <a:xfrm>
              <a:off x="71170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5" name="object 3505"/>
            <p:cNvSpPr/>
            <p:nvPr/>
          </p:nvSpPr>
          <p:spPr>
            <a:xfrm>
              <a:off x="71373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6" name="object 3506"/>
            <p:cNvSpPr/>
            <p:nvPr/>
          </p:nvSpPr>
          <p:spPr>
            <a:xfrm>
              <a:off x="71577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7" name="object 3507"/>
            <p:cNvSpPr/>
            <p:nvPr/>
          </p:nvSpPr>
          <p:spPr>
            <a:xfrm>
              <a:off x="71780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8" name="object 3508"/>
            <p:cNvSpPr/>
            <p:nvPr/>
          </p:nvSpPr>
          <p:spPr>
            <a:xfrm>
              <a:off x="71983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88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9" name="object 3509"/>
            <p:cNvSpPr/>
            <p:nvPr/>
          </p:nvSpPr>
          <p:spPr>
            <a:xfrm>
              <a:off x="72186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0" name="object 3510"/>
            <p:cNvSpPr/>
            <p:nvPr/>
          </p:nvSpPr>
          <p:spPr>
            <a:xfrm>
              <a:off x="72389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2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1" name="object 3511"/>
            <p:cNvSpPr/>
            <p:nvPr/>
          </p:nvSpPr>
          <p:spPr>
            <a:xfrm>
              <a:off x="72593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A8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2" name="object 3512"/>
            <p:cNvSpPr/>
            <p:nvPr/>
          </p:nvSpPr>
          <p:spPr>
            <a:xfrm>
              <a:off x="72796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8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3" name="object 3513"/>
            <p:cNvSpPr/>
            <p:nvPr/>
          </p:nvSpPr>
          <p:spPr>
            <a:xfrm>
              <a:off x="72999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85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4" name="object 3514"/>
            <p:cNvSpPr/>
            <p:nvPr/>
          </p:nvSpPr>
          <p:spPr>
            <a:xfrm>
              <a:off x="73202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C8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5" name="object 3515"/>
            <p:cNvSpPr/>
            <p:nvPr/>
          </p:nvSpPr>
          <p:spPr>
            <a:xfrm>
              <a:off x="73405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D8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6" name="object 3516"/>
            <p:cNvSpPr/>
            <p:nvPr/>
          </p:nvSpPr>
          <p:spPr>
            <a:xfrm>
              <a:off x="73596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E8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7" name="object 3517"/>
            <p:cNvSpPr/>
            <p:nvPr/>
          </p:nvSpPr>
          <p:spPr>
            <a:xfrm>
              <a:off x="73812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E8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8" name="object 3518"/>
            <p:cNvSpPr/>
            <p:nvPr/>
          </p:nvSpPr>
          <p:spPr>
            <a:xfrm>
              <a:off x="74002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F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9" name="object 3519"/>
            <p:cNvSpPr/>
            <p:nvPr/>
          </p:nvSpPr>
          <p:spPr>
            <a:xfrm>
              <a:off x="74206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0" name="object 3520"/>
            <p:cNvSpPr/>
            <p:nvPr/>
          </p:nvSpPr>
          <p:spPr>
            <a:xfrm>
              <a:off x="74409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1" name="object 3521"/>
            <p:cNvSpPr/>
            <p:nvPr/>
          </p:nvSpPr>
          <p:spPr>
            <a:xfrm>
              <a:off x="74612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18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2" name="object 3522"/>
            <p:cNvSpPr/>
            <p:nvPr/>
          </p:nvSpPr>
          <p:spPr>
            <a:xfrm>
              <a:off x="74815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3" name="object 3523"/>
            <p:cNvSpPr/>
            <p:nvPr/>
          </p:nvSpPr>
          <p:spPr>
            <a:xfrm>
              <a:off x="75018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4" name="object 3524"/>
            <p:cNvSpPr/>
            <p:nvPr/>
          </p:nvSpPr>
          <p:spPr>
            <a:xfrm>
              <a:off x="75222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39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5" name="object 3525"/>
            <p:cNvSpPr/>
            <p:nvPr/>
          </p:nvSpPr>
          <p:spPr>
            <a:xfrm>
              <a:off x="75425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49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6" name="object 3526"/>
            <p:cNvSpPr/>
            <p:nvPr/>
          </p:nvSpPr>
          <p:spPr>
            <a:xfrm>
              <a:off x="75628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49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7" name="object 3527"/>
            <p:cNvSpPr/>
            <p:nvPr/>
          </p:nvSpPr>
          <p:spPr>
            <a:xfrm>
              <a:off x="75831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8" name="object 3528"/>
            <p:cNvSpPr/>
            <p:nvPr/>
          </p:nvSpPr>
          <p:spPr>
            <a:xfrm>
              <a:off x="76034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69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9" name="object 3529"/>
            <p:cNvSpPr/>
            <p:nvPr/>
          </p:nvSpPr>
          <p:spPr>
            <a:xfrm>
              <a:off x="762381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09" h="24129">
                  <a:moveTo>
                    <a:pt x="4191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679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0" name="object 3530"/>
            <p:cNvSpPr/>
            <p:nvPr/>
          </p:nvSpPr>
          <p:spPr>
            <a:xfrm>
              <a:off x="76644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9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1" name="object 3531"/>
            <p:cNvSpPr/>
            <p:nvPr/>
          </p:nvSpPr>
          <p:spPr>
            <a:xfrm>
              <a:off x="76847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2" name="object 3532"/>
            <p:cNvSpPr/>
            <p:nvPr/>
          </p:nvSpPr>
          <p:spPr>
            <a:xfrm>
              <a:off x="77050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3" name="object 3533"/>
            <p:cNvSpPr/>
            <p:nvPr/>
          </p:nvSpPr>
          <p:spPr>
            <a:xfrm>
              <a:off x="77254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4" name="object 3534"/>
            <p:cNvSpPr/>
            <p:nvPr/>
          </p:nvSpPr>
          <p:spPr>
            <a:xfrm>
              <a:off x="77457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5" name="object 3535"/>
            <p:cNvSpPr/>
            <p:nvPr/>
          </p:nvSpPr>
          <p:spPr>
            <a:xfrm>
              <a:off x="77660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6" name="object 3536"/>
            <p:cNvSpPr/>
            <p:nvPr/>
          </p:nvSpPr>
          <p:spPr>
            <a:xfrm>
              <a:off x="77863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C9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7" name="object 3537"/>
            <p:cNvSpPr/>
            <p:nvPr/>
          </p:nvSpPr>
          <p:spPr>
            <a:xfrm>
              <a:off x="78066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D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8" name="object 3538"/>
            <p:cNvSpPr/>
            <p:nvPr/>
          </p:nvSpPr>
          <p:spPr>
            <a:xfrm>
              <a:off x="78270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9" name="object 3539"/>
            <p:cNvSpPr/>
            <p:nvPr/>
          </p:nvSpPr>
          <p:spPr>
            <a:xfrm>
              <a:off x="78473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E9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0" name="object 3540"/>
            <p:cNvSpPr/>
            <p:nvPr/>
          </p:nvSpPr>
          <p:spPr>
            <a:xfrm>
              <a:off x="78676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1" name="object 3541"/>
            <p:cNvSpPr/>
            <p:nvPr/>
          </p:nvSpPr>
          <p:spPr>
            <a:xfrm>
              <a:off x="78879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FA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2" name="object 3542"/>
            <p:cNvSpPr/>
            <p:nvPr/>
          </p:nvSpPr>
          <p:spPr>
            <a:xfrm>
              <a:off x="79082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0A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3" name="object 3543"/>
            <p:cNvSpPr/>
            <p:nvPr/>
          </p:nvSpPr>
          <p:spPr>
            <a:xfrm>
              <a:off x="79286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1A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4" name="object 3544"/>
            <p:cNvSpPr/>
            <p:nvPr/>
          </p:nvSpPr>
          <p:spPr>
            <a:xfrm>
              <a:off x="79489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2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5" name="object 3545"/>
            <p:cNvSpPr/>
            <p:nvPr/>
          </p:nvSpPr>
          <p:spPr>
            <a:xfrm>
              <a:off x="79679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6" name="object 3546"/>
            <p:cNvSpPr/>
            <p:nvPr/>
          </p:nvSpPr>
          <p:spPr>
            <a:xfrm>
              <a:off x="79895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3A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7" name="object 3547"/>
            <p:cNvSpPr/>
            <p:nvPr/>
          </p:nvSpPr>
          <p:spPr>
            <a:xfrm>
              <a:off x="80098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4A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8" name="object 3548"/>
            <p:cNvSpPr/>
            <p:nvPr/>
          </p:nvSpPr>
          <p:spPr>
            <a:xfrm>
              <a:off x="80289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9" name="object 3549"/>
            <p:cNvSpPr/>
            <p:nvPr/>
          </p:nvSpPr>
          <p:spPr>
            <a:xfrm>
              <a:off x="80505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5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0" name="object 3550"/>
            <p:cNvSpPr/>
            <p:nvPr/>
          </p:nvSpPr>
          <p:spPr>
            <a:xfrm>
              <a:off x="80695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1" name="object 3551"/>
            <p:cNvSpPr/>
            <p:nvPr/>
          </p:nvSpPr>
          <p:spPr>
            <a:xfrm>
              <a:off x="80898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6A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2" name="object 3552"/>
            <p:cNvSpPr/>
            <p:nvPr/>
          </p:nvSpPr>
          <p:spPr>
            <a:xfrm>
              <a:off x="81102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7A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3" name="object 3553"/>
            <p:cNvSpPr/>
            <p:nvPr/>
          </p:nvSpPr>
          <p:spPr>
            <a:xfrm>
              <a:off x="81305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8A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4" name="object 3554"/>
            <p:cNvSpPr/>
            <p:nvPr/>
          </p:nvSpPr>
          <p:spPr>
            <a:xfrm>
              <a:off x="815086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A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5" name="object 3555"/>
            <p:cNvSpPr/>
            <p:nvPr/>
          </p:nvSpPr>
          <p:spPr>
            <a:xfrm>
              <a:off x="81711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9A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6" name="object 3556"/>
            <p:cNvSpPr/>
            <p:nvPr/>
          </p:nvSpPr>
          <p:spPr>
            <a:xfrm>
              <a:off x="81914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7" name="object 3557"/>
            <p:cNvSpPr/>
            <p:nvPr/>
          </p:nvSpPr>
          <p:spPr>
            <a:xfrm>
              <a:off x="82118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8" name="object 3558"/>
            <p:cNvSpPr/>
            <p:nvPr/>
          </p:nvSpPr>
          <p:spPr>
            <a:xfrm>
              <a:off x="82321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BB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9" name="object 3559"/>
            <p:cNvSpPr/>
            <p:nvPr/>
          </p:nvSpPr>
          <p:spPr>
            <a:xfrm>
              <a:off x="82524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CB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0" name="object 3560"/>
            <p:cNvSpPr/>
            <p:nvPr/>
          </p:nvSpPr>
          <p:spPr>
            <a:xfrm>
              <a:off x="82727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B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1" name="object 3561"/>
            <p:cNvSpPr/>
            <p:nvPr/>
          </p:nvSpPr>
          <p:spPr>
            <a:xfrm>
              <a:off x="82930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2" name="object 3562"/>
            <p:cNvSpPr/>
            <p:nvPr/>
          </p:nvSpPr>
          <p:spPr>
            <a:xfrm>
              <a:off x="83134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EB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3" name="object 3563"/>
            <p:cNvSpPr/>
            <p:nvPr/>
          </p:nvSpPr>
          <p:spPr>
            <a:xfrm>
              <a:off x="83337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4" name="object 3564"/>
            <p:cNvSpPr/>
            <p:nvPr/>
          </p:nvSpPr>
          <p:spPr>
            <a:xfrm>
              <a:off x="83540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5" name="object 3565"/>
            <p:cNvSpPr/>
            <p:nvPr/>
          </p:nvSpPr>
          <p:spPr>
            <a:xfrm>
              <a:off x="83743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6" name="object 3566"/>
            <p:cNvSpPr/>
            <p:nvPr/>
          </p:nvSpPr>
          <p:spPr>
            <a:xfrm>
              <a:off x="83946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1B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7" name="object 3567"/>
            <p:cNvSpPr/>
            <p:nvPr/>
          </p:nvSpPr>
          <p:spPr>
            <a:xfrm>
              <a:off x="84150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8" name="object 3568"/>
            <p:cNvSpPr/>
            <p:nvPr/>
          </p:nvSpPr>
          <p:spPr>
            <a:xfrm>
              <a:off x="84353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9" name="object 3569"/>
            <p:cNvSpPr/>
            <p:nvPr/>
          </p:nvSpPr>
          <p:spPr>
            <a:xfrm>
              <a:off x="84556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0" name="object 3570"/>
            <p:cNvSpPr/>
            <p:nvPr/>
          </p:nvSpPr>
          <p:spPr>
            <a:xfrm>
              <a:off x="84759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1" name="object 3571"/>
            <p:cNvSpPr/>
            <p:nvPr/>
          </p:nvSpPr>
          <p:spPr>
            <a:xfrm>
              <a:off x="84962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4B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2" name="object 3572"/>
            <p:cNvSpPr/>
            <p:nvPr/>
          </p:nvSpPr>
          <p:spPr>
            <a:xfrm>
              <a:off x="85166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3" name="object 3573"/>
            <p:cNvSpPr/>
            <p:nvPr/>
          </p:nvSpPr>
          <p:spPr>
            <a:xfrm>
              <a:off x="85369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4" name="object 3574"/>
            <p:cNvSpPr/>
            <p:nvPr/>
          </p:nvSpPr>
          <p:spPr>
            <a:xfrm>
              <a:off x="85572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6C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5" name="object 3575"/>
            <p:cNvSpPr/>
            <p:nvPr/>
          </p:nvSpPr>
          <p:spPr>
            <a:xfrm>
              <a:off x="85775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7C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6" name="object 3576"/>
            <p:cNvSpPr/>
            <p:nvPr/>
          </p:nvSpPr>
          <p:spPr>
            <a:xfrm>
              <a:off x="85978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8C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7" name="object 3577"/>
            <p:cNvSpPr/>
            <p:nvPr/>
          </p:nvSpPr>
          <p:spPr>
            <a:xfrm>
              <a:off x="86182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8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8" name="object 3578"/>
            <p:cNvSpPr/>
            <p:nvPr/>
          </p:nvSpPr>
          <p:spPr>
            <a:xfrm>
              <a:off x="86372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9" name="object 3579"/>
            <p:cNvSpPr/>
            <p:nvPr/>
          </p:nvSpPr>
          <p:spPr>
            <a:xfrm>
              <a:off x="86588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0" name="object 3580"/>
            <p:cNvSpPr/>
            <p:nvPr/>
          </p:nvSpPr>
          <p:spPr>
            <a:xfrm>
              <a:off x="86779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1" name="object 3581"/>
            <p:cNvSpPr/>
            <p:nvPr/>
          </p:nvSpPr>
          <p:spPr>
            <a:xfrm>
              <a:off x="86982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2" name="object 3582"/>
            <p:cNvSpPr/>
            <p:nvPr/>
          </p:nvSpPr>
          <p:spPr>
            <a:xfrm>
              <a:off x="87198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3" name="object 3583"/>
            <p:cNvSpPr/>
            <p:nvPr/>
          </p:nvSpPr>
          <p:spPr>
            <a:xfrm>
              <a:off x="87388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C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4" name="object 3584"/>
            <p:cNvSpPr/>
            <p:nvPr/>
          </p:nvSpPr>
          <p:spPr>
            <a:xfrm>
              <a:off x="87591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D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5" name="object 3585"/>
            <p:cNvSpPr/>
            <p:nvPr/>
          </p:nvSpPr>
          <p:spPr>
            <a:xfrm>
              <a:off x="87795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6" name="object 3586"/>
            <p:cNvSpPr/>
            <p:nvPr/>
          </p:nvSpPr>
          <p:spPr>
            <a:xfrm>
              <a:off x="87998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7" name="object 3587"/>
            <p:cNvSpPr/>
            <p:nvPr/>
          </p:nvSpPr>
          <p:spPr>
            <a:xfrm>
              <a:off x="88201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FC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8" name="object 3588"/>
            <p:cNvSpPr/>
            <p:nvPr/>
          </p:nvSpPr>
          <p:spPr>
            <a:xfrm>
              <a:off x="88404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0D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9" name="object 3589"/>
            <p:cNvSpPr/>
            <p:nvPr/>
          </p:nvSpPr>
          <p:spPr>
            <a:xfrm>
              <a:off x="88607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1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0" name="object 3590"/>
            <p:cNvSpPr/>
            <p:nvPr/>
          </p:nvSpPr>
          <p:spPr>
            <a:xfrm>
              <a:off x="88811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1D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1" name="object 3591"/>
            <p:cNvSpPr/>
            <p:nvPr/>
          </p:nvSpPr>
          <p:spPr>
            <a:xfrm>
              <a:off x="89014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2D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2" name="object 3592"/>
            <p:cNvSpPr/>
            <p:nvPr/>
          </p:nvSpPr>
          <p:spPr>
            <a:xfrm>
              <a:off x="89217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3" name="object 3593"/>
            <p:cNvSpPr/>
            <p:nvPr/>
          </p:nvSpPr>
          <p:spPr>
            <a:xfrm>
              <a:off x="89420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4" name="object 3594"/>
            <p:cNvSpPr/>
            <p:nvPr/>
          </p:nvSpPr>
          <p:spPr>
            <a:xfrm>
              <a:off x="89623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5" name="object 3595"/>
            <p:cNvSpPr/>
            <p:nvPr/>
          </p:nvSpPr>
          <p:spPr>
            <a:xfrm>
              <a:off x="89827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6" name="object 3596"/>
            <p:cNvSpPr/>
            <p:nvPr/>
          </p:nvSpPr>
          <p:spPr>
            <a:xfrm>
              <a:off x="90030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7" name="object 3597"/>
            <p:cNvSpPr/>
            <p:nvPr/>
          </p:nvSpPr>
          <p:spPr>
            <a:xfrm>
              <a:off x="90233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8" name="object 3598"/>
            <p:cNvSpPr/>
            <p:nvPr/>
          </p:nvSpPr>
          <p:spPr>
            <a:xfrm>
              <a:off x="90436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9" name="object 3599"/>
            <p:cNvSpPr/>
            <p:nvPr/>
          </p:nvSpPr>
          <p:spPr>
            <a:xfrm>
              <a:off x="90639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0" name="object 3600"/>
            <p:cNvSpPr/>
            <p:nvPr/>
          </p:nvSpPr>
          <p:spPr>
            <a:xfrm>
              <a:off x="90843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1" name="object 3601"/>
            <p:cNvSpPr/>
            <p:nvPr/>
          </p:nvSpPr>
          <p:spPr>
            <a:xfrm>
              <a:off x="91046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2" name="object 3602"/>
            <p:cNvSpPr/>
            <p:nvPr/>
          </p:nvSpPr>
          <p:spPr>
            <a:xfrm>
              <a:off x="91249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03" name="object 3603"/>
          <p:cNvSpPr/>
          <p:nvPr/>
        </p:nvSpPr>
        <p:spPr>
          <a:xfrm>
            <a:off x="2851150" y="196850"/>
            <a:ext cx="3445510" cy="641350"/>
          </a:xfrm>
          <a:custGeom>
            <a:avLst/>
            <a:gdLst/>
            <a:ahLst/>
            <a:cxnLst/>
            <a:rect l="l" t="t" r="r" b="b"/>
            <a:pathLst>
              <a:path w="3445510" h="641350">
                <a:moveTo>
                  <a:pt x="3445510" y="0"/>
                </a:moveTo>
                <a:lnTo>
                  <a:pt x="0" y="0"/>
                </a:lnTo>
                <a:lnTo>
                  <a:pt x="0" y="641350"/>
                </a:lnTo>
                <a:lnTo>
                  <a:pt x="3445510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object 3604"/>
          <p:cNvSpPr txBox="1">
            <a:spLocks noGrp="1"/>
          </p:cNvSpPr>
          <p:nvPr>
            <p:ph type="title"/>
          </p:nvPr>
        </p:nvSpPr>
        <p:spPr>
          <a:xfrm>
            <a:off x="2929889" y="229870"/>
            <a:ext cx="3284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Nuclear</a:t>
            </a:r>
            <a:r>
              <a:rPr b="1" spc="-80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cataract</a:t>
            </a:r>
          </a:p>
        </p:txBody>
      </p:sp>
      <p:sp>
        <p:nvSpPr>
          <p:cNvPr id="3623" name="object 362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605" name="object 3605"/>
          <p:cNvSpPr txBox="1"/>
          <p:nvPr/>
        </p:nvSpPr>
        <p:spPr>
          <a:xfrm>
            <a:off x="129539" y="515365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6" name="object 3606"/>
          <p:cNvSpPr txBox="1"/>
          <p:nvPr/>
        </p:nvSpPr>
        <p:spPr>
          <a:xfrm>
            <a:off x="311150" y="5102859"/>
            <a:ext cx="3498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Exaggeration of normal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nuclear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7" name="object 3607"/>
          <p:cNvSpPr txBox="1"/>
          <p:nvPr/>
        </p:nvSpPr>
        <p:spPr>
          <a:xfrm>
            <a:off x="321309" y="5346700"/>
            <a:ext cx="15614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ageing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8" name="object 3608"/>
          <p:cNvSpPr txBox="1"/>
          <p:nvPr/>
        </p:nvSpPr>
        <p:spPr>
          <a:xfrm>
            <a:off x="166370" y="580009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9" name="object 3609"/>
          <p:cNvSpPr txBox="1"/>
          <p:nvPr/>
        </p:nvSpPr>
        <p:spPr>
          <a:xfrm>
            <a:off x="346709" y="5748020"/>
            <a:ext cx="28441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Causes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increasing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myopia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10" name="object 3610"/>
          <p:cNvSpPr txBox="1"/>
          <p:nvPr/>
        </p:nvSpPr>
        <p:spPr>
          <a:xfrm>
            <a:off x="4396740" y="519049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11" name="object 3611"/>
          <p:cNvSpPr txBox="1"/>
          <p:nvPr/>
        </p:nvSpPr>
        <p:spPr>
          <a:xfrm>
            <a:off x="4577079" y="5139690"/>
            <a:ext cx="3514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Increasing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nuclear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opacification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12" name="object 3612"/>
          <p:cNvSpPr/>
          <p:nvPr/>
        </p:nvSpPr>
        <p:spPr>
          <a:xfrm>
            <a:off x="271779" y="1295400"/>
            <a:ext cx="8600440" cy="4876800"/>
          </a:xfrm>
          <a:custGeom>
            <a:avLst/>
            <a:gdLst/>
            <a:ahLst/>
            <a:cxnLst/>
            <a:rect l="l" t="t" r="r" b="b"/>
            <a:pathLst>
              <a:path w="8600440" h="4876800">
                <a:moveTo>
                  <a:pt x="4300220" y="3810000"/>
                </a:moveTo>
                <a:lnTo>
                  <a:pt x="0" y="3810000"/>
                </a:lnTo>
                <a:lnTo>
                  <a:pt x="0" y="0"/>
                </a:lnTo>
                <a:lnTo>
                  <a:pt x="8600440" y="0"/>
                </a:lnTo>
                <a:lnTo>
                  <a:pt x="8600440" y="3810000"/>
                </a:lnTo>
                <a:lnTo>
                  <a:pt x="4300220" y="3810000"/>
                </a:lnTo>
                <a:close/>
              </a:path>
              <a:path w="8600440" h="4876800">
                <a:moveTo>
                  <a:pt x="4267200" y="0"/>
                </a:moveTo>
                <a:lnTo>
                  <a:pt x="4268470" y="4876800"/>
                </a:lnTo>
              </a:path>
              <a:path w="8600440" h="4876800">
                <a:moveTo>
                  <a:pt x="4300220" y="4876800"/>
                </a:moveTo>
                <a:lnTo>
                  <a:pt x="0" y="4876800"/>
                </a:lnTo>
                <a:lnTo>
                  <a:pt x="0" y="3810000"/>
                </a:lnTo>
                <a:lnTo>
                  <a:pt x="8600440" y="3810000"/>
                </a:lnTo>
                <a:lnTo>
                  <a:pt x="8600440" y="4876800"/>
                </a:lnTo>
                <a:lnTo>
                  <a:pt x="4300220" y="4876800"/>
                </a:lnTo>
                <a:close/>
              </a:path>
            </a:pathLst>
          </a:custGeom>
          <a:ln w="28393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13" name="object 3613"/>
          <p:cNvGrpSpPr/>
          <p:nvPr/>
        </p:nvGrpSpPr>
        <p:grpSpPr>
          <a:xfrm>
            <a:off x="271779" y="1294130"/>
            <a:ext cx="8601710" cy="3839210"/>
            <a:chOff x="271779" y="1294130"/>
            <a:chExt cx="8601710" cy="3839210"/>
          </a:xfrm>
        </p:grpSpPr>
        <p:sp>
          <p:nvSpPr>
            <p:cNvPr id="3614" name="object 3614"/>
            <p:cNvSpPr/>
            <p:nvPr/>
          </p:nvSpPr>
          <p:spPr>
            <a:xfrm>
              <a:off x="271779" y="1295400"/>
              <a:ext cx="4334510" cy="38112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5" name="object 3615"/>
            <p:cNvSpPr/>
            <p:nvPr/>
          </p:nvSpPr>
          <p:spPr>
            <a:xfrm>
              <a:off x="4538979" y="1294130"/>
              <a:ext cx="4334510" cy="38392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6" name="object 3616"/>
            <p:cNvSpPr/>
            <p:nvPr/>
          </p:nvSpPr>
          <p:spPr>
            <a:xfrm>
              <a:off x="1694179" y="2971800"/>
              <a:ext cx="96520" cy="1270"/>
            </a:xfrm>
            <a:custGeom>
              <a:avLst/>
              <a:gdLst/>
              <a:ahLst/>
              <a:cxnLst/>
              <a:rect l="l" t="t" r="r" b="b"/>
              <a:pathLst>
                <a:path w="96519" h="1269">
                  <a:moveTo>
                    <a:pt x="-19050" y="635"/>
                  </a:moveTo>
                  <a:lnTo>
                    <a:pt x="115569" y="635"/>
                  </a:lnTo>
                </a:path>
              </a:pathLst>
            </a:custGeom>
            <a:ln w="393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7" name="object 3617"/>
            <p:cNvSpPr/>
            <p:nvPr/>
          </p:nvSpPr>
          <p:spPr>
            <a:xfrm>
              <a:off x="1781810" y="2914650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69" h="115569">
                  <a:moveTo>
                    <a:pt x="1269" y="0"/>
                  </a:moveTo>
                  <a:lnTo>
                    <a:pt x="0" y="115570"/>
                  </a:lnTo>
                  <a:lnTo>
                    <a:pt x="115569" y="5842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8" name="object 3618"/>
            <p:cNvSpPr/>
            <p:nvPr/>
          </p:nvSpPr>
          <p:spPr>
            <a:xfrm>
              <a:off x="5961379" y="2895600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52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9" name="object 3619"/>
            <p:cNvSpPr/>
            <p:nvPr/>
          </p:nvSpPr>
          <p:spPr>
            <a:xfrm>
              <a:off x="6049009" y="2838450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69">
                  <a:moveTo>
                    <a:pt x="1269" y="0"/>
                  </a:moveTo>
                  <a:lnTo>
                    <a:pt x="0" y="115570"/>
                  </a:lnTo>
                  <a:lnTo>
                    <a:pt x="115569" y="5842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20" name="object 3620"/>
          <p:cNvSpPr txBox="1"/>
          <p:nvPr/>
        </p:nvSpPr>
        <p:spPr>
          <a:xfrm>
            <a:off x="4458970" y="580009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21" name="object 3621"/>
          <p:cNvSpPr txBox="1"/>
          <p:nvPr/>
        </p:nvSpPr>
        <p:spPr>
          <a:xfrm>
            <a:off x="4639309" y="5748020"/>
            <a:ext cx="29641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Initially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yellow then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brown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22" name="object 3622"/>
          <p:cNvSpPr txBox="1"/>
          <p:nvPr/>
        </p:nvSpPr>
        <p:spPr>
          <a:xfrm>
            <a:off x="3503929" y="796290"/>
            <a:ext cx="1568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4650" y="0"/>
            <a:ext cx="3496310" cy="641350"/>
          </a:xfrm>
          <a:custGeom>
            <a:avLst/>
            <a:gdLst/>
            <a:ahLst/>
            <a:cxnLst/>
            <a:rect l="l" t="t" r="r" b="b"/>
            <a:pathLst>
              <a:path w="3496310" h="641350">
                <a:moveTo>
                  <a:pt x="3496310" y="0"/>
                </a:moveTo>
                <a:lnTo>
                  <a:pt x="0" y="0"/>
                </a:lnTo>
                <a:lnTo>
                  <a:pt x="0" y="641350"/>
                </a:lnTo>
                <a:lnTo>
                  <a:pt x="3496310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3389" y="33020"/>
            <a:ext cx="3333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Cortical</a:t>
            </a:r>
            <a:r>
              <a:rPr b="1" spc="-85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cataract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1779" y="989330"/>
            <a:ext cx="8600440" cy="4344670"/>
            <a:chOff x="271779" y="989330"/>
            <a:chExt cx="8600440" cy="4344670"/>
          </a:xfrm>
        </p:grpSpPr>
        <p:sp>
          <p:nvSpPr>
            <p:cNvPr id="5" name="object 5"/>
            <p:cNvSpPr/>
            <p:nvPr/>
          </p:nvSpPr>
          <p:spPr>
            <a:xfrm>
              <a:off x="271779" y="989330"/>
              <a:ext cx="8600440" cy="4344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0" y="3915409"/>
              <a:ext cx="1270" cy="276860"/>
            </a:xfrm>
            <a:custGeom>
              <a:avLst/>
              <a:gdLst/>
              <a:ahLst/>
              <a:cxnLst/>
              <a:rect l="l" t="t" r="r" b="b"/>
              <a:pathLst>
                <a:path w="1269" h="276860">
                  <a:moveTo>
                    <a:pt x="635" y="-19050"/>
                  </a:moveTo>
                  <a:lnTo>
                    <a:pt x="635" y="295909"/>
                  </a:lnTo>
                </a:path>
              </a:pathLst>
            </a:custGeom>
            <a:ln w="393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82519" y="3807459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70">
                  <a:moveTo>
                    <a:pt x="57150" y="0"/>
                  </a:moveTo>
                  <a:lnTo>
                    <a:pt x="0" y="114300"/>
                  </a:lnTo>
                  <a:lnTo>
                    <a:pt x="114300" y="11556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5319" y="5502909"/>
            <a:ext cx="29743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Initially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vacuoles and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clefts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6279" y="5504179"/>
            <a:ext cx="41725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Progressive radial spoke-like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opacities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1779" y="990600"/>
            <a:ext cx="8600440" cy="5105400"/>
          </a:xfrm>
          <a:custGeom>
            <a:avLst/>
            <a:gdLst/>
            <a:ahLst/>
            <a:cxnLst/>
            <a:rect l="l" t="t" r="r" b="b"/>
            <a:pathLst>
              <a:path w="8600440" h="5105400">
                <a:moveTo>
                  <a:pt x="4300220" y="4343400"/>
                </a:moveTo>
                <a:lnTo>
                  <a:pt x="0" y="4343400"/>
                </a:lnTo>
                <a:lnTo>
                  <a:pt x="0" y="0"/>
                </a:lnTo>
                <a:lnTo>
                  <a:pt x="8600440" y="0"/>
                </a:lnTo>
                <a:lnTo>
                  <a:pt x="8600440" y="4343400"/>
                </a:lnTo>
                <a:lnTo>
                  <a:pt x="4300220" y="4343400"/>
                </a:lnTo>
                <a:close/>
              </a:path>
              <a:path w="8600440" h="5105400">
                <a:moveTo>
                  <a:pt x="4130040" y="0"/>
                </a:moveTo>
                <a:lnTo>
                  <a:pt x="4132580" y="5105400"/>
                </a:lnTo>
              </a:path>
              <a:path w="8600440" h="5105400">
                <a:moveTo>
                  <a:pt x="4300220" y="5105400"/>
                </a:moveTo>
                <a:lnTo>
                  <a:pt x="0" y="5105400"/>
                </a:lnTo>
                <a:lnTo>
                  <a:pt x="0" y="4343400"/>
                </a:lnTo>
                <a:lnTo>
                  <a:pt x="8600440" y="4343400"/>
                </a:lnTo>
                <a:lnTo>
                  <a:pt x="8600440" y="5105400"/>
                </a:lnTo>
                <a:lnTo>
                  <a:pt x="4300220" y="5105400"/>
                </a:lnTo>
                <a:close/>
              </a:path>
            </a:pathLst>
          </a:custGeom>
          <a:ln w="28393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71240" y="567690"/>
            <a:ext cx="1566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96960" cy="6858000"/>
            <a:chOff x="0" y="0"/>
            <a:chExt cx="8696960" cy="6858000"/>
          </a:xfrm>
        </p:grpSpPr>
        <p:sp>
          <p:nvSpPr>
            <p:cNvPr id="4" name="object 4"/>
            <p:cNvSpPr/>
            <p:nvPr/>
          </p:nvSpPr>
          <p:spPr>
            <a:xfrm>
              <a:off x="3364555" y="678312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8563" y="74878"/>
                  </a:lnTo>
                  <a:lnTo>
                    <a:pt x="74859" y="74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7853" y="646221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0" y="0"/>
                  </a:moveTo>
                  <a:lnTo>
                    <a:pt x="40346" y="352766"/>
                  </a:lnTo>
                  <a:lnTo>
                    <a:pt x="83366" y="395786"/>
                  </a:lnTo>
                  <a:lnTo>
                    <a:pt x="395786" y="395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279" y="6142429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5">
                  <a:moveTo>
                    <a:pt x="0" y="0"/>
                  </a:moveTo>
                  <a:lnTo>
                    <a:pt x="40182" y="351332"/>
                  </a:lnTo>
                  <a:lnTo>
                    <a:pt x="404420" y="715570"/>
                  </a:lnTo>
                  <a:lnTo>
                    <a:pt x="715570" y="715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4652" y="5822176"/>
              <a:ext cx="1035685" cy="1036319"/>
            </a:xfrm>
            <a:custGeom>
              <a:avLst/>
              <a:gdLst/>
              <a:ahLst/>
              <a:cxnLst/>
              <a:rect l="l" t="t" r="r" b="b"/>
              <a:pathLst>
                <a:path w="1035685" h="1036320">
                  <a:moveTo>
                    <a:pt x="0" y="0"/>
                  </a:moveTo>
                  <a:lnTo>
                    <a:pt x="40235" y="351801"/>
                  </a:lnTo>
                  <a:lnTo>
                    <a:pt x="724257" y="1035823"/>
                  </a:lnTo>
                  <a:lnTo>
                    <a:pt x="1035550" y="103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8132" y="5502862"/>
              <a:ext cx="1355725" cy="1355725"/>
            </a:xfrm>
            <a:custGeom>
              <a:avLst/>
              <a:gdLst/>
              <a:ahLst/>
              <a:cxnLst/>
              <a:rect l="l" t="t" r="r" b="b"/>
              <a:pathLst>
                <a:path w="1355725" h="1355725">
                  <a:moveTo>
                    <a:pt x="0" y="0"/>
                  </a:moveTo>
                  <a:lnTo>
                    <a:pt x="40128" y="350867"/>
                  </a:lnTo>
                  <a:lnTo>
                    <a:pt x="1044134" y="1355137"/>
                  </a:lnTo>
                  <a:lnTo>
                    <a:pt x="1355137" y="1355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1394" y="5181644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40241" y="351849"/>
                  </a:lnTo>
                  <a:lnTo>
                    <a:pt x="1365096" y="1676355"/>
                  </a:lnTo>
                  <a:lnTo>
                    <a:pt x="1676355" y="167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4820" y="4861860"/>
              <a:ext cx="1996439" cy="1996439"/>
            </a:xfrm>
            <a:custGeom>
              <a:avLst/>
              <a:gdLst/>
              <a:ahLst/>
              <a:cxnLst/>
              <a:rect l="l" t="t" r="r" b="b"/>
              <a:pathLst>
                <a:path w="1996439" h="1996440">
                  <a:moveTo>
                    <a:pt x="0" y="0"/>
                  </a:moveTo>
                  <a:lnTo>
                    <a:pt x="40182" y="351332"/>
                  </a:lnTo>
                  <a:lnTo>
                    <a:pt x="1684989" y="1996139"/>
                  </a:lnTo>
                  <a:lnTo>
                    <a:pt x="1996139" y="1996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082" y="4540642"/>
              <a:ext cx="2232660" cy="2317750"/>
            </a:xfrm>
            <a:custGeom>
              <a:avLst/>
              <a:gdLst/>
              <a:ahLst/>
              <a:cxnLst/>
              <a:rect l="l" t="t" r="r" b="b"/>
              <a:pathLst>
                <a:path w="2232660" h="2317750">
                  <a:moveTo>
                    <a:pt x="0" y="0"/>
                  </a:moveTo>
                  <a:lnTo>
                    <a:pt x="40346" y="352766"/>
                  </a:lnTo>
                  <a:lnTo>
                    <a:pt x="2004937" y="2317357"/>
                  </a:lnTo>
                  <a:lnTo>
                    <a:pt x="2232267" y="2317357"/>
                  </a:lnTo>
                  <a:lnTo>
                    <a:pt x="2199164" y="219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1508" y="4220858"/>
              <a:ext cx="2247265" cy="2559685"/>
            </a:xfrm>
            <a:custGeom>
              <a:avLst/>
              <a:gdLst/>
              <a:ahLst/>
              <a:cxnLst/>
              <a:rect l="l" t="t" r="r" b="b"/>
              <a:pathLst>
                <a:path w="2247265" h="2559684">
                  <a:moveTo>
                    <a:pt x="0" y="0"/>
                  </a:moveTo>
                  <a:lnTo>
                    <a:pt x="40346" y="352766"/>
                  </a:lnTo>
                  <a:lnTo>
                    <a:pt x="2247102" y="2559522"/>
                  </a:lnTo>
                  <a:lnTo>
                    <a:pt x="2125560" y="212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4934" y="3901074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4" h="2484754">
                  <a:moveTo>
                    <a:pt x="0" y="0"/>
                  </a:moveTo>
                  <a:lnTo>
                    <a:pt x="40182" y="351332"/>
                  </a:lnTo>
                  <a:lnTo>
                    <a:pt x="2173004" y="2484154"/>
                  </a:lnTo>
                  <a:lnTo>
                    <a:pt x="2051957" y="205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8293" y="3580698"/>
              <a:ext cx="2099945" cy="2411730"/>
            </a:xfrm>
            <a:custGeom>
              <a:avLst/>
              <a:gdLst/>
              <a:ahLst/>
              <a:cxnLst/>
              <a:rect l="l" t="t" r="r" b="b"/>
              <a:pathLst>
                <a:path w="2099945" h="2411729">
                  <a:moveTo>
                    <a:pt x="0" y="0"/>
                  </a:moveTo>
                  <a:lnTo>
                    <a:pt x="40249" y="351924"/>
                  </a:lnTo>
                  <a:lnTo>
                    <a:pt x="2099468" y="2411143"/>
                  </a:lnTo>
                  <a:lnTo>
                    <a:pt x="1978014" y="197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1787" y="3261507"/>
              <a:ext cx="2025650" cy="2335530"/>
            </a:xfrm>
            <a:custGeom>
              <a:avLst/>
              <a:gdLst/>
              <a:ahLst/>
              <a:cxnLst/>
              <a:rect l="l" t="t" r="r" b="b"/>
              <a:pathLst>
                <a:path w="2025650" h="2335529">
                  <a:moveTo>
                    <a:pt x="0" y="0"/>
                  </a:moveTo>
                  <a:lnTo>
                    <a:pt x="40113" y="350734"/>
                  </a:lnTo>
                  <a:lnTo>
                    <a:pt x="2025387" y="2335484"/>
                  </a:lnTo>
                  <a:lnTo>
                    <a:pt x="1904749" y="1904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5049" y="2940289"/>
              <a:ext cx="1952625" cy="2264410"/>
            </a:xfrm>
            <a:custGeom>
              <a:avLst/>
              <a:gdLst/>
              <a:ahLst/>
              <a:cxnLst/>
              <a:rect l="l" t="t" r="r" b="b"/>
              <a:pathLst>
                <a:path w="1952625" h="2264410">
                  <a:moveTo>
                    <a:pt x="0" y="0"/>
                  </a:moveTo>
                  <a:lnTo>
                    <a:pt x="40244" y="351876"/>
                  </a:lnTo>
                  <a:lnTo>
                    <a:pt x="1952246" y="2264382"/>
                  </a:lnTo>
                  <a:lnTo>
                    <a:pt x="1830815" y="1830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8475" y="2620505"/>
              <a:ext cx="1878330" cy="2189480"/>
            </a:xfrm>
            <a:custGeom>
              <a:avLst/>
              <a:gdLst/>
              <a:ahLst/>
              <a:cxnLst/>
              <a:rect l="l" t="t" r="r" b="b"/>
              <a:pathLst>
                <a:path w="1878329" h="2189479">
                  <a:moveTo>
                    <a:pt x="0" y="0"/>
                  </a:moveTo>
                  <a:lnTo>
                    <a:pt x="40182" y="351332"/>
                  </a:lnTo>
                  <a:lnTo>
                    <a:pt x="1878258" y="2189408"/>
                  </a:lnTo>
                  <a:lnTo>
                    <a:pt x="1757211" y="175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1737" y="2299287"/>
              <a:ext cx="1805305" cy="2117725"/>
            </a:xfrm>
            <a:custGeom>
              <a:avLst/>
              <a:gdLst/>
              <a:ahLst/>
              <a:cxnLst/>
              <a:rect l="l" t="t" r="r" b="b"/>
              <a:pathLst>
                <a:path w="1805304" h="2117725">
                  <a:moveTo>
                    <a:pt x="0" y="0"/>
                  </a:moveTo>
                  <a:lnTo>
                    <a:pt x="40346" y="352766"/>
                  </a:lnTo>
                  <a:lnTo>
                    <a:pt x="1804819" y="2117239"/>
                  </a:lnTo>
                  <a:lnTo>
                    <a:pt x="1683277" y="1683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5163" y="1979503"/>
              <a:ext cx="1731645" cy="2044064"/>
            </a:xfrm>
            <a:custGeom>
              <a:avLst/>
              <a:gdLst/>
              <a:ahLst/>
              <a:cxnLst/>
              <a:rect l="l" t="t" r="r" b="b"/>
              <a:pathLst>
                <a:path w="1731645" h="2044064">
                  <a:moveTo>
                    <a:pt x="0" y="0"/>
                  </a:moveTo>
                  <a:lnTo>
                    <a:pt x="40346" y="352766"/>
                  </a:lnTo>
                  <a:lnTo>
                    <a:pt x="1731215" y="2043635"/>
                  </a:lnTo>
                  <a:lnTo>
                    <a:pt x="1609673" y="160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78589" y="1659719"/>
              <a:ext cx="1657350" cy="1968500"/>
            </a:xfrm>
            <a:custGeom>
              <a:avLst/>
              <a:gdLst/>
              <a:ahLst/>
              <a:cxnLst/>
              <a:rect l="l" t="t" r="r" b="b"/>
              <a:pathLst>
                <a:path w="1657350" h="1968500">
                  <a:moveTo>
                    <a:pt x="0" y="0"/>
                  </a:moveTo>
                  <a:lnTo>
                    <a:pt x="40182" y="351332"/>
                  </a:lnTo>
                  <a:lnTo>
                    <a:pt x="1657117" y="1968267"/>
                  </a:lnTo>
                  <a:lnTo>
                    <a:pt x="1536069" y="1536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1877" y="1338722"/>
              <a:ext cx="1583690" cy="1896110"/>
            </a:xfrm>
            <a:custGeom>
              <a:avLst/>
              <a:gdLst/>
              <a:ahLst/>
              <a:cxnLst/>
              <a:rect l="l" t="t" r="r" b="b"/>
              <a:pathLst>
                <a:path w="1583689" h="1896110">
                  <a:moveTo>
                    <a:pt x="0" y="0"/>
                  </a:moveTo>
                  <a:lnTo>
                    <a:pt x="40320" y="352545"/>
                  </a:lnTo>
                  <a:lnTo>
                    <a:pt x="1583652" y="1895876"/>
                  </a:lnTo>
                  <a:lnTo>
                    <a:pt x="1462336" y="1462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5422" y="1019983"/>
              <a:ext cx="1510030" cy="1820545"/>
            </a:xfrm>
            <a:custGeom>
              <a:avLst/>
              <a:gdLst/>
              <a:ahLst/>
              <a:cxnLst/>
              <a:rect l="l" t="t" r="r" b="b"/>
              <a:pathLst>
                <a:path w="1510029" h="1820545">
                  <a:moveTo>
                    <a:pt x="0" y="0"/>
                  </a:moveTo>
                  <a:lnTo>
                    <a:pt x="40063" y="350292"/>
                  </a:lnTo>
                  <a:lnTo>
                    <a:pt x="1509663" y="1820279"/>
                  </a:lnTo>
                  <a:lnTo>
                    <a:pt x="1388681" y="1388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8703" y="698933"/>
              <a:ext cx="1436370" cy="1748789"/>
            </a:xfrm>
            <a:custGeom>
              <a:avLst/>
              <a:gdLst/>
              <a:ahLst/>
              <a:cxnLst/>
              <a:rect l="l" t="t" r="r" b="b"/>
              <a:pathLst>
                <a:path w="1436370" h="1748789">
                  <a:moveTo>
                    <a:pt x="0" y="0"/>
                  </a:moveTo>
                  <a:lnTo>
                    <a:pt x="40326" y="352592"/>
                  </a:lnTo>
                  <a:lnTo>
                    <a:pt x="1436266" y="1748165"/>
                  </a:lnTo>
                  <a:lnTo>
                    <a:pt x="1314928" y="1314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32130" y="379150"/>
              <a:ext cx="1362710" cy="1673860"/>
            </a:xfrm>
            <a:custGeom>
              <a:avLst/>
              <a:gdLst/>
              <a:ahLst/>
              <a:cxnLst/>
              <a:rect l="l" t="t" r="r" b="b"/>
              <a:pathLst>
                <a:path w="1362710" h="1673860">
                  <a:moveTo>
                    <a:pt x="0" y="0"/>
                  </a:moveTo>
                  <a:lnTo>
                    <a:pt x="40182" y="351332"/>
                  </a:lnTo>
                  <a:lnTo>
                    <a:pt x="1362371" y="1673521"/>
                  </a:lnTo>
                  <a:lnTo>
                    <a:pt x="1241324" y="1241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5392" y="57932"/>
              <a:ext cx="1289050" cy="1601470"/>
            </a:xfrm>
            <a:custGeom>
              <a:avLst/>
              <a:gdLst/>
              <a:ahLst/>
              <a:cxnLst/>
              <a:rect l="l" t="t" r="r" b="b"/>
              <a:pathLst>
                <a:path w="1289050" h="1601470">
                  <a:moveTo>
                    <a:pt x="0" y="0"/>
                  </a:moveTo>
                  <a:lnTo>
                    <a:pt x="40346" y="352766"/>
                  </a:lnTo>
                  <a:lnTo>
                    <a:pt x="1288931" y="1601351"/>
                  </a:lnTo>
                  <a:lnTo>
                    <a:pt x="1167390" y="1167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0800" y="14418"/>
              <a:ext cx="1183640" cy="1251585"/>
            </a:xfrm>
            <a:custGeom>
              <a:avLst/>
              <a:gdLst/>
              <a:ahLst/>
              <a:cxnLst/>
              <a:rect l="l" t="t" r="r" b="b"/>
              <a:pathLst>
                <a:path w="1183639" h="1251585">
                  <a:moveTo>
                    <a:pt x="244288" y="0"/>
                  </a:moveTo>
                  <a:lnTo>
                    <a:pt x="0" y="3361"/>
                  </a:lnTo>
                  <a:lnTo>
                    <a:pt x="8362" y="76481"/>
                  </a:lnTo>
                  <a:lnTo>
                    <a:pt x="1183221" y="1251030"/>
                  </a:lnTo>
                  <a:lnTo>
                    <a:pt x="1061805" y="817516"/>
                  </a:lnTo>
                  <a:lnTo>
                    <a:pt x="24428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7527" y="10573"/>
              <a:ext cx="855980" cy="860425"/>
            </a:xfrm>
            <a:custGeom>
              <a:avLst/>
              <a:gdLst/>
              <a:ahLst/>
              <a:cxnLst/>
              <a:rect l="l" t="t" r="r" b="b"/>
              <a:pathLst>
                <a:path w="855979" h="860425">
                  <a:moveTo>
                    <a:pt x="306926" y="0"/>
                  </a:moveTo>
                  <a:lnTo>
                    <a:pt x="0" y="4223"/>
                  </a:lnTo>
                  <a:lnTo>
                    <a:pt x="855947" y="860170"/>
                  </a:lnTo>
                  <a:lnTo>
                    <a:pt x="734899" y="427973"/>
                  </a:lnTo>
                  <a:lnTo>
                    <a:pt x="306926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86892" y="6727"/>
              <a:ext cx="466725" cy="471170"/>
            </a:xfrm>
            <a:custGeom>
              <a:avLst/>
              <a:gdLst/>
              <a:ahLst/>
              <a:cxnLst/>
              <a:rect l="l" t="t" r="r" b="b"/>
              <a:pathLst>
                <a:path w="466725" h="471170">
                  <a:moveTo>
                    <a:pt x="307030" y="0"/>
                  </a:moveTo>
                  <a:lnTo>
                    <a:pt x="0" y="4225"/>
                  </a:lnTo>
                  <a:lnTo>
                    <a:pt x="466403" y="470629"/>
                  </a:lnTo>
                  <a:lnTo>
                    <a:pt x="345311" y="38270"/>
                  </a:lnTo>
                  <a:lnTo>
                    <a:pt x="30703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66359" y="6350"/>
              <a:ext cx="76835" cy="77470"/>
            </a:xfrm>
            <a:custGeom>
              <a:avLst/>
              <a:gdLst/>
              <a:ahLst/>
              <a:cxnLst/>
              <a:rect l="l" t="t" r="r" b="b"/>
              <a:pathLst>
                <a:path w="76835" h="77470">
                  <a:moveTo>
                    <a:pt x="55020" y="0"/>
                  </a:moveTo>
                  <a:lnTo>
                    <a:pt x="0" y="757"/>
                  </a:lnTo>
                  <a:lnTo>
                    <a:pt x="76711" y="77448"/>
                  </a:lnTo>
                  <a:lnTo>
                    <a:pt x="5502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064" y="6774814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4" h="83184">
                  <a:moveTo>
                    <a:pt x="0" y="0"/>
                  </a:moveTo>
                  <a:lnTo>
                    <a:pt x="9525" y="83185"/>
                  </a:lnTo>
                  <a:lnTo>
                    <a:pt x="83185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7274" y="6453544"/>
              <a:ext cx="404495" cy="404495"/>
            </a:xfrm>
            <a:custGeom>
              <a:avLst/>
              <a:gdLst/>
              <a:ahLst/>
              <a:cxnLst/>
              <a:rect l="l" t="t" r="r" b="b"/>
              <a:pathLst>
                <a:path w="404494" h="404495">
                  <a:moveTo>
                    <a:pt x="0" y="0"/>
                  </a:moveTo>
                  <a:lnTo>
                    <a:pt x="40273" y="351694"/>
                  </a:lnTo>
                  <a:lnTo>
                    <a:pt x="93049" y="404455"/>
                  </a:lnTo>
                  <a:lnTo>
                    <a:pt x="404455" y="404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0648" y="6133708"/>
              <a:ext cx="724535" cy="724535"/>
            </a:xfrm>
            <a:custGeom>
              <a:avLst/>
              <a:gdLst/>
              <a:ahLst/>
              <a:cxnLst/>
              <a:rect l="l" t="t" r="r" b="b"/>
              <a:pathLst>
                <a:path w="724535" h="724534">
                  <a:moveTo>
                    <a:pt x="0" y="0"/>
                  </a:moveTo>
                  <a:lnTo>
                    <a:pt x="40238" y="351388"/>
                  </a:lnTo>
                  <a:lnTo>
                    <a:pt x="413141" y="724291"/>
                  </a:lnTo>
                  <a:lnTo>
                    <a:pt x="724291" y="72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023" y="5813873"/>
              <a:ext cx="1044575" cy="1044575"/>
            </a:xfrm>
            <a:custGeom>
              <a:avLst/>
              <a:gdLst/>
              <a:ahLst/>
              <a:cxnLst/>
              <a:rect l="l" t="t" r="r" b="b"/>
              <a:pathLst>
                <a:path w="1044575" h="1044575">
                  <a:moveTo>
                    <a:pt x="0" y="0"/>
                  </a:moveTo>
                  <a:lnTo>
                    <a:pt x="40238" y="351388"/>
                  </a:lnTo>
                  <a:lnTo>
                    <a:pt x="732976" y="1044126"/>
                  </a:lnTo>
                  <a:lnTo>
                    <a:pt x="1044126" y="10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7397" y="5494037"/>
              <a:ext cx="1363980" cy="1363980"/>
            </a:xfrm>
            <a:custGeom>
              <a:avLst/>
              <a:gdLst/>
              <a:ahLst/>
              <a:cxnLst/>
              <a:rect l="l" t="t" r="r" b="b"/>
              <a:pathLst>
                <a:path w="1363980" h="1363979">
                  <a:moveTo>
                    <a:pt x="0" y="0"/>
                  </a:moveTo>
                  <a:lnTo>
                    <a:pt x="40238" y="351388"/>
                  </a:lnTo>
                  <a:lnTo>
                    <a:pt x="1052812" y="1363962"/>
                  </a:lnTo>
                  <a:lnTo>
                    <a:pt x="1363962" y="136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771" y="5174202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0"/>
                  </a:moveTo>
                  <a:lnTo>
                    <a:pt x="40179" y="350870"/>
                  </a:lnTo>
                  <a:lnTo>
                    <a:pt x="1372755" y="1683797"/>
                  </a:lnTo>
                  <a:lnTo>
                    <a:pt x="1683797" y="168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074" y="4853737"/>
              <a:ext cx="2004060" cy="2004695"/>
            </a:xfrm>
            <a:custGeom>
              <a:avLst/>
              <a:gdLst/>
              <a:ahLst/>
              <a:cxnLst/>
              <a:rect l="l" t="t" r="r" b="b"/>
              <a:pathLst>
                <a:path w="2004060" h="2004695">
                  <a:moveTo>
                    <a:pt x="0" y="0"/>
                  </a:moveTo>
                  <a:lnTo>
                    <a:pt x="40310" y="352018"/>
                  </a:lnTo>
                  <a:lnTo>
                    <a:pt x="1692555" y="2004262"/>
                  </a:lnTo>
                  <a:lnTo>
                    <a:pt x="2003734" y="2004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7356" y="4533096"/>
              <a:ext cx="2235200" cy="2325370"/>
            </a:xfrm>
            <a:custGeom>
              <a:avLst/>
              <a:gdLst/>
              <a:ahLst/>
              <a:cxnLst/>
              <a:rect l="l" t="t" r="r" b="b"/>
              <a:pathLst>
                <a:path w="2235200" h="2325370">
                  <a:moveTo>
                    <a:pt x="0" y="0"/>
                  </a:moveTo>
                  <a:lnTo>
                    <a:pt x="40331" y="352199"/>
                  </a:lnTo>
                  <a:lnTo>
                    <a:pt x="2012515" y="2324903"/>
                  </a:lnTo>
                  <a:lnTo>
                    <a:pt x="2234733" y="2324903"/>
                  </a:lnTo>
                  <a:lnTo>
                    <a:pt x="2199640" y="2199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0731" y="4213261"/>
              <a:ext cx="2247900" cy="2560320"/>
            </a:xfrm>
            <a:custGeom>
              <a:avLst/>
              <a:gdLst/>
              <a:ahLst/>
              <a:cxnLst/>
              <a:rect l="l" t="t" r="r" b="b"/>
              <a:pathLst>
                <a:path w="2247900" h="2560320">
                  <a:moveTo>
                    <a:pt x="0" y="0"/>
                  </a:moveTo>
                  <a:lnTo>
                    <a:pt x="40403" y="352823"/>
                  </a:lnTo>
                  <a:lnTo>
                    <a:pt x="2247633" y="2560053"/>
                  </a:lnTo>
                  <a:lnTo>
                    <a:pt x="2126043" y="2126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105" y="3893425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5" h="2484754">
                  <a:moveTo>
                    <a:pt x="0" y="0"/>
                  </a:moveTo>
                  <a:lnTo>
                    <a:pt x="40238" y="351388"/>
                  </a:lnTo>
                  <a:lnTo>
                    <a:pt x="2173542" y="2484692"/>
                  </a:lnTo>
                  <a:lnTo>
                    <a:pt x="2052446" y="205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7479" y="3573590"/>
              <a:ext cx="2099945" cy="2411095"/>
            </a:xfrm>
            <a:custGeom>
              <a:avLst/>
              <a:gdLst/>
              <a:ahLst/>
              <a:cxnLst/>
              <a:rect l="l" t="t" r="r" b="b"/>
              <a:pathLst>
                <a:path w="2099945" h="2411095">
                  <a:moveTo>
                    <a:pt x="0" y="0"/>
                  </a:moveTo>
                  <a:lnTo>
                    <a:pt x="40238" y="351388"/>
                  </a:lnTo>
                  <a:lnTo>
                    <a:pt x="2099946" y="2411096"/>
                  </a:lnTo>
                  <a:lnTo>
                    <a:pt x="1978850" y="1978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0690" y="3252320"/>
              <a:ext cx="2026920" cy="2339340"/>
            </a:xfrm>
            <a:custGeom>
              <a:avLst/>
              <a:gdLst/>
              <a:ahLst/>
              <a:cxnLst/>
              <a:rect l="l" t="t" r="r" b="b"/>
              <a:pathLst>
                <a:path w="2026920" h="2339340">
                  <a:moveTo>
                    <a:pt x="0" y="0"/>
                  </a:moveTo>
                  <a:lnTo>
                    <a:pt x="40403" y="352823"/>
                  </a:lnTo>
                  <a:lnTo>
                    <a:pt x="2026513" y="2338933"/>
                  </a:lnTo>
                  <a:lnTo>
                    <a:pt x="1904923" y="190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4228" y="2933918"/>
              <a:ext cx="1952625" cy="2262505"/>
            </a:xfrm>
            <a:custGeom>
              <a:avLst/>
              <a:gdLst/>
              <a:ahLst/>
              <a:cxnLst/>
              <a:rect l="l" t="t" r="r" b="b"/>
              <a:pathLst>
                <a:path w="1952625" h="2262504">
                  <a:moveTo>
                    <a:pt x="0" y="0"/>
                  </a:moveTo>
                  <a:lnTo>
                    <a:pt x="40074" y="349954"/>
                  </a:lnTo>
                  <a:lnTo>
                    <a:pt x="1952258" y="2262138"/>
                  </a:lnTo>
                  <a:lnTo>
                    <a:pt x="1831656" y="1831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7439" y="2612649"/>
              <a:ext cx="1879600" cy="2192020"/>
            </a:xfrm>
            <a:custGeom>
              <a:avLst/>
              <a:gdLst/>
              <a:ahLst/>
              <a:cxnLst/>
              <a:rect l="l" t="t" r="r" b="b"/>
              <a:pathLst>
                <a:path w="1879600" h="2192020">
                  <a:moveTo>
                    <a:pt x="0" y="0"/>
                  </a:moveTo>
                  <a:lnTo>
                    <a:pt x="40403" y="352823"/>
                  </a:lnTo>
                  <a:lnTo>
                    <a:pt x="1879320" y="2191740"/>
                  </a:lnTo>
                  <a:lnTo>
                    <a:pt x="1757729" y="1757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0934" y="2293867"/>
              <a:ext cx="1805305" cy="2115820"/>
            </a:xfrm>
            <a:custGeom>
              <a:avLst/>
              <a:gdLst/>
              <a:ahLst/>
              <a:cxnLst/>
              <a:rect l="l" t="t" r="r" b="b"/>
              <a:pathLst>
                <a:path w="1805305" h="2115820">
                  <a:moveTo>
                    <a:pt x="0" y="0"/>
                  </a:moveTo>
                  <a:lnTo>
                    <a:pt x="40118" y="350334"/>
                  </a:lnTo>
                  <a:lnTo>
                    <a:pt x="1805108" y="2115325"/>
                  </a:lnTo>
                  <a:lnTo>
                    <a:pt x="1684202" y="1683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4187" y="1972977"/>
              <a:ext cx="1732280" cy="2044064"/>
            </a:xfrm>
            <a:custGeom>
              <a:avLst/>
              <a:gdLst/>
              <a:ahLst/>
              <a:cxnLst/>
              <a:rect l="l" t="t" r="r" b="b"/>
              <a:pathLst>
                <a:path w="1732280" h="2044064">
                  <a:moveTo>
                    <a:pt x="0" y="0"/>
                  </a:moveTo>
                  <a:lnTo>
                    <a:pt x="40358" y="352437"/>
                  </a:lnTo>
                  <a:lnTo>
                    <a:pt x="1731820" y="2043453"/>
                  </a:lnTo>
                  <a:lnTo>
                    <a:pt x="1610536" y="1610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562" y="1653142"/>
              <a:ext cx="1658620" cy="1969770"/>
            </a:xfrm>
            <a:custGeom>
              <a:avLst/>
              <a:gdLst/>
              <a:ahLst/>
              <a:cxnLst/>
              <a:rect l="l" t="t" r="r" b="b"/>
              <a:pathLst>
                <a:path w="1658620" h="1969770">
                  <a:moveTo>
                    <a:pt x="0" y="0"/>
                  </a:moveTo>
                  <a:lnTo>
                    <a:pt x="40238" y="351388"/>
                  </a:lnTo>
                  <a:lnTo>
                    <a:pt x="1658036" y="1969186"/>
                  </a:lnTo>
                  <a:lnTo>
                    <a:pt x="1536939" y="1536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0936" y="1333306"/>
              <a:ext cx="1584960" cy="1896110"/>
            </a:xfrm>
            <a:custGeom>
              <a:avLst/>
              <a:gdLst/>
              <a:ahLst/>
              <a:cxnLst/>
              <a:rect l="l" t="t" r="r" b="b"/>
              <a:pathLst>
                <a:path w="1584960" h="1896110">
                  <a:moveTo>
                    <a:pt x="0" y="0"/>
                  </a:moveTo>
                  <a:lnTo>
                    <a:pt x="40238" y="351388"/>
                  </a:lnTo>
                  <a:lnTo>
                    <a:pt x="1584439" y="1895589"/>
                  </a:lnTo>
                  <a:lnTo>
                    <a:pt x="1463343" y="1463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146" y="1012036"/>
              <a:ext cx="1511300" cy="1823720"/>
            </a:xfrm>
            <a:custGeom>
              <a:avLst/>
              <a:gdLst/>
              <a:ahLst/>
              <a:cxnLst/>
              <a:rect l="l" t="t" r="r" b="b"/>
              <a:pathLst>
                <a:path w="1511300" h="1823720">
                  <a:moveTo>
                    <a:pt x="0" y="0"/>
                  </a:moveTo>
                  <a:lnTo>
                    <a:pt x="40403" y="352823"/>
                  </a:lnTo>
                  <a:lnTo>
                    <a:pt x="1511006" y="1823426"/>
                  </a:lnTo>
                  <a:lnTo>
                    <a:pt x="1389416" y="1389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672" y="693520"/>
              <a:ext cx="1437640" cy="1748155"/>
            </a:xfrm>
            <a:custGeom>
              <a:avLst/>
              <a:gdLst/>
              <a:ahLst/>
              <a:cxnLst/>
              <a:rect l="l" t="t" r="r" b="b"/>
              <a:pathLst>
                <a:path w="1437640" h="1748155">
                  <a:moveTo>
                    <a:pt x="0" y="0"/>
                  </a:moveTo>
                  <a:lnTo>
                    <a:pt x="40232" y="351330"/>
                  </a:lnTo>
                  <a:lnTo>
                    <a:pt x="1437056" y="1747786"/>
                  </a:lnTo>
                  <a:lnTo>
                    <a:pt x="1315988" y="131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895" y="372365"/>
              <a:ext cx="1363980" cy="1675764"/>
            </a:xfrm>
            <a:custGeom>
              <a:avLst/>
              <a:gdLst/>
              <a:ahLst/>
              <a:cxnLst/>
              <a:rect l="l" t="t" r="r" b="b"/>
              <a:pathLst>
                <a:path w="1363980" h="1675764">
                  <a:moveTo>
                    <a:pt x="0" y="0"/>
                  </a:moveTo>
                  <a:lnTo>
                    <a:pt x="40389" y="352703"/>
                  </a:lnTo>
                  <a:lnTo>
                    <a:pt x="1363636" y="1675601"/>
                  </a:lnTo>
                  <a:lnTo>
                    <a:pt x="1242222" y="124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33" y="53955"/>
              <a:ext cx="1289685" cy="1599565"/>
            </a:xfrm>
            <a:custGeom>
              <a:avLst/>
              <a:gdLst/>
              <a:ahLst/>
              <a:cxnLst/>
              <a:rect l="l" t="t" r="r" b="b"/>
              <a:pathLst>
                <a:path w="1289685" h="1599564">
                  <a:moveTo>
                    <a:pt x="0" y="0"/>
                  </a:moveTo>
                  <a:lnTo>
                    <a:pt x="40075" y="349963"/>
                  </a:lnTo>
                  <a:lnTo>
                    <a:pt x="1289559" y="1599446"/>
                  </a:lnTo>
                  <a:lnTo>
                    <a:pt x="1168834" y="116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11848"/>
              <a:ext cx="1184275" cy="1249680"/>
            </a:xfrm>
            <a:custGeom>
              <a:avLst/>
              <a:gdLst/>
              <a:ahLst/>
              <a:cxnLst/>
              <a:rect l="l" t="t" r="r" b="b"/>
              <a:pathLst>
                <a:path w="1184275" h="1249680">
                  <a:moveTo>
                    <a:pt x="246798" y="0"/>
                  </a:moveTo>
                  <a:lnTo>
                    <a:pt x="0" y="3391"/>
                  </a:lnTo>
                  <a:lnTo>
                    <a:pt x="8046" y="73655"/>
                  </a:lnTo>
                  <a:lnTo>
                    <a:pt x="1184139" y="1249438"/>
                  </a:lnTo>
                  <a:lnTo>
                    <a:pt x="1062674" y="815875"/>
                  </a:lnTo>
                  <a:lnTo>
                    <a:pt x="24679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9237" y="8010"/>
              <a:ext cx="854710" cy="859155"/>
            </a:xfrm>
            <a:custGeom>
              <a:avLst/>
              <a:gdLst/>
              <a:ahLst/>
              <a:cxnLst/>
              <a:rect l="l" t="t" r="r" b="b"/>
              <a:pathLst>
                <a:path w="854710" h="859155">
                  <a:moveTo>
                    <a:pt x="306932" y="0"/>
                  </a:moveTo>
                  <a:lnTo>
                    <a:pt x="0" y="4217"/>
                  </a:lnTo>
                  <a:lnTo>
                    <a:pt x="854310" y="858527"/>
                  </a:lnTo>
                  <a:lnTo>
                    <a:pt x="733214" y="426281"/>
                  </a:lnTo>
                  <a:lnTo>
                    <a:pt x="306932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7421" y="4171"/>
              <a:ext cx="466725" cy="470534"/>
            </a:xfrm>
            <a:custGeom>
              <a:avLst/>
              <a:gdLst/>
              <a:ahLst/>
              <a:cxnLst/>
              <a:rect l="l" t="t" r="r" b="b"/>
              <a:pathLst>
                <a:path w="466725" h="470534">
                  <a:moveTo>
                    <a:pt x="308119" y="0"/>
                  </a:moveTo>
                  <a:lnTo>
                    <a:pt x="0" y="4233"/>
                  </a:lnTo>
                  <a:lnTo>
                    <a:pt x="466324" y="470435"/>
                  </a:lnTo>
                  <a:lnTo>
                    <a:pt x="344807" y="36688"/>
                  </a:lnTo>
                  <a:lnTo>
                    <a:pt x="308119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7980" y="3810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5" h="76200">
                  <a:moveTo>
                    <a:pt x="53869" y="0"/>
                  </a:moveTo>
                  <a:lnTo>
                    <a:pt x="0" y="740"/>
                  </a:lnTo>
                  <a:lnTo>
                    <a:pt x="75123" y="75863"/>
                  </a:lnTo>
                  <a:lnTo>
                    <a:pt x="5386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48000" y="0"/>
              <a:ext cx="1742439" cy="422909"/>
            </a:xfrm>
            <a:custGeom>
              <a:avLst/>
              <a:gdLst/>
              <a:ahLst/>
              <a:cxnLst/>
              <a:rect l="l" t="t" r="r" b="b"/>
              <a:pathLst>
                <a:path w="1742439" h="422909">
                  <a:moveTo>
                    <a:pt x="1742084" y="422910"/>
                  </a:moveTo>
                  <a:lnTo>
                    <a:pt x="1693125" y="220980"/>
                  </a:lnTo>
                  <a:lnTo>
                    <a:pt x="1688211" y="200660"/>
                  </a:lnTo>
                  <a:lnTo>
                    <a:pt x="1639570" y="0"/>
                  </a:lnTo>
                  <a:lnTo>
                    <a:pt x="0" y="11430"/>
                  </a:lnTo>
                  <a:lnTo>
                    <a:pt x="81953" y="200660"/>
                  </a:lnTo>
                  <a:lnTo>
                    <a:pt x="87718" y="213995"/>
                  </a:lnTo>
                  <a:lnTo>
                    <a:pt x="90754" y="220980"/>
                  </a:lnTo>
                  <a:lnTo>
                    <a:pt x="178219" y="422910"/>
                  </a:lnTo>
                  <a:lnTo>
                    <a:pt x="1742084" y="42291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17422" y="402590"/>
              <a:ext cx="1621790" cy="222250"/>
            </a:xfrm>
            <a:custGeom>
              <a:avLst/>
              <a:gdLst/>
              <a:ahLst/>
              <a:cxnLst/>
              <a:rect l="l" t="t" r="r" b="b"/>
              <a:pathLst>
                <a:path w="1621789" h="222250">
                  <a:moveTo>
                    <a:pt x="1567737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621612" y="222250"/>
                  </a:lnTo>
                  <a:lnTo>
                    <a:pt x="1567737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05434" y="605790"/>
              <a:ext cx="1583055" cy="220979"/>
            </a:xfrm>
            <a:custGeom>
              <a:avLst/>
              <a:gdLst/>
              <a:ahLst/>
              <a:cxnLst/>
              <a:rect l="l" t="t" r="r" b="b"/>
              <a:pathLst>
                <a:path w="1583054" h="220980">
                  <a:moveTo>
                    <a:pt x="1528983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582550" y="220980"/>
                  </a:lnTo>
                  <a:lnTo>
                    <a:pt x="1528983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92896" y="807719"/>
              <a:ext cx="1544320" cy="220979"/>
            </a:xfrm>
            <a:custGeom>
              <a:avLst/>
              <a:gdLst/>
              <a:ahLst/>
              <a:cxnLst/>
              <a:rect l="l" t="t" r="r" b="b"/>
              <a:pathLst>
                <a:path w="1544320" h="220980">
                  <a:moveTo>
                    <a:pt x="1490470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44037" y="220979"/>
                  </a:lnTo>
                  <a:lnTo>
                    <a:pt x="149047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80358" y="1009650"/>
              <a:ext cx="1505585" cy="220979"/>
            </a:xfrm>
            <a:custGeom>
              <a:avLst/>
              <a:gdLst/>
              <a:ahLst/>
              <a:cxnLst/>
              <a:rect l="l" t="t" r="r" b="b"/>
              <a:pathLst>
                <a:path w="1505585" h="220980">
                  <a:moveTo>
                    <a:pt x="1451958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05525" y="220979"/>
                  </a:lnTo>
                  <a:lnTo>
                    <a:pt x="1451958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67820" y="1211580"/>
              <a:ext cx="1467485" cy="220979"/>
            </a:xfrm>
            <a:custGeom>
              <a:avLst/>
              <a:gdLst/>
              <a:ahLst/>
              <a:cxnLst/>
              <a:rect l="l" t="t" r="r" b="b"/>
              <a:pathLst>
                <a:path w="1467485" h="220980">
                  <a:moveTo>
                    <a:pt x="1413445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467013" y="220980"/>
                  </a:lnTo>
                  <a:lnTo>
                    <a:pt x="1413445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55281" y="1413510"/>
              <a:ext cx="1428750" cy="220979"/>
            </a:xfrm>
            <a:custGeom>
              <a:avLst/>
              <a:gdLst/>
              <a:ahLst/>
              <a:cxnLst/>
              <a:rect l="l" t="t" r="r" b="b"/>
              <a:pathLst>
                <a:path w="1428750" h="220980">
                  <a:moveTo>
                    <a:pt x="1374933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428500" y="220979"/>
                  </a:lnTo>
                  <a:lnTo>
                    <a:pt x="1374933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42743" y="1615439"/>
              <a:ext cx="1390650" cy="222250"/>
            </a:xfrm>
            <a:custGeom>
              <a:avLst/>
              <a:gdLst/>
              <a:ahLst/>
              <a:cxnLst/>
              <a:rect l="l" t="t" r="r" b="b"/>
              <a:pathLst>
                <a:path w="1390650" h="222250">
                  <a:moveTo>
                    <a:pt x="1336420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90295" y="222250"/>
                  </a:lnTo>
                  <a:lnTo>
                    <a:pt x="133642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0205" y="1817370"/>
              <a:ext cx="1351915" cy="222250"/>
            </a:xfrm>
            <a:custGeom>
              <a:avLst/>
              <a:gdLst/>
              <a:ahLst/>
              <a:cxnLst/>
              <a:rect l="l" t="t" r="r" b="b"/>
              <a:pathLst>
                <a:path w="1351914" h="222250">
                  <a:moveTo>
                    <a:pt x="12979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51783" y="222250"/>
                  </a:lnTo>
                  <a:lnTo>
                    <a:pt x="1297908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17667" y="2019300"/>
              <a:ext cx="1313815" cy="222250"/>
            </a:xfrm>
            <a:custGeom>
              <a:avLst/>
              <a:gdLst/>
              <a:ahLst/>
              <a:cxnLst/>
              <a:rect l="l" t="t" r="r" b="b"/>
              <a:pathLst>
                <a:path w="1313814" h="222250">
                  <a:moveTo>
                    <a:pt x="1259395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13271" y="222250"/>
                  </a:lnTo>
                  <a:lnTo>
                    <a:pt x="1259395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05129" y="2221229"/>
              <a:ext cx="1275080" cy="222250"/>
            </a:xfrm>
            <a:custGeom>
              <a:avLst/>
              <a:gdLst/>
              <a:ahLst/>
              <a:cxnLst/>
              <a:rect l="l" t="t" r="r" b="b"/>
              <a:pathLst>
                <a:path w="1275079" h="222250">
                  <a:moveTo>
                    <a:pt x="122088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74758" y="222250"/>
                  </a:lnTo>
                  <a:lnTo>
                    <a:pt x="1220883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92590" y="2423160"/>
              <a:ext cx="1236345" cy="222250"/>
            </a:xfrm>
            <a:custGeom>
              <a:avLst/>
              <a:gdLst/>
              <a:ahLst/>
              <a:cxnLst/>
              <a:rect l="l" t="t" r="r" b="b"/>
              <a:pathLst>
                <a:path w="1236345" h="222250">
                  <a:moveTo>
                    <a:pt x="11823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36246" y="222250"/>
                  </a:lnTo>
                  <a:lnTo>
                    <a:pt x="11823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80052" y="2625089"/>
              <a:ext cx="1198245" cy="222250"/>
            </a:xfrm>
            <a:custGeom>
              <a:avLst/>
              <a:gdLst/>
              <a:ahLst/>
              <a:cxnLst/>
              <a:rect l="l" t="t" r="r" b="b"/>
              <a:pathLst>
                <a:path w="1198245" h="222250">
                  <a:moveTo>
                    <a:pt x="11438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97733" y="222250"/>
                  </a:lnTo>
                  <a:lnTo>
                    <a:pt x="114385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67514" y="2827020"/>
              <a:ext cx="1159510" cy="222250"/>
            </a:xfrm>
            <a:custGeom>
              <a:avLst/>
              <a:gdLst/>
              <a:ahLst/>
              <a:cxnLst/>
              <a:rect l="l" t="t" r="r" b="b"/>
              <a:pathLst>
                <a:path w="1159510" h="222250">
                  <a:moveTo>
                    <a:pt x="11053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59221" y="222250"/>
                  </a:lnTo>
                  <a:lnTo>
                    <a:pt x="1105346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54976" y="3028950"/>
              <a:ext cx="1120775" cy="222250"/>
            </a:xfrm>
            <a:custGeom>
              <a:avLst/>
              <a:gdLst/>
              <a:ahLst/>
              <a:cxnLst/>
              <a:rect l="l" t="t" r="r" b="b"/>
              <a:pathLst>
                <a:path w="1120775" h="222250">
                  <a:moveTo>
                    <a:pt x="10668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20708" y="222250"/>
                  </a:lnTo>
                  <a:lnTo>
                    <a:pt x="1066833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42438" y="3230879"/>
              <a:ext cx="1082675" cy="222250"/>
            </a:xfrm>
            <a:custGeom>
              <a:avLst/>
              <a:gdLst/>
              <a:ahLst/>
              <a:cxnLst/>
              <a:rect l="l" t="t" r="r" b="b"/>
              <a:pathLst>
                <a:path w="1082675" h="222250">
                  <a:moveTo>
                    <a:pt x="102832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82196" y="222250"/>
                  </a:lnTo>
                  <a:lnTo>
                    <a:pt x="1028321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29899" y="3432809"/>
              <a:ext cx="1043940" cy="222250"/>
            </a:xfrm>
            <a:custGeom>
              <a:avLst/>
              <a:gdLst/>
              <a:ahLst/>
              <a:cxnLst/>
              <a:rect l="l" t="t" r="r" b="b"/>
              <a:pathLst>
                <a:path w="1043939" h="222250">
                  <a:moveTo>
                    <a:pt x="9898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43683" y="222250"/>
                  </a:lnTo>
                  <a:lnTo>
                    <a:pt x="989808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17361" y="3634740"/>
              <a:ext cx="1005205" cy="222250"/>
            </a:xfrm>
            <a:custGeom>
              <a:avLst/>
              <a:gdLst/>
              <a:ahLst/>
              <a:cxnLst/>
              <a:rect l="l" t="t" r="r" b="b"/>
              <a:pathLst>
                <a:path w="1005204" h="222250">
                  <a:moveTo>
                    <a:pt x="9512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05171" y="222250"/>
                  </a:lnTo>
                  <a:lnTo>
                    <a:pt x="951296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04823" y="3836670"/>
              <a:ext cx="967105" cy="222250"/>
            </a:xfrm>
            <a:custGeom>
              <a:avLst/>
              <a:gdLst/>
              <a:ahLst/>
              <a:cxnLst/>
              <a:rect l="l" t="t" r="r" b="b"/>
              <a:pathLst>
                <a:path w="967104" h="222250">
                  <a:moveTo>
                    <a:pt x="9127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966658" y="222249"/>
                  </a:lnTo>
                  <a:lnTo>
                    <a:pt x="912783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92285" y="4038600"/>
              <a:ext cx="928369" cy="222250"/>
            </a:xfrm>
            <a:custGeom>
              <a:avLst/>
              <a:gdLst/>
              <a:ahLst/>
              <a:cxnLst/>
              <a:rect l="l" t="t" r="r" b="b"/>
              <a:pathLst>
                <a:path w="928370" h="222250">
                  <a:moveTo>
                    <a:pt x="8742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928146" y="222250"/>
                  </a:lnTo>
                  <a:lnTo>
                    <a:pt x="874271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79747" y="4240529"/>
              <a:ext cx="889635" cy="222250"/>
            </a:xfrm>
            <a:custGeom>
              <a:avLst/>
              <a:gdLst/>
              <a:ahLst/>
              <a:cxnLst/>
              <a:rect l="l" t="t" r="r" b="b"/>
              <a:pathLst>
                <a:path w="889635" h="222250">
                  <a:moveTo>
                    <a:pt x="8357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89633" y="222250"/>
                  </a:lnTo>
                  <a:lnTo>
                    <a:pt x="83575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67208" y="4442459"/>
              <a:ext cx="851535" cy="222250"/>
            </a:xfrm>
            <a:custGeom>
              <a:avLst/>
              <a:gdLst/>
              <a:ahLst/>
              <a:cxnLst/>
              <a:rect l="l" t="t" r="r" b="b"/>
              <a:pathLst>
                <a:path w="851535" h="222250">
                  <a:moveTo>
                    <a:pt x="7972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51121" y="222250"/>
                  </a:lnTo>
                  <a:lnTo>
                    <a:pt x="797246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54670" y="4644390"/>
              <a:ext cx="812800" cy="222250"/>
            </a:xfrm>
            <a:custGeom>
              <a:avLst/>
              <a:gdLst/>
              <a:ahLst/>
              <a:cxnLst/>
              <a:rect l="l" t="t" r="r" b="b"/>
              <a:pathLst>
                <a:path w="812800" h="222250">
                  <a:moveTo>
                    <a:pt x="7587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12608" y="222250"/>
                  </a:lnTo>
                  <a:lnTo>
                    <a:pt x="758733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15352" y="6776588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5" h="81915">
                  <a:moveTo>
                    <a:pt x="0" y="0"/>
                  </a:moveTo>
                  <a:lnTo>
                    <a:pt x="9297" y="81411"/>
                  </a:lnTo>
                  <a:lnTo>
                    <a:pt x="81432" y="8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78924" y="6457621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4">
                  <a:moveTo>
                    <a:pt x="0" y="0"/>
                  </a:moveTo>
                  <a:lnTo>
                    <a:pt x="40029" y="350504"/>
                  </a:lnTo>
                  <a:lnTo>
                    <a:pt x="89917" y="400378"/>
                  </a:lnTo>
                  <a:lnTo>
                    <a:pt x="400273" y="400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42335" y="6137245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59">
                  <a:moveTo>
                    <a:pt x="0" y="0"/>
                  </a:moveTo>
                  <a:lnTo>
                    <a:pt x="40191" y="351923"/>
                  </a:lnTo>
                  <a:lnTo>
                    <a:pt x="408925" y="720754"/>
                  </a:lnTo>
                  <a:lnTo>
                    <a:pt x="720944" y="720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05882" y="5818066"/>
              <a:ext cx="1040130" cy="1040130"/>
            </a:xfrm>
            <a:custGeom>
              <a:avLst/>
              <a:gdLst/>
              <a:ahLst/>
              <a:cxnLst/>
              <a:rect l="l" t="t" r="r" b="b"/>
              <a:pathLst>
                <a:path w="1040129" h="1040129">
                  <a:moveTo>
                    <a:pt x="0" y="0"/>
                  </a:moveTo>
                  <a:lnTo>
                    <a:pt x="40006" y="350303"/>
                  </a:lnTo>
                  <a:lnTo>
                    <a:pt x="729636" y="1039933"/>
                  </a:lnTo>
                  <a:lnTo>
                    <a:pt x="1039659" y="103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69258" y="5497378"/>
              <a:ext cx="1360805" cy="1360805"/>
            </a:xfrm>
            <a:custGeom>
              <a:avLst/>
              <a:gdLst/>
              <a:ahLst/>
              <a:cxnLst/>
              <a:rect l="l" t="t" r="r" b="b"/>
              <a:pathLst>
                <a:path w="1360804" h="1360804">
                  <a:moveTo>
                    <a:pt x="0" y="0"/>
                  </a:moveTo>
                  <a:lnTo>
                    <a:pt x="40227" y="352235"/>
                  </a:lnTo>
                  <a:lnTo>
                    <a:pt x="1048347" y="1360621"/>
                  </a:lnTo>
                  <a:lnTo>
                    <a:pt x="1360621" y="1360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32646" y="5176797"/>
              <a:ext cx="1682114" cy="1681480"/>
            </a:xfrm>
            <a:custGeom>
              <a:avLst/>
              <a:gdLst/>
              <a:ahLst/>
              <a:cxnLst/>
              <a:rect l="l" t="t" r="r" b="b"/>
              <a:pathLst>
                <a:path w="1682115" h="1681479">
                  <a:moveTo>
                    <a:pt x="0" y="0"/>
                  </a:moveTo>
                  <a:lnTo>
                    <a:pt x="40214" y="352123"/>
                  </a:lnTo>
                  <a:lnTo>
                    <a:pt x="1369293" y="1681202"/>
                  </a:lnTo>
                  <a:lnTo>
                    <a:pt x="1681645" y="168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96229" y="4857929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0" y="0"/>
                  </a:moveTo>
                  <a:lnTo>
                    <a:pt x="40018" y="350404"/>
                  </a:lnTo>
                  <a:lnTo>
                    <a:pt x="1690118" y="2000070"/>
                  </a:lnTo>
                  <a:lnTo>
                    <a:pt x="2000070" y="2000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9551" y="4536771"/>
              <a:ext cx="2237740" cy="2321560"/>
            </a:xfrm>
            <a:custGeom>
              <a:avLst/>
              <a:gdLst/>
              <a:ahLst/>
              <a:cxnLst/>
              <a:rect l="l" t="t" r="r" b="b"/>
              <a:pathLst>
                <a:path w="2237740" h="2321559">
                  <a:moveTo>
                    <a:pt x="0" y="0"/>
                  </a:moveTo>
                  <a:lnTo>
                    <a:pt x="40280" y="352700"/>
                  </a:lnTo>
                  <a:lnTo>
                    <a:pt x="2008808" y="2321228"/>
                  </a:lnTo>
                  <a:lnTo>
                    <a:pt x="2237408" y="2321228"/>
                  </a:lnTo>
                  <a:lnTo>
                    <a:pt x="2204693" y="2204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22957" y="4216349"/>
              <a:ext cx="2252345" cy="2564130"/>
            </a:xfrm>
            <a:custGeom>
              <a:avLst/>
              <a:gdLst/>
              <a:ahLst/>
              <a:cxnLst/>
              <a:rect l="l" t="t" r="r" b="b"/>
              <a:pathLst>
                <a:path w="2252345" h="2564129">
                  <a:moveTo>
                    <a:pt x="0" y="0"/>
                  </a:moveTo>
                  <a:lnTo>
                    <a:pt x="40196" y="351964"/>
                  </a:lnTo>
                  <a:lnTo>
                    <a:pt x="2252192" y="2563960"/>
                  </a:lnTo>
                  <a:lnTo>
                    <a:pt x="2130288" y="2129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86522" y="3897322"/>
              <a:ext cx="2178685" cy="2491105"/>
            </a:xfrm>
            <a:custGeom>
              <a:avLst/>
              <a:gdLst/>
              <a:ahLst/>
              <a:cxnLst/>
              <a:rect l="l" t="t" r="r" b="b"/>
              <a:pathLst>
                <a:path w="2178684" h="2491104">
                  <a:moveTo>
                    <a:pt x="0" y="0"/>
                  </a:moveTo>
                  <a:lnTo>
                    <a:pt x="40197" y="351969"/>
                  </a:lnTo>
                  <a:lnTo>
                    <a:pt x="2178551" y="2490887"/>
                  </a:lnTo>
                  <a:lnTo>
                    <a:pt x="2056644" y="2056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49844" y="3576164"/>
              <a:ext cx="2104390" cy="2416810"/>
            </a:xfrm>
            <a:custGeom>
              <a:avLst/>
              <a:gdLst/>
              <a:ahLst/>
              <a:cxnLst/>
              <a:rect l="l" t="t" r="r" b="b"/>
              <a:pathLst>
                <a:path w="2104390" h="2416810">
                  <a:moveTo>
                    <a:pt x="0" y="0"/>
                  </a:moveTo>
                  <a:lnTo>
                    <a:pt x="40280" y="352700"/>
                  </a:lnTo>
                  <a:lnTo>
                    <a:pt x="2104227" y="2416647"/>
                  </a:lnTo>
                  <a:lnTo>
                    <a:pt x="1982288" y="1982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13329" y="3256439"/>
              <a:ext cx="2030095" cy="2341245"/>
            </a:xfrm>
            <a:custGeom>
              <a:avLst/>
              <a:gdLst/>
              <a:ahLst/>
              <a:cxnLst/>
              <a:rect l="l" t="t" r="r" b="b"/>
              <a:pathLst>
                <a:path w="2030095" h="2341245">
                  <a:moveTo>
                    <a:pt x="0" y="0"/>
                  </a:moveTo>
                  <a:lnTo>
                    <a:pt x="40116" y="351266"/>
                  </a:lnTo>
                  <a:lnTo>
                    <a:pt x="2029707" y="2340857"/>
                  </a:lnTo>
                  <a:lnTo>
                    <a:pt x="1908263" y="1908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76815" y="2936715"/>
              <a:ext cx="1955800" cy="2265680"/>
            </a:xfrm>
            <a:custGeom>
              <a:avLst/>
              <a:gdLst/>
              <a:ahLst/>
              <a:cxnLst/>
              <a:rect l="l" t="t" r="r" b="b"/>
              <a:pathLst>
                <a:path w="1955800" h="2265679">
                  <a:moveTo>
                    <a:pt x="0" y="0"/>
                  </a:moveTo>
                  <a:lnTo>
                    <a:pt x="40054" y="350723"/>
                  </a:lnTo>
                  <a:lnTo>
                    <a:pt x="1955298" y="2265462"/>
                  </a:lnTo>
                  <a:lnTo>
                    <a:pt x="1834239" y="183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40251" y="2616558"/>
              <a:ext cx="1882139" cy="2193290"/>
            </a:xfrm>
            <a:custGeom>
              <a:avLst/>
              <a:gdLst/>
              <a:ahLst/>
              <a:cxnLst/>
              <a:rect l="l" t="t" r="r" b="b"/>
              <a:pathLst>
                <a:path w="1882140" h="2193290">
                  <a:moveTo>
                    <a:pt x="0" y="0"/>
                  </a:moveTo>
                  <a:lnTo>
                    <a:pt x="40166" y="351699"/>
                  </a:lnTo>
                  <a:lnTo>
                    <a:pt x="1881708" y="2193241"/>
                  </a:lnTo>
                  <a:lnTo>
                    <a:pt x="1759934" y="1759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03665" y="2296211"/>
              <a:ext cx="1807845" cy="2118995"/>
            </a:xfrm>
            <a:custGeom>
              <a:avLst/>
              <a:gdLst/>
              <a:ahLst/>
              <a:cxnLst/>
              <a:rect l="l" t="t" r="r" b="b"/>
              <a:pathLst>
                <a:path w="1807845" h="2118995">
                  <a:moveTo>
                    <a:pt x="0" y="0"/>
                  </a:moveTo>
                  <a:lnTo>
                    <a:pt x="40187" y="351883"/>
                  </a:lnTo>
                  <a:lnTo>
                    <a:pt x="1807422" y="2118653"/>
                  </a:lnTo>
                  <a:lnTo>
                    <a:pt x="1686120" y="1686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167234" y="1977215"/>
              <a:ext cx="1733550" cy="2044700"/>
            </a:xfrm>
            <a:custGeom>
              <a:avLst/>
              <a:gdLst/>
              <a:ahLst/>
              <a:cxnLst/>
              <a:rect l="l" t="t" r="r" b="b"/>
              <a:pathLst>
                <a:path w="1733550" h="2044700">
                  <a:moveTo>
                    <a:pt x="0" y="0"/>
                  </a:moveTo>
                  <a:lnTo>
                    <a:pt x="40034" y="350544"/>
                  </a:lnTo>
                  <a:lnTo>
                    <a:pt x="1733459" y="2044415"/>
                  </a:lnTo>
                  <a:lnTo>
                    <a:pt x="1611925" y="161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130624" y="1656656"/>
              <a:ext cx="1659889" cy="1971039"/>
            </a:xfrm>
            <a:custGeom>
              <a:avLst/>
              <a:gdLst/>
              <a:ahLst/>
              <a:cxnLst/>
              <a:rect l="l" t="t" r="r" b="b"/>
              <a:pathLst>
                <a:path w="1659890" h="1971039">
                  <a:moveTo>
                    <a:pt x="0" y="0"/>
                  </a:moveTo>
                  <a:lnTo>
                    <a:pt x="40211" y="352095"/>
                  </a:lnTo>
                  <a:lnTo>
                    <a:pt x="1659437" y="1970895"/>
                  </a:lnTo>
                  <a:lnTo>
                    <a:pt x="1538032" y="153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94079" y="1336659"/>
              <a:ext cx="1585595" cy="1897380"/>
            </a:xfrm>
            <a:custGeom>
              <a:avLst/>
              <a:gdLst/>
              <a:ahLst/>
              <a:cxnLst/>
              <a:rect l="l" t="t" r="r" b="b"/>
              <a:pathLst>
                <a:path w="1585595" h="1897380">
                  <a:moveTo>
                    <a:pt x="0" y="0"/>
                  </a:moveTo>
                  <a:lnTo>
                    <a:pt x="40148" y="351545"/>
                  </a:lnTo>
                  <a:lnTo>
                    <a:pt x="1585485" y="1897289"/>
                  </a:lnTo>
                  <a:lnTo>
                    <a:pt x="1463786" y="1463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57400" y="1015500"/>
              <a:ext cx="1511935" cy="1824355"/>
            </a:xfrm>
            <a:custGeom>
              <a:avLst/>
              <a:gdLst/>
              <a:ahLst/>
              <a:cxnLst/>
              <a:rect l="l" t="t" r="r" b="b"/>
              <a:pathLst>
                <a:path w="1511934" h="1824355">
                  <a:moveTo>
                    <a:pt x="0" y="0"/>
                  </a:moveTo>
                  <a:lnTo>
                    <a:pt x="40280" y="352700"/>
                  </a:lnTo>
                  <a:lnTo>
                    <a:pt x="1511369" y="1823789"/>
                  </a:lnTo>
                  <a:lnTo>
                    <a:pt x="1389430" y="1389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20886" y="695776"/>
              <a:ext cx="1437640" cy="1749425"/>
            </a:xfrm>
            <a:custGeom>
              <a:avLst/>
              <a:gdLst/>
              <a:ahLst/>
              <a:cxnLst/>
              <a:rect l="l" t="t" r="r" b="b"/>
              <a:pathLst>
                <a:path w="1437640" h="1749425">
                  <a:moveTo>
                    <a:pt x="0" y="0"/>
                  </a:moveTo>
                  <a:lnTo>
                    <a:pt x="40260" y="352528"/>
                  </a:lnTo>
                  <a:lnTo>
                    <a:pt x="1437142" y="1749041"/>
                  </a:lnTo>
                  <a:lnTo>
                    <a:pt x="1315405" y="1315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84371" y="376051"/>
              <a:ext cx="1363345" cy="1675130"/>
            </a:xfrm>
            <a:custGeom>
              <a:avLst/>
              <a:gdLst/>
              <a:ahLst/>
              <a:cxnLst/>
              <a:rect l="l" t="t" r="r" b="b"/>
              <a:pathLst>
                <a:path w="1363345" h="1675130">
                  <a:moveTo>
                    <a:pt x="0" y="0"/>
                  </a:moveTo>
                  <a:lnTo>
                    <a:pt x="40130" y="351386"/>
                  </a:lnTo>
                  <a:lnTo>
                    <a:pt x="1363002" y="1674607"/>
                  </a:lnTo>
                  <a:lnTo>
                    <a:pt x="1241381" y="1241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47856" y="56319"/>
              <a:ext cx="1289050" cy="1600200"/>
            </a:xfrm>
            <a:custGeom>
              <a:avLst/>
              <a:gdLst/>
              <a:ahLst/>
              <a:cxnLst/>
              <a:rect l="l" t="t" r="r" b="b"/>
              <a:pathLst>
                <a:path w="1289050" h="1600200">
                  <a:moveTo>
                    <a:pt x="0" y="0"/>
                  </a:moveTo>
                  <a:lnTo>
                    <a:pt x="40117" y="351274"/>
                  </a:lnTo>
                  <a:lnTo>
                    <a:pt x="1288802" y="1599959"/>
                  </a:lnTo>
                  <a:lnTo>
                    <a:pt x="1167235" y="1166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43600" y="16011"/>
              <a:ext cx="1183005" cy="1246505"/>
            </a:xfrm>
            <a:custGeom>
              <a:avLst/>
              <a:gdLst/>
              <a:ahLst/>
              <a:cxnLst/>
              <a:rect l="l" t="t" r="r" b="b"/>
              <a:pathLst>
                <a:path w="1183004" h="1246505">
                  <a:moveTo>
                    <a:pt x="248387" y="0"/>
                  </a:moveTo>
                  <a:lnTo>
                    <a:pt x="0" y="3038"/>
                  </a:lnTo>
                  <a:lnTo>
                    <a:pt x="7858" y="71844"/>
                  </a:lnTo>
                  <a:lnTo>
                    <a:pt x="1182394" y="1246071"/>
                  </a:lnTo>
                  <a:lnTo>
                    <a:pt x="1060676" y="812503"/>
                  </a:lnTo>
                  <a:lnTo>
                    <a:pt x="248387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63164" y="12603"/>
              <a:ext cx="852805" cy="856615"/>
            </a:xfrm>
            <a:custGeom>
              <a:avLst/>
              <a:gdLst/>
              <a:ahLst/>
              <a:cxnLst/>
              <a:rect l="l" t="t" r="r" b="b"/>
              <a:pathLst>
                <a:path w="852804" h="856615">
                  <a:moveTo>
                    <a:pt x="307459" y="0"/>
                  </a:moveTo>
                  <a:lnTo>
                    <a:pt x="0" y="3760"/>
                  </a:lnTo>
                  <a:lnTo>
                    <a:pt x="852416" y="856177"/>
                  </a:lnTo>
                  <a:lnTo>
                    <a:pt x="730901" y="423330"/>
                  </a:lnTo>
                  <a:lnTo>
                    <a:pt x="307459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43017" y="9167"/>
              <a:ext cx="462280" cy="466090"/>
            </a:xfrm>
            <a:custGeom>
              <a:avLst/>
              <a:gdLst/>
              <a:ahLst/>
              <a:cxnLst/>
              <a:rect l="l" t="t" r="r" b="b"/>
              <a:pathLst>
                <a:path w="462279" h="466090">
                  <a:moveTo>
                    <a:pt x="308473" y="0"/>
                  </a:moveTo>
                  <a:lnTo>
                    <a:pt x="0" y="3773"/>
                  </a:lnTo>
                  <a:lnTo>
                    <a:pt x="461950" y="465602"/>
                  </a:lnTo>
                  <a:lnTo>
                    <a:pt x="340129" y="31664"/>
                  </a:lnTo>
                  <a:lnTo>
                    <a:pt x="308473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23891" y="8889"/>
              <a:ext cx="70485" cy="71120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50288" y="0"/>
                  </a:moveTo>
                  <a:lnTo>
                    <a:pt x="0" y="615"/>
                  </a:lnTo>
                  <a:lnTo>
                    <a:pt x="70163" y="70796"/>
                  </a:lnTo>
                  <a:lnTo>
                    <a:pt x="50288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42132" y="4846320"/>
              <a:ext cx="774700" cy="222250"/>
            </a:xfrm>
            <a:custGeom>
              <a:avLst/>
              <a:gdLst/>
              <a:ahLst/>
              <a:cxnLst/>
              <a:rect l="l" t="t" r="r" b="b"/>
              <a:pathLst>
                <a:path w="774700" h="222250">
                  <a:moveTo>
                    <a:pt x="7202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774096" y="222249"/>
                  </a:lnTo>
                  <a:lnTo>
                    <a:pt x="720221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29594" y="5048250"/>
              <a:ext cx="735965" cy="222250"/>
            </a:xfrm>
            <a:custGeom>
              <a:avLst/>
              <a:gdLst/>
              <a:ahLst/>
              <a:cxnLst/>
              <a:rect l="l" t="t" r="r" b="b"/>
              <a:pathLst>
                <a:path w="735964" h="222250">
                  <a:moveTo>
                    <a:pt x="6817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735583" y="222250"/>
                  </a:lnTo>
                  <a:lnTo>
                    <a:pt x="681708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17056" y="5250179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6431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97071" y="222250"/>
                  </a:lnTo>
                  <a:lnTo>
                    <a:pt x="643196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04517" y="5452109"/>
              <a:ext cx="659130" cy="222250"/>
            </a:xfrm>
            <a:custGeom>
              <a:avLst/>
              <a:gdLst/>
              <a:ahLst/>
              <a:cxnLst/>
              <a:rect l="l" t="t" r="r" b="b"/>
              <a:pathLst>
                <a:path w="659129" h="222250">
                  <a:moveTo>
                    <a:pt x="6046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658559" y="222249"/>
                  </a:lnTo>
                  <a:lnTo>
                    <a:pt x="604683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91979" y="5654040"/>
              <a:ext cx="620395" cy="222250"/>
            </a:xfrm>
            <a:custGeom>
              <a:avLst/>
              <a:gdLst/>
              <a:ahLst/>
              <a:cxnLst/>
              <a:rect l="l" t="t" r="r" b="b"/>
              <a:pathLst>
                <a:path w="620395" h="222250">
                  <a:moveTo>
                    <a:pt x="5661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20046" y="222250"/>
                  </a:lnTo>
                  <a:lnTo>
                    <a:pt x="566171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79441" y="5855970"/>
              <a:ext cx="581660" cy="222250"/>
            </a:xfrm>
            <a:custGeom>
              <a:avLst/>
              <a:gdLst/>
              <a:ahLst/>
              <a:cxnLst/>
              <a:rect l="l" t="t" r="r" b="b"/>
              <a:pathLst>
                <a:path w="581660" h="222250">
                  <a:moveTo>
                    <a:pt x="527659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581534" y="222249"/>
                  </a:lnTo>
                  <a:lnTo>
                    <a:pt x="527659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66903" y="6057900"/>
              <a:ext cx="543560" cy="222250"/>
            </a:xfrm>
            <a:custGeom>
              <a:avLst/>
              <a:gdLst/>
              <a:ahLst/>
              <a:cxnLst/>
              <a:rect l="l" t="t" r="r" b="b"/>
              <a:pathLst>
                <a:path w="543560" h="222250">
                  <a:moveTo>
                    <a:pt x="4891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43021" y="222250"/>
                  </a:lnTo>
                  <a:lnTo>
                    <a:pt x="489146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54365" y="6259829"/>
              <a:ext cx="504825" cy="222250"/>
            </a:xfrm>
            <a:custGeom>
              <a:avLst/>
              <a:gdLst/>
              <a:ahLst/>
              <a:cxnLst/>
              <a:rect l="l" t="t" r="r" b="b"/>
              <a:pathLst>
                <a:path w="504825" h="222250">
                  <a:moveTo>
                    <a:pt x="450634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04509" y="222250"/>
                  </a:lnTo>
                  <a:lnTo>
                    <a:pt x="450634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41826" y="6461759"/>
              <a:ext cx="466090" cy="222250"/>
            </a:xfrm>
            <a:custGeom>
              <a:avLst/>
              <a:gdLst/>
              <a:ahLst/>
              <a:cxnLst/>
              <a:rect l="l" t="t" r="r" b="b"/>
              <a:pathLst>
                <a:path w="466089" h="222250">
                  <a:moveTo>
                    <a:pt x="4121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465996" y="222249"/>
                  </a:lnTo>
                  <a:lnTo>
                    <a:pt x="412121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929288" y="6663690"/>
              <a:ext cx="421005" cy="194310"/>
            </a:xfrm>
            <a:custGeom>
              <a:avLst/>
              <a:gdLst/>
              <a:ahLst/>
              <a:cxnLst/>
              <a:rect l="l" t="t" r="r" b="b"/>
              <a:pathLst>
                <a:path w="421004" h="194309">
                  <a:moveTo>
                    <a:pt x="373609" y="0"/>
                  </a:moveTo>
                  <a:lnTo>
                    <a:pt x="0" y="0"/>
                  </a:lnTo>
                  <a:lnTo>
                    <a:pt x="84161" y="194309"/>
                  </a:lnTo>
                  <a:lnTo>
                    <a:pt x="420711" y="194309"/>
                  </a:lnTo>
                  <a:lnTo>
                    <a:pt x="373609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5420" y="2431795"/>
              <a:ext cx="168910" cy="175895"/>
            </a:xfrm>
            <a:custGeom>
              <a:avLst/>
              <a:gdLst/>
              <a:ahLst/>
              <a:cxnLst/>
              <a:rect l="l" t="t" r="r" b="b"/>
              <a:pathLst>
                <a:path w="168910" h="175894">
                  <a:moveTo>
                    <a:pt x="168910" y="0"/>
                  </a:moveTo>
                  <a:lnTo>
                    <a:pt x="88900" y="41033"/>
                  </a:lnTo>
                  <a:lnTo>
                    <a:pt x="80010" y="45593"/>
                  </a:lnTo>
                  <a:lnTo>
                    <a:pt x="0" y="86614"/>
                  </a:lnTo>
                  <a:lnTo>
                    <a:pt x="22860" y="175514"/>
                  </a:lnTo>
                  <a:lnTo>
                    <a:pt x="80010" y="144614"/>
                  </a:lnTo>
                  <a:lnTo>
                    <a:pt x="88900" y="139801"/>
                  </a:lnTo>
                  <a:lnTo>
                    <a:pt x="168910" y="9652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6709" y="2390107"/>
              <a:ext cx="88900" cy="142875"/>
            </a:xfrm>
            <a:custGeom>
              <a:avLst/>
              <a:gdLst/>
              <a:ahLst/>
              <a:cxnLst/>
              <a:rect l="l" t="t" r="r" b="b"/>
              <a:pathLst>
                <a:path w="88900" h="142875">
                  <a:moveTo>
                    <a:pt x="88899" y="0"/>
                  </a:moveTo>
                  <a:lnTo>
                    <a:pt x="0" y="45589"/>
                  </a:lnTo>
                  <a:lnTo>
                    <a:pt x="0" y="142328"/>
                  </a:lnTo>
                  <a:lnTo>
                    <a:pt x="88899" y="94244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6719" y="2349076"/>
              <a:ext cx="88900" cy="140335"/>
            </a:xfrm>
            <a:custGeom>
              <a:avLst/>
              <a:gdLst/>
              <a:ahLst/>
              <a:cxnLst/>
              <a:rect l="l" t="t" r="r" b="b"/>
              <a:pathLst>
                <a:path w="88900" h="140335">
                  <a:moveTo>
                    <a:pt x="88900" y="0"/>
                  </a:moveTo>
                  <a:lnTo>
                    <a:pt x="0" y="45589"/>
                  </a:lnTo>
                  <a:lnTo>
                    <a:pt x="0" y="140083"/>
                  </a:lnTo>
                  <a:lnTo>
                    <a:pt x="88900" y="919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8000" y="2307394"/>
              <a:ext cx="88900" cy="138430"/>
            </a:xfrm>
            <a:custGeom>
              <a:avLst/>
              <a:gdLst/>
              <a:ahLst/>
              <a:cxnLst/>
              <a:rect l="l" t="t" r="r" b="b"/>
              <a:pathLst>
                <a:path w="88900" h="138430">
                  <a:moveTo>
                    <a:pt x="88900" y="0"/>
                  </a:moveTo>
                  <a:lnTo>
                    <a:pt x="0" y="45589"/>
                  </a:lnTo>
                  <a:lnTo>
                    <a:pt x="0" y="137802"/>
                  </a:lnTo>
                  <a:lnTo>
                    <a:pt x="88900" y="897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8009" y="2266363"/>
              <a:ext cx="88900" cy="135890"/>
            </a:xfrm>
            <a:custGeom>
              <a:avLst/>
              <a:gdLst/>
              <a:ahLst/>
              <a:cxnLst/>
              <a:rect l="l" t="t" r="r" b="b"/>
              <a:pathLst>
                <a:path w="88900" h="135889">
                  <a:moveTo>
                    <a:pt x="88900" y="0"/>
                  </a:moveTo>
                  <a:lnTo>
                    <a:pt x="0" y="45589"/>
                  </a:lnTo>
                  <a:lnTo>
                    <a:pt x="0" y="135557"/>
                  </a:lnTo>
                  <a:lnTo>
                    <a:pt x="88900" y="8747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9290" y="2224681"/>
              <a:ext cx="88900" cy="133350"/>
            </a:xfrm>
            <a:custGeom>
              <a:avLst/>
              <a:gdLst/>
              <a:ahLst/>
              <a:cxnLst/>
              <a:rect l="l" t="t" r="r" b="b"/>
              <a:pathLst>
                <a:path w="88900" h="133350">
                  <a:moveTo>
                    <a:pt x="88900" y="0"/>
                  </a:moveTo>
                  <a:lnTo>
                    <a:pt x="0" y="45589"/>
                  </a:lnTo>
                  <a:lnTo>
                    <a:pt x="0" y="133276"/>
                  </a:lnTo>
                  <a:lnTo>
                    <a:pt x="88900" y="8519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9300" y="2183651"/>
              <a:ext cx="88900" cy="131445"/>
            </a:xfrm>
            <a:custGeom>
              <a:avLst/>
              <a:gdLst/>
              <a:ahLst/>
              <a:cxnLst/>
              <a:rect l="l" t="t" r="r" b="b"/>
              <a:pathLst>
                <a:path w="88900" h="131444">
                  <a:moveTo>
                    <a:pt x="88900" y="0"/>
                  </a:moveTo>
                  <a:lnTo>
                    <a:pt x="0" y="45589"/>
                  </a:lnTo>
                  <a:lnTo>
                    <a:pt x="0" y="131031"/>
                  </a:lnTo>
                  <a:lnTo>
                    <a:pt x="88900" y="8294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30580" y="2141969"/>
              <a:ext cx="88900" cy="128905"/>
            </a:xfrm>
            <a:custGeom>
              <a:avLst/>
              <a:gdLst/>
              <a:ahLst/>
              <a:cxnLst/>
              <a:rect l="l" t="t" r="r" b="b"/>
              <a:pathLst>
                <a:path w="88900" h="128905">
                  <a:moveTo>
                    <a:pt x="88900" y="0"/>
                  </a:moveTo>
                  <a:lnTo>
                    <a:pt x="0" y="45589"/>
                  </a:lnTo>
                  <a:lnTo>
                    <a:pt x="0" y="128751"/>
                  </a:lnTo>
                  <a:lnTo>
                    <a:pt x="88900" y="806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10589" y="2100938"/>
              <a:ext cx="88900" cy="127000"/>
            </a:xfrm>
            <a:custGeom>
              <a:avLst/>
              <a:gdLst/>
              <a:ahLst/>
              <a:cxnLst/>
              <a:rect l="l" t="t" r="r" b="b"/>
              <a:pathLst>
                <a:path w="88900" h="127000">
                  <a:moveTo>
                    <a:pt x="88900" y="0"/>
                  </a:moveTo>
                  <a:lnTo>
                    <a:pt x="0" y="45589"/>
                  </a:lnTo>
                  <a:lnTo>
                    <a:pt x="0" y="126506"/>
                  </a:lnTo>
                  <a:lnTo>
                    <a:pt x="88900" y="784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1869" y="2059414"/>
              <a:ext cx="88900" cy="124460"/>
            </a:xfrm>
            <a:custGeom>
              <a:avLst/>
              <a:gdLst/>
              <a:ahLst/>
              <a:cxnLst/>
              <a:rect l="l" t="t" r="r" b="b"/>
              <a:pathLst>
                <a:path w="88900" h="124460">
                  <a:moveTo>
                    <a:pt x="88900" y="0"/>
                  </a:moveTo>
                  <a:lnTo>
                    <a:pt x="85090" y="1795"/>
                  </a:lnTo>
                  <a:lnTo>
                    <a:pt x="0" y="45431"/>
                  </a:lnTo>
                  <a:lnTo>
                    <a:pt x="0" y="124066"/>
                  </a:lnTo>
                  <a:lnTo>
                    <a:pt x="24130" y="111015"/>
                  </a:lnTo>
                  <a:lnTo>
                    <a:pt x="88900" y="7983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71880" y="2021714"/>
              <a:ext cx="88900" cy="121920"/>
            </a:xfrm>
            <a:custGeom>
              <a:avLst/>
              <a:gdLst/>
              <a:ahLst/>
              <a:cxnLst/>
              <a:rect l="l" t="t" r="r" b="b"/>
              <a:pathLst>
                <a:path w="88900" h="121919">
                  <a:moveTo>
                    <a:pt x="88900" y="0"/>
                  </a:moveTo>
                  <a:lnTo>
                    <a:pt x="5079" y="39495"/>
                  </a:lnTo>
                  <a:lnTo>
                    <a:pt x="0" y="42100"/>
                  </a:lnTo>
                  <a:lnTo>
                    <a:pt x="0" y="121813"/>
                  </a:lnTo>
                  <a:lnTo>
                    <a:pt x="88900" y="790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53160" y="1983415"/>
              <a:ext cx="88900" cy="121285"/>
            </a:xfrm>
            <a:custGeom>
              <a:avLst/>
              <a:gdLst/>
              <a:ahLst/>
              <a:cxnLst/>
              <a:rect l="l" t="t" r="r" b="b"/>
              <a:pathLst>
                <a:path w="88900" h="121285">
                  <a:moveTo>
                    <a:pt x="88900" y="0"/>
                  </a:moveTo>
                  <a:lnTo>
                    <a:pt x="0" y="41889"/>
                  </a:lnTo>
                  <a:lnTo>
                    <a:pt x="0" y="120982"/>
                  </a:lnTo>
                  <a:lnTo>
                    <a:pt x="88900" y="7818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33169" y="1945714"/>
              <a:ext cx="88900" cy="120650"/>
            </a:xfrm>
            <a:custGeom>
              <a:avLst/>
              <a:gdLst/>
              <a:ahLst/>
              <a:cxnLst/>
              <a:rect l="l" t="t" r="r" b="b"/>
              <a:pathLst>
                <a:path w="88900" h="120650">
                  <a:moveTo>
                    <a:pt x="88900" y="0"/>
                  </a:moveTo>
                  <a:lnTo>
                    <a:pt x="0" y="41889"/>
                  </a:lnTo>
                  <a:lnTo>
                    <a:pt x="0" y="120164"/>
                  </a:lnTo>
                  <a:lnTo>
                    <a:pt x="88900" y="773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14450" y="1907416"/>
              <a:ext cx="88900" cy="119380"/>
            </a:xfrm>
            <a:custGeom>
              <a:avLst/>
              <a:gdLst/>
              <a:ahLst/>
              <a:cxnLst/>
              <a:rect l="l" t="t" r="r" b="b"/>
              <a:pathLst>
                <a:path w="88900" h="119380">
                  <a:moveTo>
                    <a:pt x="88900" y="0"/>
                  </a:moveTo>
                  <a:lnTo>
                    <a:pt x="0" y="41889"/>
                  </a:lnTo>
                  <a:lnTo>
                    <a:pt x="0" y="119332"/>
                  </a:lnTo>
                  <a:lnTo>
                    <a:pt x="88900" y="7653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394460" y="1869715"/>
              <a:ext cx="88900" cy="118745"/>
            </a:xfrm>
            <a:custGeom>
              <a:avLst/>
              <a:gdLst/>
              <a:ahLst/>
              <a:cxnLst/>
              <a:rect l="l" t="t" r="r" b="b"/>
              <a:pathLst>
                <a:path w="88900" h="118744">
                  <a:moveTo>
                    <a:pt x="88900" y="0"/>
                  </a:moveTo>
                  <a:lnTo>
                    <a:pt x="0" y="41889"/>
                  </a:lnTo>
                  <a:lnTo>
                    <a:pt x="0" y="118514"/>
                  </a:lnTo>
                  <a:lnTo>
                    <a:pt x="88900" y="757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75739" y="1831416"/>
              <a:ext cx="88900" cy="118110"/>
            </a:xfrm>
            <a:custGeom>
              <a:avLst/>
              <a:gdLst/>
              <a:ahLst/>
              <a:cxnLst/>
              <a:rect l="l" t="t" r="r" b="b"/>
              <a:pathLst>
                <a:path w="88900" h="118110">
                  <a:moveTo>
                    <a:pt x="88900" y="0"/>
                  </a:moveTo>
                  <a:lnTo>
                    <a:pt x="0" y="41889"/>
                  </a:lnTo>
                  <a:lnTo>
                    <a:pt x="0" y="117683"/>
                  </a:lnTo>
                  <a:lnTo>
                    <a:pt x="88900" y="7488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55750" y="1793716"/>
              <a:ext cx="88900" cy="117475"/>
            </a:xfrm>
            <a:custGeom>
              <a:avLst/>
              <a:gdLst/>
              <a:ahLst/>
              <a:cxnLst/>
              <a:rect l="l" t="t" r="r" b="b"/>
              <a:pathLst>
                <a:path w="88900" h="117475">
                  <a:moveTo>
                    <a:pt x="88900" y="0"/>
                  </a:moveTo>
                  <a:lnTo>
                    <a:pt x="0" y="41889"/>
                  </a:lnTo>
                  <a:lnTo>
                    <a:pt x="0" y="116864"/>
                  </a:lnTo>
                  <a:lnTo>
                    <a:pt x="88900" y="740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37029" y="1756016"/>
              <a:ext cx="87630" cy="115570"/>
            </a:xfrm>
            <a:custGeom>
              <a:avLst/>
              <a:gdLst/>
              <a:ahLst/>
              <a:cxnLst/>
              <a:rect l="l" t="t" r="r" b="b"/>
              <a:pathLst>
                <a:path w="87630" h="115569">
                  <a:moveTo>
                    <a:pt x="87630" y="0"/>
                  </a:moveTo>
                  <a:lnTo>
                    <a:pt x="0" y="41290"/>
                  </a:lnTo>
                  <a:lnTo>
                    <a:pt x="0" y="115435"/>
                  </a:lnTo>
                  <a:lnTo>
                    <a:pt x="87630" y="73247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17039" y="171771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41889"/>
                  </a:lnTo>
                  <a:lnTo>
                    <a:pt x="0" y="115215"/>
                  </a:lnTo>
                  <a:lnTo>
                    <a:pt x="88900" y="7241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98320" y="168001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41290"/>
                  </a:lnTo>
                  <a:lnTo>
                    <a:pt x="0" y="113785"/>
                  </a:lnTo>
                  <a:lnTo>
                    <a:pt x="38100" y="95443"/>
                  </a:lnTo>
                  <a:lnTo>
                    <a:pt x="87630" y="74673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78329" y="16432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5">
                  <a:moveTo>
                    <a:pt x="88900" y="0"/>
                  </a:moveTo>
                  <a:lnTo>
                    <a:pt x="58419" y="12788"/>
                  </a:lnTo>
                  <a:lnTo>
                    <a:pt x="0" y="40315"/>
                  </a:lnTo>
                  <a:lnTo>
                    <a:pt x="0" y="114594"/>
                  </a:lnTo>
                  <a:lnTo>
                    <a:pt x="88900" y="773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959610" y="1609722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080"/>
                  </a:lnTo>
                  <a:lnTo>
                    <a:pt x="87629" y="7733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39620" y="1542059"/>
              <a:ext cx="168910" cy="148590"/>
            </a:xfrm>
            <a:custGeom>
              <a:avLst/>
              <a:gdLst/>
              <a:ahLst/>
              <a:cxnLst/>
              <a:rect l="l" t="t" r="r" b="b"/>
              <a:pathLst>
                <a:path w="168910" h="148589">
                  <a:moveTo>
                    <a:pt x="168910" y="0"/>
                  </a:moveTo>
                  <a:lnTo>
                    <a:pt x="88900" y="33566"/>
                  </a:lnTo>
                  <a:lnTo>
                    <a:pt x="81280" y="36766"/>
                  </a:lnTo>
                  <a:lnTo>
                    <a:pt x="0" y="70866"/>
                  </a:lnTo>
                  <a:lnTo>
                    <a:pt x="0" y="148196"/>
                  </a:lnTo>
                  <a:lnTo>
                    <a:pt x="81280" y="114122"/>
                  </a:lnTo>
                  <a:lnTo>
                    <a:pt x="88900" y="110921"/>
                  </a:lnTo>
                  <a:lnTo>
                    <a:pt x="168910" y="77368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200910" y="150794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669"/>
                  </a:lnTo>
                  <a:lnTo>
                    <a:pt x="88900" y="7739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282189" y="1474379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56"/>
                  </a:lnTo>
                  <a:lnTo>
                    <a:pt x="87630" y="7741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62200" y="1440277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07"/>
                  </a:lnTo>
                  <a:lnTo>
                    <a:pt x="88900" y="774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43479" y="1406708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93"/>
                  </a:lnTo>
                  <a:lnTo>
                    <a:pt x="87630" y="7744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23489" y="1372606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45"/>
                  </a:lnTo>
                  <a:lnTo>
                    <a:pt x="88900" y="7746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04770" y="133903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231"/>
                  </a:lnTo>
                  <a:lnTo>
                    <a:pt x="87630" y="7748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84779" y="1304934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83"/>
                  </a:lnTo>
                  <a:lnTo>
                    <a:pt x="88900" y="7750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766060" y="1271365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269"/>
                  </a:lnTo>
                  <a:lnTo>
                    <a:pt x="87629" y="77523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6070" y="1237263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21"/>
                  </a:lnTo>
                  <a:lnTo>
                    <a:pt x="88900" y="7754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27350" y="120316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40"/>
                  </a:lnTo>
                  <a:lnTo>
                    <a:pt x="88900" y="7756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07360" y="11695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58"/>
                  </a:lnTo>
                  <a:lnTo>
                    <a:pt x="88900" y="775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88639" y="113548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77"/>
                  </a:lnTo>
                  <a:lnTo>
                    <a:pt x="88900" y="775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68650" y="1101920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96"/>
                  </a:lnTo>
                  <a:lnTo>
                    <a:pt x="88900" y="776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9929" y="106781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899" y="0"/>
                  </a:moveTo>
                  <a:lnTo>
                    <a:pt x="0" y="37299"/>
                  </a:lnTo>
                  <a:lnTo>
                    <a:pt x="0" y="114915"/>
                  </a:lnTo>
                  <a:lnTo>
                    <a:pt x="88899" y="77637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29940" y="103424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934"/>
                  </a:lnTo>
                  <a:lnTo>
                    <a:pt x="88900" y="7765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11220" y="100014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37299"/>
                  </a:lnTo>
                  <a:lnTo>
                    <a:pt x="0" y="114953"/>
                  </a:lnTo>
                  <a:lnTo>
                    <a:pt x="15239" y="108562"/>
                  </a:lnTo>
                  <a:lnTo>
                    <a:pt x="88900" y="8095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91229" y="96990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16510" y="27047"/>
                  </a:lnTo>
                  <a:lnTo>
                    <a:pt x="0" y="33974"/>
                  </a:lnTo>
                  <a:lnTo>
                    <a:pt x="0" y="114529"/>
                  </a:lnTo>
                  <a:lnTo>
                    <a:pt x="88900" y="8120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572509" y="93953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432"/>
                  </a:lnTo>
                  <a:lnTo>
                    <a:pt x="88900" y="8110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652520" y="90963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337"/>
                  </a:lnTo>
                  <a:lnTo>
                    <a:pt x="88900" y="810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733800" y="879268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239"/>
                  </a:lnTo>
                  <a:lnTo>
                    <a:pt x="88900" y="8091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13809" y="849373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144"/>
                  </a:lnTo>
                  <a:lnTo>
                    <a:pt x="88900" y="808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5090" y="819004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047"/>
                  </a:lnTo>
                  <a:lnTo>
                    <a:pt x="88900" y="8072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75100" y="789109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951"/>
                  </a:lnTo>
                  <a:lnTo>
                    <a:pt x="88900" y="806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56379" y="758740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854"/>
                  </a:lnTo>
                  <a:lnTo>
                    <a:pt x="88900" y="8053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36390" y="728845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759"/>
                  </a:lnTo>
                  <a:lnTo>
                    <a:pt x="88900" y="8043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17670" y="698475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661"/>
                  </a:lnTo>
                  <a:lnTo>
                    <a:pt x="88900" y="8033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297679" y="66858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566"/>
                  </a:lnTo>
                  <a:lnTo>
                    <a:pt x="88900" y="8024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78959" y="63821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469"/>
                  </a:lnTo>
                  <a:lnTo>
                    <a:pt x="88900" y="8014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458970" y="608316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373"/>
                  </a:lnTo>
                  <a:lnTo>
                    <a:pt x="88900" y="8005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0250" y="577947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276"/>
                  </a:lnTo>
                  <a:lnTo>
                    <a:pt x="88900" y="7995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20259" y="548052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181"/>
                  </a:lnTo>
                  <a:lnTo>
                    <a:pt x="88900" y="7985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01540" y="518157"/>
              <a:ext cx="87630" cy="113030"/>
            </a:xfrm>
            <a:custGeom>
              <a:avLst/>
              <a:gdLst/>
              <a:ahLst/>
              <a:cxnLst/>
              <a:rect l="l" t="t" r="r" b="b"/>
              <a:pathLst>
                <a:path w="87629" h="113029">
                  <a:moveTo>
                    <a:pt x="87630" y="0"/>
                  </a:moveTo>
                  <a:lnTo>
                    <a:pt x="0" y="32741"/>
                  </a:lnTo>
                  <a:lnTo>
                    <a:pt x="0" y="112609"/>
                  </a:lnTo>
                  <a:lnTo>
                    <a:pt x="87630" y="79762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81550" y="457898"/>
              <a:ext cx="168910" cy="143510"/>
            </a:xfrm>
            <a:custGeom>
              <a:avLst/>
              <a:gdLst/>
              <a:ahLst/>
              <a:cxnLst/>
              <a:rect l="l" t="t" r="r" b="b"/>
              <a:pathLst>
                <a:path w="168910" h="143509">
                  <a:moveTo>
                    <a:pt x="168910" y="0"/>
                  </a:moveTo>
                  <a:lnTo>
                    <a:pt x="88900" y="29895"/>
                  </a:lnTo>
                  <a:lnTo>
                    <a:pt x="81280" y="32740"/>
                  </a:lnTo>
                  <a:lnTo>
                    <a:pt x="0" y="63119"/>
                  </a:lnTo>
                  <a:lnTo>
                    <a:pt x="0" y="142887"/>
                  </a:lnTo>
                  <a:lnTo>
                    <a:pt x="81280" y="112420"/>
                  </a:lnTo>
                  <a:lnTo>
                    <a:pt x="88900" y="109562"/>
                  </a:lnTo>
                  <a:lnTo>
                    <a:pt x="168910" y="79565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942840" y="427524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795"/>
                  </a:lnTo>
                  <a:lnTo>
                    <a:pt x="88900" y="7947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024120" y="397629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224"/>
                  </a:lnTo>
                  <a:lnTo>
                    <a:pt x="87629" y="79377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04129" y="367259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603"/>
                  </a:lnTo>
                  <a:lnTo>
                    <a:pt x="88900" y="792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185409" y="337365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031"/>
                  </a:lnTo>
                  <a:lnTo>
                    <a:pt x="87629" y="7918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5420" y="306995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410"/>
                  </a:lnTo>
                  <a:lnTo>
                    <a:pt x="68579" y="86704"/>
                  </a:lnTo>
                  <a:lnTo>
                    <a:pt x="88900" y="784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46700" y="277100"/>
              <a:ext cx="87630" cy="111760"/>
            </a:xfrm>
            <a:custGeom>
              <a:avLst/>
              <a:gdLst/>
              <a:ahLst/>
              <a:cxnLst/>
              <a:rect l="l" t="t" r="r" b="b"/>
              <a:pathLst>
                <a:path w="87629" h="111760">
                  <a:moveTo>
                    <a:pt x="87629" y="0"/>
                  </a:moveTo>
                  <a:lnTo>
                    <a:pt x="0" y="32741"/>
                  </a:lnTo>
                  <a:lnTo>
                    <a:pt x="0" y="111417"/>
                  </a:lnTo>
                  <a:lnTo>
                    <a:pt x="87629" y="75666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26709" y="246731"/>
              <a:ext cx="88900" cy="109220"/>
            </a:xfrm>
            <a:custGeom>
              <a:avLst/>
              <a:gdLst/>
              <a:ahLst/>
              <a:cxnLst/>
              <a:rect l="l" t="t" r="r" b="b"/>
              <a:pathLst>
                <a:path w="88900" h="109220">
                  <a:moveTo>
                    <a:pt x="88900" y="0"/>
                  </a:moveTo>
                  <a:lnTo>
                    <a:pt x="0" y="33216"/>
                  </a:lnTo>
                  <a:lnTo>
                    <a:pt x="0" y="109145"/>
                  </a:lnTo>
                  <a:lnTo>
                    <a:pt x="88900" y="7287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507990" y="216836"/>
              <a:ext cx="87630" cy="106045"/>
            </a:xfrm>
            <a:custGeom>
              <a:avLst/>
              <a:gdLst/>
              <a:ahLst/>
              <a:cxnLst/>
              <a:rect l="l" t="t" r="r" b="b"/>
              <a:pathLst>
                <a:path w="87629" h="106045">
                  <a:moveTo>
                    <a:pt x="87630" y="0"/>
                  </a:moveTo>
                  <a:lnTo>
                    <a:pt x="0" y="32741"/>
                  </a:lnTo>
                  <a:lnTo>
                    <a:pt x="0" y="105879"/>
                  </a:lnTo>
                  <a:lnTo>
                    <a:pt x="87630" y="7012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588000" y="186467"/>
              <a:ext cx="88900" cy="104139"/>
            </a:xfrm>
            <a:custGeom>
              <a:avLst/>
              <a:gdLst/>
              <a:ahLst/>
              <a:cxnLst/>
              <a:rect l="l" t="t" r="r" b="b"/>
              <a:pathLst>
                <a:path w="88900" h="104139">
                  <a:moveTo>
                    <a:pt x="88900" y="0"/>
                  </a:moveTo>
                  <a:lnTo>
                    <a:pt x="0" y="33216"/>
                  </a:lnTo>
                  <a:lnTo>
                    <a:pt x="0" y="103606"/>
                  </a:lnTo>
                  <a:lnTo>
                    <a:pt x="88900" y="6733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69279" y="168910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54610" y="0"/>
                  </a:moveTo>
                  <a:lnTo>
                    <a:pt x="0" y="20404"/>
                  </a:lnTo>
                  <a:lnTo>
                    <a:pt x="0" y="88003"/>
                  </a:lnTo>
                  <a:lnTo>
                    <a:pt x="78740" y="5588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416810" y="56984"/>
              <a:ext cx="17780" cy="43815"/>
            </a:xfrm>
            <a:custGeom>
              <a:avLst/>
              <a:gdLst/>
              <a:ahLst/>
              <a:cxnLst/>
              <a:rect l="l" t="t" r="r" b="b"/>
              <a:pathLst>
                <a:path w="17780" h="43815">
                  <a:moveTo>
                    <a:pt x="17780" y="0"/>
                  </a:moveTo>
                  <a:lnTo>
                    <a:pt x="8890" y="3263"/>
                  </a:lnTo>
                  <a:lnTo>
                    <a:pt x="7620" y="3721"/>
                  </a:lnTo>
                  <a:lnTo>
                    <a:pt x="0" y="6515"/>
                  </a:lnTo>
                  <a:lnTo>
                    <a:pt x="8890" y="25082"/>
                  </a:lnTo>
                  <a:lnTo>
                    <a:pt x="17780" y="4364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433320" y="53721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0160" y="0"/>
                  </a:moveTo>
                  <a:lnTo>
                    <a:pt x="0" y="3725"/>
                  </a:lnTo>
                  <a:lnTo>
                    <a:pt x="0" y="44251"/>
                  </a:lnTo>
                  <a:lnTo>
                    <a:pt x="10160" y="654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442210" y="50461"/>
              <a:ext cx="10160" cy="87630"/>
            </a:xfrm>
            <a:custGeom>
              <a:avLst/>
              <a:gdLst/>
              <a:ahLst/>
              <a:cxnLst/>
              <a:rect l="l" t="t" r="r" b="b"/>
              <a:pathLst>
                <a:path w="10160" h="87630">
                  <a:moveTo>
                    <a:pt x="10159" y="0"/>
                  </a:moveTo>
                  <a:lnTo>
                    <a:pt x="0" y="3725"/>
                  </a:lnTo>
                  <a:lnTo>
                    <a:pt x="0" y="66073"/>
                  </a:lnTo>
                  <a:lnTo>
                    <a:pt x="10159" y="8728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51100" y="49530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60" h="107314">
                  <a:moveTo>
                    <a:pt x="3810" y="0"/>
                  </a:moveTo>
                  <a:lnTo>
                    <a:pt x="0" y="1397"/>
                  </a:lnTo>
                  <a:lnTo>
                    <a:pt x="0" y="85567"/>
                  </a:lnTo>
                  <a:lnTo>
                    <a:pt x="10160" y="106781"/>
                  </a:lnTo>
                  <a:lnTo>
                    <a:pt x="10160" y="1282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59989" y="59792"/>
              <a:ext cx="10160" cy="115570"/>
            </a:xfrm>
            <a:custGeom>
              <a:avLst/>
              <a:gdLst/>
              <a:ahLst/>
              <a:cxnLst/>
              <a:rect l="l" t="t" r="r" b="b"/>
              <a:pathLst>
                <a:path w="10160" h="115570">
                  <a:moveTo>
                    <a:pt x="0" y="0"/>
                  </a:moveTo>
                  <a:lnTo>
                    <a:pt x="0" y="93867"/>
                  </a:lnTo>
                  <a:lnTo>
                    <a:pt x="10160" y="1150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470150" y="80318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89" h="113664">
                  <a:moveTo>
                    <a:pt x="0" y="0"/>
                  </a:moveTo>
                  <a:lnTo>
                    <a:pt x="0" y="94555"/>
                  </a:lnTo>
                  <a:lnTo>
                    <a:pt x="8889" y="11311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479039" y="98278"/>
              <a:ext cx="8890" cy="114300"/>
            </a:xfrm>
            <a:custGeom>
              <a:avLst/>
              <a:gdLst/>
              <a:ahLst/>
              <a:cxnLst/>
              <a:rect l="l" t="t" r="r" b="b"/>
              <a:pathLst>
                <a:path w="8889" h="114300">
                  <a:moveTo>
                    <a:pt x="0" y="0"/>
                  </a:moveTo>
                  <a:lnTo>
                    <a:pt x="0" y="95157"/>
                  </a:lnTo>
                  <a:lnTo>
                    <a:pt x="8890" y="113720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87929" y="11623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5760"/>
                  </a:lnTo>
                  <a:lnTo>
                    <a:pt x="8889" y="11432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496820" y="13419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6362"/>
                  </a:lnTo>
                  <a:lnTo>
                    <a:pt x="8890" y="11492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505710" y="152157"/>
              <a:ext cx="10160" cy="118745"/>
            </a:xfrm>
            <a:custGeom>
              <a:avLst/>
              <a:gdLst/>
              <a:ahLst/>
              <a:cxnLst/>
              <a:rect l="l" t="t" r="r" b="b"/>
              <a:pathLst>
                <a:path w="10160" h="118745">
                  <a:moveTo>
                    <a:pt x="0" y="0"/>
                  </a:moveTo>
                  <a:lnTo>
                    <a:pt x="0" y="96965"/>
                  </a:lnTo>
                  <a:lnTo>
                    <a:pt x="10159" y="11817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514600" y="17011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7567"/>
                  </a:lnTo>
                  <a:lnTo>
                    <a:pt x="10160" y="1187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523489" y="18807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8170"/>
                  </a:lnTo>
                  <a:lnTo>
                    <a:pt x="10160" y="11938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532379" y="206037"/>
              <a:ext cx="10160" cy="120014"/>
            </a:xfrm>
            <a:custGeom>
              <a:avLst/>
              <a:gdLst/>
              <a:ahLst/>
              <a:cxnLst/>
              <a:rect l="l" t="t" r="r" b="b"/>
              <a:pathLst>
                <a:path w="10160" h="120014">
                  <a:moveTo>
                    <a:pt x="0" y="0"/>
                  </a:moveTo>
                  <a:lnTo>
                    <a:pt x="0" y="98772"/>
                  </a:lnTo>
                  <a:lnTo>
                    <a:pt x="10159" y="119986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41270" y="223997"/>
              <a:ext cx="10160" cy="120650"/>
            </a:xfrm>
            <a:custGeom>
              <a:avLst/>
              <a:gdLst/>
              <a:ahLst/>
              <a:cxnLst/>
              <a:rect l="l" t="t" r="r" b="b"/>
              <a:pathLst>
                <a:path w="10160" h="120650">
                  <a:moveTo>
                    <a:pt x="0" y="0"/>
                  </a:moveTo>
                  <a:lnTo>
                    <a:pt x="0" y="99374"/>
                  </a:lnTo>
                  <a:lnTo>
                    <a:pt x="10160" y="1205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50160" y="241957"/>
              <a:ext cx="10160" cy="121285"/>
            </a:xfrm>
            <a:custGeom>
              <a:avLst/>
              <a:gdLst/>
              <a:ahLst/>
              <a:cxnLst/>
              <a:rect l="l" t="t" r="r" b="b"/>
              <a:pathLst>
                <a:path w="10160" h="121285">
                  <a:moveTo>
                    <a:pt x="0" y="0"/>
                  </a:moveTo>
                  <a:lnTo>
                    <a:pt x="0" y="99977"/>
                  </a:lnTo>
                  <a:lnTo>
                    <a:pt x="10159" y="12119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559050" y="259917"/>
              <a:ext cx="10160" cy="121920"/>
            </a:xfrm>
            <a:custGeom>
              <a:avLst/>
              <a:gdLst/>
              <a:ahLst/>
              <a:cxnLst/>
              <a:rect l="l" t="t" r="r" b="b"/>
              <a:pathLst>
                <a:path w="10160" h="121920">
                  <a:moveTo>
                    <a:pt x="0" y="0"/>
                  </a:moveTo>
                  <a:lnTo>
                    <a:pt x="0" y="100579"/>
                  </a:lnTo>
                  <a:lnTo>
                    <a:pt x="10160" y="12179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569210" y="280442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0" y="0"/>
                  </a:moveTo>
                  <a:lnTo>
                    <a:pt x="0" y="101268"/>
                  </a:lnTo>
                  <a:lnTo>
                    <a:pt x="8889" y="11983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78100" y="298402"/>
              <a:ext cx="8890" cy="120650"/>
            </a:xfrm>
            <a:custGeom>
              <a:avLst/>
              <a:gdLst/>
              <a:ahLst/>
              <a:cxnLst/>
              <a:rect l="l" t="t" r="r" b="b"/>
              <a:pathLst>
                <a:path w="8889" h="120650">
                  <a:moveTo>
                    <a:pt x="0" y="0"/>
                  </a:moveTo>
                  <a:lnTo>
                    <a:pt x="0" y="101870"/>
                  </a:lnTo>
                  <a:lnTo>
                    <a:pt x="8889" y="12043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86989" y="316362"/>
              <a:ext cx="8890" cy="121285"/>
            </a:xfrm>
            <a:custGeom>
              <a:avLst/>
              <a:gdLst/>
              <a:ahLst/>
              <a:cxnLst/>
              <a:rect l="l" t="t" r="r" b="b"/>
              <a:pathLst>
                <a:path w="8889" h="121284">
                  <a:moveTo>
                    <a:pt x="0" y="0"/>
                  </a:moveTo>
                  <a:lnTo>
                    <a:pt x="0" y="102473"/>
                  </a:lnTo>
                  <a:lnTo>
                    <a:pt x="8890" y="12103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95879" y="334322"/>
              <a:ext cx="8890" cy="121920"/>
            </a:xfrm>
            <a:custGeom>
              <a:avLst/>
              <a:gdLst/>
              <a:ahLst/>
              <a:cxnLst/>
              <a:rect l="l" t="t" r="r" b="b"/>
              <a:pathLst>
                <a:path w="8889" h="121920">
                  <a:moveTo>
                    <a:pt x="0" y="0"/>
                  </a:moveTo>
                  <a:lnTo>
                    <a:pt x="0" y="103075"/>
                  </a:lnTo>
                  <a:lnTo>
                    <a:pt x="8889" y="12163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604770" y="352282"/>
              <a:ext cx="10160" cy="125095"/>
            </a:xfrm>
            <a:custGeom>
              <a:avLst/>
              <a:gdLst/>
              <a:ahLst/>
              <a:cxnLst/>
              <a:rect l="l" t="t" r="r" b="b"/>
              <a:pathLst>
                <a:path w="10160" h="125095">
                  <a:moveTo>
                    <a:pt x="0" y="0"/>
                  </a:moveTo>
                  <a:lnTo>
                    <a:pt x="0" y="103677"/>
                  </a:lnTo>
                  <a:lnTo>
                    <a:pt x="10160" y="12489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613660" y="370242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29">
                  <a:moveTo>
                    <a:pt x="0" y="0"/>
                  </a:moveTo>
                  <a:lnTo>
                    <a:pt x="0" y="104280"/>
                  </a:lnTo>
                  <a:lnTo>
                    <a:pt x="10159" y="12549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622550" y="388202"/>
              <a:ext cx="10160" cy="126364"/>
            </a:xfrm>
            <a:custGeom>
              <a:avLst/>
              <a:gdLst/>
              <a:ahLst/>
              <a:cxnLst/>
              <a:rect l="l" t="t" r="r" b="b"/>
              <a:pathLst>
                <a:path w="10160" h="126365">
                  <a:moveTo>
                    <a:pt x="0" y="0"/>
                  </a:moveTo>
                  <a:lnTo>
                    <a:pt x="0" y="104882"/>
                  </a:lnTo>
                  <a:lnTo>
                    <a:pt x="10160" y="126096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631439" y="406162"/>
              <a:ext cx="10160" cy="127000"/>
            </a:xfrm>
            <a:custGeom>
              <a:avLst/>
              <a:gdLst/>
              <a:ahLst/>
              <a:cxnLst/>
              <a:rect l="l" t="t" r="r" b="b"/>
              <a:pathLst>
                <a:path w="10160" h="127000">
                  <a:moveTo>
                    <a:pt x="0" y="0"/>
                  </a:moveTo>
                  <a:lnTo>
                    <a:pt x="0" y="105485"/>
                  </a:lnTo>
                  <a:lnTo>
                    <a:pt x="10160" y="1266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640329" y="424122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60" h="127634">
                  <a:moveTo>
                    <a:pt x="0" y="0"/>
                  </a:moveTo>
                  <a:lnTo>
                    <a:pt x="0" y="106087"/>
                  </a:lnTo>
                  <a:lnTo>
                    <a:pt x="10159" y="12730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50489" y="444647"/>
              <a:ext cx="8890" cy="125730"/>
            </a:xfrm>
            <a:custGeom>
              <a:avLst/>
              <a:gdLst/>
              <a:ahLst/>
              <a:cxnLst/>
              <a:rect l="l" t="t" r="r" b="b"/>
              <a:pathLst>
                <a:path w="8889" h="125729">
                  <a:moveTo>
                    <a:pt x="0" y="0"/>
                  </a:moveTo>
                  <a:lnTo>
                    <a:pt x="0" y="106776"/>
                  </a:lnTo>
                  <a:lnTo>
                    <a:pt x="8890" y="12533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659379" y="462607"/>
              <a:ext cx="8890" cy="126364"/>
            </a:xfrm>
            <a:custGeom>
              <a:avLst/>
              <a:gdLst/>
              <a:ahLst/>
              <a:cxnLst/>
              <a:rect l="l" t="t" r="r" b="b"/>
              <a:pathLst>
                <a:path w="8889" h="126365">
                  <a:moveTo>
                    <a:pt x="0" y="0"/>
                  </a:moveTo>
                  <a:lnTo>
                    <a:pt x="0" y="107378"/>
                  </a:lnTo>
                  <a:lnTo>
                    <a:pt x="8889" y="12594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68270" y="480567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89" h="127000">
                  <a:moveTo>
                    <a:pt x="0" y="0"/>
                  </a:moveTo>
                  <a:lnTo>
                    <a:pt x="0" y="107980"/>
                  </a:lnTo>
                  <a:lnTo>
                    <a:pt x="8890" y="126543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677160" y="498527"/>
              <a:ext cx="8890" cy="127635"/>
            </a:xfrm>
            <a:custGeom>
              <a:avLst/>
              <a:gdLst/>
              <a:ahLst/>
              <a:cxnLst/>
              <a:rect l="l" t="t" r="r" b="b"/>
              <a:pathLst>
                <a:path w="8889" h="127634">
                  <a:moveTo>
                    <a:pt x="0" y="0"/>
                  </a:moveTo>
                  <a:lnTo>
                    <a:pt x="0" y="108583"/>
                  </a:lnTo>
                  <a:lnTo>
                    <a:pt x="8889" y="127145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686050" y="516487"/>
              <a:ext cx="10160" cy="130810"/>
            </a:xfrm>
            <a:custGeom>
              <a:avLst/>
              <a:gdLst/>
              <a:ahLst/>
              <a:cxnLst/>
              <a:rect l="l" t="t" r="r" b="b"/>
              <a:pathLst>
                <a:path w="10160" h="130809">
                  <a:moveTo>
                    <a:pt x="0" y="0"/>
                  </a:moveTo>
                  <a:lnTo>
                    <a:pt x="0" y="109185"/>
                  </a:lnTo>
                  <a:lnTo>
                    <a:pt x="10160" y="1303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694939" y="534447"/>
              <a:ext cx="10160" cy="131445"/>
            </a:xfrm>
            <a:custGeom>
              <a:avLst/>
              <a:gdLst/>
              <a:ahLst/>
              <a:cxnLst/>
              <a:rect l="l" t="t" r="r" b="b"/>
              <a:pathLst>
                <a:path w="10160" h="131445">
                  <a:moveTo>
                    <a:pt x="0" y="0"/>
                  </a:moveTo>
                  <a:lnTo>
                    <a:pt x="0" y="109788"/>
                  </a:lnTo>
                  <a:lnTo>
                    <a:pt x="10160" y="1310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703829" y="552407"/>
              <a:ext cx="10160" cy="132080"/>
            </a:xfrm>
            <a:custGeom>
              <a:avLst/>
              <a:gdLst/>
              <a:ahLst/>
              <a:cxnLst/>
              <a:rect l="l" t="t" r="r" b="b"/>
              <a:pathLst>
                <a:path w="10160" h="132079">
                  <a:moveTo>
                    <a:pt x="0" y="0"/>
                  </a:moveTo>
                  <a:lnTo>
                    <a:pt x="0" y="110390"/>
                  </a:lnTo>
                  <a:lnTo>
                    <a:pt x="10159" y="13160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712720" y="570367"/>
              <a:ext cx="10160" cy="132715"/>
            </a:xfrm>
            <a:custGeom>
              <a:avLst/>
              <a:gdLst/>
              <a:ahLst/>
              <a:cxnLst/>
              <a:rect l="l" t="t" r="r" b="b"/>
              <a:pathLst>
                <a:path w="10160" h="132715">
                  <a:moveTo>
                    <a:pt x="0" y="0"/>
                  </a:moveTo>
                  <a:lnTo>
                    <a:pt x="0" y="110993"/>
                  </a:lnTo>
                  <a:lnTo>
                    <a:pt x="10160" y="1322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721610" y="58832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1595"/>
                  </a:lnTo>
                  <a:lnTo>
                    <a:pt x="10159" y="13280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730500" y="60578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1590"/>
                  </a:moveTo>
                  <a:lnTo>
                    <a:pt x="5092" y="21590"/>
                  </a:lnTo>
                  <a:lnTo>
                    <a:pt x="5092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120650"/>
                  </a:lnTo>
                  <a:lnTo>
                    <a:pt x="6946" y="120650"/>
                  </a:lnTo>
                  <a:lnTo>
                    <a:pt x="6946" y="133350"/>
                  </a:lnTo>
                  <a:lnTo>
                    <a:pt x="10160" y="133350"/>
                  </a:lnTo>
                  <a:lnTo>
                    <a:pt x="10160" y="120650"/>
                  </a:lnTo>
                  <a:lnTo>
                    <a:pt x="10160" y="2159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739389" y="62424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464"/>
                  </a:lnTo>
                  <a:lnTo>
                    <a:pt x="10160" y="1330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749550" y="64477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81"/>
                  </a:lnTo>
                  <a:lnTo>
                    <a:pt x="8889" y="1304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758439" y="66273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96"/>
                  </a:lnTo>
                  <a:lnTo>
                    <a:pt x="8890" y="1304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67329" y="68069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11"/>
                  </a:lnTo>
                  <a:lnTo>
                    <a:pt x="8889" y="13048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776220" y="69865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26"/>
                  </a:lnTo>
                  <a:lnTo>
                    <a:pt x="8890" y="13050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785110" y="7166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41"/>
                  </a:lnTo>
                  <a:lnTo>
                    <a:pt x="10159" y="13308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794000" y="7345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56"/>
                  </a:lnTo>
                  <a:lnTo>
                    <a:pt x="10160" y="1330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802889" y="7525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71"/>
                  </a:lnTo>
                  <a:lnTo>
                    <a:pt x="10160" y="13311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811779" y="77049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86"/>
                  </a:lnTo>
                  <a:lnTo>
                    <a:pt x="10159" y="13312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820670" y="78845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01"/>
                  </a:lnTo>
                  <a:lnTo>
                    <a:pt x="10160" y="13314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29560" y="8064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16"/>
                  </a:lnTo>
                  <a:lnTo>
                    <a:pt x="10159" y="13315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38450" y="8243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31"/>
                  </a:lnTo>
                  <a:lnTo>
                    <a:pt x="10160" y="13317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847339" y="8423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46"/>
                  </a:lnTo>
                  <a:lnTo>
                    <a:pt x="10160" y="1331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857500" y="8628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63"/>
                  </a:lnTo>
                  <a:lnTo>
                    <a:pt x="10160" y="13320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866389" y="8808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78"/>
                  </a:lnTo>
                  <a:lnTo>
                    <a:pt x="10160" y="1332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875279" y="8987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93"/>
                  </a:lnTo>
                  <a:lnTo>
                    <a:pt x="10159" y="1332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884170" y="91673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08"/>
                  </a:lnTo>
                  <a:lnTo>
                    <a:pt x="10160" y="1332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893060" y="93469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23"/>
                  </a:lnTo>
                  <a:lnTo>
                    <a:pt x="10159" y="13326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01950" y="9526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37"/>
                  </a:lnTo>
                  <a:lnTo>
                    <a:pt x="10160" y="13328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910839" y="9706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52"/>
                  </a:lnTo>
                  <a:lnTo>
                    <a:pt x="10160" y="13329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919729" y="9885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67"/>
                  </a:lnTo>
                  <a:lnTo>
                    <a:pt x="10159" y="133310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929889" y="100910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84"/>
                  </a:lnTo>
                  <a:lnTo>
                    <a:pt x="8890" y="13075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938779" y="102706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99"/>
                  </a:lnTo>
                  <a:lnTo>
                    <a:pt x="8889" y="13077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947670" y="104502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14"/>
                  </a:lnTo>
                  <a:lnTo>
                    <a:pt x="8890" y="13078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956560" y="106298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29"/>
                  </a:lnTo>
                  <a:lnTo>
                    <a:pt x="8889" y="13080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65450" y="108094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44"/>
                  </a:lnTo>
                  <a:lnTo>
                    <a:pt x="10160" y="13338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74339" y="109890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59"/>
                  </a:lnTo>
                  <a:lnTo>
                    <a:pt x="10160" y="1334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83229" y="111686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74"/>
                  </a:lnTo>
                  <a:lnTo>
                    <a:pt x="10159" y="13341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92120" y="113482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89"/>
                  </a:lnTo>
                  <a:lnTo>
                    <a:pt x="10160" y="13343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01010" y="115278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04"/>
                  </a:lnTo>
                  <a:lnTo>
                    <a:pt x="10159" y="13344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09900" y="117074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19"/>
                  </a:lnTo>
                  <a:lnTo>
                    <a:pt x="10160" y="13346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8789" y="118870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34"/>
                  </a:lnTo>
                  <a:lnTo>
                    <a:pt x="10160" y="13347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28950" y="120922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51"/>
                  </a:lnTo>
                  <a:lnTo>
                    <a:pt x="8889" y="13092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37839" y="122718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66"/>
                  </a:lnTo>
                  <a:lnTo>
                    <a:pt x="8890" y="13094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6729" y="124514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81"/>
                  </a:lnTo>
                  <a:lnTo>
                    <a:pt x="8889" y="1309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55620" y="126310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96"/>
                  </a:lnTo>
                  <a:lnTo>
                    <a:pt x="8890" y="1309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64510" y="128106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11"/>
                  </a:lnTo>
                  <a:lnTo>
                    <a:pt x="10159" y="13355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73400" y="129902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26"/>
                  </a:lnTo>
                  <a:lnTo>
                    <a:pt x="10160" y="13356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82289" y="131698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41"/>
                  </a:lnTo>
                  <a:lnTo>
                    <a:pt x="10160" y="13358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91179" y="133494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56"/>
                  </a:lnTo>
                  <a:lnTo>
                    <a:pt x="10159" y="13359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100070" y="135290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71"/>
                  </a:lnTo>
                  <a:lnTo>
                    <a:pt x="10160" y="13361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110229" y="137343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088"/>
                  </a:lnTo>
                  <a:lnTo>
                    <a:pt x="8889" y="131063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119120" y="139139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03"/>
                  </a:lnTo>
                  <a:lnTo>
                    <a:pt x="8890" y="13107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128010" y="140935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18"/>
                  </a:lnTo>
                  <a:lnTo>
                    <a:pt x="8889" y="13109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136900" y="142731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33"/>
                  </a:lnTo>
                  <a:lnTo>
                    <a:pt x="8889" y="13110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145789" y="144527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48"/>
                  </a:lnTo>
                  <a:lnTo>
                    <a:pt x="10160" y="13369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54679" y="146323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62"/>
                  </a:lnTo>
                  <a:lnTo>
                    <a:pt x="10159" y="13370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163570" y="148119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77"/>
                  </a:lnTo>
                  <a:lnTo>
                    <a:pt x="10160" y="1337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172460" y="149915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192"/>
                  </a:lnTo>
                  <a:lnTo>
                    <a:pt x="10159" y="1337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181350" y="151711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207"/>
                  </a:lnTo>
                  <a:lnTo>
                    <a:pt x="10160" y="1337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190240" y="153542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0320"/>
                  </a:moveTo>
                  <a:lnTo>
                    <a:pt x="5207" y="20320"/>
                  </a:lnTo>
                  <a:lnTo>
                    <a:pt x="5207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113030"/>
                  </a:lnTo>
                  <a:lnTo>
                    <a:pt x="3848" y="113030"/>
                  </a:lnTo>
                  <a:lnTo>
                    <a:pt x="3848" y="128270"/>
                  </a:lnTo>
                  <a:lnTo>
                    <a:pt x="8750" y="128270"/>
                  </a:lnTo>
                  <a:lnTo>
                    <a:pt x="8750" y="133350"/>
                  </a:lnTo>
                  <a:lnTo>
                    <a:pt x="10160" y="133350"/>
                  </a:lnTo>
                  <a:lnTo>
                    <a:pt x="10160" y="128270"/>
                  </a:lnTo>
                  <a:lnTo>
                    <a:pt x="10160" y="113030"/>
                  </a:lnTo>
                  <a:lnTo>
                    <a:pt x="10160" y="2032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199130" y="1553209"/>
              <a:ext cx="10160" cy="135890"/>
            </a:xfrm>
            <a:custGeom>
              <a:avLst/>
              <a:gdLst/>
              <a:ahLst/>
              <a:cxnLst/>
              <a:rect l="l" t="t" r="r" b="b"/>
              <a:pathLst>
                <a:path w="10160" h="135889">
                  <a:moveTo>
                    <a:pt x="10160" y="17780"/>
                  </a:moveTo>
                  <a:lnTo>
                    <a:pt x="4483" y="17780"/>
                  </a:lnTo>
                  <a:lnTo>
                    <a:pt x="4483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13030"/>
                  </a:lnTo>
                  <a:lnTo>
                    <a:pt x="5003" y="113030"/>
                  </a:lnTo>
                  <a:lnTo>
                    <a:pt x="5003" y="135890"/>
                  </a:lnTo>
                  <a:lnTo>
                    <a:pt x="10160" y="135890"/>
                  </a:lnTo>
                  <a:lnTo>
                    <a:pt x="10160" y="113030"/>
                  </a:lnTo>
                  <a:lnTo>
                    <a:pt x="10160" y="1778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209289" y="1573816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92"/>
                  </a:lnTo>
                  <a:lnTo>
                    <a:pt x="8890" y="13505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218179" y="1593605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67"/>
                  </a:lnTo>
                  <a:lnTo>
                    <a:pt x="8889" y="13503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227070" y="1613393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42"/>
                  </a:lnTo>
                  <a:lnTo>
                    <a:pt x="8890" y="13500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235960" y="1633181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17"/>
                  </a:lnTo>
                  <a:lnTo>
                    <a:pt x="8889" y="13498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244850" y="1652969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92"/>
                  </a:lnTo>
                  <a:lnTo>
                    <a:pt x="10160" y="137778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53740" y="167275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66"/>
                  </a:lnTo>
                  <a:lnTo>
                    <a:pt x="10160" y="137753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262629" y="169254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41"/>
                  </a:lnTo>
                  <a:lnTo>
                    <a:pt x="10160" y="1377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271520" y="1712333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16"/>
                  </a:lnTo>
                  <a:lnTo>
                    <a:pt x="10159" y="13770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80409" y="1732121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91"/>
                  </a:lnTo>
                  <a:lnTo>
                    <a:pt x="10160" y="13767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89300" y="175191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66"/>
                  </a:lnTo>
                  <a:lnTo>
                    <a:pt x="10160" y="13765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298190" y="177169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41"/>
                  </a:lnTo>
                  <a:lnTo>
                    <a:pt x="10160" y="1376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307079" y="17914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15"/>
                  </a:lnTo>
                  <a:lnTo>
                    <a:pt x="10160" y="13760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317240" y="1814105"/>
              <a:ext cx="19050" cy="157480"/>
            </a:xfrm>
            <a:custGeom>
              <a:avLst/>
              <a:gdLst/>
              <a:ahLst/>
              <a:cxnLst/>
              <a:rect l="l" t="t" r="r" b="b"/>
              <a:pathLst>
                <a:path w="19050" h="157480">
                  <a:moveTo>
                    <a:pt x="19050" y="42405"/>
                  </a:moveTo>
                  <a:lnTo>
                    <a:pt x="8877" y="19786"/>
                  </a:lnTo>
                  <a:lnTo>
                    <a:pt x="0" y="0"/>
                  </a:lnTo>
                  <a:lnTo>
                    <a:pt x="0" y="114985"/>
                  </a:lnTo>
                  <a:lnTo>
                    <a:pt x="8877" y="134747"/>
                  </a:lnTo>
                  <a:lnTo>
                    <a:pt x="19050" y="157340"/>
                  </a:lnTo>
                  <a:lnTo>
                    <a:pt x="19050" y="424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335020" y="185367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36"/>
                  </a:lnTo>
                  <a:lnTo>
                    <a:pt x="10159" y="137523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343909" y="187346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11"/>
                  </a:lnTo>
                  <a:lnTo>
                    <a:pt x="10160" y="13749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352800" y="189325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86"/>
                  </a:lnTo>
                  <a:lnTo>
                    <a:pt x="10160" y="13747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361690" y="191304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61"/>
                  </a:lnTo>
                  <a:lnTo>
                    <a:pt x="10160" y="13744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370579" y="193283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36"/>
                  </a:lnTo>
                  <a:lnTo>
                    <a:pt x="10160" y="13742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379470" y="195261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10"/>
                  </a:lnTo>
                  <a:lnTo>
                    <a:pt x="10159" y="13739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389629" y="1975233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82"/>
                  </a:lnTo>
                  <a:lnTo>
                    <a:pt x="8890" y="13454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398520" y="1995021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57"/>
                  </a:lnTo>
                  <a:lnTo>
                    <a:pt x="8889" y="13452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07409" y="2014809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31"/>
                  </a:lnTo>
                  <a:lnTo>
                    <a:pt x="8889" y="13449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16300" y="203459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06"/>
                  </a:lnTo>
                  <a:lnTo>
                    <a:pt x="8889" y="13446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25190" y="20543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81"/>
                  </a:lnTo>
                  <a:lnTo>
                    <a:pt x="10160" y="1372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34079" y="207417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56"/>
                  </a:lnTo>
                  <a:lnTo>
                    <a:pt x="10160" y="13724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2970" y="209396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31"/>
                  </a:lnTo>
                  <a:lnTo>
                    <a:pt x="10159" y="13721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51859" y="211375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06"/>
                  </a:lnTo>
                  <a:lnTo>
                    <a:pt x="10160" y="13719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60750" y="213353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580"/>
                  </a:lnTo>
                  <a:lnTo>
                    <a:pt x="10160" y="1371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69640" y="2153326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55"/>
                  </a:lnTo>
                  <a:lnTo>
                    <a:pt x="10160" y="13714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78529" y="217311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30"/>
                  </a:lnTo>
                  <a:lnTo>
                    <a:pt x="10160" y="13711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87420" y="219290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05"/>
                  </a:lnTo>
                  <a:lnTo>
                    <a:pt x="10159" y="13709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97579" y="221551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76"/>
                  </a:lnTo>
                  <a:lnTo>
                    <a:pt x="8890" y="134239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506470" y="2235306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51"/>
                  </a:lnTo>
                  <a:lnTo>
                    <a:pt x="8889" y="13421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515359" y="2255094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26"/>
                  </a:lnTo>
                  <a:lnTo>
                    <a:pt x="8889" y="13418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524250" y="2274882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01"/>
                  </a:lnTo>
                  <a:lnTo>
                    <a:pt x="8889" y="13416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533140" y="229467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75"/>
                  </a:lnTo>
                  <a:lnTo>
                    <a:pt x="10160" y="13696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542029" y="2314458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50"/>
                  </a:lnTo>
                  <a:lnTo>
                    <a:pt x="10160" y="13693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550920" y="233424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25"/>
                  </a:lnTo>
                  <a:lnTo>
                    <a:pt x="10159" y="13691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559809" y="235403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00"/>
                  </a:lnTo>
                  <a:lnTo>
                    <a:pt x="10160" y="13688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569970" y="2376650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71"/>
                  </a:lnTo>
                  <a:lnTo>
                    <a:pt x="8889" y="13403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578859" y="239643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46"/>
                  </a:lnTo>
                  <a:lnTo>
                    <a:pt x="8889" y="13400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87750" y="241622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221"/>
                  </a:lnTo>
                  <a:lnTo>
                    <a:pt x="8889" y="13398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596640" y="243601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196"/>
                  </a:lnTo>
                  <a:lnTo>
                    <a:pt x="8889" y="13395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605529" y="245580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71"/>
                  </a:lnTo>
                  <a:lnTo>
                    <a:pt x="10160" y="13675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614420" y="247559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45"/>
                  </a:lnTo>
                  <a:lnTo>
                    <a:pt x="10159" y="13673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23309" y="2495379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20"/>
                  </a:lnTo>
                  <a:lnTo>
                    <a:pt x="10160" y="13670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32200" y="251516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95"/>
                  </a:lnTo>
                  <a:lnTo>
                    <a:pt x="10160" y="13668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641090" y="253495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70"/>
                  </a:lnTo>
                  <a:lnTo>
                    <a:pt x="10160" y="13665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49979" y="255474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45"/>
                  </a:lnTo>
                  <a:lnTo>
                    <a:pt x="10160" y="13663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658870" y="2574531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20"/>
                  </a:lnTo>
                  <a:lnTo>
                    <a:pt x="10159" y="136606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669029" y="259714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91"/>
                  </a:lnTo>
                  <a:lnTo>
                    <a:pt x="8890" y="133754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677920" y="261693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66"/>
                  </a:lnTo>
                  <a:lnTo>
                    <a:pt x="8889" y="13372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686809" y="2636723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40"/>
                  </a:lnTo>
                  <a:lnTo>
                    <a:pt x="8889" y="133703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5700" y="2656511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15"/>
                  </a:lnTo>
                  <a:lnTo>
                    <a:pt x="8889" y="133678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04590" y="2675889"/>
              <a:ext cx="10160" cy="139700"/>
            </a:xfrm>
            <a:custGeom>
              <a:avLst/>
              <a:gdLst/>
              <a:ahLst/>
              <a:cxnLst/>
              <a:rect l="l" t="t" r="r" b="b"/>
              <a:pathLst>
                <a:path w="10160" h="139700">
                  <a:moveTo>
                    <a:pt x="10160" y="24130"/>
                  </a:moveTo>
                  <a:lnTo>
                    <a:pt x="6883" y="24130"/>
                  </a:lnTo>
                  <a:lnTo>
                    <a:pt x="6883" y="8890"/>
                  </a:lnTo>
                  <a:lnTo>
                    <a:pt x="1803" y="8890"/>
                  </a:lnTo>
                  <a:lnTo>
                    <a:pt x="18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24130"/>
                  </a:lnTo>
                  <a:lnTo>
                    <a:pt x="0" y="114300"/>
                  </a:lnTo>
                  <a:lnTo>
                    <a:pt x="5003" y="114300"/>
                  </a:lnTo>
                  <a:lnTo>
                    <a:pt x="5003" y="139700"/>
                  </a:lnTo>
                  <a:lnTo>
                    <a:pt x="10160" y="139700"/>
                  </a:lnTo>
                  <a:lnTo>
                    <a:pt x="10160" y="114300"/>
                  </a:lnTo>
                  <a:lnTo>
                    <a:pt x="10160" y="2413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13479" y="2697352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60" h="141605">
                  <a:moveTo>
                    <a:pt x="0" y="0"/>
                  </a:moveTo>
                  <a:lnTo>
                    <a:pt x="0" y="115393"/>
                  </a:lnTo>
                  <a:lnTo>
                    <a:pt x="10160" y="14117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22370" y="2719355"/>
              <a:ext cx="10160" cy="142240"/>
            </a:xfrm>
            <a:custGeom>
              <a:avLst/>
              <a:gdLst/>
              <a:ahLst/>
              <a:cxnLst/>
              <a:rect l="l" t="t" r="r" b="b"/>
              <a:pathLst>
                <a:path w="10160" h="142239">
                  <a:moveTo>
                    <a:pt x="0" y="0"/>
                  </a:moveTo>
                  <a:lnTo>
                    <a:pt x="0" y="115946"/>
                  </a:lnTo>
                  <a:lnTo>
                    <a:pt x="10159" y="14172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731259" y="274135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6499"/>
                  </a:lnTo>
                  <a:lnTo>
                    <a:pt x="10160" y="14227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740150" y="2763361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7052"/>
                  </a:lnTo>
                  <a:lnTo>
                    <a:pt x="10160" y="14283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749040" y="2785364"/>
              <a:ext cx="10160" cy="143510"/>
            </a:xfrm>
            <a:custGeom>
              <a:avLst/>
              <a:gdLst/>
              <a:ahLst/>
              <a:cxnLst/>
              <a:rect l="l" t="t" r="r" b="b"/>
              <a:pathLst>
                <a:path w="10160" h="143510">
                  <a:moveTo>
                    <a:pt x="0" y="0"/>
                  </a:moveTo>
                  <a:lnTo>
                    <a:pt x="0" y="117606"/>
                  </a:lnTo>
                  <a:lnTo>
                    <a:pt x="10160" y="14338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757929" y="280736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60" h="144144">
                  <a:moveTo>
                    <a:pt x="0" y="0"/>
                  </a:moveTo>
                  <a:lnTo>
                    <a:pt x="0" y="118159"/>
                  </a:lnTo>
                  <a:lnTo>
                    <a:pt x="10160" y="14393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768090" y="2832512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89" h="141605">
                  <a:moveTo>
                    <a:pt x="0" y="0"/>
                  </a:moveTo>
                  <a:lnTo>
                    <a:pt x="0" y="118791"/>
                  </a:lnTo>
                  <a:lnTo>
                    <a:pt x="8889" y="141347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776979" y="2854515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19344"/>
                  </a:lnTo>
                  <a:lnTo>
                    <a:pt x="8890" y="141900"/>
                  </a:lnTo>
                  <a:lnTo>
                    <a:pt x="8890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785870" y="2876518"/>
              <a:ext cx="10160" cy="146050"/>
            </a:xfrm>
            <a:custGeom>
              <a:avLst/>
              <a:gdLst/>
              <a:ahLst/>
              <a:cxnLst/>
              <a:rect l="l" t="t" r="r" b="b"/>
              <a:pathLst>
                <a:path w="10160" h="146050">
                  <a:moveTo>
                    <a:pt x="0" y="0"/>
                  </a:moveTo>
                  <a:lnTo>
                    <a:pt x="0" y="119898"/>
                  </a:lnTo>
                  <a:lnTo>
                    <a:pt x="10159" y="145676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794759" y="2898520"/>
              <a:ext cx="10160" cy="146685"/>
            </a:xfrm>
            <a:custGeom>
              <a:avLst/>
              <a:gdLst/>
              <a:ahLst/>
              <a:cxnLst/>
              <a:rect l="l" t="t" r="r" b="b"/>
              <a:pathLst>
                <a:path w="10160" h="146685">
                  <a:moveTo>
                    <a:pt x="0" y="0"/>
                  </a:moveTo>
                  <a:lnTo>
                    <a:pt x="0" y="120451"/>
                  </a:lnTo>
                  <a:lnTo>
                    <a:pt x="10160" y="14622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803650" y="2920523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60" h="147319">
                  <a:moveTo>
                    <a:pt x="0" y="0"/>
                  </a:moveTo>
                  <a:lnTo>
                    <a:pt x="0" y="121004"/>
                  </a:lnTo>
                  <a:lnTo>
                    <a:pt x="10160" y="146782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812540" y="2942526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1557"/>
                  </a:lnTo>
                  <a:lnTo>
                    <a:pt x="10160" y="147336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821429" y="2964529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2111"/>
                  </a:lnTo>
                  <a:lnTo>
                    <a:pt x="10160" y="147889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830320" y="2986532"/>
              <a:ext cx="10160" cy="148590"/>
            </a:xfrm>
            <a:custGeom>
              <a:avLst/>
              <a:gdLst/>
              <a:ahLst/>
              <a:cxnLst/>
              <a:rect l="l" t="t" r="r" b="b"/>
              <a:pathLst>
                <a:path w="10160" h="148589">
                  <a:moveTo>
                    <a:pt x="0" y="0"/>
                  </a:moveTo>
                  <a:lnTo>
                    <a:pt x="0" y="122664"/>
                  </a:lnTo>
                  <a:lnTo>
                    <a:pt x="10159" y="148442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839209" y="3008534"/>
              <a:ext cx="10160" cy="149225"/>
            </a:xfrm>
            <a:custGeom>
              <a:avLst/>
              <a:gdLst/>
              <a:ahLst/>
              <a:cxnLst/>
              <a:rect l="l" t="t" r="r" b="b"/>
              <a:pathLst>
                <a:path w="10160" h="149225">
                  <a:moveTo>
                    <a:pt x="0" y="0"/>
                  </a:moveTo>
                  <a:lnTo>
                    <a:pt x="0" y="123217"/>
                  </a:lnTo>
                  <a:lnTo>
                    <a:pt x="10160" y="148995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849370" y="3033680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89" h="146685">
                  <a:moveTo>
                    <a:pt x="0" y="0"/>
                  </a:moveTo>
                  <a:lnTo>
                    <a:pt x="0" y="123849"/>
                  </a:lnTo>
                  <a:lnTo>
                    <a:pt x="8889" y="146406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858259" y="3055683"/>
              <a:ext cx="8890" cy="147320"/>
            </a:xfrm>
            <a:custGeom>
              <a:avLst/>
              <a:gdLst/>
              <a:ahLst/>
              <a:cxnLst/>
              <a:rect l="l" t="t" r="r" b="b"/>
              <a:pathLst>
                <a:path w="8889" h="147319">
                  <a:moveTo>
                    <a:pt x="0" y="0"/>
                  </a:moveTo>
                  <a:lnTo>
                    <a:pt x="0" y="124403"/>
                  </a:lnTo>
                  <a:lnTo>
                    <a:pt x="8889" y="146959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867150" y="3077686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5">
                  <a:moveTo>
                    <a:pt x="0" y="0"/>
                  </a:moveTo>
                  <a:lnTo>
                    <a:pt x="0" y="124956"/>
                  </a:lnTo>
                  <a:lnTo>
                    <a:pt x="8889" y="147512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76040" y="3099689"/>
              <a:ext cx="8890" cy="148590"/>
            </a:xfrm>
            <a:custGeom>
              <a:avLst/>
              <a:gdLst/>
              <a:ahLst/>
              <a:cxnLst/>
              <a:rect l="l" t="t" r="r" b="b"/>
              <a:pathLst>
                <a:path w="8889" h="148589">
                  <a:moveTo>
                    <a:pt x="0" y="0"/>
                  </a:moveTo>
                  <a:lnTo>
                    <a:pt x="0" y="125509"/>
                  </a:lnTo>
                  <a:lnTo>
                    <a:pt x="8889" y="148065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884929" y="3121691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063"/>
                  </a:lnTo>
                  <a:lnTo>
                    <a:pt x="10160" y="15184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893820" y="3143694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616"/>
                  </a:lnTo>
                  <a:lnTo>
                    <a:pt x="10159" y="15239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902709" y="3165697"/>
              <a:ext cx="10160" cy="153035"/>
            </a:xfrm>
            <a:custGeom>
              <a:avLst/>
              <a:gdLst/>
              <a:ahLst/>
              <a:cxnLst/>
              <a:rect l="l" t="t" r="r" b="b"/>
              <a:pathLst>
                <a:path w="10160" h="153035">
                  <a:moveTo>
                    <a:pt x="0" y="0"/>
                  </a:moveTo>
                  <a:lnTo>
                    <a:pt x="0" y="127169"/>
                  </a:lnTo>
                  <a:lnTo>
                    <a:pt x="10160" y="152947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911600" y="3187700"/>
              <a:ext cx="10160" cy="153670"/>
            </a:xfrm>
            <a:custGeom>
              <a:avLst/>
              <a:gdLst/>
              <a:ahLst/>
              <a:cxnLst/>
              <a:rect l="l" t="t" r="r" b="b"/>
              <a:pathLst>
                <a:path w="10160" h="153670">
                  <a:moveTo>
                    <a:pt x="0" y="0"/>
                  </a:moveTo>
                  <a:lnTo>
                    <a:pt x="0" y="127722"/>
                  </a:lnTo>
                  <a:lnTo>
                    <a:pt x="10160" y="153501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920490" y="3209702"/>
              <a:ext cx="10160" cy="154305"/>
            </a:xfrm>
            <a:custGeom>
              <a:avLst/>
              <a:gdLst/>
              <a:ahLst/>
              <a:cxnLst/>
              <a:rect l="l" t="t" r="r" b="b"/>
              <a:pathLst>
                <a:path w="10160" h="154304">
                  <a:moveTo>
                    <a:pt x="0" y="0"/>
                  </a:moveTo>
                  <a:lnTo>
                    <a:pt x="0" y="128276"/>
                  </a:lnTo>
                  <a:lnTo>
                    <a:pt x="10160" y="15405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929379" y="3231705"/>
              <a:ext cx="10160" cy="154940"/>
            </a:xfrm>
            <a:custGeom>
              <a:avLst/>
              <a:gdLst/>
              <a:ahLst/>
              <a:cxnLst/>
              <a:rect l="l" t="t" r="r" b="b"/>
              <a:pathLst>
                <a:path w="10160" h="154939">
                  <a:moveTo>
                    <a:pt x="0" y="0"/>
                  </a:moveTo>
                  <a:lnTo>
                    <a:pt x="0" y="128829"/>
                  </a:lnTo>
                  <a:lnTo>
                    <a:pt x="10160" y="15460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38270" y="3253739"/>
              <a:ext cx="10160" cy="157480"/>
            </a:xfrm>
            <a:custGeom>
              <a:avLst/>
              <a:gdLst/>
              <a:ahLst/>
              <a:cxnLst/>
              <a:rect l="l" t="t" r="r" b="b"/>
              <a:pathLst>
                <a:path w="10160" h="157479">
                  <a:moveTo>
                    <a:pt x="10160" y="25400"/>
                  </a:moveTo>
                  <a:lnTo>
                    <a:pt x="5143" y="25400"/>
                  </a:lnTo>
                  <a:lnTo>
                    <a:pt x="514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29540"/>
                  </a:lnTo>
                  <a:lnTo>
                    <a:pt x="2565" y="129540"/>
                  </a:lnTo>
                  <a:lnTo>
                    <a:pt x="2565" y="142240"/>
                  </a:lnTo>
                  <a:lnTo>
                    <a:pt x="7670" y="142240"/>
                  </a:lnTo>
                  <a:lnTo>
                    <a:pt x="7670" y="157480"/>
                  </a:lnTo>
                  <a:lnTo>
                    <a:pt x="10160" y="157480"/>
                  </a:lnTo>
                  <a:lnTo>
                    <a:pt x="10160" y="142240"/>
                  </a:lnTo>
                  <a:lnTo>
                    <a:pt x="10160" y="129540"/>
                  </a:lnTo>
                  <a:lnTo>
                    <a:pt x="10160" y="2540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947159" y="3275710"/>
              <a:ext cx="10160" cy="161290"/>
            </a:xfrm>
            <a:custGeom>
              <a:avLst/>
              <a:gdLst/>
              <a:ahLst/>
              <a:cxnLst/>
              <a:rect l="l" t="t" r="r" b="b"/>
              <a:pathLst>
                <a:path w="10160" h="161289">
                  <a:moveTo>
                    <a:pt x="0" y="0"/>
                  </a:moveTo>
                  <a:lnTo>
                    <a:pt x="0" y="131423"/>
                  </a:lnTo>
                  <a:lnTo>
                    <a:pt x="10160" y="16116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957320" y="3300729"/>
              <a:ext cx="8890" cy="162560"/>
            </a:xfrm>
            <a:custGeom>
              <a:avLst/>
              <a:gdLst/>
              <a:ahLst/>
              <a:cxnLst/>
              <a:rect l="l" t="t" r="r" b="b"/>
              <a:pathLst>
                <a:path w="8889" h="162560">
                  <a:moveTo>
                    <a:pt x="8890" y="12700"/>
                  </a:moveTo>
                  <a:lnTo>
                    <a:pt x="2501" y="12700"/>
                  </a:lnTo>
                  <a:lnTo>
                    <a:pt x="250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4457" y="135890"/>
                  </a:lnTo>
                  <a:lnTo>
                    <a:pt x="4457" y="162560"/>
                  </a:lnTo>
                  <a:lnTo>
                    <a:pt x="8890" y="162560"/>
                  </a:lnTo>
                  <a:lnTo>
                    <a:pt x="8890" y="135890"/>
                  </a:lnTo>
                  <a:lnTo>
                    <a:pt x="8890" y="1270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66209" y="3323853"/>
              <a:ext cx="8890" cy="165100"/>
            </a:xfrm>
            <a:custGeom>
              <a:avLst/>
              <a:gdLst/>
              <a:ahLst/>
              <a:cxnLst/>
              <a:rect l="l" t="t" r="r" b="b"/>
              <a:pathLst>
                <a:path w="8889" h="165100">
                  <a:moveTo>
                    <a:pt x="0" y="0"/>
                  </a:moveTo>
                  <a:lnTo>
                    <a:pt x="0" y="139054"/>
                  </a:lnTo>
                  <a:lnTo>
                    <a:pt x="8889" y="16508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975100" y="3348173"/>
              <a:ext cx="8890" cy="167005"/>
            </a:xfrm>
            <a:custGeom>
              <a:avLst/>
              <a:gdLst/>
              <a:ahLst/>
              <a:cxnLst/>
              <a:rect l="l" t="t" r="r" b="b"/>
              <a:pathLst>
                <a:path w="8889" h="167004">
                  <a:moveTo>
                    <a:pt x="0" y="0"/>
                  </a:moveTo>
                  <a:lnTo>
                    <a:pt x="0" y="140760"/>
                  </a:lnTo>
                  <a:lnTo>
                    <a:pt x="8889" y="166788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983990" y="3372494"/>
              <a:ext cx="10160" cy="172720"/>
            </a:xfrm>
            <a:custGeom>
              <a:avLst/>
              <a:gdLst/>
              <a:ahLst/>
              <a:cxnLst/>
              <a:rect l="l" t="t" r="r" b="b"/>
              <a:pathLst>
                <a:path w="10160" h="172720">
                  <a:moveTo>
                    <a:pt x="0" y="0"/>
                  </a:moveTo>
                  <a:lnTo>
                    <a:pt x="0" y="142467"/>
                  </a:lnTo>
                  <a:lnTo>
                    <a:pt x="10160" y="17221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992879" y="3396815"/>
              <a:ext cx="10160" cy="173990"/>
            </a:xfrm>
            <a:custGeom>
              <a:avLst/>
              <a:gdLst/>
              <a:ahLst/>
              <a:cxnLst/>
              <a:rect l="l" t="t" r="r" b="b"/>
              <a:pathLst>
                <a:path w="10160" h="173989">
                  <a:moveTo>
                    <a:pt x="0" y="0"/>
                  </a:moveTo>
                  <a:lnTo>
                    <a:pt x="0" y="144173"/>
                  </a:lnTo>
                  <a:lnTo>
                    <a:pt x="10160" y="173919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001770" y="3421136"/>
              <a:ext cx="10160" cy="175895"/>
            </a:xfrm>
            <a:custGeom>
              <a:avLst/>
              <a:gdLst/>
              <a:ahLst/>
              <a:cxnLst/>
              <a:rect l="l" t="t" r="r" b="b"/>
              <a:pathLst>
                <a:path w="10160" h="175895">
                  <a:moveTo>
                    <a:pt x="0" y="0"/>
                  </a:moveTo>
                  <a:lnTo>
                    <a:pt x="0" y="145880"/>
                  </a:lnTo>
                  <a:lnTo>
                    <a:pt x="10159" y="17562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10659" y="3445457"/>
              <a:ext cx="10160" cy="177800"/>
            </a:xfrm>
            <a:custGeom>
              <a:avLst/>
              <a:gdLst/>
              <a:ahLst/>
              <a:cxnLst/>
              <a:rect l="l" t="t" r="r" b="b"/>
              <a:pathLst>
                <a:path w="10160" h="177800">
                  <a:moveTo>
                    <a:pt x="0" y="0"/>
                  </a:moveTo>
                  <a:lnTo>
                    <a:pt x="0" y="147586"/>
                  </a:lnTo>
                  <a:lnTo>
                    <a:pt x="10160" y="17733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019550" y="3469778"/>
              <a:ext cx="10160" cy="179070"/>
            </a:xfrm>
            <a:custGeom>
              <a:avLst/>
              <a:gdLst/>
              <a:ahLst/>
              <a:cxnLst/>
              <a:rect l="l" t="t" r="r" b="b"/>
              <a:pathLst>
                <a:path w="10160" h="179070">
                  <a:moveTo>
                    <a:pt x="0" y="0"/>
                  </a:moveTo>
                  <a:lnTo>
                    <a:pt x="0" y="149293"/>
                  </a:lnTo>
                  <a:lnTo>
                    <a:pt x="10160" y="17903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29709" y="3497573"/>
              <a:ext cx="8890" cy="177800"/>
            </a:xfrm>
            <a:custGeom>
              <a:avLst/>
              <a:gdLst/>
              <a:ahLst/>
              <a:cxnLst/>
              <a:rect l="l" t="t" r="r" b="b"/>
              <a:pathLst>
                <a:path w="8889" h="177800">
                  <a:moveTo>
                    <a:pt x="0" y="0"/>
                  </a:moveTo>
                  <a:lnTo>
                    <a:pt x="0" y="151243"/>
                  </a:lnTo>
                  <a:lnTo>
                    <a:pt x="8889" y="17727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38600" y="3521894"/>
              <a:ext cx="8890" cy="179070"/>
            </a:xfrm>
            <a:custGeom>
              <a:avLst/>
              <a:gdLst/>
              <a:ahLst/>
              <a:cxnLst/>
              <a:rect l="l" t="t" r="r" b="b"/>
              <a:pathLst>
                <a:path w="8889" h="179070">
                  <a:moveTo>
                    <a:pt x="0" y="0"/>
                  </a:moveTo>
                  <a:lnTo>
                    <a:pt x="0" y="152950"/>
                  </a:lnTo>
                  <a:lnTo>
                    <a:pt x="8889" y="178977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47490" y="3546214"/>
              <a:ext cx="8890" cy="180975"/>
            </a:xfrm>
            <a:custGeom>
              <a:avLst/>
              <a:gdLst/>
              <a:ahLst/>
              <a:cxnLst/>
              <a:rect l="l" t="t" r="r" b="b"/>
              <a:pathLst>
                <a:path w="8889" h="180975">
                  <a:moveTo>
                    <a:pt x="0" y="0"/>
                  </a:moveTo>
                  <a:lnTo>
                    <a:pt x="0" y="154656"/>
                  </a:lnTo>
                  <a:lnTo>
                    <a:pt x="8889" y="180684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056379" y="3570535"/>
              <a:ext cx="8890" cy="182880"/>
            </a:xfrm>
            <a:custGeom>
              <a:avLst/>
              <a:gdLst/>
              <a:ahLst/>
              <a:cxnLst/>
              <a:rect l="l" t="t" r="r" b="b"/>
              <a:pathLst>
                <a:path w="8889" h="182879">
                  <a:moveTo>
                    <a:pt x="0" y="0"/>
                  </a:moveTo>
                  <a:lnTo>
                    <a:pt x="0" y="156363"/>
                  </a:lnTo>
                  <a:lnTo>
                    <a:pt x="8890" y="182390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065270" y="359485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60" h="187960">
                  <a:moveTo>
                    <a:pt x="0" y="0"/>
                  </a:moveTo>
                  <a:lnTo>
                    <a:pt x="0" y="158069"/>
                  </a:lnTo>
                  <a:lnTo>
                    <a:pt x="10159" y="18781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74159" y="3619177"/>
              <a:ext cx="10160" cy="189865"/>
            </a:xfrm>
            <a:custGeom>
              <a:avLst/>
              <a:gdLst/>
              <a:ahLst/>
              <a:cxnLst/>
              <a:rect l="l" t="t" r="r" b="b"/>
              <a:pathLst>
                <a:path w="10160" h="189864">
                  <a:moveTo>
                    <a:pt x="0" y="0"/>
                  </a:moveTo>
                  <a:lnTo>
                    <a:pt x="0" y="159776"/>
                  </a:lnTo>
                  <a:lnTo>
                    <a:pt x="10160" y="18952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83050" y="3643498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60" h="191770">
                  <a:moveTo>
                    <a:pt x="0" y="0"/>
                  </a:moveTo>
                  <a:lnTo>
                    <a:pt x="0" y="161482"/>
                  </a:lnTo>
                  <a:lnTo>
                    <a:pt x="10160" y="19122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091940" y="366781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60" h="193039">
                  <a:moveTo>
                    <a:pt x="0" y="0"/>
                  </a:moveTo>
                  <a:lnTo>
                    <a:pt x="0" y="163189"/>
                  </a:lnTo>
                  <a:lnTo>
                    <a:pt x="10160" y="19293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100829" y="3692140"/>
              <a:ext cx="10160" cy="194945"/>
            </a:xfrm>
            <a:custGeom>
              <a:avLst/>
              <a:gdLst/>
              <a:ahLst/>
              <a:cxnLst/>
              <a:rect l="l" t="t" r="r" b="b"/>
              <a:pathLst>
                <a:path w="10160" h="194945">
                  <a:moveTo>
                    <a:pt x="0" y="0"/>
                  </a:moveTo>
                  <a:lnTo>
                    <a:pt x="0" y="164895"/>
                  </a:lnTo>
                  <a:lnTo>
                    <a:pt x="10160" y="19464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109720" y="3716460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60" h="196850">
                  <a:moveTo>
                    <a:pt x="0" y="0"/>
                  </a:moveTo>
                  <a:lnTo>
                    <a:pt x="0" y="166602"/>
                  </a:lnTo>
                  <a:lnTo>
                    <a:pt x="10159" y="196347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118609" y="3740781"/>
              <a:ext cx="10160" cy="198120"/>
            </a:xfrm>
            <a:custGeom>
              <a:avLst/>
              <a:gdLst/>
              <a:ahLst/>
              <a:cxnLst/>
              <a:rect l="l" t="t" r="r" b="b"/>
              <a:pathLst>
                <a:path w="10160" h="198120">
                  <a:moveTo>
                    <a:pt x="0" y="0"/>
                  </a:moveTo>
                  <a:lnTo>
                    <a:pt x="0" y="168308"/>
                  </a:lnTo>
                  <a:lnTo>
                    <a:pt x="10160" y="19805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127500" y="3765102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60" h="200025">
                  <a:moveTo>
                    <a:pt x="0" y="0"/>
                  </a:moveTo>
                  <a:lnTo>
                    <a:pt x="0" y="170015"/>
                  </a:lnTo>
                  <a:lnTo>
                    <a:pt x="10160" y="199760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37659" y="3792897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89" h="198120">
                  <a:moveTo>
                    <a:pt x="0" y="0"/>
                  </a:moveTo>
                  <a:lnTo>
                    <a:pt x="0" y="171965"/>
                  </a:lnTo>
                  <a:lnTo>
                    <a:pt x="8889" y="197993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46550" y="3817619"/>
              <a:ext cx="8890" cy="195580"/>
            </a:xfrm>
            <a:custGeom>
              <a:avLst/>
              <a:gdLst/>
              <a:ahLst/>
              <a:cxnLst/>
              <a:rect l="l" t="t" r="r" b="b"/>
              <a:pathLst>
                <a:path w="8889" h="195579">
                  <a:moveTo>
                    <a:pt x="8890" y="24130"/>
                  </a:moveTo>
                  <a:lnTo>
                    <a:pt x="4546" y="24130"/>
                  </a:lnTo>
                  <a:lnTo>
                    <a:pt x="4546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172720"/>
                  </a:lnTo>
                  <a:lnTo>
                    <a:pt x="3492" y="172720"/>
                  </a:lnTo>
                  <a:lnTo>
                    <a:pt x="3492" y="194310"/>
                  </a:lnTo>
                  <a:lnTo>
                    <a:pt x="7391" y="194310"/>
                  </a:lnTo>
                  <a:lnTo>
                    <a:pt x="7391" y="195580"/>
                  </a:lnTo>
                  <a:lnTo>
                    <a:pt x="8775" y="195580"/>
                  </a:lnTo>
                  <a:lnTo>
                    <a:pt x="8775" y="194310"/>
                  </a:lnTo>
                  <a:lnTo>
                    <a:pt x="8890" y="172720"/>
                  </a:lnTo>
                  <a:lnTo>
                    <a:pt x="8890" y="2413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155440" y="3841539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89" h="171450">
                  <a:moveTo>
                    <a:pt x="0" y="0"/>
                  </a:moveTo>
                  <a:lnTo>
                    <a:pt x="0" y="170965"/>
                  </a:lnTo>
                  <a:lnTo>
                    <a:pt x="8889" y="166096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164329" y="386586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41775"/>
                  </a:lnTo>
                  <a:lnTo>
                    <a:pt x="8890" y="136907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173220" y="3890181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60" h="113029">
                  <a:moveTo>
                    <a:pt x="0" y="0"/>
                  </a:moveTo>
                  <a:lnTo>
                    <a:pt x="0" y="112586"/>
                  </a:lnTo>
                  <a:lnTo>
                    <a:pt x="10159" y="107022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182109" y="3914501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60" h="83820">
                  <a:moveTo>
                    <a:pt x="0" y="0"/>
                  </a:moveTo>
                  <a:lnTo>
                    <a:pt x="0" y="83397"/>
                  </a:lnTo>
                  <a:lnTo>
                    <a:pt x="10160" y="77833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191000" y="3938822"/>
              <a:ext cx="10160" cy="54610"/>
            </a:xfrm>
            <a:custGeom>
              <a:avLst/>
              <a:gdLst/>
              <a:ahLst/>
              <a:cxnLst/>
              <a:rect l="l" t="t" r="r" b="b"/>
              <a:pathLst>
                <a:path w="10160" h="54610">
                  <a:moveTo>
                    <a:pt x="0" y="0"/>
                  </a:moveTo>
                  <a:lnTo>
                    <a:pt x="0" y="54208"/>
                  </a:lnTo>
                  <a:lnTo>
                    <a:pt x="10160" y="4864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199890" y="3963143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20" h="25400">
                  <a:moveTo>
                    <a:pt x="0" y="0"/>
                  </a:moveTo>
                  <a:lnTo>
                    <a:pt x="0" y="25019"/>
                  </a:lnTo>
                  <a:lnTo>
                    <a:pt x="7620" y="20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30810" y="2412301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58420" y="0"/>
                  </a:moveTo>
                  <a:lnTo>
                    <a:pt x="30480" y="14312"/>
                  </a:lnTo>
                  <a:lnTo>
                    <a:pt x="27940" y="15608"/>
                  </a:lnTo>
                  <a:lnTo>
                    <a:pt x="0" y="29908"/>
                  </a:lnTo>
                  <a:lnTo>
                    <a:pt x="22860" y="118808"/>
                  </a:lnTo>
                  <a:lnTo>
                    <a:pt x="27940" y="116065"/>
                  </a:lnTo>
                  <a:lnTo>
                    <a:pt x="30480" y="114693"/>
                  </a:lnTo>
                  <a:lnTo>
                    <a:pt x="58420" y="9958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86689" y="2397985"/>
              <a:ext cx="30480" cy="115570"/>
            </a:xfrm>
            <a:custGeom>
              <a:avLst/>
              <a:gdLst/>
              <a:ahLst/>
              <a:cxnLst/>
              <a:rect l="l" t="t" r="r" b="b"/>
              <a:pathLst>
                <a:path w="30479" h="115569">
                  <a:moveTo>
                    <a:pt x="30480" y="0"/>
                  </a:moveTo>
                  <a:lnTo>
                    <a:pt x="0" y="15608"/>
                  </a:lnTo>
                  <a:lnTo>
                    <a:pt x="0" y="115264"/>
                  </a:lnTo>
                  <a:lnTo>
                    <a:pt x="30480" y="9877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15900" y="2383677"/>
              <a:ext cx="29209" cy="114300"/>
            </a:xfrm>
            <a:custGeom>
              <a:avLst/>
              <a:gdLst/>
              <a:ahLst/>
              <a:cxnLst/>
              <a:rect l="l" t="t" r="r" b="b"/>
              <a:pathLst>
                <a:path w="29210" h="114300">
                  <a:moveTo>
                    <a:pt x="29210" y="0"/>
                  </a:moveTo>
                  <a:lnTo>
                    <a:pt x="0" y="14958"/>
                  </a:lnTo>
                  <a:lnTo>
                    <a:pt x="0" y="113773"/>
                  </a:lnTo>
                  <a:lnTo>
                    <a:pt x="29210" y="9797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2570" y="2369370"/>
              <a:ext cx="30480" cy="113664"/>
            </a:xfrm>
            <a:custGeom>
              <a:avLst/>
              <a:gdLst/>
              <a:ahLst/>
              <a:cxnLst/>
              <a:rect l="l" t="t" r="r" b="b"/>
              <a:pathLst>
                <a:path w="30479" h="113664">
                  <a:moveTo>
                    <a:pt x="30479" y="0"/>
                  </a:moveTo>
                  <a:lnTo>
                    <a:pt x="0" y="15608"/>
                  </a:lnTo>
                  <a:lnTo>
                    <a:pt x="0" y="113655"/>
                  </a:lnTo>
                  <a:lnTo>
                    <a:pt x="30479" y="971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70509" y="2354411"/>
              <a:ext cx="31750" cy="113664"/>
            </a:xfrm>
            <a:custGeom>
              <a:avLst/>
              <a:gdLst/>
              <a:ahLst/>
              <a:cxnLst/>
              <a:rect l="l" t="t" r="r" b="b"/>
              <a:pathLst>
                <a:path w="31750" h="113664">
                  <a:moveTo>
                    <a:pt x="31750" y="0"/>
                  </a:moveTo>
                  <a:lnTo>
                    <a:pt x="0" y="16258"/>
                  </a:lnTo>
                  <a:lnTo>
                    <a:pt x="0" y="113501"/>
                  </a:lnTo>
                  <a:lnTo>
                    <a:pt x="31750" y="9632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99720" y="2340754"/>
              <a:ext cx="29209" cy="111760"/>
            </a:xfrm>
            <a:custGeom>
              <a:avLst/>
              <a:gdLst/>
              <a:ahLst/>
              <a:cxnLst/>
              <a:rect l="l" t="t" r="r" b="b"/>
              <a:pathLst>
                <a:path w="29210" h="111760">
                  <a:moveTo>
                    <a:pt x="29209" y="0"/>
                  </a:moveTo>
                  <a:lnTo>
                    <a:pt x="0" y="14958"/>
                  </a:lnTo>
                  <a:lnTo>
                    <a:pt x="0" y="111359"/>
                  </a:lnTo>
                  <a:lnTo>
                    <a:pt x="29209" y="9556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6390" y="2326446"/>
              <a:ext cx="30480" cy="111760"/>
            </a:xfrm>
            <a:custGeom>
              <a:avLst/>
              <a:gdLst/>
              <a:ahLst/>
              <a:cxnLst/>
              <a:rect l="l" t="t" r="r" b="b"/>
              <a:pathLst>
                <a:path w="30479" h="111760">
                  <a:moveTo>
                    <a:pt x="30480" y="0"/>
                  </a:moveTo>
                  <a:lnTo>
                    <a:pt x="0" y="15608"/>
                  </a:lnTo>
                  <a:lnTo>
                    <a:pt x="0" y="111242"/>
                  </a:lnTo>
                  <a:lnTo>
                    <a:pt x="30480" y="947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54329" y="2311488"/>
              <a:ext cx="31750" cy="111125"/>
            </a:xfrm>
            <a:custGeom>
              <a:avLst/>
              <a:gdLst/>
              <a:ahLst/>
              <a:cxnLst/>
              <a:rect l="l" t="t" r="r" b="b"/>
              <a:pathLst>
                <a:path w="31750" h="111125">
                  <a:moveTo>
                    <a:pt x="31750" y="0"/>
                  </a:moveTo>
                  <a:lnTo>
                    <a:pt x="0" y="16258"/>
                  </a:lnTo>
                  <a:lnTo>
                    <a:pt x="0" y="111088"/>
                  </a:lnTo>
                  <a:lnTo>
                    <a:pt x="31750" y="939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83540" y="2297831"/>
              <a:ext cx="29209" cy="109220"/>
            </a:xfrm>
            <a:custGeom>
              <a:avLst/>
              <a:gdLst/>
              <a:ahLst/>
              <a:cxnLst/>
              <a:rect l="l" t="t" r="r" b="b"/>
              <a:pathLst>
                <a:path w="29209" h="109219">
                  <a:moveTo>
                    <a:pt x="29210" y="0"/>
                  </a:moveTo>
                  <a:lnTo>
                    <a:pt x="0" y="14958"/>
                  </a:lnTo>
                  <a:lnTo>
                    <a:pt x="0" y="108946"/>
                  </a:lnTo>
                  <a:lnTo>
                    <a:pt x="29210" y="93147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10209" y="2282872"/>
              <a:ext cx="31750" cy="109855"/>
            </a:xfrm>
            <a:custGeom>
              <a:avLst/>
              <a:gdLst/>
              <a:ahLst/>
              <a:cxnLst/>
              <a:rect l="l" t="t" r="r" b="b"/>
              <a:pathLst>
                <a:path w="31750" h="109855">
                  <a:moveTo>
                    <a:pt x="31750" y="0"/>
                  </a:moveTo>
                  <a:lnTo>
                    <a:pt x="0" y="16258"/>
                  </a:lnTo>
                  <a:lnTo>
                    <a:pt x="0" y="109479"/>
                  </a:lnTo>
                  <a:lnTo>
                    <a:pt x="31750" y="9230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39419" y="2268565"/>
              <a:ext cx="30480" cy="108585"/>
            </a:xfrm>
            <a:custGeom>
              <a:avLst/>
              <a:gdLst/>
              <a:ahLst/>
              <a:cxnLst/>
              <a:rect l="l" t="t" r="r" b="b"/>
              <a:pathLst>
                <a:path w="30479" h="108585">
                  <a:moveTo>
                    <a:pt x="30479" y="0"/>
                  </a:moveTo>
                  <a:lnTo>
                    <a:pt x="0" y="15608"/>
                  </a:lnTo>
                  <a:lnTo>
                    <a:pt x="0" y="107988"/>
                  </a:lnTo>
                  <a:lnTo>
                    <a:pt x="30479" y="915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67359" y="2254907"/>
              <a:ext cx="29209" cy="106680"/>
            </a:xfrm>
            <a:custGeom>
              <a:avLst/>
              <a:gdLst/>
              <a:ahLst/>
              <a:cxnLst/>
              <a:rect l="l" t="t" r="r" b="b"/>
              <a:pathLst>
                <a:path w="29209" h="106680">
                  <a:moveTo>
                    <a:pt x="29210" y="0"/>
                  </a:moveTo>
                  <a:lnTo>
                    <a:pt x="0" y="14958"/>
                  </a:lnTo>
                  <a:lnTo>
                    <a:pt x="0" y="106533"/>
                  </a:lnTo>
                  <a:lnTo>
                    <a:pt x="29210" y="9073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94030" y="2239949"/>
              <a:ext cx="31750" cy="107314"/>
            </a:xfrm>
            <a:custGeom>
              <a:avLst/>
              <a:gdLst/>
              <a:ahLst/>
              <a:cxnLst/>
              <a:rect l="l" t="t" r="r" b="b"/>
              <a:pathLst>
                <a:path w="31750" h="107314">
                  <a:moveTo>
                    <a:pt x="31750" y="0"/>
                  </a:moveTo>
                  <a:lnTo>
                    <a:pt x="0" y="16258"/>
                  </a:lnTo>
                  <a:lnTo>
                    <a:pt x="0" y="107066"/>
                  </a:lnTo>
                  <a:lnTo>
                    <a:pt x="31750" y="8989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23240" y="2225641"/>
              <a:ext cx="30480" cy="106045"/>
            </a:xfrm>
            <a:custGeom>
              <a:avLst/>
              <a:gdLst/>
              <a:ahLst/>
              <a:cxnLst/>
              <a:rect l="l" t="t" r="r" b="b"/>
              <a:pathLst>
                <a:path w="30479" h="106044">
                  <a:moveTo>
                    <a:pt x="30479" y="0"/>
                  </a:moveTo>
                  <a:lnTo>
                    <a:pt x="0" y="15608"/>
                  </a:lnTo>
                  <a:lnTo>
                    <a:pt x="0" y="105575"/>
                  </a:lnTo>
                  <a:lnTo>
                    <a:pt x="30479" y="890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51180" y="2211333"/>
              <a:ext cx="30480" cy="104775"/>
            </a:xfrm>
            <a:custGeom>
              <a:avLst/>
              <a:gdLst/>
              <a:ahLst/>
              <a:cxnLst/>
              <a:rect l="l" t="t" r="r" b="b"/>
              <a:pathLst>
                <a:path w="30479" h="104775">
                  <a:moveTo>
                    <a:pt x="30479" y="0"/>
                  </a:moveTo>
                  <a:lnTo>
                    <a:pt x="0" y="15608"/>
                  </a:lnTo>
                  <a:lnTo>
                    <a:pt x="0" y="104770"/>
                  </a:lnTo>
                  <a:lnTo>
                    <a:pt x="30479" y="882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79119" y="2197025"/>
              <a:ext cx="30480" cy="104139"/>
            </a:xfrm>
            <a:custGeom>
              <a:avLst/>
              <a:gdLst/>
              <a:ahLst/>
              <a:cxnLst/>
              <a:rect l="l" t="t" r="r" b="b"/>
              <a:pathLst>
                <a:path w="30479" h="104139">
                  <a:moveTo>
                    <a:pt x="30479" y="0"/>
                  </a:moveTo>
                  <a:lnTo>
                    <a:pt x="0" y="15608"/>
                  </a:lnTo>
                  <a:lnTo>
                    <a:pt x="0" y="103966"/>
                  </a:lnTo>
                  <a:lnTo>
                    <a:pt x="30479" y="874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07059" y="2182718"/>
              <a:ext cx="30480" cy="103505"/>
            </a:xfrm>
            <a:custGeom>
              <a:avLst/>
              <a:gdLst/>
              <a:ahLst/>
              <a:cxnLst/>
              <a:rect l="l" t="t" r="r" b="b"/>
              <a:pathLst>
                <a:path w="30479" h="103505">
                  <a:moveTo>
                    <a:pt x="30480" y="0"/>
                  </a:moveTo>
                  <a:lnTo>
                    <a:pt x="0" y="15608"/>
                  </a:lnTo>
                  <a:lnTo>
                    <a:pt x="0" y="103162"/>
                  </a:lnTo>
                  <a:lnTo>
                    <a:pt x="30480" y="866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35000" y="2168410"/>
              <a:ext cx="30480" cy="102870"/>
            </a:xfrm>
            <a:custGeom>
              <a:avLst/>
              <a:gdLst/>
              <a:ahLst/>
              <a:cxnLst/>
              <a:rect l="l" t="t" r="r" b="b"/>
              <a:pathLst>
                <a:path w="30479" h="102869">
                  <a:moveTo>
                    <a:pt x="30479" y="0"/>
                  </a:moveTo>
                  <a:lnTo>
                    <a:pt x="0" y="15608"/>
                  </a:lnTo>
                  <a:lnTo>
                    <a:pt x="0" y="102357"/>
                  </a:lnTo>
                  <a:lnTo>
                    <a:pt x="30479" y="858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62940" y="2154102"/>
              <a:ext cx="30480" cy="101600"/>
            </a:xfrm>
            <a:custGeom>
              <a:avLst/>
              <a:gdLst/>
              <a:ahLst/>
              <a:cxnLst/>
              <a:rect l="l" t="t" r="r" b="b"/>
              <a:pathLst>
                <a:path w="30479" h="101600">
                  <a:moveTo>
                    <a:pt x="30479" y="0"/>
                  </a:moveTo>
                  <a:lnTo>
                    <a:pt x="0" y="15608"/>
                  </a:lnTo>
                  <a:lnTo>
                    <a:pt x="0" y="101553"/>
                  </a:lnTo>
                  <a:lnTo>
                    <a:pt x="30479" y="850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90880" y="2139794"/>
              <a:ext cx="30480" cy="100965"/>
            </a:xfrm>
            <a:custGeom>
              <a:avLst/>
              <a:gdLst/>
              <a:ahLst/>
              <a:cxnLst/>
              <a:rect l="l" t="t" r="r" b="b"/>
              <a:pathLst>
                <a:path w="30479" h="100964">
                  <a:moveTo>
                    <a:pt x="30479" y="0"/>
                  </a:moveTo>
                  <a:lnTo>
                    <a:pt x="0" y="15608"/>
                  </a:lnTo>
                  <a:lnTo>
                    <a:pt x="0" y="100748"/>
                  </a:lnTo>
                  <a:lnTo>
                    <a:pt x="30479" y="842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18819" y="2125486"/>
              <a:ext cx="30480" cy="100330"/>
            </a:xfrm>
            <a:custGeom>
              <a:avLst/>
              <a:gdLst/>
              <a:ahLst/>
              <a:cxnLst/>
              <a:rect l="l" t="t" r="r" b="b"/>
              <a:pathLst>
                <a:path w="30479" h="100330">
                  <a:moveTo>
                    <a:pt x="30479" y="0"/>
                  </a:moveTo>
                  <a:lnTo>
                    <a:pt x="0" y="15608"/>
                  </a:lnTo>
                  <a:lnTo>
                    <a:pt x="0" y="99944"/>
                  </a:lnTo>
                  <a:lnTo>
                    <a:pt x="30479" y="834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46759" y="2111179"/>
              <a:ext cx="30480" cy="99695"/>
            </a:xfrm>
            <a:custGeom>
              <a:avLst/>
              <a:gdLst/>
              <a:ahLst/>
              <a:cxnLst/>
              <a:rect l="l" t="t" r="r" b="b"/>
              <a:pathLst>
                <a:path w="30479" h="99694">
                  <a:moveTo>
                    <a:pt x="30480" y="0"/>
                  </a:moveTo>
                  <a:lnTo>
                    <a:pt x="0" y="15608"/>
                  </a:lnTo>
                  <a:lnTo>
                    <a:pt x="0" y="99140"/>
                  </a:lnTo>
                  <a:lnTo>
                    <a:pt x="30480" y="8265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74700" y="2096871"/>
              <a:ext cx="30480" cy="98425"/>
            </a:xfrm>
            <a:custGeom>
              <a:avLst/>
              <a:gdLst/>
              <a:ahLst/>
              <a:cxnLst/>
              <a:rect l="l" t="t" r="r" b="b"/>
              <a:pathLst>
                <a:path w="30479" h="98425">
                  <a:moveTo>
                    <a:pt x="30479" y="0"/>
                  </a:moveTo>
                  <a:lnTo>
                    <a:pt x="0" y="15608"/>
                  </a:lnTo>
                  <a:lnTo>
                    <a:pt x="0" y="98335"/>
                  </a:lnTo>
                  <a:lnTo>
                    <a:pt x="30479" y="8184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2640" y="2082563"/>
              <a:ext cx="30480" cy="97790"/>
            </a:xfrm>
            <a:custGeom>
              <a:avLst/>
              <a:gdLst/>
              <a:ahLst/>
              <a:cxnLst/>
              <a:rect l="l" t="t" r="r" b="b"/>
              <a:pathLst>
                <a:path w="30480" h="97789">
                  <a:moveTo>
                    <a:pt x="30479" y="0"/>
                  </a:moveTo>
                  <a:lnTo>
                    <a:pt x="0" y="15608"/>
                  </a:lnTo>
                  <a:lnTo>
                    <a:pt x="0" y="97531"/>
                  </a:lnTo>
                  <a:lnTo>
                    <a:pt x="30479" y="810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30580" y="2068255"/>
              <a:ext cx="30480" cy="97155"/>
            </a:xfrm>
            <a:custGeom>
              <a:avLst/>
              <a:gdLst/>
              <a:ahLst/>
              <a:cxnLst/>
              <a:rect l="l" t="t" r="r" b="b"/>
              <a:pathLst>
                <a:path w="30480" h="97155">
                  <a:moveTo>
                    <a:pt x="30479" y="0"/>
                  </a:moveTo>
                  <a:lnTo>
                    <a:pt x="0" y="15608"/>
                  </a:lnTo>
                  <a:lnTo>
                    <a:pt x="0" y="96727"/>
                  </a:lnTo>
                  <a:lnTo>
                    <a:pt x="30479" y="802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58519" y="2053947"/>
              <a:ext cx="30480" cy="96520"/>
            </a:xfrm>
            <a:custGeom>
              <a:avLst/>
              <a:gdLst/>
              <a:ahLst/>
              <a:cxnLst/>
              <a:rect l="l" t="t" r="r" b="b"/>
              <a:pathLst>
                <a:path w="30480" h="96519">
                  <a:moveTo>
                    <a:pt x="30480" y="0"/>
                  </a:moveTo>
                  <a:lnTo>
                    <a:pt x="0" y="15608"/>
                  </a:lnTo>
                  <a:lnTo>
                    <a:pt x="0" y="95922"/>
                  </a:lnTo>
                  <a:lnTo>
                    <a:pt x="30480" y="794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6460" y="2039639"/>
              <a:ext cx="30480" cy="95250"/>
            </a:xfrm>
            <a:custGeom>
              <a:avLst/>
              <a:gdLst/>
              <a:ahLst/>
              <a:cxnLst/>
              <a:rect l="l" t="t" r="r" b="b"/>
              <a:pathLst>
                <a:path w="30480" h="95250">
                  <a:moveTo>
                    <a:pt x="30480" y="0"/>
                  </a:moveTo>
                  <a:lnTo>
                    <a:pt x="0" y="15608"/>
                  </a:lnTo>
                  <a:lnTo>
                    <a:pt x="0" y="95118"/>
                  </a:lnTo>
                  <a:lnTo>
                    <a:pt x="30480" y="786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14400" y="2025331"/>
              <a:ext cx="30480" cy="94615"/>
            </a:xfrm>
            <a:custGeom>
              <a:avLst/>
              <a:gdLst/>
              <a:ahLst/>
              <a:cxnLst/>
              <a:rect l="l" t="t" r="r" b="b"/>
              <a:pathLst>
                <a:path w="30480" h="94614">
                  <a:moveTo>
                    <a:pt x="30480" y="0"/>
                  </a:moveTo>
                  <a:lnTo>
                    <a:pt x="0" y="15608"/>
                  </a:lnTo>
                  <a:lnTo>
                    <a:pt x="0" y="94313"/>
                  </a:lnTo>
                  <a:lnTo>
                    <a:pt x="30480" y="778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42339" y="2011024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79" y="0"/>
                  </a:moveTo>
                  <a:lnTo>
                    <a:pt x="0" y="15608"/>
                  </a:lnTo>
                  <a:lnTo>
                    <a:pt x="0" y="93509"/>
                  </a:lnTo>
                  <a:lnTo>
                    <a:pt x="19050" y="83205"/>
                  </a:lnTo>
                  <a:lnTo>
                    <a:pt x="30479" y="777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70280" y="1996716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5608"/>
                  </a:lnTo>
                  <a:lnTo>
                    <a:pt x="0" y="93240"/>
                  </a:lnTo>
                  <a:lnTo>
                    <a:pt x="30479" y="785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98219" y="1982612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25400" y="2397"/>
                  </a:lnTo>
                  <a:lnTo>
                    <a:pt x="0" y="15404"/>
                  </a:lnTo>
                  <a:lnTo>
                    <a:pt x="0" y="93913"/>
                  </a:lnTo>
                  <a:lnTo>
                    <a:pt x="30480" y="792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026160" y="1969428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668"/>
                  </a:lnTo>
                  <a:lnTo>
                    <a:pt x="30480" y="7901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054100" y="1956243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422"/>
                  </a:lnTo>
                  <a:lnTo>
                    <a:pt x="30480" y="787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82039" y="1943058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3177"/>
                  </a:lnTo>
                  <a:lnTo>
                    <a:pt x="30479" y="7852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109980" y="1929873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2931"/>
                  </a:lnTo>
                  <a:lnTo>
                    <a:pt x="30479" y="782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137919" y="191668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686"/>
                  </a:lnTo>
                  <a:lnTo>
                    <a:pt x="30480" y="780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165860" y="190350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440"/>
                  </a:lnTo>
                  <a:lnTo>
                    <a:pt x="30480" y="777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193800" y="189031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19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221739" y="187713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949"/>
                  </a:lnTo>
                  <a:lnTo>
                    <a:pt x="30479" y="772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49680" y="186395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704"/>
                  </a:lnTo>
                  <a:lnTo>
                    <a:pt x="30479" y="7705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277619" y="185076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80" y="0"/>
                  </a:moveTo>
                  <a:lnTo>
                    <a:pt x="0" y="14383"/>
                  </a:lnTo>
                  <a:lnTo>
                    <a:pt x="0" y="91458"/>
                  </a:lnTo>
                  <a:lnTo>
                    <a:pt x="30480" y="76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305560" y="183758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1213"/>
                  </a:lnTo>
                  <a:lnTo>
                    <a:pt x="30480" y="765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333500" y="182439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0967"/>
                  </a:lnTo>
                  <a:lnTo>
                    <a:pt x="30480" y="763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361439" y="18112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722"/>
                  </a:lnTo>
                  <a:lnTo>
                    <a:pt x="30479" y="760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389380" y="179802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476"/>
                  </a:lnTo>
                  <a:lnTo>
                    <a:pt x="30479" y="758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417319" y="1784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4383"/>
                  </a:lnTo>
                  <a:lnTo>
                    <a:pt x="0" y="90231"/>
                  </a:lnTo>
                  <a:lnTo>
                    <a:pt x="30480" y="755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445260" y="177165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985"/>
                  </a:lnTo>
                  <a:lnTo>
                    <a:pt x="30480" y="753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473200" y="175847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740"/>
                  </a:lnTo>
                  <a:lnTo>
                    <a:pt x="30480" y="750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501139" y="174528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494"/>
                  </a:lnTo>
                  <a:lnTo>
                    <a:pt x="30479" y="7484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529080" y="1732103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249"/>
                  </a:lnTo>
                  <a:lnTo>
                    <a:pt x="30479" y="745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557019" y="171891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80" y="0"/>
                  </a:moveTo>
                  <a:lnTo>
                    <a:pt x="0" y="14383"/>
                  </a:lnTo>
                  <a:lnTo>
                    <a:pt x="0" y="89003"/>
                  </a:lnTo>
                  <a:lnTo>
                    <a:pt x="30480" y="743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584960" y="1705734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758"/>
                  </a:lnTo>
                  <a:lnTo>
                    <a:pt x="30480" y="741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612900" y="1692549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512"/>
                  </a:lnTo>
                  <a:lnTo>
                    <a:pt x="30480" y="738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40839" y="1679364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267"/>
                  </a:lnTo>
                  <a:lnTo>
                    <a:pt x="30480" y="736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668779" y="1666179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021"/>
                  </a:lnTo>
                  <a:lnTo>
                    <a:pt x="30480" y="733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696720" y="1652995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7776"/>
                  </a:lnTo>
                  <a:lnTo>
                    <a:pt x="30480" y="7312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724660" y="1639810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79" y="0"/>
                  </a:moveTo>
                  <a:lnTo>
                    <a:pt x="0" y="14383"/>
                  </a:lnTo>
                  <a:lnTo>
                    <a:pt x="0" y="87530"/>
                  </a:lnTo>
                  <a:lnTo>
                    <a:pt x="30479" y="728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752600" y="1626625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285"/>
                  </a:lnTo>
                  <a:lnTo>
                    <a:pt x="30480" y="726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780539" y="1613441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039"/>
                  </a:lnTo>
                  <a:lnTo>
                    <a:pt x="2540" y="85818"/>
                  </a:lnTo>
                  <a:lnTo>
                    <a:pt x="30480" y="740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808479" y="1600256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344"/>
                  </a:lnTo>
                  <a:lnTo>
                    <a:pt x="30480" y="755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836420" y="1587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803"/>
                  </a:lnTo>
                  <a:lnTo>
                    <a:pt x="30480" y="770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64360" y="15745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17779" y="5324"/>
                  </a:lnTo>
                  <a:lnTo>
                    <a:pt x="0" y="13714"/>
                  </a:lnTo>
                  <a:lnTo>
                    <a:pt x="0" y="90593"/>
                  </a:lnTo>
                  <a:lnTo>
                    <a:pt x="30479" y="77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892300" y="1562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81"/>
                  </a:lnTo>
                  <a:lnTo>
                    <a:pt x="30480" y="777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920239" y="15511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69"/>
                  </a:lnTo>
                  <a:lnTo>
                    <a:pt x="30480" y="777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948179" y="15394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56"/>
                  </a:lnTo>
                  <a:lnTo>
                    <a:pt x="30480" y="7776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976120" y="15277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44"/>
                  </a:lnTo>
                  <a:lnTo>
                    <a:pt x="30480" y="777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004060" y="15159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532"/>
                  </a:lnTo>
                  <a:lnTo>
                    <a:pt x="30479" y="77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032000" y="150427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20"/>
                  </a:lnTo>
                  <a:lnTo>
                    <a:pt x="30480" y="7772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059939" y="149256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07"/>
                  </a:lnTo>
                  <a:lnTo>
                    <a:pt x="30480" y="777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087879" y="148085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95"/>
                  </a:lnTo>
                  <a:lnTo>
                    <a:pt x="30480" y="7770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115820" y="14691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83"/>
                  </a:lnTo>
                  <a:lnTo>
                    <a:pt x="30480" y="7769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143760" y="145742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70"/>
                  </a:lnTo>
                  <a:lnTo>
                    <a:pt x="30479" y="776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171700" y="14457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58"/>
                  </a:lnTo>
                  <a:lnTo>
                    <a:pt x="30480" y="776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199639" y="143399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46"/>
                  </a:lnTo>
                  <a:lnTo>
                    <a:pt x="30480" y="776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227579" y="142228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34"/>
                  </a:lnTo>
                  <a:lnTo>
                    <a:pt x="30480" y="776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255520" y="141057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21"/>
                  </a:lnTo>
                  <a:lnTo>
                    <a:pt x="30480" y="776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283460" y="139885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09"/>
                  </a:lnTo>
                  <a:lnTo>
                    <a:pt x="30479" y="7761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311400" y="138661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929"/>
                  </a:lnTo>
                  <a:lnTo>
                    <a:pt x="31750" y="776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340610" y="1375432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52"/>
                  </a:lnTo>
                  <a:lnTo>
                    <a:pt x="29209" y="77593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367279" y="13637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72"/>
                  </a:lnTo>
                  <a:lnTo>
                    <a:pt x="30480" y="775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395220" y="135147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92"/>
                  </a:lnTo>
                  <a:lnTo>
                    <a:pt x="31750" y="7756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424429" y="134029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15"/>
                  </a:lnTo>
                  <a:lnTo>
                    <a:pt x="29209" y="77556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451100" y="132858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3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480310" y="131633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322"/>
                  </a:lnTo>
                  <a:lnTo>
                    <a:pt x="30479" y="775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508250" y="130515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78"/>
                  </a:lnTo>
                  <a:lnTo>
                    <a:pt x="29210" y="775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534920" y="1292908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31"/>
                  </a:lnTo>
                  <a:lnTo>
                    <a:pt x="31750" y="775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564129" y="128119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86"/>
                  </a:lnTo>
                  <a:lnTo>
                    <a:pt x="30480" y="774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592070" y="1270014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41"/>
                  </a:lnTo>
                  <a:lnTo>
                    <a:pt x="29210" y="7748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618739" y="1257768"/>
              <a:ext cx="31750" cy="90805"/>
            </a:xfrm>
            <a:custGeom>
              <a:avLst/>
              <a:gdLst/>
              <a:ahLst/>
              <a:cxnLst/>
              <a:rect l="l" t="t" r="r" b="b"/>
              <a:pathLst>
                <a:path w="31750" h="90805">
                  <a:moveTo>
                    <a:pt x="31750" y="0"/>
                  </a:moveTo>
                  <a:lnTo>
                    <a:pt x="0" y="13310"/>
                  </a:lnTo>
                  <a:lnTo>
                    <a:pt x="0" y="90794"/>
                  </a:lnTo>
                  <a:lnTo>
                    <a:pt x="31750" y="774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647950" y="12460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49"/>
                  </a:lnTo>
                  <a:lnTo>
                    <a:pt x="30480" y="7745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675889" y="12343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36"/>
                  </a:lnTo>
                  <a:lnTo>
                    <a:pt x="30480" y="774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703829" y="12226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24"/>
                  </a:lnTo>
                  <a:lnTo>
                    <a:pt x="30480" y="7743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731770" y="12109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12"/>
                  </a:lnTo>
                  <a:lnTo>
                    <a:pt x="30480" y="7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759710" y="11992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200"/>
                  </a:lnTo>
                  <a:lnTo>
                    <a:pt x="30479" y="774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787650" y="11874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187"/>
                  </a:lnTo>
                  <a:lnTo>
                    <a:pt x="30480" y="773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815589" y="117577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75"/>
                  </a:lnTo>
                  <a:lnTo>
                    <a:pt x="30480" y="773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843529" y="116406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63"/>
                  </a:lnTo>
                  <a:lnTo>
                    <a:pt x="30480" y="773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871470" y="115235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51"/>
                  </a:lnTo>
                  <a:lnTo>
                    <a:pt x="30480" y="773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899410" y="114063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138"/>
                  </a:lnTo>
                  <a:lnTo>
                    <a:pt x="30479" y="773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927350" y="1117218"/>
              <a:ext cx="58419" cy="102235"/>
            </a:xfrm>
            <a:custGeom>
              <a:avLst/>
              <a:gdLst/>
              <a:ahLst/>
              <a:cxnLst/>
              <a:rect l="l" t="t" r="r" b="b"/>
              <a:pathLst>
                <a:path w="58419" h="102234">
                  <a:moveTo>
                    <a:pt x="58420" y="0"/>
                  </a:moveTo>
                  <a:lnTo>
                    <a:pt x="30480" y="11709"/>
                  </a:lnTo>
                  <a:lnTo>
                    <a:pt x="27940" y="12776"/>
                  </a:lnTo>
                  <a:lnTo>
                    <a:pt x="0" y="24485"/>
                  </a:lnTo>
                  <a:lnTo>
                    <a:pt x="0" y="101841"/>
                  </a:lnTo>
                  <a:lnTo>
                    <a:pt x="30480" y="89052"/>
                  </a:lnTo>
                  <a:lnTo>
                    <a:pt x="58420" y="7731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983229" y="110549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01"/>
                  </a:lnTo>
                  <a:lnTo>
                    <a:pt x="30480" y="773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011170" y="109378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89"/>
                  </a:lnTo>
                  <a:lnTo>
                    <a:pt x="30480" y="7729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039110" y="1082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77"/>
                  </a:lnTo>
                  <a:lnTo>
                    <a:pt x="30479" y="772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067050" y="107035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65"/>
                  </a:lnTo>
                  <a:lnTo>
                    <a:pt x="30480" y="772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094989" y="1058645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52"/>
                  </a:lnTo>
                  <a:lnTo>
                    <a:pt x="30480" y="772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122929" y="104693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0"/>
                  </a:lnTo>
                  <a:lnTo>
                    <a:pt x="30480" y="772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150870" y="103521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28"/>
                  </a:lnTo>
                  <a:lnTo>
                    <a:pt x="30480" y="772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178810" y="102350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15"/>
                  </a:lnTo>
                  <a:lnTo>
                    <a:pt x="30479" y="7722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206750" y="101179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03"/>
                  </a:lnTo>
                  <a:lnTo>
                    <a:pt x="30480" y="772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234689" y="100007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91"/>
                  </a:lnTo>
                  <a:lnTo>
                    <a:pt x="30480" y="77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262629" y="98836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79"/>
                  </a:lnTo>
                  <a:lnTo>
                    <a:pt x="30480" y="7718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290570" y="97665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66"/>
                  </a:lnTo>
                  <a:lnTo>
                    <a:pt x="30479" y="7717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318509" y="96494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54"/>
                  </a:lnTo>
                  <a:lnTo>
                    <a:pt x="30479" y="771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346450" y="95322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42"/>
                  </a:lnTo>
                  <a:lnTo>
                    <a:pt x="25400" y="79282"/>
                  </a:lnTo>
                  <a:lnTo>
                    <a:pt x="30479" y="773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374390" y="94151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3"/>
                  </a:lnTo>
                  <a:lnTo>
                    <a:pt x="30480" y="7861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402329" y="9298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2777"/>
                  </a:lnTo>
                  <a:lnTo>
                    <a:pt x="0" y="91284"/>
                  </a:lnTo>
                  <a:lnTo>
                    <a:pt x="30480" y="798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430270" y="918376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24129" y="2373"/>
                  </a:lnTo>
                  <a:lnTo>
                    <a:pt x="0" y="12489"/>
                  </a:lnTo>
                  <a:lnTo>
                    <a:pt x="0" y="92236"/>
                  </a:lnTo>
                  <a:lnTo>
                    <a:pt x="30479" y="808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458209" y="907930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208"/>
                  </a:lnTo>
                  <a:lnTo>
                    <a:pt x="30479" y="807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486150" y="897485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181"/>
                  </a:lnTo>
                  <a:lnTo>
                    <a:pt x="30479" y="8075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514090" y="88703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54"/>
                  </a:lnTo>
                  <a:lnTo>
                    <a:pt x="30480" y="807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542029" y="87659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26"/>
                  </a:lnTo>
                  <a:lnTo>
                    <a:pt x="30480" y="8070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569970" y="866148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099"/>
                  </a:lnTo>
                  <a:lnTo>
                    <a:pt x="30479" y="806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597909" y="8557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71"/>
                  </a:lnTo>
                  <a:lnTo>
                    <a:pt x="30479" y="8064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625850" y="845257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44"/>
                  </a:lnTo>
                  <a:lnTo>
                    <a:pt x="30479" y="806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653790" y="834812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2017"/>
                  </a:lnTo>
                  <a:lnTo>
                    <a:pt x="30480" y="805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81729" y="8243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989"/>
                  </a:lnTo>
                  <a:lnTo>
                    <a:pt x="30480" y="805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709670" y="813921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62"/>
                  </a:lnTo>
                  <a:lnTo>
                    <a:pt x="30479" y="805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737609" y="80347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34"/>
                  </a:lnTo>
                  <a:lnTo>
                    <a:pt x="30479" y="8050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765550" y="7930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07"/>
                  </a:lnTo>
                  <a:lnTo>
                    <a:pt x="30479" y="8048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793490" y="78258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80"/>
                  </a:lnTo>
                  <a:lnTo>
                    <a:pt x="30480" y="804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21429" y="772139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52"/>
                  </a:lnTo>
                  <a:lnTo>
                    <a:pt x="30480" y="804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49370" y="761694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825"/>
                  </a:lnTo>
                  <a:lnTo>
                    <a:pt x="30479" y="804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77309" y="751248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97"/>
                  </a:lnTo>
                  <a:lnTo>
                    <a:pt x="30479" y="8037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905250" y="7408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70"/>
                  </a:lnTo>
                  <a:lnTo>
                    <a:pt x="30479" y="803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933190" y="729882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217"/>
                  </a:lnTo>
                  <a:lnTo>
                    <a:pt x="31750" y="8031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962400" y="719912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239"/>
                  </a:lnTo>
                  <a:lnTo>
                    <a:pt x="29210" y="8029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989070" y="7094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688"/>
                  </a:lnTo>
                  <a:lnTo>
                    <a:pt x="30479" y="802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017009" y="698546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135"/>
                  </a:lnTo>
                  <a:lnTo>
                    <a:pt x="31750" y="8023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046220" y="688575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09" y="0"/>
                  </a:moveTo>
                  <a:lnTo>
                    <a:pt x="0" y="10920"/>
                  </a:lnTo>
                  <a:lnTo>
                    <a:pt x="0" y="91157"/>
                  </a:lnTo>
                  <a:lnTo>
                    <a:pt x="29209" y="80208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072890" y="6781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606"/>
                  </a:lnTo>
                  <a:lnTo>
                    <a:pt x="30480" y="801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02100" y="66721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577"/>
                  </a:lnTo>
                  <a:lnTo>
                    <a:pt x="30479" y="801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30040" y="657239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075"/>
                  </a:lnTo>
                  <a:lnTo>
                    <a:pt x="29210" y="8012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156709" y="646319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98"/>
                  </a:lnTo>
                  <a:lnTo>
                    <a:pt x="31750" y="8009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185920" y="63587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495"/>
                  </a:lnTo>
                  <a:lnTo>
                    <a:pt x="30479" y="800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213859" y="625903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0993"/>
                  </a:lnTo>
                  <a:lnTo>
                    <a:pt x="29210" y="8004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240529" y="614982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16"/>
                  </a:lnTo>
                  <a:lnTo>
                    <a:pt x="31750" y="800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269740" y="6045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413"/>
                  </a:lnTo>
                  <a:lnTo>
                    <a:pt x="30480" y="799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297679" y="59409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385"/>
                  </a:lnTo>
                  <a:lnTo>
                    <a:pt x="30480" y="7996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325620" y="5836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58"/>
                  </a:lnTo>
                  <a:lnTo>
                    <a:pt x="30479" y="799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353559" y="5732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31"/>
                  </a:lnTo>
                  <a:lnTo>
                    <a:pt x="30479" y="79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381500" y="5627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03"/>
                  </a:lnTo>
                  <a:lnTo>
                    <a:pt x="30479" y="798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409440" y="5523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76"/>
                  </a:lnTo>
                  <a:lnTo>
                    <a:pt x="30480" y="798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437379" y="5418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48"/>
                  </a:lnTo>
                  <a:lnTo>
                    <a:pt x="30480" y="798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465320" y="5314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221"/>
                  </a:lnTo>
                  <a:lnTo>
                    <a:pt x="30479" y="7979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493259" y="5209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94"/>
                  </a:lnTo>
                  <a:lnTo>
                    <a:pt x="30479" y="797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521200" y="5105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66"/>
                  </a:lnTo>
                  <a:lnTo>
                    <a:pt x="30479" y="79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549140" y="5000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39"/>
                  </a:lnTo>
                  <a:lnTo>
                    <a:pt x="30480" y="7971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577079" y="4896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11"/>
                  </a:lnTo>
                  <a:lnTo>
                    <a:pt x="30480" y="7968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605020" y="47919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84"/>
                  </a:lnTo>
                  <a:lnTo>
                    <a:pt x="30479" y="79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632959" y="4687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57"/>
                  </a:lnTo>
                  <a:lnTo>
                    <a:pt x="30479" y="7963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660900" y="4583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29"/>
                  </a:lnTo>
                  <a:lnTo>
                    <a:pt x="30479" y="796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688840" y="4478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002"/>
                  </a:lnTo>
                  <a:lnTo>
                    <a:pt x="30480" y="795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716779" y="4374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974"/>
                  </a:lnTo>
                  <a:lnTo>
                    <a:pt x="30480" y="795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744720" y="4269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47"/>
                  </a:lnTo>
                  <a:lnTo>
                    <a:pt x="30479" y="7952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772659" y="4165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20"/>
                  </a:lnTo>
                  <a:lnTo>
                    <a:pt x="30479" y="7949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800600" y="4060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892"/>
                  </a:lnTo>
                  <a:lnTo>
                    <a:pt x="30479" y="794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828540" y="3956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65"/>
                  </a:lnTo>
                  <a:lnTo>
                    <a:pt x="30480" y="794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856479" y="3851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38"/>
                  </a:lnTo>
                  <a:lnTo>
                    <a:pt x="30480" y="7941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884420" y="3747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810"/>
                  </a:lnTo>
                  <a:lnTo>
                    <a:pt x="30479" y="793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912359" y="3642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83"/>
                  </a:lnTo>
                  <a:lnTo>
                    <a:pt x="30479" y="793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940300" y="3538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55"/>
                  </a:lnTo>
                  <a:lnTo>
                    <a:pt x="30479" y="793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968240" y="34340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28"/>
                  </a:lnTo>
                  <a:lnTo>
                    <a:pt x="30480" y="793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996179" y="3329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01"/>
                  </a:lnTo>
                  <a:lnTo>
                    <a:pt x="30480" y="79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024120" y="32251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73"/>
                  </a:lnTo>
                  <a:lnTo>
                    <a:pt x="30479" y="792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052059" y="31206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46"/>
                  </a:lnTo>
                  <a:lnTo>
                    <a:pt x="30479" y="79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080000" y="3016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18"/>
                  </a:lnTo>
                  <a:lnTo>
                    <a:pt x="30479" y="791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107940" y="29117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91"/>
                  </a:lnTo>
                  <a:lnTo>
                    <a:pt x="30480" y="791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135879" y="28072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64"/>
                  </a:lnTo>
                  <a:lnTo>
                    <a:pt x="30480" y="791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163820" y="27028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36"/>
                  </a:lnTo>
                  <a:lnTo>
                    <a:pt x="30479" y="791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191759" y="2598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09"/>
                  </a:lnTo>
                  <a:lnTo>
                    <a:pt x="30479" y="790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219700" y="2493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481"/>
                  </a:lnTo>
                  <a:lnTo>
                    <a:pt x="30479" y="7905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247640" y="2389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54"/>
                  </a:lnTo>
                  <a:lnTo>
                    <a:pt x="30480" y="790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275579" y="22850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27"/>
                  </a:lnTo>
                  <a:lnTo>
                    <a:pt x="3810" y="88999"/>
                  </a:lnTo>
                  <a:lnTo>
                    <a:pt x="30480" y="780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303520" y="218055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79" h="89535">
                  <a:moveTo>
                    <a:pt x="30479" y="0"/>
                  </a:moveTo>
                  <a:lnTo>
                    <a:pt x="0" y="11395"/>
                  </a:lnTo>
                  <a:lnTo>
                    <a:pt x="0" y="89526"/>
                  </a:lnTo>
                  <a:lnTo>
                    <a:pt x="30479" y="769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331459" y="207610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79" h="88900">
                  <a:moveTo>
                    <a:pt x="30479" y="0"/>
                  </a:moveTo>
                  <a:lnTo>
                    <a:pt x="0" y="11395"/>
                  </a:lnTo>
                  <a:lnTo>
                    <a:pt x="0" y="88486"/>
                  </a:lnTo>
                  <a:lnTo>
                    <a:pt x="30479" y="759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359400" y="197164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79" h="87629">
                  <a:moveTo>
                    <a:pt x="30479" y="0"/>
                  </a:moveTo>
                  <a:lnTo>
                    <a:pt x="0" y="11395"/>
                  </a:lnTo>
                  <a:lnTo>
                    <a:pt x="0" y="87447"/>
                  </a:lnTo>
                  <a:lnTo>
                    <a:pt x="30479" y="749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387340" y="186719"/>
              <a:ext cx="30480" cy="86995"/>
            </a:xfrm>
            <a:custGeom>
              <a:avLst/>
              <a:gdLst/>
              <a:ahLst/>
              <a:cxnLst/>
              <a:rect l="l" t="t" r="r" b="b"/>
              <a:pathLst>
                <a:path w="30479" h="86995">
                  <a:moveTo>
                    <a:pt x="30480" y="0"/>
                  </a:moveTo>
                  <a:lnTo>
                    <a:pt x="0" y="11395"/>
                  </a:lnTo>
                  <a:lnTo>
                    <a:pt x="0" y="86408"/>
                  </a:lnTo>
                  <a:lnTo>
                    <a:pt x="30480" y="738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415279" y="176273"/>
              <a:ext cx="30480" cy="85725"/>
            </a:xfrm>
            <a:custGeom>
              <a:avLst/>
              <a:gdLst/>
              <a:ahLst/>
              <a:cxnLst/>
              <a:rect l="l" t="t" r="r" b="b"/>
              <a:pathLst>
                <a:path w="30479" h="85725">
                  <a:moveTo>
                    <a:pt x="30480" y="0"/>
                  </a:moveTo>
                  <a:lnTo>
                    <a:pt x="0" y="11395"/>
                  </a:lnTo>
                  <a:lnTo>
                    <a:pt x="0" y="85369"/>
                  </a:lnTo>
                  <a:lnTo>
                    <a:pt x="30480" y="728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443220" y="165828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79" h="84454">
                  <a:moveTo>
                    <a:pt x="30479" y="0"/>
                  </a:moveTo>
                  <a:lnTo>
                    <a:pt x="0" y="11395"/>
                  </a:lnTo>
                  <a:lnTo>
                    <a:pt x="0" y="84330"/>
                  </a:lnTo>
                  <a:lnTo>
                    <a:pt x="30479" y="71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471159" y="155382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20">
                  <a:moveTo>
                    <a:pt x="30479" y="0"/>
                  </a:moveTo>
                  <a:lnTo>
                    <a:pt x="0" y="11395"/>
                  </a:lnTo>
                  <a:lnTo>
                    <a:pt x="0" y="83291"/>
                  </a:lnTo>
                  <a:lnTo>
                    <a:pt x="30479" y="707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499100" y="144937"/>
              <a:ext cx="30480" cy="82550"/>
            </a:xfrm>
            <a:custGeom>
              <a:avLst/>
              <a:gdLst/>
              <a:ahLst/>
              <a:cxnLst/>
              <a:rect l="l" t="t" r="r" b="b"/>
              <a:pathLst>
                <a:path w="30479" h="82550">
                  <a:moveTo>
                    <a:pt x="30479" y="0"/>
                  </a:moveTo>
                  <a:lnTo>
                    <a:pt x="0" y="11395"/>
                  </a:lnTo>
                  <a:lnTo>
                    <a:pt x="0" y="82252"/>
                  </a:lnTo>
                  <a:lnTo>
                    <a:pt x="30479" y="697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527040" y="134491"/>
              <a:ext cx="30480" cy="81280"/>
            </a:xfrm>
            <a:custGeom>
              <a:avLst/>
              <a:gdLst/>
              <a:ahLst/>
              <a:cxnLst/>
              <a:rect l="l" t="t" r="r" b="b"/>
              <a:pathLst>
                <a:path w="30479" h="81279">
                  <a:moveTo>
                    <a:pt x="30480" y="0"/>
                  </a:moveTo>
                  <a:lnTo>
                    <a:pt x="0" y="11395"/>
                  </a:lnTo>
                  <a:lnTo>
                    <a:pt x="0" y="81213"/>
                  </a:lnTo>
                  <a:lnTo>
                    <a:pt x="30480" y="686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554979" y="123571"/>
              <a:ext cx="31750" cy="80645"/>
            </a:xfrm>
            <a:custGeom>
              <a:avLst/>
              <a:gdLst/>
              <a:ahLst/>
              <a:cxnLst/>
              <a:rect l="l" t="t" r="r" b="b"/>
              <a:pathLst>
                <a:path w="31750" h="80645">
                  <a:moveTo>
                    <a:pt x="31750" y="0"/>
                  </a:moveTo>
                  <a:lnTo>
                    <a:pt x="0" y="11869"/>
                  </a:lnTo>
                  <a:lnTo>
                    <a:pt x="0" y="80649"/>
                  </a:lnTo>
                  <a:lnTo>
                    <a:pt x="31750" y="6759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584190" y="113600"/>
              <a:ext cx="29209" cy="78740"/>
            </a:xfrm>
            <a:custGeom>
              <a:avLst/>
              <a:gdLst/>
              <a:ahLst/>
              <a:cxnLst/>
              <a:rect l="l" t="t" r="r" b="b"/>
              <a:pathLst>
                <a:path w="29210" h="78739">
                  <a:moveTo>
                    <a:pt x="29210" y="0"/>
                  </a:moveTo>
                  <a:lnTo>
                    <a:pt x="0" y="10920"/>
                  </a:lnTo>
                  <a:lnTo>
                    <a:pt x="0" y="78613"/>
                  </a:lnTo>
                  <a:lnTo>
                    <a:pt x="29210" y="6660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610859" y="103155"/>
              <a:ext cx="30480" cy="78105"/>
            </a:xfrm>
            <a:custGeom>
              <a:avLst/>
              <a:gdLst/>
              <a:ahLst/>
              <a:cxnLst/>
              <a:rect l="l" t="t" r="r" b="b"/>
              <a:pathLst>
                <a:path w="30479" h="78105">
                  <a:moveTo>
                    <a:pt x="30479" y="0"/>
                  </a:moveTo>
                  <a:lnTo>
                    <a:pt x="0" y="11395"/>
                  </a:lnTo>
                  <a:lnTo>
                    <a:pt x="0" y="78096"/>
                  </a:lnTo>
                  <a:lnTo>
                    <a:pt x="30479" y="655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638800" y="92710"/>
              <a:ext cx="31750" cy="77470"/>
            </a:xfrm>
            <a:custGeom>
              <a:avLst/>
              <a:gdLst/>
              <a:ahLst/>
              <a:cxnLst/>
              <a:rect l="l" t="t" r="r" b="b"/>
              <a:pathLst>
                <a:path w="31750" h="77470">
                  <a:moveTo>
                    <a:pt x="30479" y="0"/>
                  </a:moveTo>
                  <a:lnTo>
                    <a:pt x="0" y="11395"/>
                  </a:lnTo>
                  <a:lnTo>
                    <a:pt x="0" y="77057"/>
                  </a:lnTo>
                  <a:lnTo>
                    <a:pt x="31750" y="64006"/>
                  </a:lnTo>
                  <a:lnTo>
                    <a:pt x="31750" y="28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668009" y="92710"/>
              <a:ext cx="25400" cy="65405"/>
            </a:xfrm>
            <a:custGeom>
              <a:avLst/>
              <a:gdLst/>
              <a:ahLst/>
              <a:cxnLst/>
              <a:rect l="l" t="t" r="r" b="b"/>
              <a:pathLst>
                <a:path w="25400" h="65405">
                  <a:moveTo>
                    <a:pt x="1269" y="0"/>
                  </a:moveTo>
                  <a:lnTo>
                    <a:pt x="0" y="474"/>
                  </a:lnTo>
                  <a:lnTo>
                    <a:pt x="0" y="65050"/>
                  </a:lnTo>
                  <a:lnTo>
                    <a:pt x="25400" y="5461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99390" y="5633554"/>
              <a:ext cx="20320" cy="87630"/>
            </a:xfrm>
            <a:custGeom>
              <a:avLst/>
              <a:gdLst/>
              <a:ahLst/>
              <a:cxnLst/>
              <a:rect l="l" t="t" r="r" b="b"/>
              <a:pathLst>
                <a:path w="20320" h="87629">
                  <a:moveTo>
                    <a:pt x="20320" y="0"/>
                  </a:moveTo>
                  <a:lnTo>
                    <a:pt x="10160" y="38188"/>
                  </a:lnTo>
                  <a:lnTo>
                    <a:pt x="8890" y="42951"/>
                  </a:lnTo>
                  <a:lnTo>
                    <a:pt x="0" y="76365"/>
                  </a:lnTo>
                  <a:lnTo>
                    <a:pt x="8890" y="81089"/>
                  </a:lnTo>
                  <a:lnTo>
                    <a:pt x="20320" y="8716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18440" y="5595357"/>
              <a:ext cx="11430" cy="130810"/>
            </a:xfrm>
            <a:custGeom>
              <a:avLst/>
              <a:gdLst/>
              <a:ahLst/>
              <a:cxnLst/>
              <a:rect l="l" t="t" r="r" b="b"/>
              <a:pathLst>
                <a:path w="11429" h="130810">
                  <a:moveTo>
                    <a:pt x="11430" y="0"/>
                  </a:moveTo>
                  <a:lnTo>
                    <a:pt x="0" y="42961"/>
                  </a:lnTo>
                  <a:lnTo>
                    <a:pt x="0" y="124683"/>
                  </a:lnTo>
                  <a:lnTo>
                    <a:pt x="11430" y="130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28600" y="5557169"/>
              <a:ext cx="11430" cy="174625"/>
            </a:xfrm>
            <a:custGeom>
              <a:avLst/>
              <a:gdLst/>
              <a:ahLst/>
              <a:cxnLst/>
              <a:rect l="l" t="t" r="r" b="b"/>
              <a:pathLst>
                <a:path w="11429" h="174625">
                  <a:moveTo>
                    <a:pt x="11429" y="0"/>
                  </a:moveTo>
                  <a:lnTo>
                    <a:pt x="0" y="42961"/>
                  </a:lnTo>
                  <a:lnTo>
                    <a:pt x="0" y="168268"/>
                  </a:lnTo>
                  <a:lnTo>
                    <a:pt x="11429" y="1743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238759" y="5518982"/>
              <a:ext cx="11430" cy="218440"/>
            </a:xfrm>
            <a:custGeom>
              <a:avLst/>
              <a:gdLst/>
              <a:ahLst/>
              <a:cxnLst/>
              <a:rect l="l" t="t" r="r" b="b"/>
              <a:pathLst>
                <a:path w="11429" h="218439">
                  <a:moveTo>
                    <a:pt x="11429" y="0"/>
                  </a:moveTo>
                  <a:lnTo>
                    <a:pt x="0" y="42961"/>
                  </a:lnTo>
                  <a:lnTo>
                    <a:pt x="0" y="211853"/>
                  </a:lnTo>
                  <a:lnTo>
                    <a:pt x="11429" y="2179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48920" y="5480794"/>
              <a:ext cx="11430" cy="261620"/>
            </a:xfrm>
            <a:custGeom>
              <a:avLst/>
              <a:gdLst/>
              <a:ahLst/>
              <a:cxnLst/>
              <a:rect l="l" t="t" r="r" b="b"/>
              <a:pathLst>
                <a:path w="11429" h="261620">
                  <a:moveTo>
                    <a:pt x="11429" y="0"/>
                  </a:moveTo>
                  <a:lnTo>
                    <a:pt x="0" y="42961"/>
                  </a:lnTo>
                  <a:lnTo>
                    <a:pt x="0" y="255438"/>
                  </a:lnTo>
                  <a:lnTo>
                    <a:pt x="11429" y="2615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59079" y="5442606"/>
              <a:ext cx="11430" cy="305435"/>
            </a:xfrm>
            <a:custGeom>
              <a:avLst/>
              <a:gdLst/>
              <a:ahLst/>
              <a:cxnLst/>
              <a:rect l="l" t="t" r="r" b="b"/>
              <a:pathLst>
                <a:path w="11429" h="305435">
                  <a:moveTo>
                    <a:pt x="11430" y="0"/>
                  </a:moveTo>
                  <a:lnTo>
                    <a:pt x="0" y="42961"/>
                  </a:lnTo>
                  <a:lnTo>
                    <a:pt x="0" y="299023"/>
                  </a:lnTo>
                  <a:lnTo>
                    <a:pt x="11430" y="3050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69240" y="5404419"/>
              <a:ext cx="11430" cy="349250"/>
            </a:xfrm>
            <a:custGeom>
              <a:avLst/>
              <a:gdLst/>
              <a:ahLst/>
              <a:cxnLst/>
              <a:rect l="l" t="t" r="r" b="b"/>
              <a:pathLst>
                <a:path w="11429" h="349250">
                  <a:moveTo>
                    <a:pt x="11430" y="0"/>
                  </a:moveTo>
                  <a:lnTo>
                    <a:pt x="0" y="42961"/>
                  </a:lnTo>
                  <a:lnTo>
                    <a:pt x="0" y="342608"/>
                  </a:lnTo>
                  <a:lnTo>
                    <a:pt x="11430" y="348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79400" y="5365750"/>
              <a:ext cx="11430" cy="387350"/>
            </a:xfrm>
            <a:custGeom>
              <a:avLst/>
              <a:gdLst/>
              <a:ahLst/>
              <a:cxnLst/>
              <a:rect l="l" t="t" r="r" b="b"/>
              <a:pathLst>
                <a:path w="11429" h="387350">
                  <a:moveTo>
                    <a:pt x="11430" y="0"/>
                  </a:moveTo>
                  <a:lnTo>
                    <a:pt x="5803" y="0"/>
                  </a:lnTo>
                  <a:lnTo>
                    <a:pt x="5803" y="43180"/>
                  </a:lnTo>
                  <a:lnTo>
                    <a:pt x="0" y="43180"/>
                  </a:lnTo>
                  <a:lnTo>
                    <a:pt x="0" y="345440"/>
                  </a:lnTo>
                  <a:lnTo>
                    <a:pt x="0" y="386080"/>
                  </a:lnTo>
                  <a:lnTo>
                    <a:pt x="63" y="387350"/>
                  </a:lnTo>
                  <a:lnTo>
                    <a:pt x="1422" y="387350"/>
                  </a:lnTo>
                  <a:lnTo>
                    <a:pt x="1422" y="386080"/>
                  </a:lnTo>
                  <a:lnTo>
                    <a:pt x="6451" y="386080"/>
                  </a:lnTo>
                  <a:lnTo>
                    <a:pt x="6451" y="345440"/>
                  </a:lnTo>
                  <a:lnTo>
                    <a:pt x="11430" y="345440"/>
                  </a:lnTo>
                  <a:lnTo>
                    <a:pt x="11430" y="431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89559" y="5328044"/>
              <a:ext cx="11430" cy="388620"/>
            </a:xfrm>
            <a:custGeom>
              <a:avLst/>
              <a:gdLst/>
              <a:ahLst/>
              <a:cxnLst/>
              <a:rect l="l" t="t" r="r" b="b"/>
              <a:pathLst>
                <a:path w="11429" h="388620">
                  <a:moveTo>
                    <a:pt x="11429" y="0"/>
                  </a:moveTo>
                  <a:lnTo>
                    <a:pt x="0" y="42961"/>
                  </a:lnTo>
                  <a:lnTo>
                    <a:pt x="0" y="388075"/>
                  </a:lnTo>
                  <a:lnTo>
                    <a:pt x="11429" y="3405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99720" y="5289856"/>
              <a:ext cx="11430" cy="384175"/>
            </a:xfrm>
            <a:custGeom>
              <a:avLst/>
              <a:gdLst/>
              <a:ahLst/>
              <a:cxnLst/>
              <a:rect l="l" t="t" r="r" b="b"/>
              <a:pathLst>
                <a:path w="11429" h="384175">
                  <a:moveTo>
                    <a:pt x="11429" y="0"/>
                  </a:moveTo>
                  <a:lnTo>
                    <a:pt x="0" y="42961"/>
                  </a:lnTo>
                  <a:lnTo>
                    <a:pt x="0" y="383999"/>
                  </a:lnTo>
                  <a:lnTo>
                    <a:pt x="11429" y="3364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09879" y="5251668"/>
              <a:ext cx="11430" cy="380365"/>
            </a:xfrm>
            <a:custGeom>
              <a:avLst/>
              <a:gdLst/>
              <a:ahLst/>
              <a:cxnLst/>
              <a:rect l="l" t="t" r="r" b="b"/>
              <a:pathLst>
                <a:path w="11429" h="380364">
                  <a:moveTo>
                    <a:pt x="11430" y="0"/>
                  </a:moveTo>
                  <a:lnTo>
                    <a:pt x="0" y="42961"/>
                  </a:lnTo>
                  <a:lnTo>
                    <a:pt x="0" y="379924"/>
                  </a:lnTo>
                  <a:lnTo>
                    <a:pt x="11430" y="3323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20040" y="5213481"/>
              <a:ext cx="11430" cy="375920"/>
            </a:xfrm>
            <a:custGeom>
              <a:avLst/>
              <a:gdLst/>
              <a:ahLst/>
              <a:cxnLst/>
              <a:rect l="l" t="t" r="r" b="b"/>
              <a:pathLst>
                <a:path w="11429" h="375920">
                  <a:moveTo>
                    <a:pt x="11430" y="0"/>
                  </a:moveTo>
                  <a:lnTo>
                    <a:pt x="0" y="42961"/>
                  </a:lnTo>
                  <a:lnTo>
                    <a:pt x="0" y="375848"/>
                  </a:lnTo>
                  <a:lnTo>
                    <a:pt x="11430" y="3283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30200" y="5175293"/>
              <a:ext cx="11430" cy="372110"/>
            </a:xfrm>
            <a:custGeom>
              <a:avLst/>
              <a:gdLst/>
              <a:ahLst/>
              <a:cxnLst/>
              <a:rect l="l" t="t" r="r" b="b"/>
              <a:pathLst>
                <a:path w="11429" h="372110">
                  <a:moveTo>
                    <a:pt x="11429" y="0"/>
                  </a:moveTo>
                  <a:lnTo>
                    <a:pt x="0" y="42961"/>
                  </a:lnTo>
                  <a:lnTo>
                    <a:pt x="0" y="371773"/>
                  </a:lnTo>
                  <a:lnTo>
                    <a:pt x="11429" y="324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40359" y="5137106"/>
              <a:ext cx="11430" cy="368300"/>
            </a:xfrm>
            <a:custGeom>
              <a:avLst/>
              <a:gdLst/>
              <a:ahLst/>
              <a:cxnLst/>
              <a:rect l="l" t="t" r="r" b="b"/>
              <a:pathLst>
                <a:path w="11429" h="368300">
                  <a:moveTo>
                    <a:pt x="11429" y="0"/>
                  </a:moveTo>
                  <a:lnTo>
                    <a:pt x="0" y="42961"/>
                  </a:lnTo>
                  <a:lnTo>
                    <a:pt x="0" y="367697"/>
                  </a:lnTo>
                  <a:lnTo>
                    <a:pt x="11429" y="3201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50520" y="5098918"/>
              <a:ext cx="11430" cy="363855"/>
            </a:xfrm>
            <a:custGeom>
              <a:avLst/>
              <a:gdLst/>
              <a:ahLst/>
              <a:cxnLst/>
              <a:rect l="l" t="t" r="r" b="b"/>
              <a:pathLst>
                <a:path w="11429" h="363854">
                  <a:moveTo>
                    <a:pt x="11429" y="0"/>
                  </a:moveTo>
                  <a:lnTo>
                    <a:pt x="0" y="42961"/>
                  </a:lnTo>
                  <a:lnTo>
                    <a:pt x="0" y="363621"/>
                  </a:lnTo>
                  <a:lnTo>
                    <a:pt x="11429" y="3160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60679" y="5060731"/>
              <a:ext cx="11430" cy="360045"/>
            </a:xfrm>
            <a:custGeom>
              <a:avLst/>
              <a:gdLst/>
              <a:ahLst/>
              <a:cxnLst/>
              <a:rect l="l" t="t" r="r" b="b"/>
              <a:pathLst>
                <a:path w="11429" h="360045">
                  <a:moveTo>
                    <a:pt x="11430" y="0"/>
                  </a:moveTo>
                  <a:lnTo>
                    <a:pt x="0" y="42961"/>
                  </a:lnTo>
                  <a:lnTo>
                    <a:pt x="0" y="359546"/>
                  </a:lnTo>
                  <a:lnTo>
                    <a:pt x="11430" y="312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70840" y="5022543"/>
              <a:ext cx="11430" cy="355600"/>
            </a:xfrm>
            <a:custGeom>
              <a:avLst/>
              <a:gdLst/>
              <a:ahLst/>
              <a:cxnLst/>
              <a:rect l="l" t="t" r="r" b="b"/>
              <a:pathLst>
                <a:path w="11429" h="355600">
                  <a:moveTo>
                    <a:pt x="11430" y="0"/>
                  </a:moveTo>
                  <a:lnTo>
                    <a:pt x="0" y="42961"/>
                  </a:lnTo>
                  <a:lnTo>
                    <a:pt x="0" y="355470"/>
                  </a:lnTo>
                  <a:lnTo>
                    <a:pt x="11430" y="3079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81000" y="4984355"/>
              <a:ext cx="11430" cy="351790"/>
            </a:xfrm>
            <a:custGeom>
              <a:avLst/>
              <a:gdLst/>
              <a:ahLst/>
              <a:cxnLst/>
              <a:rect l="l" t="t" r="r" b="b"/>
              <a:pathLst>
                <a:path w="11429" h="351789">
                  <a:moveTo>
                    <a:pt x="11429" y="0"/>
                  </a:moveTo>
                  <a:lnTo>
                    <a:pt x="0" y="42961"/>
                  </a:lnTo>
                  <a:lnTo>
                    <a:pt x="0" y="351395"/>
                  </a:lnTo>
                  <a:lnTo>
                    <a:pt x="11429" y="3038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91159" y="4946168"/>
              <a:ext cx="11430" cy="347345"/>
            </a:xfrm>
            <a:custGeom>
              <a:avLst/>
              <a:gdLst/>
              <a:ahLst/>
              <a:cxnLst/>
              <a:rect l="l" t="t" r="r" b="b"/>
              <a:pathLst>
                <a:path w="11429" h="347345">
                  <a:moveTo>
                    <a:pt x="11429" y="0"/>
                  </a:moveTo>
                  <a:lnTo>
                    <a:pt x="0" y="42961"/>
                  </a:lnTo>
                  <a:lnTo>
                    <a:pt x="0" y="347319"/>
                  </a:lnTo>
                  <a:lnTo>
                    <a:pt x="11429" y="299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01320" y="4907980"/>
              <a:ext cx="11430" cy="343535"/>
            </a:xfrm>
            <a:custGeom>
              <a:avLst/>
              <a:gdLst/>
              <a:ahLst/>
              <a:cxnLst/>
              <a:rect l="l" t="t" r="r" b="b"/>
              <a:pathLst>
                <a:path w="11429" h="343535">
                  <a:moveTo>
                    <a:pt x="11429" y="0"/>
                  </a:moveTo>
                  <a:lnTo>
                    <a:pt x="0" y="42961"/>
                  </a:lnTo>
                  <a:lnTo>
                    <a:pt x="0" y="343243"/>
                  </a:lnTo>
                  <a:lnTo>
                    <a:pt x="11429" y="2956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11480" y="4869793"/>
              <a:ext cx="11430" cy="339725"/>
            </a:xfrm>
            <a:custGeom>
              <a:avLst/>
              <a:gdLst/>
              <a:ahLst/>
              <a:cxnLst/>
              <a:rect l="l" t="t" r="r" b="b"/>
              <a:pathLst>
                <a:path w="11429" h="339725">
                  <a:moveTo>
                    <a:pt x="11429" y="0"/>
                  </a:moveTo>
                  <a:lnTo>
                    <a:pt x="0" y="42961"/>
                  </a:lnTo>
                  <a:lnTo>
                    <a:pt x="0" y="339168"/>
                  </a:lnTo>
                  <a:lnTo>
                    <a:pt x="11429" y="2916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21640" y="4831605"/>
              <a:ext cx="11430" cy="335280"/>
            </a:xfrm>
            <a:custGeom>
              <a:avLst/>
              <a:gdLst/>
              <a:ahLst/>
              <a:cxnLst/>
              <a:rect l="l" t="t" r="r" b="b"/>
              <a:pathLst>
                <a:path w="11429" h="335279">
                  <a:moveTo>
                    <a:pt x="11429" y="0"/>
                  </a:moveTo>
                  <a:lnTo>
                    <a:pt x="0" y="42961"/>
                  </a:lnTo>
                  <a:lnTo>
                    <a:pt x="0" y="335092"/>
                  </a:lnTo>
                  <a:lnTo>
                    <a:pt x="11429" y="287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31800" y="4793417"/>
              <a:ext cx="11430" cy="331470"/>
            </a:xfrm>
            <a:custGeom>
              <a:avLst/>
              <a:gdLst/>
              <a:ahLst/>
              <a:cxnLst/>
              <a:rect l="l" t="t" r="r" b="b"/>
              <a:pathLst>
                <a:path w="11429" h="331470">
                  <a:moveTo>
                    <a:pt x="11429" y="0"/>
                  </a:moveTo>
                  <a:lnTo>
                    <a:pt x="0" y="42961"/>
                  </a:lnTo>
                  <a:lnTo>
                    <a:pt x="0" y="331017"/>
                  </a:lnTo>
                  <a:lnTo>
                    <a:pt x="11429" y="2834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41959" y="4755230"/>
              <a:ext cx="11430" cy="327025"/>
            </a:xfrm>
            <a:custGeom>
              <a:avLst/>
              <a:gdLst/>
              <a:ahLst/>
              <a:cxnLst/>
              <a:rect l="l" t="t" r="r" b="b"/>
              <a:pathLst>
                <a:path w="11429" h="327025">
                  <a:moveTo>
                    <a:pt x="11430" y="0"/>
                  </a:moveTo>
                  <a:lnTo>
                    <a:pt x="0" y="42961"/>
                  </a:lnTo>
                  <a:lnTo>
                    <a:pt x="0" y="326941"/>
                  </a:lnTo>
                  <a:lnTo>
                    <a:pt x="11430" y="2793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52120" y="4719320"/>
              <a:ext cx="11430" cy="320040"/>
            </a:xfrm>
            <a:custGeom>
              <a:avLst/>
              <a:gdLst/>
              <a:ahLst/>
              <a:cxnLst/>
              <a:rect l="l" t="t" r="r" b="b"/>
              <a:pathLst>
                <a:path w="11429" h="320039">
                  <a:moveTo>
                    <a:pt x="11430" y="0"/>
                  </a:moveTo>
                  <a:lnTo>
                    <a:pt x="8318" y="0"/>
                  </a:lnTo>
                  <a:lnTo>
                    <a:pt x="8318" y="21590"/>
                  </a:lnTo>
                  <a:lnTo>
                    <a:pt x="2540" y="21590"/>
                  </a:lnTo>
                  <a:lnTo>
                    <a:pt x="2540" y="40640"/>
                  </a:lnTo>
                  <a:lnTo>
                    <a:pt x="0" y="40640"/>
                  </a:lnTo>
                  <a:lnTo>
                    <a:pt x="0" y="273050"/>
                  </a:lnTo>
                  <a:lnTo>
                    <a:pt x="0" y="320040"/>
                  </a:lnTo>
                  <a:lnTo>
                    <a:pt x="5778" y="320040"/>
                  </a:lnTo>
                  <a:lnTo>
                    <a:pt x="5778" y="273050"/>
                  </a:lnTo>
                  <a:lnTo>
                    <a:pt x="11430" y="273050"/>
                  </a:lnTo>
                  <a:lnTo>
                    <a:pt x="11430" y="40640"/>
                  </a:lnTo>
                  <a:lnTo>
                    <a:pt x="11430" y="2159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62280" y="4685927"/>
              <a:ext cx="11430" cy="311785"/>
            </a:xfrm>
            <a:custGeom>
              <a:avLst/>
              <a:gdLst/>
              <a:ahLst/>
              <a:cxnLst/>
              <a:rect l="l" t="t" r="r" b="b"/>
              <a:pathLst>
                <a:path w="11429" h="311785">
                  <a:moveTo>
                    <a:pt x="11429" y="0"/>
                  </a:moveTo>
                  <a:lnTo>
                    <a:pt x="0" y="38064"/>
                  </a:lnTo>
                  <a:lnTo>
                    <a:pt x="0" y="311717"/>
                  </a:lnTo>
                  <a:lnTo>
                    <a:pt x="11429" y="2641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72440" y="4652092"/>
              <a:ext cx="11430" cy="303530"/>
            </a:xfrm>
            <a:custGeom>
              <a:avLst/>
              <a:gdLst/>
              <a:ahLst/>
              <a:cxnLst/>
              <a:rect l="l" t="t" r="r" b="b"/>
              <a:pathLst>
                <a:path w="11429" h="303529">
                  <a:moveTo>
                    <a:pt x="11429" y="0"/>
                  </a:moveTo>
                  <a:lnTo>
                    <a:pt x="0" y="38064"/>
                  </a:lnTo>
                  <a:lnTo>
                    <a:pt x="0" y="303289"/>
                  </a:lnTo>
                  <a:lnTo>
                    <a:pt x="11429" y="25574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82600" y="4618257"/>
              <a:ext cx="11430" cy="295275"/>
            </a:xfrm>
            <a:custGeom>
              <a:avLst/>
              <a:gdLst/>
              <a:ahLst/>
              <a:cxnLst/>
              <a:rect l="l" t="t" r="r" b="b"/>
              <a:pathLst>
                <a:path w="11429" h="295275">
                  <a:moveTo>
                    <a:pt x="11429" y="0"/>
                  </a:moveTo>
                  <a:lnTo>
                    <a:pt x="0" y="38064"/>
                  </a:lnTo>
                  <a:lnTo>
                    <a:pt x="0" y="294861"/>
                  </a:lnTo>
                  <a:lnTo>
                    <a:pt x="11429" y="2473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92760" y="4584700"/>
              <a:ext cx="11430" cy="285750"/>
            </a:xfrm>
            <a:custGeom>
              <a:avLst/>
              <a:gdLst/>
              <a:ahLst/>
              <a:cxnLst/>
              <a:rect l="l" t="t" r="r" b="b"/>
              <a:pathLst>
                <a:path w="11429" h="285750">
                  <a:moveTo>
                    <a:pt x="11430" y="0"/>
                  </a:moveTo>
                  <a:lnTo>
                    <a:pt x="5626" y="0"/>
                  </a:lnTo>
                  <a:lnTo>
                    <a:pt x="5626" y="38100"/>
                  </a:lnTo>
                  <a:lnTo>
                    <a:pt x="0" y="38100"/>
                  </a:lnTo>
                  <a:lnTo>
                    <a:pt x="0" y="245110"/>
                  </a:lnTo>
                  <a:lnTo>
                    <a:pt x="0" y="275590"/>
                  </a:lnTo>
                  <a:lnTo>
                    <a:pt x="0" y="285750"/>
                  </a:lnTo>
                  <a:lnTo>
                    <a:pt x="1308" y="285750"/>
                  </a:lnTo>
                  <a:lnTo>
                    <a:pt x="1308" y="275590"/>
                  </a:lnTo>
                  <a:lnTo>
                    <a:pt x="6997" y="275590"/>
                  </a:lnTo>
                  <a:lnTo>
                    <a:pt x="6997" y="245110"/>
                  </a:lnTo>
                  <a:lnTo>
                    <a:pt x="11430" y="245110"/>
                  </a:lnTo>
                  <a:lnTo>
                    <a:pt x="11430" y="381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02919" y="4550587"/>
              <a:ext cx="11430" cy="283845"/>
            </a:xfrm>
            <a:custGeom>
              <a:avLst/>
              <a:gdLst/>
              <a:ahLst/>
              <a:cxnLst/>
              <a:rect l="l" t="t" r="r" b="b"/>
              <a:pathLst>
                <a:path w="11429" h="283845">
                  <a:moveTo>
                    <a:pt x="11429" y="0"/>
                  </a:moveTo>
                  <a:lnTo>
                    <a:pt x="0" y="38064"/>
                  </a:lnTo>
                  <a:lnTo>
                    <a:pt x="0" y="283711"/>
                  </a:lnTo>
                  <a:lnTo>
                    <a:pt x="11429" y="2447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13080" y="4520981"/>
              <a:ext cx="10160" cy="278765"/>
            </a:xfrm>
            <a:custGeom>
              <a:avLst/>
              <a:gdLst/>
              <a:ahLst/>
              <a:cxnLst/>
              <a:rect l="l" t="t" r="r" b="b"/>
              <a:pathLst>
                <a:path w="10159" h="278764">
                  <a:moveTo>
                    <a:pt x="10160" y="0"/>
                  </a:moveTo>
                  <a:lnTo>
                    <a:pt x="0" y="33835"/>
                  </a:lnTo>
                  <a:lnTo>
                    <a:pt x="0" y="278662"/>
                  </a:lnTo>
                  <a:lnTo>
                    <a:pt x="10160" y="24400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23240" y="4482917"/>
              <a:ext cx="11430" cy="282575"/>
            </a:xfrm>
            <a:custGeom>
              <a:avLst/>
              <a:gdLst/>
              <a:ahLst/>
              <a:cxnLst/>
              <a:rect l="l" t="t" r="r" b="b"/>
              <a:pathLst>
                <a:path w="11429" h="282575">
                  <a:moveTo>
                    <a:pt x="11429" y="0"/>
                  </a:moveTo>
                  <a:lnTo>
                    <a:pt x="0" y="38064"/>
                  </a:lnTo>
                  <a:lnTo>
                    <a:pt x="0" y="282072"/>
                  </a:lnTo>
                  <a:lnTo>
                    <a:pt x="11429" y="2430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33400" y="4449081"/>
              <a:ext cx="11430" cy="281305"/>
            </a:xfrm>
            <a:custGeom>
              <a:avLst/>
              <a:gdLst/>
              <a:ahLst/>
              <a:cxnLst/>
              <a:rect l="l" t="t" r="r" b="b"/>
              <a:pathLst>
                <a:path w="11429" h="281304">
                  <a:moveTo>
                    <a:pt x="11429" y="0"/>
                  </a:moveTo>
                  <a:lnTo>
                    <a:pt x="0" y="38064"/>
                  </a:lnTo>
                  <a:lnTo>
                    <a:pt x="0" y="281253"/>
                  </a:lnTo>
                  <a:lnTo>
                    <a:pt x="11429" y="24226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43559" y="4415246"/>
              <a:ext cx="11430" cy="280670"/>
            </a:xfrm>
            <a:custGeom>
              <a:avLst/>
              <a:gdLst/>
              <a:ahLst/>
              <a:cxnLst/>
              <a:rect l="l" t="t" r="r" b="b"/>
              <a:pathLst>
                <a:path w="11429" h="280670">
                  <a:moveTo>
                    <a:pt x="11430" y="0"/>
                  </a:moveTo>
                  <a:lnTo>
                    <a:pt x="0" y="38064"/>
                  </a:lnTo>
                  <a:lnTo>
                    <a:pt x="0" y="280433"/>
                  </a:lnTo>
                  <a:lnTo>
                    <a:pt x="11430" y="24144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53719" y="4385640"/>
              <a:ext cx="10160" cy="275590"/>
            </a:xfrm>
            <a:custGeom>
              <a:avLst/>
              <a:gdLst/>
              <a:ahLst/>
              <a:cxnLst/>
              <a:rect l="l" t="t" r="r" b="b"/>
              <a:pathLst>
                <a:path w="10159" h="275589">
                  <a:moveTo>
                    <a:pt x="10159" y="0"/>
                  </a:moveTo>
                  <a:lnTo>
                    <a:pt x="0" y="33835"/>
                  </a:lnTo>
                  <a:lnTo>
                    <a:pt x="0" y="275384"/>
                  </a:lnTo>
                  <a:lnTo>
                    <a:pt x="10159" y="24073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63880" y="4351805"/>
              <a:ext cx="10160" cy="274955"/>
            </a:xfrm>
            <a:custGeom>
              <a:avLst/>
              <a:gdLst/>
              <a:ahLst/>
              <a:cxnLst/>
              <a:rect l="l" t="t" r="r" b="b"/>
              <a:pathLst>
                <a:path w="10159" h="274954">
                  <a:moveTo>
                    <a:pt x="10160" y="0"/>
                  </a:moveTo>
                  <a:lnTo>
                    <a:pt x="0" y="33835"/>
                  </a:lnTo>
                  <a:lnTo>
                    <a:pt x="0" y="274565"/>
                  </a:lnTo>
                  <a:lnTo>
                    <a:pt x="10160" y="239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74040" y="4313740"/>
              <a:ext cx="11430" cy="278130"/>
            </a:xfrm>
            <a:custGeom>
              <a:avLst/>
              <a:gdLst/>
              <a:ahLst/>
              <a:cxnLst/>
              <a:rect l="l" t="t" r="r" b="b"/>
              <a:pathLst>
                <a:path w="11429" h="278129">
                  <a:moveTo>
                    <a:pt x="11429" y="0"/>
                  </a:moveTo>
                  <a:lnTo>
                    <a:pt x="0" y="38064"/>
                  </a:lnTo>
                  <a:lnTo>
                    <a:pt x="0" y="277975"/>
                  </a:lnTo>
                  <a:lnTo>
                    <a:pt x="11429" y="2389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84200" y="4279905"/>
              <a:ext cx="11430" cy="277495"/>
            </a:xfrm>
            <a:custGeom>
              <a:avLst/>
              <a:gdLst/>
              <a:ahLst/>
              <a:cxnLst/>
              <a:rect l="l" t="t" r="r" b="b"/>
              <a:pathLst>
                <a:path w="11429" h="277495">
                  <a:moveTo>
                    <a:pt x="11429" y="0"/>
                  </a:moveTo>
                  <a:lnTo>
                    <a:pt x="0" y="38064"/>
                  </a:lnTo>
                  <a:lnTo>
                    <a:pt x="0" y="277155"/>
                  </a:lnTo>
                  <a:lnTo>
                    <a:pt x="11429" y="2381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94359" y="4246070"/>
              <a:ext cx="11430" cy="276860"/>
            </a:xfrm>
            <a:custGeom>
              <a:avLst/>
              <a:gdLst/>
              <a:ahLst/>
              <a:cxnLst/>
              <a:rect l="l" t="t" r="r" b="b"/>
              <a:pathLst>
                <a:path w="11429" h="276860">
                  <a:moveTo>
                    <a:pt x="11430" y="0"/>
                  </a:moveTo>
                  <a:lnTo>
                    <a:pt x="0" y="38064"/>
                  </a:lnTo>
                  <a:lnTo>
                    <a:pt x="0" y="276336"/>
                  </a:lnTo>
                  <a:lnTo>
                    <a:pt x="11430" y="2373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604519" y="4216465"/>
              <a:ext cx="10160" cy="271780"/>
            </a:xfrm>
            <a:custGeom>
              <a:avLst/>
              <a:gdLst/>
              <a:ahLst/>
              <a:cxnLst/>
              <a:rect l="l" t="t" r="r" b="b"/>
              <a:pathLst>
                <a:path w="10159" h="271779">
                  <a:moveTo>
                    <a:pt x="10159" y="0"/>
                  </a:moveTo>
                  <a:lnTo>
                    <a:pt x="0" y="33835"/>
                  </a:lnTo>
                  <a:lnTo>
                    <a:pt x="0" y="271287"/>
                  </a:lnTo>
                  <a:lnTo>
                    <a:pt x="10159" y="2366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14680" y="4182629"/>
              <a:ext cx="10160" cy="270510"/>
            </a:xfrm>
            <a:custGeom>
              <a:avLst/>
              <a:gdLst/>
              <a:ahLst/>
              <a:cxnLst/>
              <a:rect l="l" t="t" r="r" b="b"/>
              <a:pathLst>
                <a:path w="10159" h="270510">
                  <a:moveTo>
                    <a:pt x="10160" y="0"/>
                  </a:moveTo>
                  <a:lnTo>
                    <a:pt x="0" y="33835"/>
                  </a:lnTo>
                  <a:lnTo>
                    <a:pt x="0" y="270468"/>
                  </a:lnTo>
                  <a:lnTo>
                    <a:pt x="10160" y="2358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24840" y="4148794"/>
              <a:ext cx="10160" cy="269875"/>
            </a:xfrm>
            <a:custGeom>
              <a:avLst/>
              <a:gdLst/>
              <a:ahLst/>
              <a:cxnLst/>
              <a:rect l="l" t="t" r="r" b="b"/>
              <a:pathLst>
                <a:path w="10159" h="269875">
                  <a:moveTo>
                    <a:pt x="10159" y="0"/>
                  </a:moveTo>
                  <a:lnTo>
                    <a:pt x="0" y="33835"/>
                  </a:lnTo>
                  <a:lnTo>
                    <a:pt x="0" y="269648"/>
                  </a:lnTo>
                  <a:lnTo>
                    <a:pt x="10159" y="23499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35000" y="4110730"/>
              <a:ext cx="11430" cy="273685"/>
            </a:xfrm>
            <a:custGeom>
              <a:avLst/>
              <a:gdLst/>
              <a:ahLst/>
              <a:cxnLst/>
              <a:rect l="l" t="t" r="r" b="b"/>
              <a:pathLst>
                <a:path w="11429" h="273685">
                  <a:moveTo>
                    <a:pt x="11429" y="0"/>
                  </a:moveTo>
                  <a:lnTo>
                    <a:pt x="0" y="38064"/>
                  </a:lnTo>
                  <a:lnTo>
                    <a:pt x="0" y="273058"/>
                  </a:lnTo>
                  <a:lnTo>
                    <a:pt x="11429" y="2340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45159" y="4081124"/>
              <a:ext cx="10160" cy="268605"/>
            </a:xfrm>
            <a:custGeom>
              <a:avLst/>
              <a:gdLst/>
              <a:ahLst/>
              <a:cxnLst/>
              <a:rect l="l" t="t" r="r" b="b"/>
              <a:pathLst>
                <a:path w="10159" h="268604">
                  <a:moveTo>
                    <a:pt x="10160" y="0"/>
                  </a:moveTo>
                  <a:lnTo>
                    <a:pt x="0" y="33835"/>
                  </a:lnTo>
                  <a:lnTo>
                    <a:pt x="0" y="268009"/>
                  </a:lnTo>
                  <a:lnTo>
                    <a:pt x="10160" y="2333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55319" y="4047289"/>
              <a:ext cx="10160" cy="267335"/>
            </a:xfrm>
            <a:custGeom>
              <a:avLst/>
              <a:gdLst/>
              <a:ahLst/>
              <a:cxnLst/>
              <a:rect l="l" t="t" r="r" b="b"/>
              <a:pathLst>
                <a:path w="10159" h="267335">
                  <a:moveTo>
                    <a:pt x="10159" y="0"/>
                  </a:moveTo>
                  <a:lnTo>
                    <a:pt x="0" y="33835"/>
                  </a:lnTo>
                  <a:lnTo>
                    <a:pt x="0" y="267190"/>
                  </a:lnTo>
                  <a:lnTo>
                    <a:pt x="10159" y="232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65480" y="4013453"/>
              <a:ext cx="10160" cy="266700"/>
            </a:xfrm>
            <a:custGeom>
              <a:avLst/>
              <a:gdLst/>
              <a:ahLst/>
              <a:cxnLst/>
              <a:rect l="l" t="t" r="r" b="b"/>
              <a:pathLst>
                <a:path w="10159" h="266700">
                  <a:moveTo>
                    <a:pt x="10160" y="0"/>
                  </a:moveTo>
                  <a:lnTo>
                    <a:pt x="0" y="33835"/>
                  </a:lnTo>
                  <a:lnTo>
                    <a:pt x="0" y="266370"/>
                  </a:lnTo>
                  <a:lnTo>
                    <a:pt x="10160" y="2317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75640" y="3979618"/>
              <a:ext cx="10160" cy="266065"/>
            </a:xfrm>
            <a:custGeom>
              <a:avLst/>
              <a:gdLst/>
              <a:ahLst/>
              <a:cxnLst/>
              <a:rect l="l" t="t" r="r" b="b"/>
              <a:pathLst>
                <a:path w="10159" h="266064">
                  <a:moveTo>
                    <a:pt x="10159" y="0"/>
                  </a:moveTo>
                  <a:lnTo>
                    <a:pt x="0" y="33835"/>
                  </a:lnTo>
                  <a:lnTo>
                    <a:pt x="0" y="265551"/>
                  </a:lnTo>
                  <a:lnTo>
                    <a:pt x="10159" y="2308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85800" y="3941554"/>
              <a:ext cx="11430" cy="269240"/>
            </a:xfrm>
            <a:custGeom>
              <a:avLst/>
              <a:gdLst/>
              <a:ahLst/>
              <a:cxnLst/>
              <a:rect l="l" t="t" r="r" b="b"/>
              <a:pathLst>
                <a:path w="11429" h="269239">
                  <a:moveTo>
                    <a:pt x="11429" y="0"/>
                  </a:moveTo>
                  <a:lnTo>
                    <a:pt x="0" y="38064"/>
                  </a:lnTo>
                  <a:lnTo>
                    <a:pt x="0" y="268960"/>
                  </a:lnTo>
                  <a:lnTo>
                    <a:pt x="11429" y="2299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95959" y="3911948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10160" y="0"/>
                  </a:moveTo>
                  <a:lnTo>
                    <a:pt x="0" y="33835"/>
                  </a:lnTo>
                  <a:lnTo>
                    <a:pt x="0" y="263912"/>
                  </a:lnTo>
                  <a:lnTo>
                    <a:pt x="10160" y="2292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06119" y="3878113"/>
              <a:ext cx="10160" cy="263525"/>
            </a:xfrm>
            <a:custGeom>
              <a:avLst/>
              <a:gdLst/>
              <a:ahLst/>
              <a:cxnLst/>
              <a:rect l="l" t="t" r="r" b="b"/>
              <a:pathLst>
                <a:path w="10159" h="263525">
                  <a:moveTo>
                    <a:pt x="10159" y="0"/>
                  </a:moveTo>
                  <a:lnTo>
                    <a:pt x="0" y="33835"/>
                  </a:lnTo>
                  <a:lnTo>
                    <a:pt x="0" y="263092"/>
                  </a:lnTo>
                  <a:lnTo>
                    <a:pt x="10159" y="2284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16280" y="3844278"/>
              <a:ext cx="10160" cy="262890"/>
            </a:xfrm>
            <a:custGeom>
              <a:avLst/>
              <a:gdLst/>
              <a:ahLst/>
              <a:cxnLst/>
              <a:rect l="l" t="t" r="r" b="b"/>
              <a:pathLst>
                <a:path w="10159" h="262889">
                  <a:moveTo>
                    <a:pt x="10160" y="0"/>
                  </a:moveTo>
                  <a:lnTo>
                    <a:pt x="0" y="33835"/>
                  </a:lnTo>
                  <a:lnTo>
                    <a:pt x="0" y="262273"/>
                  </a:lnTo>
                  <a:lnTo>
                    <a:pt x="10160" y="2276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26440" y="3813809"/>
              <a:ext cx="10160" cy="257810"/>
            </a:xfrm>
            <a:custGeom>
              <a:avLst/>
              <a:gdLst/>
              <a:ahLst/>
              <a:cxnLst/>
              <a:rect l="l" t="t" r="r" b="b"/>
              <a:pathLst>
                <a:path w="10159" h="257810">
                  <a:moveTo>
                    <a:pt x="10160" y="0"/>
                  </a:moveTo>
                  <a:lnTo>
                    <a:pt x="6908" y="0"/>
                  </a:lnTo>
                  <a:lnTo>
                    <a:pt x="6908" y="17780"/>
                  </a:lnTo>
                  <a:lnTo>
                    <a:pt x="0" y="17780"/>
                  </a:lnTo>
                  <a:lnTo>
                    <a:pt x="0" y="223520"/>
                  </a:lnTo>
                  <a:lnTo>
                    <a:pt x="0" y="257810"/>
                  </a:lnTo>
                  <a:lnTo>
                    <a:pt x="5105" y="257810"/>
                  </a:lnTo>
                  <a:lnTo>
                    <a:pt x="5105" y="223520"/>
                  </a:lnTo>
                  <a:lnTo>
                    <a:pt x="10160" y="223520"/>
                  </a:lnTo>
                  <a:lnTo>
                    <a:pt x="10160" y="177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36600" y="3784263"/>
              <a:ext cx="10160" cy="253365"/>
            </a:xfrm>
            <a:custGeom>
              <a:avLst/>
              <a:gdLst/>
              <a:ahLst/>
              <a:cxnLst/>
              <a:rect l="l" t="t" r="r" b="b"/>
              <a:pathLst>
                <a:path w="10159" h="253364">
                  <a:moveTo>
                    <a:pt x="10159" y="0"/>
                  </a:moveTo>
                  <a:lnTo>
                    <a:pt x="0" y="29123"/>
                  </a:lnTo>
                  <a:lnTo>
                    <a:pt x="0" y="252978"/>
                  </a:lnTo>
                  <a:lnTo>
                    <a:pt x="10159" y="21832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46760" y="3755389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60" y="0"/>
                  </a:moveTo>
                  <a:lnTo>
                    <a:pt x="4965" y="0"/>
                  </a:lnTo>
                  <a:lnTo>
                    <a:pt x="4965" y="29210"/>
                  </a:lnTo>
                  <a:lnTo>
                    <a:pt x="0" y="29210"/>
                  </a:lnTo>
                  <a:lnTo>
                    <a:pt x="0" y="215900"/>
                  </a:lnTo>
                  <a:lnTo>
                    <a:pt x="0" y="229870"/>
                  </a:lnTo>
                  <a:lnTo>
                    <a:pt x="0" y="247650"/>
                  </a:lnTo>
                  <a:lnTo>
                    <a:pt x="2463" y="247650"/>
                  </a:lnTo>
                  <a:lnTo>
                    <a:pt x="2463" y="229870"/>
                  </a:lnTo>
                  <a:lnTo>
                    <a:pt x="7518" y="229870"/>
                  </a:lnTo>
                  <a:lnTo>
                    <a:pt x="7518" y="215900"/>
                  </a:lnTo>
                  <a:lnTo>
                    <a:pt x="10160" y="215900"/>
                  </a:lnTo>
                  <a:lnTo>
                    <a:pt x="10160" y="292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56919" y="3726016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718"/>
                  </a:lnTo>
                  <a:lnTo>
                    <a:pt x="10159" y="21566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67080" y="3696892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4790"/>
                  </a:lnTo>
                  <a:lnTo>
                    <a:pt x="10160" y="21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77240" y="3667768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863"/>
                  </a:lnTo>
                  <a:lnTo>
                    <a:pt x="10159" y="21581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87400" y="3638644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935"/>
                  </a:lnTo>
                  <a:lnTo>
                    <a:pt x="10159" y="2158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97559" y="3609521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08"/>
                  </a:lnTo>
                  <a:lnTo>
                    <a:pt x="10160" y="2159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07719" y="3580397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80"/>
                  </a:lnTo>
                  <a:lnTo>
                    <a:pt x="10160" y="216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17880" y="355127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153"/>
                  </a:lnTo>
                  <a:lnTo>
                    <a:pt x="10159" y="2161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28039" y="3522149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26"/>
                  </a:lnTo>
                  <a:lnTo>
                    <a:pt x="10159" y="216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38200" y="3493025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98"/>
                  </a:lnTo>
                  <a:lnTo>
                    <a:pt x="10159" y="2162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48360" y="3463902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371"/>
                  </a:lnTo>
                  <a:lnTo>
                    <a:pt x="10159" y="21631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58519" y="3434778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60" y="0"/>
                  </a:moveTo>
                  <a:lnTo>
                    <a:pt x="0" y="29123"/>
                  </a:lnTo>
                  <a:lnTo>
                    <a:pt x="0" y="245443"/>
                  </a:lnTo>
                  <a:lnTo>
                    <a:pt x="10160" y="2163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68680" y="3405654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16"/>
                  </a:lnTo>
                  <a:lnTo>
                    <a:pt x="10159" y="2164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78839" y="3376530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88"/>
                  </a:lnTo>
                  <a:lnTo>
                    <a:pt x="10159" y="2165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89000" y="3347406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661"/>
                  </a:lnTo>
                  <a:lnTo>
                    <a:pt x="10159" y="2166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99160" y="331828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733"/>
                  </a:lnTo>
                  <a:lnTo>
                    <a:pt x="10159" y="21668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09319" y="3289159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60" y="0"/>
                  </a:moveTo>
                  <a:lnTo>
                    <a:pt x="0" y="29123"/>
                  </a:lnTo>
                  <a:lnTo>
                    <a:pt x="0" y="245806"/>
                  </a:lnTo>
                  <a:lnTo>
                    <a:pt x="10160" y="2167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19480" y="3260035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878"/>
                  </a:lnTo>
                  <a:lnTo>
                    <a:pt x="10159" y="2168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29639" y="3230911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951"/>
                  </a:lnTo>
                  <a:lnTo>
                    <a:pt x="10159" y="21690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39800" y="3201787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024"/>
                  </a:lnTo>
                  <a:lnTo>
                    <a:pt x="10159" y="21697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48689" y="3172664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49728"/>
                  </a:lnTo>
                  <a:lnTo>
                    <a:pt x="11429" y="2170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58850" y="3143540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49800"/>
                  </a:lnTo>
                  <a:lnTo>
                    <a:pt x="11430" y="2171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70280" y="3114416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241"/>
                  </a:lnTo>
                  <a:lnTo>
                    <a:pt x="10159" y="2171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80439" y="3085292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314"/>
                  </a:lnTo>
                  <a:lnTo>
                    <a:pt x="10159" y="2172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90600" y="3056168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386"/>
                  </a:lnTo>
                  <a:lnTo>
                    <a:pt x="10159" y="2173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99489" y="3027045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50090"/>
                  </a:lnTo>
                  <a:lnTo>
                    <a:pt x="11429" y="21740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09650" y="2997921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50163"/>
                  </a:lnTo>
                  <a:lnTo>
                    <a:pt x="11430" y="2174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021080" y="2968797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04"/>
                  </a:lnTo>
                  <a:lnTo>
                    <a:pt x="10159" y="2175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031239" y="2939673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77"/>
                  </a:lnTo>
                  <a:lnTo>
                    <a:pt x="10159" y="2176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040130" y="2910549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380"/>
                  </a:lnTo>
                  <a:lnTo>
                    <a:pt x="11429" y="21769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050289" y="2881426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453"/>
                  </a:lnTo>
                  <a:lnTo>
                    <a:pt x="11429" y="2177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60450" y="2852302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26"/>
                  </a:lnTo>
                  <a:lnTo>
                    <a:pt x="11430" y="21784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070610" y="2823178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98"/>
                  </a:lnTo>
                  <a:lnTo>
                    <a:pt x="11430" y="21791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082039" y="2794054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59" y="0"/>
                  </a:moveTo>
                  <a:lnTo>
                    <a:pt x="0" y="29123"/>
                  </a:lnTo>
                  <a:lnTo>
                    <a:pt x="0" y="247039"/>
                  </a:lnTo>
                  <a:lnTo>
                    <a:pt x="10159" y="2179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090930" y="2764930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743"/>
                  </a:lnTo>
                  <a:lnTo>
                    <a:pt x="11429" y="2180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101089" y="2735807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816"/>
                  </a:lnTo>
                  <a:lnTo>
                    <a:pt x="11429" y="2181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111250" y="2706683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888"/>
                  </a:lnTo>
                  <a:lnTo>
                    <a:pt x="11430" y="2182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121410" y="267755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961"/>
                  </a:lnTo>
                  <a:lnTo>
                    <a:pt x="11430" y="2182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131569" y="2648435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033"/>
                  </a:lnTo>
                  <a:lnTo>
                    <a:pt x="11430" y="21835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141730" y="2619311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06"/>
                  </a:lnTo>
                  <a:lnTo>
                    <a:pt x="11429" y="2184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151889" y="2590188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79"/>
                  </a:lnTo>
                  <a:lnTo>
                    <a:pt x="11429" y="2184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162050" y="2561064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251"/>
                  </a:lnTo>
                  <a:lnTo>
                    <a:pt x="11430" y="2185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172210" y="2531940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24"/>
                  </a:lnTo>
                  <a:lnTo>
                    <a:pt x="11430" y="2186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182369" y="2502816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96"/>
                  </a:lnTo>
                  <a:lnTo>
                    <a:pt x="11430" y="21871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192530" y="247369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469"/>
                  </a:lnTo>
                  <a:lnTo>
                    <a:pt x="11429" y="2187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202689" y="244456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541"/>
                  </a:lnTo>
                  <a:lnTo>
                    <a:pt x="11429" y="2188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212850" y="2386329"/>
              <a:ext cx="21590" cy="281305"/>
            </a:xfrm>
            <a:custGeom>
              <a:avLst/>
              <a:gdLst/>
              <a:ahLst/>
              <a:cxnLst/>
              <a:rect l="l" t="t" r="r" b="b"/>
              <a:pathLst>
                <a:path w="21590" h="281305">
                  <a:moveTo>
                    <a:pt x="21590" y="0"/>
                  </a:moveTo>
                  <a:lnTo>
                    <a:pt x="11430" y="29121"/>
                  </a:lnTo>
                  <a:lnTo>
                    <a:pt x="10160" y="32766"/>
                  </a:lnTo>
                  <a:lnTo>
                    <a:pt x="0" y="61887"/>
                  </a:lnTo>
                  <a:lnTo>
                    <a:pt x="0" y="280733"/>
                  </a:lnTo>
                  <a:lnTo>
                    <a:pt x="10160" y="251688"/>
                  </a:lnTo>
                  <a:lnTo>
                    <a:pt x="11430" y="248056"/>
                  </a:lnTo>
                  <a:lnTo>
                    <a:pt x="21590" y="218998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233169" y="2357197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759"/>
                  </a:lnTo>
                  <a:lnTo>
                    <a:pt x="11430" y="21907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243330" y="2328073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832"/>
                  </a:lnTo>
                  <a:lnTo>
                    <a:pt x="11429" y="2191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253489" y="229894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904"/>
                  </a:lnTo>
                  <a:lnTo>
                    <a:pt x="11429" y="21922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263650" y="2269826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977"/>
                  </a:lnTo>
                  <a:lnTo>
                    <a:pt x="11430" y="2192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273810" y="224070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2049"/>
                  </a:lnTo>
                  <a:lnTo>
                    <a:pt x="11430" y="2193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283970" y="221233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9613" y="0"/>
                  </a:lnTo>
                  <a:lnTo>
                    <a:pt x="9613" y="10160"/>
                  </a:lnTo>
                  <a:lnTo>
                    <a:pt x="3848" y="10160"/>
                  </a:lnTo>
                  <a:lnTo>
                    <a:pt x="3848" y="31750"/>
                  </a:lnTo>
                  <a:lnTo>
                    <a:pt x="0" y="31750"/>
                  </a:lnTo>
                  <a:lnTo>
                    <a:pt x="0" y="218440"/>
                  </a:lnTo>
                  <a:lnTo>
                    <a:pt x="0" y="251460"/>
                  </a:lnTo>
                  <a:lnTo>
                    <a:pt x="5727" y="251460"/>
                  </a:lnTo>
                  <a:lnTo>
                    <a:pt x="5727" y="218440"/>
                  </a:lnTo>
                  <a:lnTo>
                    <a:pt x="11430" y="218440"/>
                  </a:lnTo>
                  <a:lnTo>
                    <a:pt x="11430" y="31750"/>
                  </a:lnTo>
                  <a:lnTo>
                    <a:pt x="11430" y="10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294130" y="2187073"/>
              <a:ext cx="11430" cy="247650"/>
            </a:xfrm>
            <a:custGeom>
              <a:avLst/>
              <a:gdLst/>
              <a:ahLst/>
              <a:cxnLst/>
              <a:rect l="l" t="t" r="r" b="b"/>
              <a:pathLst>
                <a:path w="11430" h="247650">
                  <a:moveTo>
                    <a:pt x="11429" y="0"/>
                  </a:moveTo>
                  <a:lnTo>
                    <a:pt x="0" y="28985"/>
                  </a:lnTo>
                  <a:lnTo>
                    <a:pt x="0" y="247575"/>
                  </a:lnTo>
                  <a:lnTo>
                    <a:pt x="11429" y="214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304289" y="2161309"/>
              <a:ext cx="11430" cy="244475"/>
            </a:xfrm>
            <a:custGeom>
              <a:avLst/>
              <a:gdLst/>
              <a:ahLst/>
              <a:cxnLst/>
              <a:rect l="l" t="t" r="r" b="b"/>
              <a:pathLst>
                <a:path w="11430" h="244475">
                  <a:moveTo>
                    <a:pt x="11429" y="0"/>
                  </a:moveTo>
                  <a:lnTo>
                    <a:pt x="0" y="28985"/>
                  </a:lnTo>
                  <a:lnTo>
                    <a:pt x="0" y="244288"/>
                  </a:lnTo>
                  <a:lnTo>
                    <a:pt x="11429" y="2116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314450" y="2136139"/>
              <a:ext cx="11430" cy="240029"/>
            </a:xfrm>
            <a:custGeom>
              <a:avLst/>
              <a:gdLst/>
              <a:ahLst/>
              <a:cxnLst/>
              <a:rect l="l" t="t" r="r" b="b"/>
              <a:pathLst>
                <a:path w="11430" h="240030">
                  <a:moveTo>
                    <a:pt x="11430" y="0"/>
                  </a:moveTo>
                  <a:lnTo>
                    <a:pt x="5676" y="0"/>
                  </a:lnTo>
                  <a:lnTo>
                    <a:pt x="5676" y="27940"/>
                  </a:lnTo>
                  <a:lnTo>
                    <a:pt x="0" y="27940"/>
                  </a:lnTo>
                  <a:lnTo>
                    <a:pt x="0" y="209550"/>
                  </a:lnTo>
                  <a:lnTo>
                    <a:pt x="0" y="222250"/>
                  </a:lnTo>
                  <a:lnTo>
                    <a:pt x="0" y="240030"/>
                  </a:lnTo>
                  <a:lnTo>
                    <a:pt x="3238" y="240030"/>
                  </a:lnTo>
                  <a:lnTo>
                    <a:pt x="3238" y="222250"/>
                  </a:lnTo>
                  <a:lnTo>
                    <a:pt x="8839" y="222250"/>
                  </a:lnTo>
                  <a:lnTo>
                    <a:pt x="8839" y="209550"/>
                  </a:lnTo>
                  <a:lnTo>
                    <a:pt x="11430" y="209550"/>
                  </a:lnTo>
                  <a:lnTo>
                    <a:pt x="11430" y="279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324610" y="2109780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912"/>
                  </a:lnTo>
                  <a:lnTo>
                    <a:pt x="11430" y="20982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334769" y="2084016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816"/>
                  </a:lnTo>
                  <a:lnTo>
                    <a:pt x="11430" y="209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344930" y="2058251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721"/>
                  </a:lnTo>
                  <a:lnTo>
                    <a:pt x="11429" y="2096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355089" y="2032487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626"/>
                  </a:lnTo>
                  <a:lnTo>
                    <a:pt x="11429" y="2095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365250" y="2006722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531"/>
                  </a:lnTo>
                  <a:lnTo>
                    <a:pt x="11430" y="2094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375410" y="1980958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436"/>
                  </a:lnTo>
                  <a:lnTo>
                    <a:pt x="11430" y="2093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385569" y="1955193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341"/>
                  </a:lnTo>
                  <a:lnTo>
                    <a:pt x="11430" y="2092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395730" y="1929429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245"/>
                  </a:lnTo>
                  <a:lnTo>
                    <a:pt x="11429" y="209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405889" y="1903665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150"/>
                  </a:lnTo>
                  <a:lnTo>
                    <a:pt x="11429" y="2090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416050" y="1877900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8055"/>
                  </a:lnTo>
                  <a:lnTo>
                    <a:pt x="11430" y="208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426210" y="1852135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960"/>
                  </a:lnTo>
                  <a:lnTo>
                    <a:pt x="11430" y="2088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436369" y="1826371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865"/>
                  </a:lnTo>
                  <a:lnTo>
                    <a:pt x="11430" y="2087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446530" y="1800607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770"/>
                  </a:lnTo>
                  <a:lnTo>
                    <a:pt x="11429" y="2086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456689" y="1774842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674"/>
                  </a:lnTo>
                  <a:lnTo>
                    <a:pt x="11429" y="2085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466850" y="1749078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579"/>
                  </a:lnTo>
                  <a:lnTo>
                    <a:pt x="11430" y="20848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477010" y="1723313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484"/>
                  </a:lnTo>
                  <a:lnTo>
                    <a:pt x="11430" y="20839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487169" y="1700769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4168"/>
                  </a:lnTo>
                  <a:lnTo>
                    <a:pt x="10160" y="2083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497330" y="1675005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59" y="0"/>
                  </a:moveTo>
                  <a:lnTo>
                    <a:pt x="0" y="25764"/>
                  </a:lnTo>
                  <a:lnTo>
                    <a:pt x="0" y="234073"/>
                  </a:lnTo>
                  <a:lnTo>
                    <a:pt x="10159" y="2082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507489" y="1646020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29" y="0"/>
                  </a:moveTo>
                  <a:lnTo>
                    <a:pt x="0" y="28985"/>
                  </a:lnTo>
                  <a:lnTo>
                    <a:pt x="0" y="237199"/>
                  </a:lnTo>
                  <a:lnTo>
                    <a:pt x="11429" y="2081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517650" y="1620255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103"/>
                  </a:lnTo>
                  <a:lnTo>
                    <a:pt x="11430" y="20801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527810" y="1594491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008"/>
                  </a:lnTo>
                  <a:lnTo>
                    <a:pt x="11430" y="207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537969" y="1571947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3693"/>
                  </a:lnTo>
                  <a:lnTo>
                    <a:pt x="10160" y="2078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548130" y="1546183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597"/>
                  </a:lnTo>
                  <a:lnTo>
                    <a:pt x="10159" y="20773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558289" y="1517198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723"/>
                  </a:lnTo>
                  <a:lnTo>
                    <a:pt x="11429" y="2076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568450" y="1491433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30" y="0"/>
                  </a:moveTo>
                  <a:lnTo>
                    <a:pt x="0" y="28985"/>
                  </a:lnTo>
                  <a:lnTo>
                    <a:pt x="0" y="236628"/>
                  </a:lnTo>
                  <a:lnTo>
                    <a:pt x="11430" y="2075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578610" y="1468889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312"/>
                  </a:lnTo>
                  <a:lnTo>
                    <a:pt x="10159" y="20745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88769" y="1443125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60" y="0"/>
                  </a:moveTo>
                  <a:lnTo>
                    <a:pt x="0" y="25764"/>
                  </a:lnTo>
                  <a:lnTo>
                    <a:pt x="0" y="233217"/>
                  </a:lnTo>
                  <a:lnTo>
                    <a:pt x="10160" y="2073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598930" y="1417360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122"/>
                  </a:lnTo>
                  <a:lnTo>
                    <a:pt x="10159" y="20726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609089" y="1388375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247"/>
                  </a:lnTo>
                  <a:lnTo>
                    <a:pt x="11429" y="2071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619250" y="1362611"/>
              <a:ext cx="11430" cy="236220"/>
            </a:xfrm>
            <a:custGeom>
              <a:avLst/>
              <a:gdLst/>
              <a:ahLst/>
              <a:cxnLst/>
              <a:rect l="l" t="t" r="r" b="b"/>
              <a:pathLst>
                <a:path w="11430" h="236219">
                  <a:moveTo>
                    <a:pt x="11430" y="0"/>
                  </a:moveTo>
                  <a:lnTo>
                    <a:pt x="0" y="28985"/>
                  </a:lnTo>
                  <a:lnTo>
                    <a:pt x="0" y="236152"/>
                  </a:lnTo>
                  <a:lnTo>
                    <a:pt x="11430" y="2070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29410" y="1340067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836"/>
                  </a:lnTo>
                  <a:lnTo>
                    <a:pt x="10159" y="2069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639570" y="1314303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741"/>
                  </a:lnTo>
                  <a:lnTo>
                    <a:pt x="10160" y="20688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649729" y="1288538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646"/>
                  </a:lnTo>
                  <a:lnTo>
                    <a:pt x="10159" y="2067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659889" y="1262774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551"/>
                  </a:lnTo>
                  <a:lnTo>
                    <a:pt x="10160" y="2066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670050" y="1237009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455"/>
                  </a:lnTo>
                  <a:lnTo>
                    <a:pt x="10160" y="206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680210" y="1211245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360"/>
                  </a:lnTo>
                  <a:lnTo>
                    <a:pt x="10159" y="2065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690370" y="1185480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265"/>
                  </a:lnTo>
                  <a:lnTo>
                    <a:pt x="10160" y="2064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700529" y="1159716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170"/>
                  </a:lnTo>
                  <a:lnTo>
                    <a:pt x="10159" y="2063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710689" y="113395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075"/>
                  </a:lnTo>
                  <a:lnTo>
                    <a:pt x="10160" y="2062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720850" y="1108187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980"/>
                  </a:lnTo>
                  <a:lnTo>
                    <a:pt x="10160" y="2061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731010" y="108242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1884"/>
                  </a:lnTo>
                  <a:lnTo>
                    <a:pt x="10159" y="2060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741170" y="1056658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789"/>
                  </a:lnTo>
                  <a:lnTo>
                    <a:pt x="10160" y="2059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751329" y="1030894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694"/>
                  </a:lnTo>
                  <a:lnTo>
                    <a:pt x="10159" y="2058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761489" y="1005129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99"/>
                  </a:lnTo>
                  <a:lnTo>
                    <a:pt x="10160" y="20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771650" y="979365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04"/>
                  </a:lnTo>
                  <a:lnTo>
                    <a:pt x="10160" y="2056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781810" y="953600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408"/>
                  </a:lnTo>
                  <a:lnTo>
                    <a:pt x="10159" y="2055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791970" y="927836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313"/>
                  </a:lnTo>
                  <a:lnTo>
                    <a:pt x="10160" y="2054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802129" y="902071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218"/>
                  </a:lnTo>
                  <a:lnTo>
                    <a:pt x="10159" y="2053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812289" y="876307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123"/>
                  </a:lnTo>
                  <a:lnTo>
                    <a:pt x="10160" y="20526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822450" y="850542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028"/>
                  </a:lnTo>
                  <a:lnTo>
                    <a:pt x="10160" y="2051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832610" y="824778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933"/>
                  </a:lnTo>
                  <a:lnTo>
                    <a:pt x="10159" y="2050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842770" y="799014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0837"/>
                  </a:lnTo>
                  <a:lnTo>
                    <a:pt x="10160" y="204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852929" y="773249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742"/>
                  </a:lnTo>
                  <a:lnTo>
                    <a:pt x="10159" y="2046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863089" y="747485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430"/>
                  </a:lnTo>
                  <a:lnTo>
                    <a:pt x="10160" y="2043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873250" y="721720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086"/>
                  </a:lnTo>
                  <a:lnTo>
                    <a:pt x="10160" y="203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883410" y="695956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59" y="0"/>
                  </a:moveTo>
                  <a:lnTo>
                    <a:pt x="0" y="25764"/>
                  </a:lnTo>
                  <a:lnTo>
                    <a:pt x="0" y="229742"/>
                  </a:lnTo>
                  <a:lnTo>
                    <a:pt x="10159" y="2036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893570" y="670191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60" y="0"/>
                  </a:moveTo>
                  <a:lnTo>
                    <a:pt x="0" y="25764"/>
                  </a:lnTo>
                  <a:lnTo>
                    <a:pt x="0" y="229399"/>
                  </a:lnTo>
                  <a:lnTo>
                    <a:pt x="10160" y="2032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903729" y="644427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59" y="0"/>
                  </a:moveTo>
                  <a:lnTo>
                    <a:pt x="0" y="25764"/>
                  </a:lnTo>
                  <a:lnTo>
                    <a:pt x="0" y="229055"/>
                  </a:lnTo>
                  <a:lnTo>
                    <a:pt x="10159" y="2029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913889" y="618662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60" y="0"/>
                  </a:moveTo>
                  <a:lnTo>
                    <a:pt x="0" y="25764"/>
                  </a:lnTo>
                  <a:lnTo>
                    <a:pt x="0" y="228711"/>
                  </a:lnTo>
                  <a:lnTo>
                    <a:pt x="10160" y="2026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924050" y="592898"/>
              <a:ext cx="10160" cy="228600"/>
            </a:xfrm>
            <a:custGeom>
              <a:avLst/>
              <a:gdLst/>
              <a:ahLst/>
              <a:cxnLst/>
              <a:rect l="l" t="t" r="r" b="b"/>
              <a:pathLst>
                <a:path w="10160" h="228600">
                  <a:moveTo>
                    <a:pt x="10160" y="0"/>
                  </a:moveTo>
                  <a:lnTo>
                    <a:pt x="0" y="25764"/>
                  </a:lnTo>
                  <a:lnTo>
                    <a:pt x="0" y="228368"/>
                  </a:lnTo>
                  <a:lnTo>
                    <a:pt x="10160" y="2022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932939" y="567134"/>
              <a:ext cx="11430" cy="231775"/>
            </a:xfrm>
            <a:custGeom>
              <a:avLst/>
              <a:gdLst/>
              <a:ahLst/>
              <a:cxnLst/>
              <a:rect l="l" t="t" r="r" b="b"/>
              <a:pathLst>
                <a:path w="11430" h="231775">
                  <a:moveTo>
                    <a:pt x="11430" y="0"/>
                  </a:moveTo>
                  <a:lnTo>
                    <a:pt x="0" y="28985"/>
                  </a:lnTo>
                  <a:lnTo>
                    <a:pt x="0" y="231288"/>
                  </a:lnTo>
                  <a:lnTo>
                    <a:pt x="11430" y="201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943100" y="541369"/>
              <a:ext cx="11430" cy="231140"/>
            </a:xfrm>
            <a:custGeom>
              <a:avLst/>
              <a:gdLst/>
              <a:ahLst/>
              <a:cxnLst/>
              <a:rect l="l" t="t" r="r" b="b"/>
              <a:pathLst>
                <a:path w="11430" h="231140">
                  <a:moveTo>
                    <a:pt x="11430" y="0"/>
                  </a:moveTo>
                  <a:lnTo>
                    <a:pt x="0" y="28985"/>
                  </a:lnTo>
                  <a:lnTo>
                    <a:pt x="0" y="230944"/>
                  </a:lnTo>
                  <a:lnTo>
                    <a:pt x="11430" y="2015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954529" y="515605"/>
              <a:ext cx="10160" cy="227965"/>
            </a:xfrm>
            <a:custGeom>
              <a:avLst/>
              <a:gdLst/>
              <a:ahLst/>
              <a:cxnLst/>
              <a:rect l="l" t="t" r="r" b="b"/>
              <a:pathLst>
                <a:path w="10160" h="227965">
                  <a:moveTo>
                    <a:pt x="10159" y="0"/>
                  </a:moveTo>
                  <a:lnTo>
                    <a:pt x="0" y="25764"/>
                  </a:lnTo>
                  <a:lnTo>
                    <a:pt x="0" y="227337"/>
                  </a:lnTo>
                  <a:lnTo>
                    <a:pt x="10159" y="2012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964689" y="489840"/>
              <a:ext cx="10160" cy="227329"/>
            </a:xfrm>
            <a:custGeom>
              <a:avLst/>
              <a:gdLst/>
              <a:ahLst/>
              <a:cxnLst/>
              <a:rect l="l" t="t" r="r" b="b"/>
              <a:pathLst>
                <a:path w="10160" h="227329">
                  <a:moveTo>
                    <a:pt x="10160" y="0"/>
                  </a:moveTo>
                  <a:lnTo>
                    <a:pt x="0" y="25764"/>
                  </a:lnTo>
                  <a:lnTo>
                    <a:pt x="0" y="226993"/>
                  </a:lnTo>
                  <a:lnTo>
                    <a:pt x="10160" y="200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974850" y="464076"/>
              <a:ext cx="10160" cy="226695"/>
            </a:xfrm>
            <a:custGeom>
              <a:avLst/>
              <a:gdLst/>
              <a:ahLst/>
              <a:cxnLst/>
              <a:rect l="l" t="t" r="r" b="b"/>
              <a:pathLst>
                <a:path w="10160" h="226695">
                  <a:moveTo>
                    <a:pt x="10160" y="0"/>
                  </a:moveTo>
                  <a:lnTo>
                    <a:pt x="0" y="25764"/>
                  </a:lnTo>
                  <a:lnTo>
                    <a:pt x="0" y="226649"/>
                  </a:lnTo>
                  <a:lnTo>
                    <a:pt x="10160" y="2005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983739" y="438311"/>
              <a:ext cx="11430" cy="229870"/>
            </a:xfrm>
            <a:custGeom>
              <a:avLst/>
              <a:gdLst/>
              <a:ahLst/>
              <a:cxnLst/>
              <a:rect l="l" t="t" r="r" b="b"/>
              <a:pathLst>
                <a:path w="11430" h="229870">
                  <a:moveTo>
                    <a:pt x="11430" y="0"/>
                  </a:moveTo>
                  <a:lnTo>
                    <a:pt x="0" y="28985"/>
                  </a:lnTo>
                  <a:lnTo>
                    <a:pt x="0" y="229569"/>
                  </a:lnTo>
                  <a:lnTo>
                    <a:pt x="11430" y="2001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993900" y="412547"/>
              <a:ext cx="11430" cy="229235"/>
            </a:xfrm>
            <a:custGeom>
              <a:avLst/>
              <a:gdLst/>
              <a:ahLst/>
              <a:cxnLst/>
              <a:rect l="l" t="t" r="r" b="b"/>
              <a:pathLst>
                <a:path w="11430" h="229234">
                  <a:moveTo>
                    <a:pt x="11430" y="0"/>
                  </a:moveTo>
                  <a:lnTo>
                    <a:pt x="0" y="28985"/>
                  </a:lnTo>
                  <a:lnTo>
                    <a:pt x="0" y="229226"/>
                  </a:lnTo>
                  <a:lnTo>
                    <a:pt x="11430" y="19985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005329" y="386782"/>
              <a:ext cx="10160" cy="226060"/>
            </a:xfrm>
            <a:custGeom>
              <a:avLst/>
              <a:gdLst/>
              <a:ahLst/>
              <a:cxnLst/>
              <a:rect l="l" t="t" r="r" b="b"/>
              <a:pathLst>
                <a:path w="10160" h="226059">
                  <a:moveTo>
                    <a:pt x="10159" y="0"/>
                  </a:moveTo>
                  <a:lnTo>
                    <a:pt x="0" y="25764"/>
                  </a:lnTo>
                  <a:lnTo>
                    <a:pt x="0" y="225618"/>
                  </a:lnTo>
                  <a:lnTo>
                    <a:pt x="10159" y="1995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015489" y="361018"/>
              <a:ext cx="10160" cy="225425"/>
            </a:xfrm>
            <a:custGeom>
              <a:avLst/>
              <a:gdLst/>
              <a:ahLst/>
              <a:cxnLst/>
              <a:rect l="l" t="t" r="r" b="b"/>
              <a:pathLst>
                <a:path w="10160" h="225425">
                  <a:moveTo>
                    <a:pt x="10160" y="0"/>
                  </a:moveTo>
                  <a:lnTo>
                    <a:pt x="0" y="25764"/>
                  </a:lnTo>
                  <a:lnTo>
                    <a:pt x="0" y="225275"/>
                  </a:lnTo>
                  <a:lnTo>
                    <a:pt x="10160" y="1991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024379" y="335253"/>
              <a:ext cx="11430" cy="228600"/>
            </a:xfrm>
            <a:custGeom>
              <a:avLst/>
              <a:gdLst/>
              <a:ahLst/>
              <a:cxnLst/>
              <a:rect l="l" t="t" r="r" b="b"/>
              <a:pathLst>
                <a:path w="11430" h="228600">
                  <a:moveTo>
                    <a:pt x="11430" y="0"/>
                  </a:moveTo>
                  <a:lnTo>
                    <a:pt x="0" y="28985"/>
                  </a:lnTo>
                  <a:lnTo>
                    <a:pt x="0" y="228195"/>
                  </a:lnTo>
                  <a:lnTo>
                    <a:pt x="11430" y="19882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034539" y="309489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851"/>
                  </a:lnTo>
                  <a:lnTo>
                    <a:pt x="11430" y="19847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044700" y="283725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507"/>
                  </a:lnTo>
                  <a:lnTo>
                    <a:pt x="11430" y="1981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056130" y="257809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5207" y="0"/>
                  </a:lnTo>
                  <a:lnTo>
                    <a:pt x="5207" y="25400"/>
                  </a:lnTo>
                  <a:lnTo>
                    <a:pt x="0" y="25400"/>
                  </a:lnTo>
                  <a:lnTo>
                    <a:pt x="0" y="204470"/>
                  </a:lnTo>
                  <a:lnTo>
                    <a:pt x="0" y="223520"/>
                  </a:lnTo>
                  <a:lnTo>
                    <a:pt x="3911" y="223520"/>
                  </a:lnTo>
                  <a:lnTo>
                    <a:pt x="3911" y="204470"/>
                  </a:lnTo>
                  <a:lnTo>
                    <a:pt x="10160" y="204470"/>
                  </a:lnTo>
                  <a:lnTo>
                    <a:pt x="10160" y="2540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066289" y="232196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0" y="25764"/>
                  </a:lnTo>
                  <a:lnTo>
                    <a:pt x="0" y="223056"/>
                  </a:lnTo>
                  <a:lnTo>
                    <a:pt x="10160" y="1949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075179" y="206431"/>
              <a:ext cx="11430" cy="224790"/>
            </a:xfrm>
            <a:custGeom>
              <a:avLst/>
              <a:gdLst/>
              <a:ahLst/>
              <a:cxnLst/>
              <a:rect l="l" t="t" r="r" b="b"/>
              <a:pathLst>
                <a:path w="11430" h="224790">
                  <a:moveTo>
                    <a:pt x="11430" y="0"/>
                  </a:moveTo>
                  <a:lnTo>
                    <a:pt x="0" y="28985"/>
                  </a:lnTo>
                  <a:lnTo>
                    <a:pt x="0" y="224225"/>
                  </a:lnTo>
                  <a:lnTo>
                    <a:pt x="11430" y="1926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085339" y="180667"/>
              <a:ext cx="11430" cy="222250"/>
            </a:xfrm>
            <a:custGeom>
              <a:avLst/>
              <a:gdLst/>
              <a:ahLst/>
              <a:cxnLst/>
              <a:rect l="l" t="t" r="r" b="b"/>
              <a:pathLst>
                <a:path w="11430" h="222250">
                  <a:moveTo>
                    <a:pt x="11430" y="0"/>
                  </a:moveTo>
                  <a:lnTo>
                    <a:pt x="0" y="28985"/>
                  </a:lnTo>
                  <a:lnTo>
                    <a:pt x="0" y="221880"/>
                  </a:lnTo>
                  <a:lnTo>
                    <a:pt x="11430" y="1902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095500" y="154902"/>
              <a:ext cx="11430" cy="219710"/>
            </a:xfrm>
            <a:custGeom>
              <a:avLst/>
              <a:gdLst/>
              <a:ahLst/>
              <a:cxnLst/>
              <a:rect l="l" t="t" r="r" b="b"/>
              <a:pathLst>
                <a:path w="11430" h="219710">
                  <a:moveTo>
                    <a:pt x="11430" y="0"/>
                  </a:moveTo>
                  <a:lnTo>
                    <a:pt x="0" y="28985"/>
                  </a:lnTo>
                  <a:lnTo>
                    <a:pt x="0" y="219535"/>
                  </a:lnTo>
                  <a:lnTo>
                    <a:pt x="11430" y="1879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105660" y="129138"/>
              <a:ext cx="11430" cy="217804"/>
            </a:xfrm>
            <a:custGeom>
              <a:avLst/>
              <a:gdLst/>
              <a:ahLst/>
              <a:cxnLst/>
              <a:rect l="l" t="t" r="r" b="b"/>
              <a:pathLst>
                <a:path w="11430" h="217804">
                  <a:moveTo>
                    <a:pt x="11429" y="0"/>
                  </a:moveTo>
                  <a:lnTo>
                    <a:pt x="0" y="28985"/>
                  </a:lnTo>
                  <a:lnTo>
                    <a:pt x="0" y="217190"/>
                  </a:lnTo>
                  <a:lnTo>
                    <a:pt x="11429" y="18556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115820" y="103373"/>
              <a:ext cx="11430" cy="215265"/>
            </a:xfrm>
            <a:custGeom>
              <a:avLst/>
              <a:gdLst/>
              <a:ahLst/>
              <a:cxnLst/>
              <a:rect l="l" t="t" r="r" b="b"/>
              <a:pathLst>
                <a:path w="11430" h="215265">
                  <a:moveTo>
                    <a:pt x="11430" y="0"/>
                  </a:moveTo>
                  <a:lnTo>
                    <a:pt x="0" y="28985"/>
                  </a:lnTo>
                  <a:lnTo>
                    <a:pt x="0" y="214845"/>
                  </a:lnTo>
                  <a:lnTo>
                    <a:pt x="11430" y="18322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125979" y="77609"/>
              <a:ext cx="11430" cy="212725"/>
            </a:xfrm>
            <a:custGeom>
              <a:avLst/>
              <a:gdLst/>
              <a:ahLst/>
              <a:cxnLst/>
              <a:rect l="l" t="t" r="r" b="b"/>
              <a:pathLst>
                <a:path w="11430" h="212725">
                  <a:moveTo>
                    <a:pt x="11430" y="0"/>
                  </a:moveTo>
                  <a:lnTo>
                    <a:pt x="0" y="28985"/>
                  </a:lnTo>
                  <a:lnTo>
                    <a:pt x="0" y="212500"/>
                  </a:lnTo>
                  <a:lnTo>
                    <a:pt x="11430" y="18087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136139" y="51845"/>
              <a:ext cx="11430" cy="210185"/>
            </a:xfrm>
            <a:custGeom>
              <a:avLst/>
              <a:gdLst/>
              <a:ahLst/>
              <a:cxnLst/>
              <a:rect l="l" t="t" r="r" b="b"/>
              <a:pathLst>
                <a:path w="11430" h="210185">
                  <a:moveTo>
                    <a:pt x="11430" y="0"/>
                  </a:moveTo>
                  <a:lnTo>
                    <a:pt x="0" y="28985"/>
                  </a:lnTo>
                  <a:lnTo>
                    <a:pt x="0" y="210155"/>
                  </a:lnTo>
                  <a:lnTo>
                    <a:pt x="11430" y="1785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146300" y="26080"/>
              <a:ext cx="11430" cy="208279"/>
            </a:xfrm>
            <a:custGeom>
              <a:avLst/>
              <a:gdLst/>
              <a:ahLst/>
              <a:cxnLst/>
              <a:rect l="l" t="t" r="r" b="b"/>
              <a:pathLst>
                <a:path w="11430" h="208279">
                  <a:moveTo>
                    <a:pt x="11430" y="0"/>
                  </a:moveTo>
                  <a:lnTo>
                    <a:pt x="0" y="28985"/>
                  </a:lnTo>
                  <a:lnTo>
                    <a:pt x="0" y="207811"/>
                  </a:lnTo>
                  <a:lnTo>
                    <a:pt x="11430" y="1761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156460" y="22859"/>
              <a:ext cx="11430" cy="183515"/>
            </a:xfrm>
            <a:custGeom>
              <a:avLst/>
              <a:gdLst/>
              <a:ahLst/>
              <a:cxnLst/>
              <a:rect l="l" t="t" r="r" b="b"/>
              <a:pathLst>
                <a:path w="11430" h="183515">
                  <a:moveTo>
                    <a:pt x="2539" y="0"/>
                  </a:moveTo>
                  <a:lnTo>
                    <a:pt x="0" y="6441"/>
                  </a:lnTo>
                  <a:lnTo>
                    <a:pt x="0" y="182922"/>
                  </a:lnTo>
                  <a:lnTo>
                    <a:pt x="11429" y="151299"/>
                  </a:lnTo>
                  <a:lnTo>
                    <a:pt x="11429" y="276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166620" y="25230"/>
              <a:ext cx="11430" cy="153035"/>
            </a:xfrm>
            <a:custGeom>
              <a:avLst/>
              <a:gdLst/>
              <a:ahLst/>
              <a:cxnLst/>
              <a:rect l="l" t="t" r="r" b="b"/>
              <a:pathLst>
                <a:path w="11430" h="153035">
                  <a:moveTo>
                    <a:pt x="0" y="0"/>
                  </a:moveTo>
                  <a:lnTo>
                    <a:pt x="0" y="152442"/>
                  </a:lnTo>
                  <a:lnTo>
                    <a:pt x="11430" y="120819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176779" y="28391"/>
              <a:ext cx="11430" cy="121285"/>
            </a:xfrm>
            <a:custGeom>
              <a:avLst/>
              <a:gdLst/>
              <a:ahLst/>
              <a:cxnLst/>
              <a:rect l="l" t="t" r="r" b="b"/>
              <a:pathLst>
                <a:path w="11430" h="121285">
                  <a:moveTo>
                    <a:pt x="0" y="0"/>
                  </a:moveTo>
                  <a:lnTo>
                    <a:pt x="0" y="121172"/>
                  </a:lnTo>
                  <a:lnTo>
                    <a:pt x="11430" y="89549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186939" y="31552"/>
              <a:ext cx="11430" cy="90170"/>
            </a:xfrm>
            <a:custGeom>
              <a:avLst/>
              <a:gdLst/>
              <a:ahLst/>
              <a:cxnLst/>
              <a:rect l="l" t="t" r="r" b="b"/>
              <a:pathLst>
                <a:path w="11430" h="90170">
                  <a:moveTo>
                    <a:pt x="0" y="0"/>
                  </a:moveTo>
                  <a:lnTo>
                    <a:pt x="0" y="89901"/>
                  </a:lnTo>
                  <a:lnTo>
                    <a:pt x="11430" y="58278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197100" y="34713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30" h="59055">
                  <a:moveTo>
                    <a:pt x="0" y="0"/>
                  </a:moveTo>
                  <a:lnTo>
                    <a:pt x="0" y="58631"/>
                  </a:lnTo>
                  <a:lnTo>
                    <a:pt x="11430" y="27008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207260" y="378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0" y="0"/>
                  </a:moveTo>
                  <a:lnTo>
                    <a:pt x="0" y="27361"/>
                  </a:lnTo>
                  <a:lnTo>
                    <a:pt x="8889" y="2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3550920" y="5451947"/>
              <a:ext cx="69850" cy="231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620770" y="5416608"/>
              <a:ext cx="13970" cy="275590"/>
            </a:xfrm>
            <a:custGeom>
              <a:avLst/>
              <a:gdLst/>
              <a:ahLst/>
              <a:cxnLst/>
              <a:rect l="l" t="t" r="r" b="b"/>
              <a:pathLst>
                <a:path w="13970" h="275589">
                  <a:moveTo>
                    <a:pt x="13969" y="0"/>
                  </a:moveTo>
                  <a:lnTo>
                    <a:pt x="0" y="35338"/>
                  </a:lnTo>
                  <a:lnTo>
                    <a:pt x="0" y="266601"/>
                  </a:lnTo>
                  <a:lnTo>
                    <a:pt x="11429" y="275531"/>
                  </a:lnTo>
                  <a:lnTo>
                    <a:pt x="13969" y="26859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634740" y="5378057"/>
              <a:ext cx="15240" cy="307340"/>
            </a:xfrm>
            <a:custGeom>
              <a:avLst/>
              <a:gdLst/>
              <a:ahLst/>
              <a:cxnLst/>
              <a:rect l="l" t="t" r="r" b="b"/>
              <a:pathLst>
                <a:path w="15239" h="307339">
                  <a:moveTo>
                    <a:pt x="15239" y="0"/>
                  </a:moveTo>
                  <a:lnTo>
                    <a:pt x="0" y="38551"/>
                  </a:lnTo>
                  <a:lnTo>
                    <a:pt x="0" y="307143"/>
                  </a:lnTo>
                  <a:lnTo>
                    <a:pt x="15239" y="2655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648709" y="5342718"/>
              <a:ext cx="15240" cy="304800"/>
            </a:xfrm>
            <a:custGeom>
              <a:avLst/>
              <a:gdLst/>
              <a:ahLst/>
              <a:cxnLst/>
              <a:rect l="l" t="t" r="r" b="b"/>
              <a:pathLst>
                <a:path w="15239" h="304800">
                  <a:moveTo>
                    <a:pt x="15239" y="0"/>
                  </a:moveTo>
                  <a:lnTo>
                    <a:pt x="0" y="38551"/>
                  </a:lnTo>
                  <a:lnTo>
                    <a:pt x="0" y="304319"/>
                  </a:lnTo>
                  <a:lnTo>
                    <a:pt x="15239" y="262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662679" y="5307380"/>
              <a:ext cx="15240" cy="301625"/>
            </a:xfrm>
            <a:custGeom>
              <a:avLst/>
              <a:gdLst/>
              <a:ahLst/>
              <a:cxnLst/>
              <a:rect l="l" t="t" r="r" b="b"/>
              <a:pathLst>
                <a:path w="15239" h="301625">
                  <a:moveTo>
                    <a:pt x="15240" y="0"/>
                  </a:moveTo>
                  <a:lnTo>
                    <a:pt x="0" y="38551"/>
                  </a:lnTo>
                  <a:lnTo>
                    <a:pt x="0" y="301494"/>
                  </a:lnTo>
                  <a:lnTo>
                    <a:pt x="15240" y="25986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3676650" y="5272041"/>
              <a:ext cx="15240" cy="299085"/>
            </a:xfrm>
            <a:custGeom>
              <a:avLst/>
              <a:gdLst/>
              <a:ahLst/>
              <a:cxnLst/>
              <a:rect l="l" t="t" r="r" b="b"/>
              <a:pathLst>
                <a:path w="15239" h="299085">
                  <a:moveTo>
                    <a:pt x="15239" y="0"/>
                  </a:moveTo>
                  <a:lnTo>
                    <a:pt x="0" y="38551"/>
                  </a:lnTo>
                  <a:lnTo>
                    <a:pt x="0" y="298669"/>
                  </a:lnTo>
                  <a:lnTo>
                    <a:pt x="15239" y="2570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3690620" y="5236702"/>
              <a:ext cx="15240" cy="295910"/>
            </a:xfrm>
            <a:custGeom>
              <a:avLst/>
              <a:gdLst/>
              <a:ahLst/>
              <a:cxnLst/>
              <a:rect l="l" t="t" r="r" b="b"/>
              <a:pathLst>
                <a:path w="15239" h="295910">
                  <a:moveTo>
                    <a:pt x="15239" y="0"/>
                  </a:moveTo>
                  <a:lnTo>
                    <a:pt x="0" y="38551"/>
                  </a:lnTo>
                  <a:lnTo>
                    <a:pt x="0" y="295845"/>
                  </a:lnTo>
                  <a:lnTo>
                    <a:pt x="15239" y="25421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3704590" y="5201364"/>
              <a:ext cx="15240" cy="293370"/>
            </a:xfrm>
            <a:custGeom>
              <a:avLst/>
              <a:gdLst/>
              <a:ahLst/>
              <a:cxnLst/>
              <a:rect l="l" t="t" r="r" b="b"/>
              <a:pathLst>
                <a:path w="15239" h="293370">
                  <a:moveTo>
                    <a:pt x="15239" y="0"/>
                  </a:moveTo>
                  <a:lnTo>
                    <a:pt x="0" y="38551"/>
                  </a:lnTo>
                  <a:lnTo>
                    <a:pt x="0" y="293020"/>
                  </a:lnTo>
                  <a:lnTo>
                    <a:pt x="15239" y="2513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3718559" y="5166025"/>
              <a:ext cx="15240" cy="290195"/>
            </a:xfrm>
            <a:custGeom>
              <a:avLst/>
              <a:gdLst/>
              <a:ahLst/>
              <a:cxnLst/>
              <a:rect l="l" t="t" r="r" b="b"/>
              <a:pathLst>
                <a:path w="15239" h="290195">
                  <a:moveTo>
                    <a:pt x="15239" y="0"/>
                  </a:moveTo>
                  <a:lnTo>
                    <a:pt x="0" y="38551"/>
                  </a:lnTo>
                  <a:lnTo>
                    <a:pt x="0" y="290195"/>
                  </a:lnTo>
                  <a:lnTo>
                    <a:pt x="15239" y="24856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733800" y="5130687"/>
              <a:ext cx="13970" cy="284480"/>
            </a:xfrm>
            <a:custGeom>
              <a:avLst/>
              <a:gdLst/>
              <a:ahLst/>
              <a:cxnLst/>
              <a:rect l="l" t="t" r="r" b="b"/>
              <a:pathLst>
                <a:path w="13970" h="284479">
                  <a:moveTo>
                    <a:pt x="13970" y="0"/>
                  </a:moveTo>
                  <a:lnTo>
                    <a:pt x="0" y="35338"/>
                  </a:lnTo>
                  <a:lnTo>
                    <a:pt x="0" y="283901"/>
                  </a:lnTo>
                  <a:lnTo>
                    <a:pt x="13970" y="2457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3747770" y="5095348"/>
              <a:ext cx="13970" cy="281305"/>
            </a:xfrm>
            <a:custGeom>
              <a:avLst/>
              <a:gdLst/>
              <a:ahLst/>
              <a:cxnLst/>
              <a:rect l="l" t="t" r="r" b="b"/>
              <a:pathLst>
                <a:path w="13970" h="281304">
                  <a:moveTo>
                    <a:pt x="13969" y="0"/>
                  </a:moveTo>
                  <a:lnTo>
                    <a:pt x="0" y="35338"/>
                  </a:lnTo>
                  <a:lnTo>
                    <a:pt x="0" y="281077"/>
                  </a:lnTo>
                  <a:lnTo>
                    <a:pt x="13969" y="2429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3761740" y="5056797"/>
              <a:ext cx="15240" cy="281940"/>
            </a:xfrm>
            <a:custGeom>
              <a:avLst/>
              <a:gdLst/>
              <a:ahLst/>
              <a:cxnLst/>
              <a:rect l="l" t="t" r="r" b="b"/>
              <a:pathLst>
                <a:path w="15239" h="281939">
                  <a:moveTo>
                    <a:pt x="15239" y="0"/>
                  </a:moveTo>
                  <a:lnTo>
                    <a:pt x="0" y="38551"/>
                  </a:lnTo>
                  <a:lnTo>
                    <a:pt x="0" y="281465"/>
                  </a:lnTo>
                  <a:lnTo>
                    <a:pt x="15239" y="23983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775709" y="5021458"/>
              <a:ext cx="15240" cy="278765"/>
            </a:xfrm>
            <a:custGeom>
              <a:avLst/>
              <a:gdLst/>
              <a:ahLst/>
              <a:cxnLst/>
              <a:rect l="l" t="t" r="r" b="b"/>
              <a:pathLst>
                <a:path w="15239" h="278764">
                  <a:moveTo>
                    <a:pt x="15239" y="0"/>
                  </a:moveTo>
                  <a:lnTo>
                    <a:pt x="0" y="38551"/>
                  </a:lnTo>
                  <a:lnTo>
                    <a:pt x="0" y="278640"/>
                  </a:lnTo>
                  <a:lnTo>
                    <a:pt x="15239" y="23700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789679" y="4986120"/>
              <a:ext cx="15240" cy="276225"/>
            </a:xfrm>
            <a:custGeom>
              <a:avLst/>
              <a:gdLst/>
              <a:ahLst/>
              <a:cxnLst/>
              <a:rect l="l" t="t" r="r" b="b"/>
              <a:pathLst>
                <a:path w="15239" h="276225">
                  <a:moveTo>
                    <a:pt x="15240" y="0"/>
                  </a:moveTo>
                  <a:lnTo>
                    <a:pt x="0" y="38551"/>
                  </a:lnTo>
                  <a:lnTo>
                    <a:pt x="0" y="275815"/>
                  </a:lnTo>
                  <a:lnTo>
                    <a:pt x="15240" y="23418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803650" y="4950781"/>
              <a:ext cx="15240" cy="273050"/>
            </a:xfrm>
            <a:custGeom>
              <a:avLst/>
              <a:gdLst/>
              <a:ahLst/>
              <a:cxnLst/>
              <a:rect l="l" t="t" r="r" b="b"/>
              <a:pathLst>
                <a:path w="15239" h="273050">
                  <a:moveTo>
                    <a:pt x="15239" y="0"/>
                  </a:moveTo>
                  <a:lnTo>
                    <a:pt x="0" y="38551"/>
                  </a:lnTo>
                  <a:lnTo>
                    <a:pt x="0" y="272991"/>
                  </a:lnTo>
                  <a:lnTo>
                    <a:pt x="15239" y="23135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3817620" y="4915442"/>
              <a:ext cx="15240" cy="270510"/>
            </a:xfrm>
            <a:custGeom>
              <a:avLst/>
              <a:gdLst/>
              <a:ahLst/>
              <a:cxnLst/>
              <a:rect l="l" t="t" r="r" b="b"/>
              <a:pathLst>
                <a:path w="15239" h="270510">
                  <a:moveTo>
                    <a:pt x="15239" y="0"/>
                  </a:moveTo>
                  <a:lnTo>
                    <a:pt x="0" y="38551"/>
                  </a:lnTo>
                  <a:lnTo>
                    <a:pt x="0" y="270166"/>
                  </a:lnTo>
                  <a:lnTo>
                    <a:pt x="15239" y="228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831590" y="4880104"/>
              <a:ext cx="15240" cy="267970"/>
            </a:xfrm>
            <a:custGeom>
              <a:avLst/>
              <a:gdLst/>
              <a:ahLst/>
              <a:cxnLst/>
              <a:rect l="l" t="t" r="r" b="b"/>
              <a:pathLst>
                <a:path w="15239" h="267970">
                  <a:moveTo>
                    <a:pt x="15239" y="0"/>
                  </a:moveTo>
                  <a:lnTo>
                    <a:pt x="0" y="38551"/>
                  </a:lnTo>
                  <a:lnTo>
                    <a:pt x="0" y="267341"/>
                  </a:lnTo>
                  <a:lnTo>
                    <a:pt x="15239" y="22570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845559" y="4844765"/>
              <a:ext cx="15240" cy="264795"/>
            </a:xfrm>
            <a:custGeom>
              <a:avLst/>
              <a:gdLst/>
              <a:ahLst/>
              <a:cxnLst/>
              <a:rect l="l" t="t" r="r" b="b"/>
              <a:pathLst>
                <a:path w="15239" h="264795">
                  <a:moveTo>
                    <a:pt x="15239" y="0"/>
                  </a:moveTo>
                  <a:lnTo>
                    <a:pt x="0" y="38551"/>
                  </a:lnTo>
                  <a:lnTo>
                    <a:pt x="0" y="264517"/>
                  </a:lnTo>
                  <a:lnTo>
                    <a:pt x="15239" y="22288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3859529" y="4809427"/>
              <a:ext cx="15240" cy="262255"/>
            </a:xfrm>
            <a:custGeom>
              <a:avLst/>
              <a:gdLst/>
              <a:ahLst/>
              <a:cxnLst/>
              <a:rect l="l" t="t" r="r" b="b"/>
              <a:pathLst>
                <a:path w="15239" h="262254">
                  <a:moveTo>
                    <a:pt x="15240" y="0"/>
                  </a:moveTo>
                  <a:lnTo>
                    <a:pt x="0" y="38551"/>
                  </a:lnTo>
                  <a:lnTo>
                    <a:pt x="0" y="261692"/>
                  </a:lnTo>
                  <a:lnTo>
                    <a:pt x="15240" y="22005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3873500" y="4774088"/>
              <a:ext cx="15240" cy="259079"/>
            </a:xfrm>
            <a:custGeom>
              <a:avLst/>
              <a:gdLst/>
              <a:ahLst/>
              <a:cxnLst/>
              <a:rect l="l" t="t" r="r" b="b"/>
              <a:pathLst>
                <a:path w="15239" h="259079">
                  <a:moveTo>
                    <a:pt x="15239" y="0"/>
                  </a:moveTo>
                  <a:lnTo>
                    <a:pt x="0" y="38551"/>
                  </a:lnTo>
                  <a:lnTo>
                    <a:pt x="0" y="258867"/>
                  </a:lnTo>
                  <a:lnTo>
                    <a:pt x="15239" y="2172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3887470" y="4735537"/>
              <a:ext cx="16510" cy="259715"/>
            </a:xfrm>
            <a:custGeom>
              <a:avLst/>
              <a:gdLst/>
              <a:ahLst/>
              <a:cxnLst/>
              <a:rect l="l" t="t" r="r" b="b"/>
              <a:pathLst>
                <a:path w="16510" h="259714">
                  <a:moveTo>
                    <a:pt x="16509" y="0"/>
                  </a:moveTo>
                  <a:lnTo>
                    <a:pt x="0" y="41763"/>
                  </a:lnTo>
                  <a:lnTo>
                    <a:pt x="0" y="259255"/>
                  </a:lnTo>
                  <a:lnTo>
                    <a:pt x="16509" y="214153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902709" y="4700199"/>
              <a:ext cx="15240" cy="253365"/>
            </a:xfrm>
            <a:custGeom>
              <a:avLst/>
              <a:gdLst/>
              <a:ahLst/>
              <a:cxnLst/>
              <a:rect l="l" t="t" r="r" b="b"/>
              <a:pathLst>
                <a:path w="15239" h="253364">
                  <a:moveTo>
                    <a:pt x="15239" y="0"/>
                  </a:moveTo>
                  <a:lnTo>
                    <a:pt x="0" y="38551"/>
                  </a:lnTo>
                  <a:lnTo>
                    <a:pt x="0" y="252961"/>
                  </a:lnTo>
                  <a:lnTo>
                    <a:pt x="15239" y="21132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916679" y="4664860"/>
              <a:ext cx="15240" cy="250190"/>
            </a:xfrm>
            <a:custGeom>
              <a:avLst/>
              <a:gdLst/>
              <a:ahLst/>
              <a:cxnLst/>
              <a:rect l="l" t="t" r="r" b="b"/>
              <a:pathLst>
                <a:path w="15239" h="250189">
                  <a:moveTo>
                    <a:pt x="15240" y="0"/>
                  </a:moveTo>
                  <a:lnTo>
                    <a:pt x="0" y="38551"/>
                  </a:lnTo>
                  <a:lnTo>
                    <a:pt x="0" y="250136"/>
                  </a:lnTo>
                  <a:lnTo>
                    <a:pt x="15240" y="20850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930650" y="4631608"/>
              <a:ext cx="15240" cy="245745"/>
            </a:xfrm>
            <a:custGeom>
              <a:avLst/>
              <a:gdLst/>
              <a:ahLst/>
              <a:cxnLst/>
              <a:rect l="l" t="t" r="r" b="b"/>
              <a:pathLst>
                <a:path w="15239" h="245745">
                  <a:moveTo>
                    <a:pt x="15239" y="0"/>
                  </a:moveTo>
                  <a:lnTo>
                    <a:pt x="6350" y="20401"/>
                  </a:lnTo>
                  <a:lnTo>
                    <a:pt x="0" y="36464"/>
                  </a:lnTo>
                  <a:lnTo>
                    <a:pt x="0" y="245225"/>
                  </a:lnTo>
                  <a:lnTo>
                    <a:pt x="15239" y="20359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944620" y="4599549"/>
              <a:ext cx="15240" cy="239395"/>
            </a:xfrm>
            <a:custGeom>
              <a:avLst/>
              <a:gdLst/>
              <a:ahLst/>
              <a:cxnLst/>
              <a:rect l="l" t="t" r="r" b="b"/>
              <a:pathLst>
                <a:path w="15239" h="239395">
                  <a:moveTo>
                    <a:pt x="15239" y="0"/>
                  </a:moveTo>
                  <a:lnTo>
                    <a:pt x="0" y="34973"/>
                  </a:lnTo>
                  <a:lnTo>
                    <a:pt x="0" y="239121"/>
                  </a:lnTo>
                  <a:lnTo>
                    <a:pt x="15239" y="1974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3958590" y="4567489"/>
              <a:ext cx="15240" cy="233045"/>
            </a:xfrm>
            <a:custGeom>
              <a:avLst/>
              <a:gdLst/>
              <a:ahLst/>
              <a:cxnLst/>
              <a:rect l="l" t="t" r="r" b="b"/>
              <a:pathLst>
                <a:path w="15239" h="233045">
                  <a:moveTo>
                    <a:pt x="15239" y="0"/>
                  </a:moveTo>
                  <a:lnTo>
                    <a:pt x="0" y="34973"/>
                  </a:lnTo>
                  <a:lnTo>
                    <a:pt x="0" y="233017"/>
                  </a:lnTo>
                  <a:lnTo>
                    <a:pt x="5080" y="219140"/>
                  </a:lnTo>
                  <a:lnTo>
                    <a:pt x="15239" y="19537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3972559" y="4535430"/>
              <a:ext cx="15240" cy="230504"/>
            </a:xfrm>
            <a:custGeom>
              <a:avLst/>
              <a:gdLst/>
              <a:ahLst/>
              <a:cxnLst/>
              <a:rect l="l" t="t" r="r" b="b"/>
              <a:pathLst>
                <a:path w="15239" h="230504">
                  <a:moveTo>
                    <a:pt x="15239" y="0"/>
                  </a:moveTo>
                  <a:lnTo>
                    <a:pt x="0" y="34973"/>
                  </a:lnTo>
                  <a:lnTo>
                    <a:pt x="0" y="230405"/>
                  </a:lnTo>
                  <a:lnTo>
                    <a:pt x="15239" y="19475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3986529" y="4503371"/>
              <a:ext cx="15240" cy="229870"/>
            </a:xfrm>
            <a:custGeom>
              <a:avLst/>
              <a:gdLst/>
              <a:ahLst/>
              <a:cxnLst/>
              <a:rect l="l" t="t" r="r" b="b"/>
              <a:pathLst>
                <a:path w="15239" h="229870">
                  <a:moveTo>
                    <a:pt x="15240" y="0"/>
                  </a:moveTo>
                  <a:lnTo>
                    <a:pt x="0" y="34973"/>
                  </a:lnTo>
                  <a:lnTo>
                    <a:pt x="0" y="229789"/>
                  </a:lnTo>
                  <a:lnTo>
                    <a:pt x="15240" y="19414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000500" y="4471311"/>
              <a:ext cx="15240" cy="229235"/>
            </a:xfrm>
            <a:custGeom>
              <a:avLst/>
              <a:gdLst/>
              <a:ahLst/>
              <a:cxnLst/>
              <a:rect l="l" t="t" r="r" b="b"/>
              <a:pathLst>
                <a:path w="15239" h="229235">
                  <a:moveTo>
                    <a:pt x="15239" y="0"/>
                  </a:moveTo>
                  <a:lnTo>
                    <a:pt x="0" y="34973"/>
                  </a:lnTo>
                  <a:lnTo>
                    <a:pt x="0" y="229173"/>
                  </a:lnTo>
                  <a:lnTo>
                    <a:pt x="15239" y="193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014470" y="4439252"/>
              <a:ext cx="15240" cy="228600"/>
            </a:xfrm>
            <a:custGeom>
              <a:avLst/>
              <a:gdLst/>
              <a:ahLst/>
              <a:cxnLst/>
              <a:rect l="l" t="t" r="r" b="b"/>
              <a:pathLst>
                <a:path w="15239" h="228600">
                  <a:moveTo>
                    <a:pt x="15239" y="0"/>
                  </a:moveTo>
                  <a:lnTo>
                    <a:pt x="0" y="34973"/>
                  </a:lnTo>
                  <a:lnTo>
                    <a:pt x="0" y="228557"/>
                  </a:lnTo>
                  <a:lnTo>
                    <a:pt x="15239" y="1929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029709" y="4407193"/>
              <a:ext cx="13970" cy="225425"/>
            </a:xfrm>
            <a:custGeom>
              <a:avLst/>
              <a:gdLst/>
              <a:ahLst/>
              <a:cxnLst/>
              <a:rect l="l" t="t" r="r" b="b"/>
              <a:pathLst>
                <a:path w="13970" h="225425">
                  <a:moveTo>
                    <a:pt x="13969" y="0"/>
                  </a:moveTo>
                  <a:lnTo>
                    <a:pt x="0" y="32059"/>
                  </a:lnTo>
                  <a:lnTo>
                    <a:pt x="0" y="224970"/>
                  </a:lnTo>
                  <a:lnTo>
                    <a:pt x="13969" y="1922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043679" y="4375133"/>
              <a:ext cx="13970" cy="224790"/>
            </a:xfrm>
            <a:custGeom>
              <a:avLst/>
              <a:gdLst/>
              <a:ahLst/>
              <a:cxnLst/>
              <a:rect l="l" t="t" r="r" b="b"/>
              <a:pathLst>
                <a:path w="13970" h="224789">
                  <a:moveTo>
                    <a:pt x="13970" y="0"/>
                  </a:moveTo>
                  <a:lnTo>
                    <a:pt x="0" y="32059"/>
                  </a:lnTo>
                  <a:lnTo>
                    <a:pt x="0" y="224354"/>
                  </a:lnTo>
                  <a:lnTo>
                    <a:pt x="13970" y="1916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057650" y="4340159"/>
              <a:ext cx="15240" cy="226695"/>
            </a:xfrm>
            <a:custGeom>
              <a:avLst/>
              <a:gdLst/>
              <a:ahLst/>
              <a:cxnLst/>
              <a:rect l="l" t="t" r="r" b="b"/>
              <a:pathLst>
                <a:path w="15239" h="226695">
                  <a:moveTo>
                    <a:pt x="15239" y="0"/>
                  </a:moveTo>
                  <a:lnTo>
                    <a:pt x="0" y="34973"/>
                  </a:lnTo>
                  <a:lnTo>
                    <a:pt x="0" y="226652"/>
                  </a:lnTo>
                  <a:lnTo>
                    <a:pt x="15239" y="1910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071620" y="4308100"/>
              <a:ext cx="15240" cy="226060"/>
            </a:xfrm>
            <a:custGeom>
              <a:avLst/>
              <a:gdLst/>
              <a:ahLst/>
              <a:cxnLst/>
              <a:rect l="l" t="t" r="r" b="b"/>
              <a:pathLst>
                <a:path w="15239" h="226060">
                  <a:moveTo>
                    <a:pt x="15239" y="0"/>
                  </a:moveTo>
                  <a:lnTo>
                    <a:pt x="0" y="34973"/>
                  </a:lnTo>
                  <a:lnTo>
                    <a:pt x="0" y="226036"/>
                  </a:lnTo>
                  <a:lnTo>
                    <a:pt x="15239" y="1903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085590" y="427604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5420"/>
                  </a:lnTo>
                  <a:lnTo>
                    <a:pt x="15239" y="189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099559" y="424398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4803"/>
                  </a:lnTo>
                  <a:lnTo>
                    <a:pt x="15239" y="1891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113529" y="4211922"/>
              <a:ext cx="15240" cy="224790"/>
            </a:xfrm>
            <a:custGeom>
              <a:avLst/>
              <a:gdLst/>
              <a:ahLst/>
              <a:cxnLst/>
              <a:rect l="l" t="t" r="r" b="b"/>
              <a:pathLst>
                <a:path w="15239" h="224789">
                  <a:moveTo>
                    <a:pt x="15240" y="0"/>
                  </a:moveTo>
                  <a:lnTo>
                    <a:pt x="0" y="34973"/>
                  </a:lnTo>
                  <a:lnTo>
                    <a:pt x="0" y="224187"/>
                  </a:lnTo>
                  <a:lnTo>
                    <a:pt x="15240" y="1885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127500" y="4179863"/>
              <a:ext cx="15240" cy="224154"/>
            </a:xfrm>
            <a:custGeom>
              <a:avLst/>
              <a:gdLst/>
              <a:ahLst/>
              <a:cxnLst/>
              <a:rect l="l" t="t" r="r" b="b"/>
              <a:pathLst>
                <a:path w="15239" h="224154">
                  <a:moveTo>
                    <a:pt x="15239" y="0"/>
                  </a:moveTo>
                  <a:lnTo>
                    <a:pt x="0" y="34973"/>
                  </a:lnTo>
                  <a:lnTo>
                    <a:pt x="0" y="223571"/>
                  </a:lnTo>
                  <a:lnTo>
                    <a:pt x="15239" y="1879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141470" y="4147803"/>
              <a:ext cx="15240" cy="223520"/>
            </a:xfrm>
            <a:custGeom>
              <a:avLst/>
              <a:gdLst/>
              <a:ahLst/>
              <a:cxnLst/>
              <a:rect l="l" t="t" r="r" b="b"/>
              <a:pathLst>
                <a:path w="15239" h="223520">
                  <a:moveTo>
                    <a:pt x="15239" y="0"/>
                  </a:moveTo>
                  <a:lnTo>
                    <a:pt x="0" y="34973"/>
                  </a:lnTo>
                  <a:lnTo>
                    <a:pt x="0" y="222955"/>
                  </a:lnTo>
                  <a:lnTo>
                    <a:pt x="15239" y="1873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156709" y="4112829"/>
              <a:ext cx="15240" cy="222885"/>
            </a:xfrm>
            <a:custGeom>
              <a:avLst/>
              <a:gdLst/>
              <a:ahLst/>
              <a:cxnLst/>
              <a:rect l="l" t="t" r="r" b="b"/>
              <a:pathLst>
                <a:path w="15239" h="222885">
                  <a:moveTo>
                    <a:pt x="15239" y="0"/>
                  </a:moveTo>
                  <a:lnTo>
                    <a:pt x="0" y="34973"/>
                  </a:lnTo>
                  <a:lnTo>
                    <a:pt x="0" y="222282"/>
                  </a:lnTo>
                  <a:lnTo>
                    <a:pt x="15239" y="186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170679" y="4080770"/>
              <a:ext cx="15240" cy="222250"/>
            </a:xfrm>
            <a:custGeom>
              <a:avLst/>
              <a:gdLst/>
              <a:ahLst/>
              <a:cxnLst/>
              <a:rect l="l" t="t" r="r" b="b"/>
              <a:pathLst>
                <a:path w="15239" h="222250">
                  <a:moveTo>
                    <a:pt x="15240" y="0"/>
                  </a:moveTo>
                  <a:lnTo>
                    <a:pt x="0" y="34973"/>
                  </a:lnTo>
                  <a:lnTo>
                    <a:pt x="0" y="221666"/>
                  </a:lnTo>
                  <a:lnTo>
                    <a:pt x="15240" y="18602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184650" y="4048711"/>
              <a:ext cx="15240" cy="221615"/>
            </a:xfrm>
            <a:custGeom>
              <a:avLst/>
              <a:gdLst/>
              <a:ahLst/>
              <a:cxnLst/>
              <a:rect l="l" t="t" r="r" b="b"/>
              <a:pathLst>
                <a:path w="15239" h="221614">
                  <a:moveTo>
                    <a:pt x="15239" y="0"/>
                  </a:moveTo>
                  <a:lnTo>
                    <a:pt x="0" y="34973"/>
                  </a:lnTo>
                  <a:lnTo>
                    <a:pt x="0" y="221050"/>
                  </a:lnTo>
                  <a:lnTo>
                    <a:pt x="15239" y="185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198620" y="4016651"/>
              <a:ext cx="15240" cy="220979"/>
            </a:xfrm>
            <a:custGeom>
              <a:avLst/>
              <a:gdLst/>
              <a:ahLst/>
              <a:cxnLst/>
              <a:rect l="l" t="t" r="r" b="b"/>
              <a:pathLst>
                <a:path w="15239" h="220979">
                  <a:moveTo>
                    <a:pt x="15239" y="0"/>
                  </a:moveTo>
                  <a:lnTo>
                    <a:pt x="0" y="34973"/>
                  </a:lnTo>
                  <a:lnTo>
                    <a:pt x="0" y="220434"/>
                  </a:lnTo>
                  <a:lnTo>
                    <a:pt x="15239" y="1847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212590" y="3984592"/>
              <a:ext cx="15240" cy="220345"/>
            </a:xfrm>
            <a:custGeom>
              <a:avLst/>
              <a:gdLst/>
              <a:ahLst/>
              <a:cxnLst/>
              <a:rect l="l" t="t" r="r" b="b"/>
              <a:pathLst>
                <a:path w="15239" h="220345">
                  <a:moveTo>
                    <a:pt x="15239" y="0"/>
                  </a:moveTo>
                  <a:lnTo>
                    <a:pt x="0" y="34973"/>
                  </a:lnTo>
                  <a:lnTo>
                    <a:pt x="0" y="219817"/>
                  </a:lnTo>
                  <a:lnTo>
                    <a:pt x="15239" y="18417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226559" y="3952533"/>
              <a:ext cx="15240" cy="219710"/>
            </a:xfrm>
            <a:custGeom>
              <a:avLst/>
              <a:gdLst/>
              <a:ahLst/>
              <a:cxnLst/>
              <a:rect l="l" t="t" r="r" b="b"/>
              <a:pathLst>
                <a:path w="15239" h="219710">
                  <a:moveTo>
                    <a:pt x="15239" y="0"/>
                  </a:moveTo>
                  <a:lnTo>
                    <a:pt x="0" y="34973"/>
                  </a:lnTo>
                  <a:lnTo>
                    <a:pt x="0" y="219201"/>
                  </a:lnTo>
                  <a:lnTo>
                    <a:pt x="15239" y="183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240529" y="3920473"/>
              <a:ext cx="15240" cy="219075"/>
            </a:xfrm>
            <a:custGeom>
              <a:avLst/>
              <a:gdLst/>
              <a:ahLst/>
              <a:cxnLst/>
              <a:rect l="l" t="t" r="r" b="b"/>
              <a:pathLst>
                <a:path w="15239" h="219075">
                  <a:moveTo>
                    <a:pt x="15240" y="0"/>
                  </a:moveTo>
                  <a:lnTo>
                    <a:pt x="0" y="34973"/>
                  </a:lnTo>
                  <a:lnTo>
                    <a:pt x="0" y="218585"/>
                  </a:lnTo>
                  <a:lnTo>
                    <a:pt x="15240" y="18293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254500" y="3888414"/>
              <a:ext cx="15240" cy="218440"/>
            </a:xfrm>
            <a:custGeom>
              <a:avLst/>
              <a:gdLst/>
              <a:ahLst/>
              <a:cxnLst/>
              <a:rect l="l" t="t" r="r" b="b"/>
              <a:pathLst>
                <a:path w="15239" h="218439">
                  <a:moveTo>
                    <a:pt x="15239" y="0"/>
                  </a:moveTo>
                  <a:lnTo>
                    <a:pt x="0" y="34973"/>
                  </a:lnTo>
                  <a:lnTo>
                    <a:pt x="0" y="217969"/>
                  </a:lnTo>
                  <a:lnTo>
                    <a:pt x="15239" y="18232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268470" y="3856354"/>
              <a:ext cx="15240" cy="217804"/>
            </a:xfrm>
            <a:custGeom>
              <a:avLst/>
              <a:gdLst/>
              <a:ahLst/>
              <a:cxnLst/>
              <a:rect l="l" t="t" r="r" b="b"/>
              <a:pathLst>
                <a:path w="15239" h="217804">
                  <a:moveTo>
                    <a:pt x="15239" y="0"/>
                  </a:moveTo>
                  <a:lnTo>
                    <a:pt x="0" y="34973"/>
                  </a:lnTo>
                  <a:lnTo>
                    <a:pt x="0" y="217352"/>
                  </a:lnTo>
                  <a:lnTo>
                    <a:pt x="15239" y="1817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282440" y="3824295"/>
              <a:ext cx="15240" cy="217170"/>
            </a:xfrm>
            <a:custGeom>
              <a:avLst/>
              <a:gdLst/>
              <a:ahLst/>
              <a:cxnLst/>
              <a:rect l="l" t="t" r="r" b="b"/>
              <a:pathLst>
                <a:path w="15239" h="217170">
                  <a:moveTo>
                    <a:pt x="15239" y="0"/>
                  </a:moveTo>
                  <a:lnTo>
                    <a:pt x="0" y="34973"/>
                  </a:lnTo>
                  <a:lnTo>
                    <a:pt x="0" y="216736"/>
                  </a:lnTo>
                  <a:lnTo>
                    <a:pt x="15239" y="1810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296409" y="3792236"/>
              <a:ext cx="15240" cy="216535"/>
            </a:xfrm>
            <a:custGeom>
              <a:avLst/>
              <a:gdLst/>
              <a:ahLst/>
              <a:cxnLst/>
              <a:rect l="l" t="t" r="r" b="b"/>
              <a:pathLst>
                <a:path w="15239" h="216535">
                  <a:moveTo>
                    <a:pt x="15239" y="0"/>
                  </a:moveTo>
                  <a:lnTo>
                    <a:pt x="0" y="34973"/>
                  </a:lnTo>
                  <a:lnTo>
                    <a:pt x="0" y="216120"/>
                  </a:lnTo>
                  <a:lnTo>
                    <a:pt x="15239" y="18047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310379" y="3757262"/>
              <a:ext cx="16510" cy="218440"/>
            </a:xfrm>
            <a:custGeom>
              <a:avLst/>
              <a:gdLst/>
              <a:ahLst/>
              <a:cxnLst/>
              <a:rect l="l" t="t" r="r" b="b"/>
              <a:pathLst>
                <a:path w="16510" h="218439">
                  <a:moveTo>
                    <a:pt x="16510" y="0"/>
                  </a:moveTo>
                  <a:lnTo>
                    <a:pt x="0" y="37888"/>
                  </a:lnTo>
                  <a:lnTo>
                    <a:pt x="0" y="218418"/>
                  </a:lnTo>
                  <a:lnTo>
                    <a:pt x="16510" y="17980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325620" y="3727191"/>
              <a:ext cx="15240" cy="213360"/>
            </a:xfrm>
            <a:custGeom>
              <a:avLst/>
              <a:gdLst/>
              <a:ahLst/>
              <a:cxnLst/>
              <a:rect l="l" t="t" r="r" b="b"/>
              <a:pathLst>
                <a:path w="15239" h="213360">
                  <a:moveTo>
                    <a:pt x="15239" y="0"/>
                  </a:moveTo>
                  <a:lnTo>
                    <a:pt x="7619" y="15498"/>
                  </a:lnTo>
                  <a:lnTo>
                    <a:pt x="0" y="32985"/>
                  </a:lnTo>
                  <a:lnTo>
                    <a:pt x="0" y="212844"/>
                  </a:lnTo>
                  <a:lnTo>
                    <a:pt x="12700" y="183138"/>
                  </a:lnTo>
                  <a:lnTo>
                    <a:pt x="15239" y="1779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339590" y="3698776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8975"/>
                  </a:lnTo>
                  <a:lnTo>
                    <a:pt x="15239" y="1780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353559" y="367036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025"/>
                  </a:lnTo>
                  <a:lnTo>
                    <a:pt x="15239" y="1780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367529" y="364194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075"/>
                  </a:lnTo>
                  <a:lnTo>
                    <a:pt x="15240" y="17813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381500" y="361353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25"/>
                  </a:lnTo>
                  <a:lnTo>
                    <a:pt x="15239" y="1781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395470" y="358511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75"/>
                  </a:lnTo>
                  <a:lnTo>
                    <a:pt x="15239" y="1782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409440" y="355670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25"/>
                  </a:lnTo>
                  <a:lnTo>
                    <a:pt x="15239" y="1782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423409" y="3528288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75"/>
                  </a:lnTo>
                  <a:lnTo>
                    <a:pt x="15239" y="1783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4438650" y="3499873"/>
              <a:ext cx="13970" cy="207010"/>
            </a:xfrm>
            <a:custGeom>
              <a:avLst/>
              <a:gdLst/>
              <a:ahLst/>
              <a:cxnLst/>
              <a:rect l="l" t="t" r="r" b="b"/>
              <a:pathLst>
                <a:path w="13970" h="207010">
                  <a:moveTo>
                    <a:pt x="13970" y="0"/>
                  </a:moveTo>
                  <a:lnTo>
                    <a:pt x="0" y="28414"/>
                  </a:lnTo>
                  <a:lnTo>
                    <a:pt x="0" y="206746"/>
                  </a:lnTo>
                  <a:lnTo>
                    <a:pt x="13970" y="17838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452620" y="346887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379"/>
                  </a:lnTo>
                  <a:lnTo>
                    <a:pt x="15239" y="1784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466590" y="3440460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29"/>
                  </a:lnTo>
                  <a:lnTo>
                    <a:pt x="15239" y="1784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480559" y="341204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79"/>
                  </a:lnTo>
                  <a:lnTo>
                    <a:pt x="15239" y="1785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494529" y="338363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529"/>
                  </a:lnTo>
                  <a:lnTo>
                    <a:pt x="15240" y="17858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508500" y="335521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579"/>
                  </a:lnTo>
                  <a:lnTo>
                    <a:pt x="15239" y="178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522470" y="33268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29"/>
                  </a:lnTo>
                  <a:lnTo>
                    <a:pt x="15239" y="178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536440" y="329838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79"/>
                  </a:lnTo>
                  <a:lnTo>
                    <a:pt x="15239" y="1787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550409" y="3269972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729"/>
                  </a:lnTo>
                  <a:lnTo>
                    <a:pt x="15239" y="1787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564379" y="3238974"/>
              <a:ext cx="16510" cy="212725"/>
            </a:xfrm>
            <a:custGeom>
              <a:avLst/>
              <a:gdLst/>
              <a:ahLst/>
              <a:cxnLst/>
              <a:rect l="l" t="t" r="r" b="b"/>
              <a:pathLst>
                <a:path w="16510" h="212725">
                  <a:moveTo>
                    <a:pt x="16510" y="0"/>
                  </a:moveTo>
                  <a:lnTo>
                    <a:pt x="0" y="33581"/>
                  </a:lnTo>
                  <a:lnTo>
                    <a:pt x="0" y="212363"/>
                  </a:lnTo>
                  <a:lnTo>
                    <a:pt x="16510" y="17884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579620" y="321056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34"/>
                  </a:lnTo>
                  <a:lnTo>
                    <a:pt x="15239" y="1788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593590" y="318214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84"/>
                  </a:lnTo>
                  <a:lnTo>
                    <a:pt x="15239" y="1789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607559" y="315373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934"/>
                  </a:lnTo>
                  <a:lnTo>
                    <a:pt x="15239" y="1789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621529" y="312531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40" y="0"/>
                  </a:moveTo>
                  <a:lnTo>
                    <a:pt x="0" y="30997"/>
                  </a:lnTo>
                  <a:lnTo>
                    <a:pt x="0" y="209984"/>
                  </a:lnTo>
                  <a:lnTo>
                    <a:pt x="15240" y="1790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635500" y="30969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34"/>
                  </a:lnTo>
                  <a:lnTo>
                    <a:pt x="15239" y="1790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649470" y="306848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84"/>
                  </a:lnTo>
                  <a:lnTo>
                    <a:pt x="15239" y="1791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663440" y="304007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34"/>
                  </a:lnTo>
                  <a:lnTo>
                    <a:pt x="15239" y="1791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677409" y="301165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84"/>
                  </a:lnTo>
                  <a:lnTo>
                    <a:pt x="15239" y="1792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691379" y="2983242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234"/>
                  </a:lnTo>
                  <a:lnTo>
                    <a:pt x="15240" y="17929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705350" y="2954827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284"/>
                  </a:lnTo>
                  <a:lnTo>
                    <a:pt x="15239" y="1793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720590" y="29264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7756"/>
                  </a:lnTo>
                  <a:lnTo>
                    <a:pt x="13970" y="17939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734559" y="289541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389"/>
                  </a:lnTo>
                  <a:lnTo>
                    <a:pt x="15239" y="17944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748529" y="286700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439"/>
                  </a:lnTo>
                  <a:lnTo>
                    <a:pt x="15240" y="17949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762500" y="283858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489"/>
                  </a:lnTo>
                  <a:lnTo>
                    <a:pt x="15239" y="1795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776470" y="281017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39"/>
                  </a:lnTo>
                  <a:lnTo>
                    <a:pt x="15239" y="1795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790440" y="278175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89"/>
                  </a:lnTo>
                  <a:lnTo>
                    <a:pt x="15239" y="1796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804409" y="2753341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639"/>
                  </a:lnTo>
                  <a:lnTo>
                    <a:pt x="15239" y="1796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818379" y="272492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689"/>
                  </a:lnTo>
                  <a:lnTo>
                    <a:pt x="15240" y="17974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833620" y="26965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69" y="0"/>
                  </a:moveTo>
                  <a:lnTo>
                    <a:pt x="0" y="28414"/>
                  </a:lnTo>
                  <a:lnTo>
                    <a:pt x="0" y="208160"/>
                  </a:lnTo>
                  <a:lnTo>
                    <a:pt x="13969" y="1797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4847590" y="2668097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8210"/>
                  </a:lnTo>
                  <a:lnTo>
                    <a:pt x="13970" y="179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4861559" y="263709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843"/>
                  </a:lnTo>
                  <a:lnTo>
                    <a:pt x="15239" y="1799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875529" y="260868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0894"/>
                  </a:lnTo>
                  <a:lnTo>
                    <a:pt x="15240" y="17995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4889500" y="258027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44"/>
                  </a:lnTo>
                  <a:lnTo>
                    <a:pt x="15239" y="180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4903470" y="2551855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94"/>
                  </a:lnTo>
                  <a:lnTo>
                    <a:pt x="15239" y="1800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4917440" y="252344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44"/>
                  </a:lnTo>
                  <a:lnTo>
                    <a:pt x="15239" y="1801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4931409" y="2495026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94"/>
                  </a:lnTo>
                  <a:lnTo>
                    <a:pt x="15239" y="1801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4945379" y="2466611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144"/>
                  </a:lnTo>
                  <a:lnTo>
                    <a:pt x="15240" y="18020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4959350" y="2409786"/>
              <a:ext cx="29209" cy="240029"/>
            </a:xfrm>
            <a:custGeom>
              <a:avLst/>
              <a:gdLst/>
              <a:ahLst/>
              <a:cxnLst/>
              <a:rect l="l" t="t" r="r" b="b"/>
              <a:pathLst>
                <a:path w="29210" h="240030">
                  <a:moveTo>
                    <a:pt x="29210" y="0"/>
                  </a:moveTo>
                  <a:lnTo>
                    <a:pt x="15240" y="28409"/>
                  </a:lnTo>
                  <a:lnTo>
                    <a:pt x="13970" y="31000"/>
                  </a:lnTo>
                  <a:lnTo>
                    <a:pt x="0" y="59410"/>
                  </a:lnTo>
                  <a:lnTo>
                    <a:pt x="0" y="239610"/>
                  </a:lnTo>
                  <a:lnTo>
                    <a:pt x="13970" y="211239"/>
                  </a:lnTo>
                  <a:lnTo>
                    <a:pt x="15240" y="208661"/>
                  </a:lnTo>
                  <a:lnTo>
                    <a:pt x="29210" y="180301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4987290" y="2378784"/>
              <a:ext cx="16510" cy="213995"/>
            </a:xfrm>
            <a:custGeom>
              <a:avLst/>
              <a:gdLst/>
              <a:ahLst/>
              <a:cxnLst/>
              <a:rect l="l" t="t" r="r" b="b"/>
              <a:pathLst>
                <a:path w="16510" h="213994">
                  <a:moveTo>
                    <a:pt x="16510" y="0"/>
                  </a:moveTo>
                  <a:lnTo>
                    <a:pt x="0" y="33581"/>
                  </a:lnTo>
                  <a:lnTo>
                    <a:pt x="0" y="213877"/>
                  </a:lnTo>
                  <a:lnTo>
                    <a:pt x="16510" y="180355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5002529" y="235036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348"/>
                  </a:lnTo>
                  <a:lnTo>
                    <a:pt x="15240" y="18040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5016500" y="232195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398"/>
                  </a:lnTo>
                  <a:lnTo>
                    <a:pt x="15239" y="1804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5030470" y="229353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448"/>
                  </a:lnTo>
                  <a:lnTo>
                    <a:pt x="15239" y="1805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5044440" y="226512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498"/>
                  </a:lnTo>
                  <a:lnTo>
                    <a:pt x="15239" y="180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5058409" y="2236710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548"/>
                  </a:lnTo>
                  <a:lnTo>
                    <a:pt x="15239" y="1806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5072379" y="220829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40" y="0"/>
                  </a:moveTo>
                  <a:lnTo>
                    <a:pt x="0" y="30997"/>
                  </a:lnTo>
                  <a:lnTo>
                    <a:pt x="0" y="211598"/>
                  </a:lnTo>
                  <a:lnTo>
                    <a:pt x="15240" y="18065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5086350" y="2179881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48"/>
                  </a:lnTo>
                  <a:lnTo>
                    <a:pt x="15239" y="1807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5100320" y="2151466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98"/>
                  </a:lnTo>
                  <a:lnTo>
                    <a:pt x="15239" y="1807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5114290" y="2125349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3810" y="20950"/>
                  </a:lnTo>
                  <a:lnTo>
                    <a:pt x="0" y="28700"/>
                  </a:lnTo>
                  <a:lnTo>
                    <a:pt x="0" y="209451"/>
                  </a:lnTo>
                  <a:lnTo>
                    <a:pt x="15239" y="1785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5129529" y="2099742"/>
              <a:ext cx="13970" cy="204470"/>
            </a:xfrm>
            <a:custGeom>
              <a:avLst/>
              <a:gdLst/>
              <a:ahLst/>
              <a:cxnLst/>
              <a:rect l="l" t="t" r="r" b="b"/>
              <a:pathLst>
                <a:path w="13970" h="204469">
                  <a:moveTo>
                    <a:pt x="13970" y="0"/>
                  </a:moveTo>
                  <a:lnTo>
                    <a:pt x="0" y="25606"/>
                  </a:lnTo>
                  <a:lnTo>
                    <a:pt x="0" y="204114"/>
                  </a:lnTo>
                  <a:lnTo>
                    <a:pt x="2540" y="198957"/>
                  </a:lnTo>
                  <a:lnTo>
                    <a:pt x="13970" y="1779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5143500" y="2074135"/>
              <a:ext cx="13970" cy="203835"/>
            </a:xfrm>
            <a:custGeom>
              <a:avLst/>
              <a:gdLst/>
              <a:ahLst/>
              <a:cxnLst/>
              <a:rect l="l" t="t" r="r" b="b"/>
              <a:pathLst>
                <a:path w="13970" h="203835">
                  <a:moveTo>
                    <a:pt x="13970" y="0"/>
                  </a:moveTo>
                  <a:lnTo>
                    <a:pt x="0" y="25606"/>
                  </a:lnTo>
                  <a:lnTo>
                    <a:pt x="0" y="203556"/>
                  </a:lnTo>
                  <a:lnTo>
                    <a:pt x="13970" y="17788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5157470" y="2046201"/>
              <a:ext cx="15240" cy="206375"/>
            </a:xfrm>
            <a:custGeom>
              <a:avLst/>
              <a:gdLst/>
              <a:ahLst/>
              <a:cxnLst/>
              <a:rect l="l" t="t" r="r" b="b"/>
              <a:pathLst>
                <a:path w="15239" h="206375">
                  <a:moveTo>
                    <a:pt x="15239" y="0"/>
                  </a:moveTo>
                  <a:lnTo>
                    <a:pt x="0" y="27934"/>
                  </a:lnTo>
                  <a:lnTo>
                    <a:pt x="0" y="205814"/>
                  </a:lnTo>
                  <a:lnTo>
                    <a:pt x="15239" y="1778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5171440" y="202059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745"/>
                  </a:lnTo>
                  <a:lnTo>
                    <a:pt x="15239" y="1777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5185409" y="199498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676"/>
                  </a:lnTo>
                  <a:lnTo>
                    <a:pt x="15239" y="1776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5199379" y="196938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40" y="0"/>
                  </a:moveTo>
                  <a:lnTo>
                    <a:pt x="0" y="27934"/>
                  </a:lnTo>
                  <a:lnTo>
                    <a:pt x="0" y="205606"/>
                  </a:lnTo>
                  <a:lnTo>
                    <a:pt x="15240" y="17759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5213350" y="194377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537"/>
                  </a:lnTo>
                  <a:lnTo>
                    <a:pt x="15239" y="177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5227320" y="191816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467"/>
                  </a:lnTo>
                  <a:lnTo>
                    <a:pt x="15239" y="1774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5241290" y="189256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398"/>
                  </a:lnTo>
                  <a:lnTo>
                    <a:pt x="15239" y="1773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5256529" y="1866955"/>
              <a:ext cx="13970" cy="203200"/>
            </a:xfrm>
            <a:custGeom>
              <a:avLst/>
              <a:gdLst/>
              <a:ahLst/>
              <a:cxnLst/>
              <a:rect l="l" t="t" r="r" b="b"/>
              <a:pathLst>
                <a:path w="13970" h="203200">
                  <a:moveTo>
                    <a:pt x="13970" y="0"/>
                  </a:moveTo>
                  <a:lnTo>
                    <a:pt x="0" y="25606"/>
                  </a:lnTo>
                  <a:lnTo>
                    <a:pt x="0" y="202994"/>
                  </a:lnTo>
                  <a:lnTo>
                    <a:pt x="13970" y="1773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5270500" y="1839020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253"/>
                  </a:lnTo>
                  <a:lnTo>
                    <a:pt x="15239" y="17724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5284470" y="1813413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83"/>
                  </a:lnTo>
                  <a:lnTo>
                    <a:pt x="15239" y="1771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5298440" y="1787807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14"/>
                  </a:lnTo>
                  <a:lnTo>
                    <a:pt x="15239" y="1771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5312409" y="176220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5045"/>
                  </a:lnTo>
                  <a:lnTo>
                    <a:pt x="15239" y="1770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5326379" y="173659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975"/>
                  </a:lnTo>
                  <a:lnTo>
                    <a:pt x="15240" y="17696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5340350" y="171098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906"/>
                  </a:lnTo>
                  <a:lnTo>
                    <a:pt x="15239" y="1768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5354320" y="168538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836"/>
                  </a:lnTo>
                  <a:lnTo>
                    <a:pt x="15239" y="1768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5368290" y="165977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767"/>
                  </a:lnTo>
                  <a:lnTo>
                    <a:pt x="15239" y="1767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5382259" y="163416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698"/>
                  </a:lnTo>
                  <a:lnTo>
                    <a:pt x="15239" y="1766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5396229" y="1608561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628"/>
                  </a:lnTo>
                  <a:lnTo>
                    <a:pt x="15240" y="176618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5410200" y="1580626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10" h="207010">
                  <a:moveTo>
                    <a:pt x="16510" y="0"/>
                  </a:moveTo>
                  <a:lnTo>
                    <a:pt x="0" y="30262"/>
                  </a:lnTo>
                  <a:lnTo>
                    <a:pt x="0" y="206887"/>
                  </a:lnTo>
                  <a:lnTo>
                    <a:pt x="16510" y="17654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425440" y="1555019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483"/>
                  </a:lnTo>
                  <a:lnTo>
                    <a:pt x="15239" y="1764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439409" y="152941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414"/>
                  </a:lnTo>
                  <a:lnTo>
                    <a:pt x="15239" y="176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5453379" y="150380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4344"/>
                  </a:lnTo>
                  <a:lnTo>
                    <a:pt x="15240" y="17633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467350" y="147820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75"/>
                  </a:lnTo>
                  <a:lnTo>
                    <a:pt x="15239" y="1762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481320" y="145259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06"/>
                  </a:lnTo>
                  <a:lnTo>
                    <a:pt x="15239" y="1761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495290" y="142698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136"/>
                  </a:lnTo>
                  <a:lnTo>
                    <a:pt x="15239" y="1761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509259" y="140138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067"/>
                  </a:lnTo>
                  <a:lnTo>
                    <a:pt x="15239" y="1760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523229" y="137577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3997"/>
                  </a:lnTo>
                  <a:lnTo>
                    <a:pt x="15240" y="17598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538470" y="1350167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69" y="0"/>
                  </a:moveTo>
                  <a:lnTo>
                    <a:pt x="0" y="25606"/>
                  </a:lnTo>
                  <a:lnTo>
                    <a:pt x="0" y="201594"/>
                  </a:lnTo>
                  <a:lnTo>
                    <a:pt x="13969" y="1759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552440" y="1324560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70" y="0"/>
                  </a:moveTo>
                  <a:lnTo>
                    <a:pt x="0" y="25606"/>
                  </a:lnTo>
                  <a:lnTo>
                    <a:pt x="0" y="201524"/>
                  </a:lnTo>
                  <a:lnTo>
                    <a:pt x="13970" y="1758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5566409" y="129662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783"/>
                  </a:lnTo>
                  <a:lnTo>
                    <a:pt x="15239" y="175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580379" y="127101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713"/>
                  </a:lnTo>
                  <a:lnTo>
                    <a:pt x="15240" y="17570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594350" y="124541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644"/>
                  </a:lnTo>
                  <a:lnTo>
                    <a:pt x="15239" y="175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608320" y="121980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75"/>
                  </a:lnTo>
                  <a:lnTo>
                    <a:pt x="15239" y="1755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5622290" y="119419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05"/>
                  </a:lnTo>
                  <a:lnTo>
                    <a:pt x="15239" y="1754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5636259" y="116859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436"/>
                  </a:lnTo>
                  <a:lnTo>
                    <a:pt x="15239" y="1754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5650229" y="114298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366"/>
                  </a:lnTo>
                  <a:lnTo>
                    <a:pt x="15240" y="17535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5664200" y="1115051"/>
              <a:ext cx="16510" cy="205740"/>
            </a:xfrm>
            <a:custGeom>
              <a:avLst/>
              <a:gdLst/>
              <a:ahLst/>
              <a:cxnLst/>
              <a:rect l="l" t="t" r="r" b="b"/>
              <a:pathLst>
                <a:path w="16510" h="205740">
                  <a:moveTo>
                    <a:pt x="16510" y="0"/>
                  </a:moveTo>
                  <a:lnTo>
                    <a:pt x="0" y="30262"/>
                  </a:lnTo>
                  <a:lnTo>
                    <a:pt x="0" y="205625"/>
                  </a:lnTo>
                  <a:lnTo>
                    <a:pt x="16510" y="17528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5679440" y="108944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221"/>
                  </a:lnTo>
                  <a:lnTo>
                    <a:pt x="15239" y="1752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5693409" y="106383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152"/>
                  </a:lnTo>
                  <a:lnTo>
                    <a:pt x="15239" y="17514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5707379" y="1038231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3083"/>
                  </a:lnTo>
                  <a:lnTo>
                    <a:pt x="15240" y="17507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5721350" y="101262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013"/>
                  </a:lnTo>
                  <a:lnTo>
                    <a:pt x="15239" y="1750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5735320" y="98701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944"/>
                  </a:lnTo>
                  <a:lnTo>
                    <a:pt x="15239" y="1749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5749290" y="96141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74"/>
                  </a:lnTo>
                  <a:lnTo>
                    <a:pt x="15239" y="1748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5763259" y="93580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05"/>
                  </a:lnTo>
                  <a:lnTo>
                    <a:pt x="15239" y="1747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5777229" y="91019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2736"/>
                  </a:lnTo>
                  <a:lnTo>
                    <a:pt x="15240" y="17472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5791200" y="88459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666"/>
                  </a:lnTo>
                  <a:lnTo>
                    <a:pt x="15239" y="1746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805170" y="85898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597"/>
                  </a:lnTo>
                  <a:lnTo>
                    <a:pt x="15239" y="1745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5819140" y="83337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527"/>
                  </a:lnTo>
                  <a:lnTo>
                    <a:pt x="15239" y="17451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5834379" y="80544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452"/>
                  </a:lnTo>
                  <a:lnTo>
                    <a:pt x="15240" y="1744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5848350" y="77983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82"/>
                  </a:lnTo>
                  <a:lnTo>
                    <a:pt x="15239" y="1743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5862320" y="75423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13"/>
                  </a:lnTo>
                  <a:lnTo>
                    <a:pt x="15239" y="1743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5876290" y="72862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243"/>
                  </a:lnTo>
                  <a:lnTo>
                    <a:pt x="15239" y="1742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5890259" y="70301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174"/>
                  </a:lnTo>
                  <a:lnTo>
                    <a:pt x="15239" y="1741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5904229" y="67741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105"/>
                  </a:lnTo>
                  <a:lnTo>
                    <a:pt x="15240" y="17409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918200" y="65180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035"/>
                  </a:lnTo>
                  <a:lnTo>
                    <a:pt x="15239" y="1740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5932170" y="62619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1966"/>
                  </a:lnTo>
                  <a:lnTo>
                    <a:pt x="15239" y="1739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947409" y="600591"/>
              <a:ext cx="13970" cy="200025"/>
            </a:xfrm>
            <a:custGeom>
              <a:avLst/>
              <a:gdLst/>
              <a:ahLst/>
              <a:cxnLst/>
              <a:rect l="l" t="t" r="r" b="b"/>
              <a:pathLst>
                <a:path w="13970" h="200025">
                  <a:moveTo>
                    <a:pt x="13969" y="0"/>
                  </a:moveTo>
                  <a:lnTo>
                    <a:pt x="0" y="25606"/>
                  </a:lnTo>
                  <a:lnTo>
                    <a:pt x="0" y="199562"/>
                  </a:lnTo>
                  <a:lnTo>
                    <a:pt x="13969" y="1738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5961379" y="57265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821"/>
                  </a:lnTo>
                  <a:lnTo>
                    <a:pt x="15240" y="17381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975350" y="54705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751"/>
                  </a:lnTo>
                  <a:lnTo>
                    <a:pt x="15239" y="1737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5989320" y="52144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82"/>
                  </a:lnTo>
                  <a:lnTo>
                    <a:pt x="15239" y="1736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6003290" y="49583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12"/>
                  </a:lnTo>
                  <a:lnTo>
                    <a:pt x="15239" y="17360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6017259" y="47023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543"/>
                  </a:lnTo>
                  <a:lnTo>
                    <a:pt x="15239" y="173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6031229" y="44462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474"/>
                  </a:lnTo>
                  <a:lnTo>
                    <a:pt x="15240" y="17346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045200" y="41901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404"/>
                  </a:lnTo>
                  <a:lnTo>
                    <a:pt x="15239" y="17339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059170" y="39341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335"/>
                  </a:lnTo>
                  <a:lnTo>
                    <a:pt x="15239" y="1733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073140" y="367804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265"/>
                  </a:lnTo>
                  <a:lnTo>
                    <a:pt x="15239" y="1732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087109" y="339869"/>
              <a:ext cx="16510" cy="203835"/>
            </a:xfrm>
            <a:custGeom>
              <a:avLst/>
              <a:gdLst/>
              <a:ahLst/>
              <a:cxnLst/>
              <a:rect l="l" t="t" r="r" b="b"/>
              <a:pathLst>
                <a:path w="16510" h="203834">
                  <a:moveTo>
                    <a:pt x="16510" y="0"/>
                  </a:moveTo>
                  <a:lnTo>
                    <a:pt x="0" y="30262"/>
                  </a:lnTo>
                  <a:lnTo>
                    <a:pt x="0" y="203524"/>
                  </a:lnTo>
                  <a:lnTo>
                    <a:pt x="16510" y="1731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102350" y="31426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120"/>
                  </a:lnTo>
                  <a:lnTo>
                    <a:pt x="15239" y="17311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6116320" y="288656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051"/>
                  </a:lnTo>
                  <a:lnTo>
                    <a:pt x="15239" y="1730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130290" y="263049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982"/>
                  </a:lnTo>
                  <a:lnTo>
                    <a:pt x="12700" y="177640"/>
                  </a:lnTo>
                  <a:lnTo>
                    <a:pt x="15239" y="17262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144259" y="23744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737"/>
                  </a:lnTo>
                  <a:lnTo>
                    <a:pt x="15239" y="1706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158229" y="211836"/>
              <a:ext cx="15240" cy="198755"/>
            </a:xfrm>
            <a:custGeom>
              <a:avLst/>
              <a:gdLst/>
              <a:ahLst/>
              <a:cxnLst/>
              <a:rect l="l" t="t" r="r" b="b"/>
              <a:pathLst>
                <a:path w="15239" h="198754">
                  <a:moveTo>
                    <a:pt x="15240" y="0"/>
                  </a:moveTo>
                  <a:lnTo>
                    <a:pt x="0" y="27934"/>
                  </a:lnTo>
                  <a:lnTo>
                    <a:pt x="0" y="198740"/>
                  </a:lnTo>
                  <a:lnTo>
                    <a:pt x="15240" y="16862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172200" y="186229"/>
              <a:ext cx="15240" cy="196850"/>
            </a:xfrm>
            <a:custGeom>
              <a:avLst/>
              <a:gdLst/>
              <a:ahLst/>
              <a:cxnLst/>
              <a:rect l="l" t="t" r="r" b="b"/>
              <a:pathLst>
                <a:path w="15239" h="196850">
                  <a:moveTo>
                    <a:pt x="15239" y="0"/>
                  </a:moveTo>
                  <a:lnTo>
                    <a:pt x="0" y="27934"/>
                  </a:lnTo>
                  <a:lnTo>
                    <a:pt x="0" y="196743"/>
                  </a:lnTo>
                  <a:lnTo>
                    <a:pt x="15239" y="1666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6186170" y="160623"/>
              <a:ext cx="15240" cy="194945"/>
            </a:xfrm>
            <a:custGeom>
              <a:avLst/>
              <a:gdLst/>
              <a:ahLst/>
              <a:cxnLst/>
              <a:rect l="l" t="t" r="r" b="b"/>
              <a:pathLst>
                <a:path w="15239" h="194945">
                  <a:moveTo>
                    <a:pt x="15239" y="0"/>
                  </a:moveTo>
                  <a:lnTo>
                    <a:pt x="0" y="27934"/>
                  </a:lnTo>
                  <a:lnTo>
                    <a:pt x="0" y="194747"/>
                  </a:lnTo>
                  <a:lnTo>
                    <a:pt x="15239" y="164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6200140" y="135016"/>
              <a:ext cx="15240" cy="193040"/>
            </a:xfrm>
            <a:custGeom>
              <a:avLst/>
              <a:gdLst/>
              <a:ahLst/>
              <a:cxnLst/>
              <a:rect l="l" t="t" r="r" b="b"/>
              <a:pathLst>
                <a:path w="15239" h="193040">
                  <a:moveTo>
                    <a:pt x="15239" y="0"/>
                  </a:moveTo>
                  <a:lnTo>
                    <a:pt x="0" y="27934"/>
                  </a:lnTo>
                  <a:lnTo>
                    <a:pt x="0" y="192750"/>
                  </a:lnTo>
                  <a:lnTo>
                    <a:pt x="15239" y="1626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6214109" y="109410"/>
              <a:ext cx="15240" cy="191135"/>
            </a:xfrm>
            <a:custGeom>
              <a:avLst/>
              <a:gdLst/>
              <a:ahLst/>
              <a:cxnLst/>
              <a:rect l="l" t="t" r="r" b="b"/>
              <a:pathLst>
                <a:path w="15239" h="191135">
                  <a:moveTo>
                    <a:pt x="15239" y="0"/>
                  </a:moveTo>
                  <a:lnTo>
                    <a:pt x="0" y="27934"/>
                  </a:lnTo>
                  <a:lnTo>
                    <a:pt x="0" y="190753"/>
                  </a:lnTo>
                  <a:lnTo>
                    <a:pt x="15239" y="16064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6229350" y="83803"/>
              <a:ext cx="13970" cy="186690"/>
            </a:xfrm>
            <a:custGeom>
              <a:avLst/>
              <a:gdLst/>
              <a:ahLst/>
              <a:cxnLst/>
              <a:rect l="l" t="t" r="r" b="b"/>
              <a:pathLst>
                <a:path w="13970" h="186690">
                  <a:moveTo>
                    <a:pt x="13970" y="0"/>
                  </a:moveTo>
                  <a:lnTo>
                    <a:pt x="0" y="25606"/>
                  </a:lnTo>
                  <a:lnTo>
                    <a:pt x="0" y="186247"/>
                  </a:lnTo>
                  <a:lnTo>
                    <a:pt x="13970" y="15864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6243320" y="58196"/>
              <a:ext cx="13970" cy="184785"/>
            </a:xfrm>
            <a:custGeom>
              <a:avLst/>
              <a:gdLst/>
              <a:ahLst/>
              <a:cxnLst/>
              <a:rect l="l" t="t" r="r" b="b"/>
              <a:pathLst>
                <a:path w="13970" h="184785">
                  <a:moveTo>
                    <a:pt x="13969" y="0"/>
                  </a:moveTo>
                  <a:lnTo>
                    <a:pt x="0" y="25606"/>
                  </a:lnTo>
                  <a:lnTo>
                    <a:pt x="0" y="184250"/>
                  </a:lnTo>
                  <a:lnTo>
                    <a:pt x="13969" y="156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6257290" y="30262"/>
              <a:ext cx="15240" cy="184785"/>
            </a:xfrm>
            <a:custGeom>
              <a:avLst/>
              <a:gdLst/>
              <a:ahLst/>
              <a:cxnLst/>
              <a:rect l="l" t="t" r="r" b="b"/>
              <a:pathLst>
                <a:path w="15239" h="184785">
                  <a:moveTo>
                    <a:pt x="15239" y="0"/>
                  </a:moveTo>
                  <a:lnTo>
                    <a:pt x="0" y="27934"/>
                  </a:lnTo>
                  <a:lnTo>
                    <a:pt x="0" y="184581"/>
                  </a:lnTo>
                  <a:lnTo>
                    <a:pt x="15239" y="15446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6271259" y="4655"/>
              <a:ext cx="15240" cy="182880"/>
            </a:xfrm>
            <a:custGeom>
              <a:avLst/>
              <a:gdLst/>
              <a:ahLst/>
              <a:cxnLst/>
              <a:rect l="l" t="t" r="r" b="b"/>
              <a:pathLst>
                <a:path w="15239" h="182880">
                  <a:moveTo>
                    <a:pt x="15239" y="0"/>
                  </a:moveTo>
                  <a:lnTo>
                    <a:pt x="0" y="27934"/>
                  </a:lnTo>
                  <a:lnTo>
                    <a:pt x="0" y="182585"/>
                  </a:lnTo>
                  <a:lnTo>
                    <a:pt x="15239" y="1524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285230" y="0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39" h="160020">
                  <a:moveTo>
                    <a:pt x="1524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0" y="160020"/>
                  </a:lnTo>
                  <a:lnTo>
                    <a:pt x="7518" y="160020"/>
                  </a:lnTo>
                  <a:lnTo>
                    <a:pt x="7518" y="129540"/>
                  </a:lnTo>
                  <a:lnTo>
                    <a:pt x="15240" y="1295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6299200" y="0"/>
              <a:ext cx="15240" cy="132080"/>
            </a:xfrm>
            <a:custGeom>
              <a:avLst/>
              <a:gdLst/>
              <a:ahLst/>
              <a:cxnLst/>
              <a:rect l="l" t="t" r="r" b="b"/>
              <a:pathLst>
                <a:path w="15239" h="132080">
                  <a:moveTo>
                    <a:pt x="12700" y="0"/>
                  </a:moveTo>
                  <a:lnTo>
                    <a:pt x="0" y="0"/>
                  </a:lnTo>
                  <a:lnTo>
                    <a:pt x="0" y="132034"/>
                  </a:lnTo>
                  <a:lnTo>
                    <a:pt x="15239" y="101921"/>
                  </a:lnTo>
                  <a:lnTo>
                    <a:pt x="15239" y="146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6313170" y="731"/>
              <a:ext cx="15240" cy="104139"/>
            </a:xfrm>
            <a:custGeom>
              <a:avLst/>
              <a:gdLst/>
              <a:ahLst/>
              <a:cxnLst/>
              <a:rect l="l" t="t" r="r" b="b"/>
              <a:pathLst>
                <a:path w="15239" h="104139">
                  <a:moveTo>
                    <a:pt x="0" y="0"/>
                  </a:moveTo>
                  <a:lnTo>
                    <a:pt x="0" y="103699"/>
                  </a:lnTo>
                  <a:lnTo>
                    <a:pt x="15239" y="73586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6327140" y="8774"/>
              <a:ext cx="15240" cy="68580"/>
            </a:xfrm>
            <a:custGeom>
              <a:avLst/>
              <a:gdLst/>
              <a:ahLst/>
              <a:cxnLst/>
              <a:rect l="l" t="t" r="r" b="b"/>
              <a:pathLst>
                <a:path w="15239" h="68580">
                  <a:moveTo>
                    <a:pt x="0" y="0"/>
                  </a:moveTo>
                  <a:lnTo>
                    <a:pt x="0" y="68052"/>
                  </a:lnTo>
                  <a:lnTo>
                    <a:pt x="15239" y="37940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6341109" y="16817"/>
              <a:ext cx="12700" cy="33020"/>
            </a:xfrm>
            <a:custGeom>
              <a:avLst/>
              <a:gdLst/>
              <a:ahLst/>
              <a:cxnLst/>
              <a:rect l="l" t="t" r="r" b="b"/>
              <a:pathLst>
                <a:path w="12700" h="33020">
                  <a:moveTo>
                    <a:pt x="0" y="0"/>
                  </a:moveTo>
                  <a:lnTo>
                    <a:pt x="0" y="32406"/>
                  </a:lnTo>
                  <a:lnTo>
                    <a:pt x="12700" y="7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121150" y="37490"/>
              <a:ext cx="33020" cy="72390"/>
            </a:xfrm>
            <a:custGeom>
              <a:avLst/>
              <a:gdLst/>
              <a:ahLst/>
              <a:cxnLst/>
              <a:rect l="l" t="t" r="r" b="b"/>
              <a:pathLst>
                <a:path w="33020" h="72389">
                  <a:moveTo>
                    <a:pt x="33020" y="0"/>
                  </a:moveTo>
                  <a:lnTo>
                    <a:pt x="17780" y="9664"/>
                  </a:lnTo>
                  <a:lnTo>
                    <a:pt x="16510" y="10464"/>
                  </a:lnTo>
                  <a:lnTo>
                    <a:pt x="0" y="20929"/>
                  </a:lnTo>
                  <a:lnTo>
                    <a:pt x="17780" y="48437"/>
                  </a:lnTo>
                  <a:lnTo>
                    <a:pt x="33020" y="7200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152900" y="27010"/>
              <a:ext cx="17780" cy="108585"/>
            </a:xfrm>
            <a:custGeom>
              <a:avLst/>
              <a:gdLst/>
              <a:ahLst/>
              <a:cxnLst/>
              <a:rect l="l" t="t" r="r" b="b"/>
              <a:pathLst>
                <a:path w="17779" h="108585">
                  <a:moveTo>
                    <a:pt x="17779" y="0"/>
                  </a:moveTo>
                  <a:lnTo>
                    <a:pt x="0" y="11275"/>
                  </a:lnTo>
                  <a:lnTo>
                    <a:pt x="0" y="80522"/>
                  </a:lnTo>
                  <a:lnTo>
                    <a:pt x="17779" y="108025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169409" y="25400"/>
              <a:ext cx="17780" cy="135255"/>
            </a:xfrm>
            <a:custGeom>
              <a:avLst/>
              <a:gdLst/>
              <a:ahLst/>
              <a:cxnLst/>
              <a:rect l="l" t="t" r="r" b="b"/>
              <a:pathLst>
                <a:path w="17779" h="135255">
                  <a:moveTo>
                    <a:pt x="3810" y="0"/>
                  </a:moveTo>
                  <a:lnTo>
                    <a:pt x="0" y="2416"/>
                  </a:lnTo>
                  <a:lnTo>
                    <a:pt x="0" y="107672"/>
                  </a:lnTo>
                  <a:lnTo>
                    <a:pt x="17779" y="135175"/>
                  </a:lnTo>
                  <a:lnTo>
                    <a:pt x="17779" y="203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185920" y="43890"/>
              <a:ext cx="17780" cy="142240"/>
            </a:xfrm>
            <a:custGeom>
              <a:avLst/>
              <a:gdLst/>
              <a:ahLst/>
              <a:cxnLst/>
              <a:rect l="l" t="t" r="r" b="b"/>
              <a:pathLst>
                <a:path w="17779" h="142240">
                  <a:moveTo>
                    <a:pt x="0" y="0"/>
                  </a:moveTo>
                  <a:lnTo>
                    <a:pt x="0" y="114720"/>
                  </a:lnTo>
                  <a:lnTo>
                    <a:pt x="17779" y="1422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202429" y="67927"/>
              <a:ext cx="17780" cy="144145"/>
            </a:xfrm>
            <a:custGeom>
              <a:avLst/>
              <a:gdLst/>
              <a:ahLst/>
              <a:cxnLst/>
              <a:rect l="l" t="t" r="r" b="b"/>
              <a:pathLst>
                <a:path w="17779" h="144145">
                  <a:moveTo>
                    <a:pt x="0" y="0"/>
                  </a:moveTo>
                  <a:lnTo>
                    <a:pt x="0" y="116222"/>
                  </a:lnTo>
                  <a:lnTo>
                    <a:pt x="17780" y="14372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4218940" y="9196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5">
                  <a:moveTo>
                    <a:pt x="0" y="0"/>
                  </a:moveTo>
                  <a:lnTo>
                    <a:pt x="0" y="117724"/>
                  </a:lnTo>
                  <a:lnTo>
                    <a:pt x="17780" y="14522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4234179" y="114153"/>
              <a:ext cx="19050" cy="148590"/>
            </a:xfrm>
            <a:custGeom>
              <a:avLst/>
              <a:gdLst/>
              <a:ahLst/>
              <a:cxnLst/>
              <a:rect l="l" t="t" r="r" b="b"/>
              <a:pathLst>
                <a:path w="19050" h="148590">
                  <a:moveTo>
                    <a:pt x="0" y="0"/>
                  </a:moveTo>
                  <a:lnTo>
                    <a:pt x="0" y="119110"/>
                  </a:lnTo>
                  <a:lnTo>
                    <a:pt x="19050" y="148578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250690" y="138190"/>
              <a:ext cx="17780" cy="148590"/>
            </a:xfrm>
            <a:custGeom>
              <a:avLst/>
              <a:gdLst/>
              <a:ahLst/>
              <a:cxnLst/>
              <a:rect l="l" t="t" r="r" b="b"/>
              <a:pathLst>
                <a:path w="17779" h="148590">
                  <a:moveTo>
                    <a:pt x="0" y="0"/>
                  </a:moveTo>
                  <a:lnTo>
                    <a:pt x="0" y="120611"/>
                  </a:lnTo>
                  <a:lnTo>
                    <a:pt x="17780" y="14811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267200" y="162227"/>
              <a:ext cx="17780" cy="149860"/>
            </a:xfrm>
            <a:custGeom>
              <a:avLst/>
              <a:gdLst/>
              <a:ahLst/>
              <a:cxnLst/>
              <a:rect l="l" t="t" r="r" b="b"/>
              <a:pathLst>
                <a:path w="17779" h="149860">
                  <a:moveTo>
                    <a:pt x="0" y="0"/>
                  </a:moveTo>
                  <a:lnTo>
                    <a:pt x="0" y="122113"/>
                  </a:lnTo>
                  <a:lnTo>
                    <a:pt x="17779" y="14961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283709" y="186265"/>
              <a:ext cx="17780" cy="151130"/>
            </a:xfrm>
            <a:custGeom>
              <a:avLst/>
              <a:gdLst/>
              <a:ahLst/>
              <a:cxnLst/>
              <a:rect l="l" t="t" r="r" b="b"/>
              <a:pathLst>
                <a:path w="17779" h="151129">
                  <a:moveTo>
                    <a:pt x="0" y="0"/>
                  </a:moveTo>
                  <a:lnTo>
                    <a:pt x="0" y="123614"/>
                  </a:lnTo>
                  <a:lnTo>
                    <a:pt x="17779" y="15111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300220" y="210302"/>
              <a:ext cx="17780" cy="153035"/>
            </a:xfrm>
            <a:custGeom>
              <a:avLst/>
              <a:gdLst/>
              <a:ahLst/>
              <a:cxnLst/>
              <a:rect l="l" t="t" r="r" b="b"/>
              <a:pathLst>
                <a:path w="17779" h="153035">
                  <a:moveTo>
                    <a:pt x="0" y="0"/>
                  </a:moveTo>
                  <a:lnTo>
                    <a:pt x="0" y="125116"/>
                  </a:lnTo>
                  <a:lnTo>
                    <a:pt x="17779" y="15261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316729" y="234339"/>
              <a:ext cx="17780" cy="154305"/>
            </a:xfrm>
            <a:custGeom>
              <a:avLst/>
              <a:gdLst/>
              <a:ahLst/>
              <a:cxnLst/>
              <a:rect l="l" t="t" r="r" b="b"/>
              <a:pathLst>
                <a:path w="17779" h="154304">
                  <a:moveTo>
                    <a:pt x="0" y="0"/>
                  </a:moveTo>
                  <a:lnTo>
                    <a:pt x="0" y="126618"/>
                  </a:lnTo>
                  <a:lnTo>
                    <a:pt x="17780" y="1541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4331970" y="256527"/>
              <a:ext cx="17780" cy="155575"/>
            </a:xfrm>
            <a:custGeom>
              <a:avLst/>
              <a:gdLst/>
              <a:ahLst/>
              <a:cxnLst/>
              <a:rect l="l" t="t" r="r" b="b"/>
              <a:pathLst>
                <a:path w="17779" h="155575">
                  <a:moveTo>
                    <a:pt x="0" y="0"/>
                  </a:moveTo>
                  <a:lnTo>
                    <a:pt x="0" y="128004"/>
                  </a:lnTo>
                  <a:lnTo>
                    <a:pt x="17779" y="1555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4348479" y="280565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29505"/>
                  </a:lnTo>
                  <a:lnTo>
                    <a:pt x="16510" y="155044"/>
                  </a:lnTo>
                  <a:lnTo>
                    <a:pt x="17780" y="15689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4364990" y="30460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07"/>
                  </a:lnTo>
                  <a:lnTo>
                    <a:pt x="17780" y="15695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4381500" y="32863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60"/>
                  </a:lnTo>
                  <a:lnTo>
                    <a:pt x="17779" y="15700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4398009" y="3526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14"/>
                  </a:lnTo>
                  <a:lnTo>
                    <a:pt x="17779" y="15705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4414520" y="3767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67"/>
                  </a:lnTo>
                  <a:lnTo>
                    <a:pt x="17779" y="157111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431029" y="400751"/>
              <a:ext cx="16510" cy="155575"/>
            </a:xfrm>
            <a:custGeom>
              <a:avLst/>
              <a:gdLst/>
              <a:ahLst/>
              <a:cxnLst/>
              <a:rect l="l" t="t" r="r" b="b"/>
              <a:pathLst>
                <a:path w="16510" h="155575">
                  <a:moveTo>
                    <a:pt x="0" y="0"/>
                  </a:moveTo>
                  <a:lnTo>
                    <a:pt x="0" y="131221"/>
                  </a:lnTo>
                  <a:lnTo>
                    <a:pt x="16510" y="155311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4446270" y="422940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270"/>
                  </a:lnTo>
                  <a:lnTo>
                    <a:pt x="17779" y="15721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4462779" y="4469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23"/>
                  </a:lnTo>
                  <a:lnTo>
                    <a:pt x="17780" y="15726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4479290" y="4710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77"/>
                  </a:lnTo>
                  <a:lnTo>
                    <a:pt x="17780" y="1573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4495800" y="49505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30"/>
                  </a:lnTo>
                  <a:lnTo>
                    <a:pt x="17779" y="15737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512309" y="51908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84"/>
                  </a:lnTo>
                  <a:lnTo>
                    <a:pt x="17779" y="15742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4527550" y="5412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533"/>
                  </a:lnTo>
                  <a:lnTo>
                    <a:pt x="17779" y="15747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544059" y="56531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587"/>
                  </a:lnTo>
                  <a:lnTo>
                    <a:pt x="17779" y="1575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560570" y="589352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40"/>
                  </a:lnTo>
                  <a:lnTo>
                    <a:pt x="17779" y="15758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577079" y="6133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93"/>
                  </a:lnTo>
                  <a:lnTo>
                    <a:pt x="17780" y="15763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593590" y="637426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747"/>
                  </a:lnTo>
                  <a:lnTo>
                    <a:pt x="17780" y="15769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608829" y="659615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1796"/>
                  </a:lnTo>
                  <a:lnTo>
                    <a:pt x="19050" y="15959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626609" y="685501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1854"/>
                  </a:lnTo>
                  <a:lnTo>
                    <a:pt x="16510" y="155945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641850" y="7076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03"/>
                  </a:lnTo>
                  <a:lnTo>
                    <a:pt x="17779" y="15784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658359" y="731727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57"/>
                  </a:lnTo>
                  <a:lnTo>
                    <a:pt x="17779" y="1579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674870" y="75576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10"/>
                  </a:lnTo>
                  <a:lnTo>
                    <a:pt x="17779" y="15795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691379" y="779801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63"/>
                  </a:lnTo>
                  <a:lnTo>
                    <a:pt x="17780" y="15800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707890" y="803838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2117"/>
                  </a:lnTo>
                  <a:lnTo>
                    <a:pt x="16510" y="156208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723129" y="826027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2166"/>
                  </a:lnTo>
                  <a:lnTo>
                    <a:pt x="19050" y="15996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739640" y="85006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20"/>
                  </a:lnTo>
                  <a:lnTo>
                    <a:pt x="17780" y="15816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756150" y="87410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73"/>
                  </a:lnTo>
                  <a:lnTo>
                    <a:pt x="17779" y="15821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772659" y="8981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27"/>
                  </a:lnTo>
                  <a:lnTo>
                    <a:pt x="17779" y="1582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789170" y="9221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80"/>
                  </a:lnTo>
                  <a:lnTo>
                    <a:pt x="17779" y="1583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805679" y="946213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33"/>
                  </a:lnTo>
                  <a:lnTo>
                    <a:pt x="17780" y="15837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820920" y="968402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83"/>
                  </a:lnTo>
                  <a:lnTo>
                    <a:pt x="17779" y="15842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837429" y="9924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36"/>
                  </a:lnTo>
                  <a:lnTo>
                    <a:pt x="17780" y="15848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853940" y="10164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90"/>
                  </a:lnTo>
                  <a:lnTo>
                    <a:pt x="17780" y="15853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870450" y="104051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43"/>
                  </a:lnTo>
                  <a:lnTo>
                    <a:pt x="17779" y="15858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886959" y="106455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97"/>
                  </a:lnTo>
                  <a:lnTo>
                    <a:pt x="17779" y="1586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903470" y="1088588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750"/>
                  </a:lnTo>
                  <a:lnTo>
                    <a:pt x="17779" y="15869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919979" y="1112625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2803"/>
                  </a:lnTo>
                  <a:lnTo>
                    <a:pt x="16510" y="156894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935220" y="1134814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853"/>
                  </a:lnTo>
                  <a:lnTo>
                    <a:pt x="17779" y="15879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951729" y="11588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06"/>
                  </a:lnTo>
                  <a:lnTo>
                    <a:pt x="17780" y="15885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968240" y="11828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60"/>
                  </a:lnTo>
                  <a:lnTo>
                    <a:pt x="17780" y="15890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984750" y="12069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013"/>
                  </a:lnTo>
                  <a:lnTo>
                    <a:pt x="17779" y="15895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5001259" y="1230963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3067"/>
                  </a:lnTo>
                  <a:lnTo>
                    <a:pt x="16510" y="157157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5016500" y="12531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16"/>
                  </a:lnTo>
                  <a:lnTo>
                    <a:pt x="17779" y="15906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5033009" y="12771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69"/>
                  </a:lnTo>
                  <a:lnTo>
                    <a:pt x="17779" y="15911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5049520" y="13012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23"/>
                  </a:lnTo>
                  <a:lnTo>
                    <a:pt x="17779" y="15916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5066029" y="1325263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76"/>
                  </a:lnTo>
                  <a:lnTo>
                    <a:pt x="17780" y="15922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5082540" y="1349300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330"/>
                  </a:lnTo>
                  <a:lnTo>
                    <a:pt x="17780" y="15927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5097779" y="1371489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90">
                  <a:moveTo>
                    <a:pt x="0" y="0"/>
                  </a:moveTo>
                  <a:lnTo>
                    <a:pt x="0" y="133379"/>
                  </a:lnTo>
                  <a:lnTo>
                    <a:pt x="19050" y="16117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5114290" y="13955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432"/>
                  </a:lnTo>
                  <a:lnTo>
                    <a:pt x="17780" y="15937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5130800" y="141956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486"/>
                  </a:lnTo>
                  <a:lnTo>
                    <a:pt x="17779" y="1594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5147309" y="14436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39"/>
                  </a:lnTo>
                  <a:lnTo>
                    <a:pt x="17779" y="15948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5163820" y="14676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93"/>
                  </a:lnTo>
                  <a:lnTo>
                    <a:pt x="17779" y="15953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5180329" y="14916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646"/>
                  </a:lnTo>
                  <a:lnTo>
                    <a:pt x="17780" y="15959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5196840" y="1515713"/>
              <a:ext cx="16510" cy="158115"/>
            </a:xfrm>
            <a:custGeom>
              <a:avLst/>
              <a:gdLst/>
              <a:ahLst/>
              <a:cxnLst/>
              <a:rect l="l" t="t" r="r" b="b"/>
              <a:pathLst>
                <a:path w="16510" h="158114">
                  <a:moveTo>
                    <a:pt x="0" y="0"/>
                  </a:moveTo>
                  <a:lnTo>
                    <a:pt x="0" y="133700"/>
                  </a:lnTo>
                  <a:lnTo>
                    <a:pt x="16510" y="15779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5212079" y="15379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749"/>
                  </a:lnTo>
                  <a:lnTo>
                    <a:pt x="17780" y="15969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5228590" y="15619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02"/>
                  </a:lnTo>
                  <a:lnTo>
                    <a:pt x="17780" y="15974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5245100" y="15859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56"/>
                  </a:lnTo>
                  <a:lnTo>
                    <a:pt x="17779" y="1598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5261609" y="161001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09"/>
                  </a:lnTo>
                  <a:lnTo>
                    <a:pt x="17779" y="15985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5278120" y="1634050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63"/>
                  </a:lnTo>
                  <a:lnTo>
                    <a:pt x="17779" y="1599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5294629" y="1658087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16"/>
                  </a:lnTo>
                  <a:lnTo>
                    <a:pt x="17780" y="15996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5309870" y="1680276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65"/>
                  </a:lnTo>
                  <a:lnTo>
                    <a:pt x="17779" y="16000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5326379" y="170431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19"/>
                  </a:lnTo>
                  <a:lnTo>
                    <a:pt x="17780" y="16006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5342890" y="17283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72"/>
                  </a:lnTo>
                  <a:lnTo>
                    <a:pt x="17780" y="16011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5359400" y="17523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26"/>
                  </a:lnTo>
                  <a:lnTo>
                    <a:pt x="17779" y="1601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5375909" y="17764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79"/>
                  </a:lnTo>
                  <a:lnTo>
                    <a:pt x="17779" y="16022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5391150" y="1798613"/>
              <a:ext cx="19050" cy="162560"/>
            </a:xfrm>
            <a:custGeom>
              <a:avLst/>
              <a:gdLst/>
              <a:ahLst/>
              <a:cxnLst/>
              <a:rect l="l" t="t" r="r" b="b"/>
              <a:pathLst>
                <a:path w="19050" h="162560">
                  <a:moveTo>
                    <a:pt x="0" y="0"/>
                  </a:moveTo>
                  <a:lnTo>
                    <a:pt x="0" y="134329"/>
                  </a:lnTo>
                  <a:lnTo>
                    <a:pt x="19050" y="16212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5407659" y="18226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382"/>
                  </a:lnTo>
                  <a:lnTo>
                    <a:pt x="17779" y="16032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5424170" y="18466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35"/>
                  </a:lnTo>
                  <a:lnTo>
                    <a:pt x="17779" y="16037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5440679" y="18707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89"/>
                  </a:lnTo>
                  <a:lnTo>
                    <a:pt x="17780" y="16043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5457190" y="189476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42"/>
                  </a:lnTo>
                  <a:lnTo>
                    <a:pt x="17780" y="16048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5473700" y="191880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96"/>
                  </a:lnTo>
                  <a:lnTo>
                    <a:pt x="17779" y="1605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5490209" y="1942837"/>
              <a:ext cx="16510" cy="158750"/>
            </a:xfrm>
            <a:custGeom>
              <a:avLst/>
              <a:gdLst/>
              <a:ahLst/>
              <a:cxnLst/>
              <a:rect l="l" t="t" r="r" b="b"/>
              <a:pathLst>
                <a:path w="16510" h="158750">
                  <a:moveTo>
                    <a:pt x="0" y="0"/>
                  </a:moveTo>
                  <a:lnTo>
                    <a:pt x="0" y="134649"/>
                  </a:lnTo>
                  <a:lnTo>
                    <a:pt x="16510" y="15874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5505450" y="1965025"/>
              <a:ext cx="17780" cy="161925"/>
            </a:xfrm>
            <a:custGeom>
              <a:avLst/>
              <a:gdLst/>
              <a:ahLst/>
              <a:cxnLst/>
              <a:rect l="l" t="t" r="r" b="b"/>
              <a:pathLst>
                <a:path w="17779" h="161925">
                  <a:moveTo>
                    <a:pt x="0" y="0"/>
                  </a:moveTo>
                  <a:lnTo>
                    <a:pt x="0" y="134699"/>
                  </a:lnTo>
                  <a:lnTo>
                    <a:pt x="10160" y="149524"/>
                  </a:lnTo>
                  <a:lnTo>
                    <a:pt x="17779" y="161590"/>
                  </a:lnTo>
                  <a:lnTo>
                    <a:pt x="17779" y="27185"/>
                  </a:lnTo>
                  <a:lnTo>
                    <a:pt x="7620" y="1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5521959" y="199020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404"/>
                  </a:lnTo>
                  <a:lnTo>
                    <a:pt x="17779" y="16255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5538470" y="201634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9"/>
                  </a:lnTo>
                  <a:lnTo>
                    <a:pt x="17779" y="1625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5554979" y="204249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3"/>
                  </a:lnTo>
                  <a:lnTo>
                    <a:pt x="17780" y="162547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5571490" y="206864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87"/>
                  </a:lnTo>
                  <a:lnTo>
                    <a:pt x="17780" y="162541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5586729" y="2092782"/>
              <a:ext cx="19050" cy="165100"/>
            </a:xfrm>
            <a:custGeom>
              <a:avLst/>
              <a:gdLst/>
              <a:ahLst/>
              <a:cxnLst/>
              <a:rect l="l" t="t" r="r" b="b"/>
              <a:pathLst>
                <a:path w="19050" h="165100">
                  <a:moveTo>
                    <a:pt x="0" y="0"/>
                  </a:moveTo>
                  <a:lnTo>
                    <a:pt x="0" y="134382"/>
                  </a:lnTo>
                  <a:lnTo>
                    <a:pt x="19050" y="164546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5603240" y="211893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6"/>
                  </a:lnTo>
                  <a:lnTo>
                    <a:pt x="17780" y="16253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5619750" y="214507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0"/>
                  </a:lnTo>
                  <a:lnTo>
                    <a:pt x="17779" y="16252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5636259" y="217122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64"/>
                  </a:lnTo>
                  <a:lnTo>
                    <a:pt x="17779" y="16251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5652770" y="219737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9"/>
                  </a:lnTo>
                  <a:lnTo>
                    <a:pt x="17779" y="1625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5669279" y="222352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3"/>
                  </a:lnTo>
                  <a:lnTo>
                    <a:pt x="17780" y="162506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5684520" y="2247662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7"/>
                  </a:lnTo>
                  <a:lnTo>
                    <a:pt x="17779" y="16250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5701029" y="227381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2"/>
                  </a:lnTo>
                  <a:lnTo>
                    <a:pt x="17780" y="16249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5717540" y="229995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6"/>
                  </a:lnTo>
                  <a:lnTo>
                    <a:pt x="17780" y="16249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5734050" y="232610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0"/>
                  </a:lnTo>
                  <a:lnTo>
                    <a:pt x="17779" y="16248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5750560" y="2352268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30">
                  <a:moveTo>
                    <a:pt x="34290" y="54305"/>
                  </a:moveTo>
                  <a:lnTo>
                    <a:pt x="17780" y="28155"/>
                  </a:lnTo>
                  <a:lnTo>
                    <a:pt x="16510" y="26149"/>
                  </a:lnTo>
                  <a:lnTo>
                    <a:pt x="0" y="0"/>
                  </a:lnTo>
                  <a:lnTo>
                    <a:pt x="0" y="134315"/>
                  </a:lnTo>
                  <a:lnTo>
                    <a:pt x="16510" y="160464"/>
                  </a:lnTo>
                  <a:lnTo>
                    <a:pt x="34290" y="188620"/>
                  </a:lnTo>
                  <a:lnTo>
                    <a:pt x="34290" y="543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5783579" y="240455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313"/>
                  </a:lnTo>
                  <a:lnTo>
                    <a:pt x="16510" y="160455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5798820" y="242869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7"/>
                  </a:lnTo>
                  <a:lnTo>
                    <a:pt x="17779" y="16246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5815329" y="245483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2"/>
                  </a:lnTo>
                  <a:lnTo>
                    <a:pt x="17780" y="16245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5831840" y="248098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6"/>
                  </a:lnTo>
                  <a:lnTo>
                    <a:pt x="17780" y="16244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5848350" y="250713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0"/>
                  </a:lnTo>
                  <a:lnTo>
                    <a:pt x="17779" y="16244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5864859" y="253328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84"/>
                  </a:lnTo>
                  <a:lnTo>
                    <a:pt x="17779" y="16243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5880100" y="255742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279"/>
                  </a:lnTo>
                  <a:lnTo>
                    <a:pt x="19050" y="164444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5896609" y="258357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73"/>
                  </a:lnTo>
                  <a:lnTo>
                    <a:pt x="17779" y="16242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5913120" y="260971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7"/>
                  </a:lnTo>
                  <a:lnTo>
                    <a:pt x="17779" y="16242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5929629" y="263586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1"/>
                  </a:lnTo>
                  <a:lnTo>
                    <a:pt x="17780" y="16241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5946140" y="266201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6"/>
                  </a:lnTo>
                  <a:lnTo>
                    <a:pt x="17780" y="16240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5962650" y="268816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0"/>
                  </a:lnTo>
                  <a:lnTo>
                    <a:pt x="17779" y="16240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5977890" y="271230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45"/>
                  </a:lnTo>
                  <a:lnTo>
                    <a:pt x="17780" y="16239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5994400" y="273844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9"/>
                  </a:lnTo>
                  <a:lnTo>
                    <a:pt x="17779" y="16239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6010909" y="276459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3"/>
                  </a:lnTo>
                  <a:lnTo>
                    <a:pt x="17779" y="16238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6027420" y="279074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7"/>
                  </a:lnTo>
                  <a:lnTo>
                    <a:pt x="17779" y="16238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6043929" y="281689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1"/>
                  </a:lnTo>
                  <a:lnTo>
                    <a:pt x="17780" y="16237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6060440" y="284304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216"/>
                  </a:lnTo>
                  <a:lnTo>
                    <a:pt x="16510" y="160358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6075679" y="286718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10"/>
                  </a:lnTo>
                  <a:lnTo>
                    <a:pt x="17780" y="16236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6092190" y="289332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04"/>
                  </a:lnTo>
                  <a:lnTo>
                    <a:pt x="17780" y="16235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6108700" y="291947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9"/>
                  </a:lnTo>
                  <a:lnTo>
                    <a:pt x="17779" y="1623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6125209" y="294562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3"/>
                  </a:lnTo>
                  <a:lnTo>
                    <a:pt x="17779" y="16234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6141720" y="297177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7"/>
                  </a:lnTo>
                  <a:lnTo>
                    <a:pt x="17779" y="16234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6158229" y="2997923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1"/>
                  </a:lnTo>
                  <a:lnTo>
                    <a:pt x="17780" y="16233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6173470" y="302206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6"/>
                  </a:lnTo>
                  <a:lnTo>
                    <a:pt x="17779" y="16233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6189979" y="304820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0"/>
                  </a:lnTo>
                  <a:lnTo>
                    <a:pt x="17780" y="16232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6206490" y="307435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64"/>
                  </a:lnTo>
                  <a:lnTo>
                    <a:pt x="17780" y="16231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6223000" y="310050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9"/>
                  </a:lnTo>
                  <a:lnTo>
                    <a:pt x="17779" y="1623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6239509" y="312665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3"/>
                  </a:lnTo>
                  <a:lnTo>
                    <a:pt x="17779" y="16230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6254750" y="315079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48"/>
                  </a:lnTo>
                  <a:lnTo>
                    <a:pt x="19050" y="16431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6272529" y="3178951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41"/>
                  </a:lnTo>
                  <a:lnTo>
                    <a:pt x="16510" y="160284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6287770" y="320308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6"/>
                  </a:lnTo>
                  <a:lnTo>
                    <a:pt x="17779" y="16229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6304279" y="322923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0"/>
                  </a:lnTo>
                  <a:lnTo>
                    <a:pt x="17780" y="16228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6320790" y="325538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24"/>
                  </a:lnTo>
                  <a:lnTo>
                    <a:pt x="17780" y="16227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6337300" y="328153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19"/>
                  </a:lnTo>
                  <a:lnTo>
                    <a:pt x="17779" y="16227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6353809" y="3307682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13"/>
                  </a:lnTo>
                  <a:lnTo>
                    <a:pt x="16510" y="160256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6369050" y="3331820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07"/>
                  </a:lnTo>
                  <a:lnTo>
                    <a:pt x="19050" y="16427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6385559" y="335796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02"/>
                  </a:lnTo>
                  <a:lnTo>
                    <a:pt x="17779" y="162255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6402070" y="338411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6"/>
                  </a:lnTo>
                  <a:lnTo>
                    <a:pt x="17779" y="16225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6418579" y="341026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0"/>
                  </a:lnTo>
                  <a:lnTo>
                    <a:pt x="17780" y="162244"/>
                  </a:lnTo>
                  <a:lnTo>
                    <a:pt x="17780" y="30510"/>
                  </a:lnTo>
                  <a:lnTo>
                    <a:pt x="3810" y="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6435090" y="3438550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1948"/>
                  </a:lnTo>
                  <a:lnTo>
                    <a:pt x="1270" y="133959"/>
                  </a:lnTo>
                  <a:lnTo>
                    <a:pt x="17780" y="163273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6451600" y="3467476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2093"/>
                  </a:lnTo>
                  <a:lnTo>
                    <a:pt x="17779" y="16366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6466840" y="3494177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451"/>
                  </a:lnTo>
                  <a:lnTo>
                    <a:pt x="17780" y="16402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6483350" y="3523103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840"/>
                  </a:lnTo>
                  <a:lnTo>
                    <a:pt x="17779" y="164410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6499859" y="3552028"/>
              <a:ext cx="17780" cy="165100"/>
            </a:xfrm>
            <a:custGeom>
              <a:avLst/>
              <a:gdLst/>
              <a:ahLst/>
              <a:cxnLst/>
              <a:rect l="l" t="t" r="r" b="b"/>
              <a:pathLst>
                <a:path w="17779" h="165100">
                  <a:moveTo>
                    <a:pt x="0" y="0"/>
                  </a:moveTo>
                  <a:lnTo>
                    <a:pt x="0" y="133229"/>
                  </a:lnTo>
                  <a:lnTo>
                    <a:pt x="17780" y="16479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6516369" y="3580955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3618"/>
                  </a:lnTo>
                  <a:lnTo>
                    <a:pt x="17779" y="165187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6532880" y="3609880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4006"/>
                  </a:lnTo>
                  <a:lnTo>
                    <a:pt x="17779" y="16557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6549390" y="3638806"/>
              <a:ext cx="16510" cy="163830"/>
            </a:xfrm>
            <a:custGeom>
              <a:avLst/>
              <a:gdLst/>
              <a:ahLst/>
              <a:cxnLst/>
              <a:rect l="l" t="t" r="r" b="b"/>
              <a:pathLst>
                <a:path w="16509" h="163829">
                  <a:moveTo>
                    <a:pt x="0" y="0"/>
                  </a:moveTo>
                  <a:lnTo>
                    <a:pt x="0" y="134395"/>
                  </a:lnTo>
                  <a:lnTo>
                    <a:pt x="16509" y="163710"/>
                  </a:lnTo>
                  <a:lnTo>
                    <a:pt x="16509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6564630" y="3665507"/>
              <a:ext cx="17780" cy="166370"/>
            </a:xfrm>
            <a:custGeom>
              <a:avLst/>
              <a:gdLst/>
              <a:ahLst/>
              <a:cxnLst/>
              <a:rect l="l" t="t" r="r" b="b"/>
              <a:pathLst>
                <a:path w="17779" h="166370">
                  <a:moveTo>
                    <a:pt x="0" y="0"/>
                  </a:moveTo>
                  <a:lnTo>
                    <a:pt x="0" y="134754"/>
                  </a:lnTo>
                  <a:lnTo>
                    <a:pt x="17779" y="16632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6581140" y="3694433"/>
              <a:ext cx="17780" cy="167005"/>
            </a:xfrm>
            <a:custGeom>
              <a:avLst/>
              <a:gdLst/>
              <a:ahLst/>
              <a:cxnLst/>
              <a:rect l="l" t="t" r="r" b="b"/>
              <a:pathLst>
                <a:path w="17779" h="167004">
                  <a:moveTo>
                    <a:pt x="0" y="0"/>
                  </a:moveTo>
                  <a:lnTo>
                    <a:pt x="0" y="135143"/>
                  </a:lnTo>
                  <a:lnTo>
                    <a:pt x="17779" y="16671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6597650" y="3723359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532"/>
                  </a:lnTo>
                  <a:lnTo>
                    <a:pt x="17779" y="167101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6614159" y="3752285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920"/>
                  </a:lnTo>
                  <a:lnTo>
                    <a:pt x="17780" y="167490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6630669" y="3781211"/>
              <a:ext cx="17780" cy="168275"/>
            </a:xfrm>
            <a:custGeom>
              <a:avLst/>
              <a:gdLst/>
              <a:ahLst/>
              <a:cxnLst/>
              <a:rect l="l" t="t" r="r" b="b"/>
              <a:pathLst>
                <a:path w="17779" h="168275">
                  <a:moveTo>
                    <a:pt x="0" y="0"/>
                  </a:moveTo>
                  <a:lnTo>
                    <a:pt x="0" y="136309"/>
                  </a:lnTo>
                  <a:lnTo>
                    <a:pt x="17779" y="167879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6647180" y="3810136"/>
              <a:ext cx="16510" cy="166370"/>
            </a:xfrm>
            <a:custGeom>
              <a:avLst/>
              <a:gdLst/>
              <a:ahLst/>
              <a:cxnLst/>
              <a:rect l="l" t="t" r="r" b="b"/>
              <a:pathLst>
                <a:path w="16509" h="166370">
                  <a:moveTo>
                    <a:pt x="0" y="0"/>
                  </a:moveTo>
                  <a:lnTo>
                    <a:pt x="0" y="136698"/>
                  </a:lnTo>
                  <a:lnTo>
                    <a:pt x="16510" y="166012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6662419" y="3836837"/>
              <a:ext cx="17780" cy="168910"/>
            </a:xfrm>
            <a:custGeom>
              <a:avLst/>
              <a:gdLst/>
              <a:ahLst/>
              <a:cxnLst/>
              <a:rect l="l" t="t" r="r" b="b"/>
              <a:pathLst>
                <a:path w="17779" h="168910">
                  <a:moveTo>
                    <a:pt x="0" y="0"/>
                  </a:moveTo>
                  <a:lnTo>
                    <a:pt x="0" y="137057"/>
                  </a:lnTo>
                  <a:lnTo>
                    <a:pt x="17779" y="16862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6678930" y="3865763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445"/>
                  </a:lnTo>
                  <a:lnTo>
                    <a:pt x="17779" y="16901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6695440" y="3894689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834"/>
                  </a:lnTo>
                  <a:lnTo>
                    <a:pt x="17779" y="16940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6711950" y="3923615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223"/>
                  </a:lnTo>
                  <a:lnTo>
                    <a:pt x="17779" y="169793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6728459" y="3952541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612"/>
                  </a:lnTo>
                  <a:lnTo>
                    <a:pt x="17780" y="17018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6743700" y="3979241"/>
              <a:ext cx="19050" cy="173355"/>
            </a:xfrm>
            <a:custGeom>
              <a:avLst/>
              <a:gdLst/>
              <a:ahLst/>
              <a:cxnLst/>
              <a:rect l="l" t="t" r="r" b="b"/>
              <a:pathLst>
                <a:path w="19050" h="173354">
                  <a:moveTo>
                    <a:pt x="0" y="0"/>
                  </a:moveTo>
                  <a:lnTo>
                    <a:pt x="0" y="138971"/>
                  </a:lnTo>
                  <a:lnTo>
                    <a:pt x="19050" y="172795"/>
                  </a:lnTo>
                  <a:lnTo>
                    <a:pt x="19050" y="33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6760209" y="4008167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359"/>
                  </a:lnTo>
                  <a:lnTo>
                    <a:pt x="17780" y="17092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6776719" y="4037093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748"/>
                  </a:lnTo>
                  <a:lnTo>
                    <a:pt x="17779" y="171318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6793230" y="4066019"/>
              <a:ext cx="17780" cy="172085"/>
            </a:xfrm>
            <a:custGeom>
              <a:avLst/>
              <a:gdLst/>
              <a:ahLst/>
              <a:cxnLst/>
              <a:rect l="l" t="t" r="r" b="b"/>
              <a:pathLst>
                <a:path w="17779" h="172085">
                  <a:moveTo>
                    <a:pt x="0" y="0"/>
                  </a:moveTo>
                  <a:lnTo>
                    <a:pt x="0" y="140137"/>
                  </a:lnTo>
                  <a:lnTo>
                    <a:pt x="17779" y="17170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6809740" y="4094945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526"/>
                  </a:lnTo>
                  <a:lnTo>
                    <a:pt x="17779" y="17209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6826250" y="4123871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914"/>
                  </a:lnTo>
                  <a:lnTo>
                    <a:pt x="17779" y="17248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6842759" y="4152797"/>
              <a:ext cx="16510" cy="170815"/>
            </a:xfrm>
            <a:custGeom>
              <a:avLst/>
              <a:gdLst/>
              <a:ahLst/>
              <a:cxnLst/>
              <a:rect l="l" t="t" r="r" b="b"/>
              <a:pathLst>
                <a:path w="16509" h="170814">
                  <a:moveTo>
                    <a:pt x="0" y="0"/>
                  </a:moveTo>
                  <a:lnTo>
                    <a:pt x="0" y="141303"/>
                  </a:lnTo>
                  <a:lnTo>
                    <a:pt x="16510" y="170618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6858000" y="4179497"/>
              <a:ext cx="17780" cy="173355"/>
            </a:xfrm>
            <a:custGeom>
              <a:avLst/>
              <a:gdLst/>
              <a:ahLst/>
              <a:cxnLst/>
              <a:rect l="l" t="t" r="r" b="b"/>
              <a:pathLst>
                <a:path w="17779" h="173354">
                  <a:moveTo>
                    <a:pt x="0" y="0"/>
                  </a:moveTo>
                  <a:lnTo>
                    <a:pt x="0" y="141662"/>
                  </a:lnTo>
                  <a:lnTo>
                    <a:pt x="17779" y="17323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6874509" y="4208424"/>
              <a:ext cx="17780" cy="175895"/>
            </a:xfrm>
            <a:custGeom>
              <a:avLst/>
              <a:gdLst/>
              <a:ahLst/>
              <a:cxnLst/>
              <a:rect l="l" t="t" r="r" b="b"/>
              <a:pathLst>
                <a:path w="17779" h="175895">
                  <a:moveTo>
                    <a:pt x="0" y="0"/>
                  </a:moveTo>
                  <a:lnTo>
                    <a:pt x="0" y="142051"/>
                  </a:lnTo>
                  <a:lnTo>
                    <a:pt x="8890" y="157836"/>
                  </a:lnTo>
                  <a:lnTo>
                    <a:pt x="17780" y="175698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6891019" y="4237349"/>
              <a:ext cx="17780" cy="180340"/>
            </a:xfrm>
            <a:custGeom>
              <a:avLst/>
              <a:gdLst/>
              <a:ahLst/>
              <a:cxnLst/>
              <a:rect l="l" t="t" r="r" b="b"/>
              <a:pathLst>
                <a:path w="17779" h="180339">
                  <a:moveTo>
                    <a:pt x="0" y="0"/>
                  </a:moveTo>
                  <a:lnTo>
                    <a:pt x="0" y="144221"/>
                  </a:lnTo>
                  <a:lnTo>
                    <a:pt x="17779" y="179946"/>
                  </a:lnTo>
                  <a:lnTo>
                    <a:pt x="17779" y="33278"/>
                  </a:lnTo>
                  <a:lnTo>
                    <a:pt x="2539" y="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6907530" y="4268225"/>
              <a:ext cx="17780" cy="182245"/>
            </a:xfrm>
            <a:custGeom>
              <a:avLst/>
              <a:gdLst/>
              <a:ahLst/>
              <a:cxnLst/>
              <a:rect l="l" t="t" r="r" b="b"/>
              <a:pathLst>
                <a:path w="17779" h="182245">
                  <a:moveTo>
                    <a:pt x="0" y="0"/>
                  </a:moveTo>
                  <a:lnTo>
                    <a:pt x="0" y="146519"/>
                  </a:lnTo>
                  <a:lnTo>
                    <a:pt x="17779" y="18224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6924040" y="4299455"/>
              <a:ext cx="17780" cy="184785"/>
            </a:xfrm>
            <a:custGeom>
              <a:avLst/>
              <a:gdLst/>
              <a:ahLst/>
              <a:cxnLst/>
              <a:rect l="l" t="t" r="r" b="b"/>
              <a:pathLst>
                <a:path w="17779" h="184785">
                  <a:moveTo>
                    <a:pt x="0" y="0"/>
                  </a:moveTo>
                  <a:lnTo>
                    <a:pt x="0" y="148462"/>
                  </a:lnTo>
                  <a:lnTo>
                    <a:pt x="17779" y="184188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6940550" y="4330686"/>
              <a:ext cx="17780" cy="186690"/>
            </a:xfrm>
            <a:custGeom>
              <a:avLst/>
              <a:gdLst/>
              <a:ahLst/>
              <a:cxnLst/>
              <a:rect l="l" t="t" r="r" b="b"/>
              <a:pathLst>
                <a:path w="17779" h="186689">
                  <a:moveTo>
                    <a:pt x="0" y="0"/>
                  </a:moveTo>
                  <a:lnTo>
                    <a:pt x="0" y="150406"/>
                  </a:lnTo>
                  <a:lnTo>
                    <a:pt x="17779" y="18613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6955790" y="4359514"/>
              <a:ext cx="17780" cy="187960"/>
            </a:xfrm>
            <a:custGeom>
              <a:avLst/>
              <a:gdLst/>
              <a:ahLst/>
              <a:cxnLst/>
              <a:rect l="l" t="t" r="r" b="b"/>
              <a:pathLst>
                <a:path w="17779" h="187960">
                  <a:moveTo>
                    <a:pt x="0" y="0"/>
                  </a:moveTo>
                  <a:lnTo>
                    <a:pt x="0" y="152200"/>
                  </a:lnTo>
                  <a:lnTo>
                    <a:pt x="17779" y="1879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6972300" y="4390744"/>
              <a:ext cx="17780" cy="189865"/>
            </a:xfrm>
            <a:custGeom>
              <a:avLst/>
              <a:gdLst/>
              <a:ahLst/>
              <a:cxnLst/>
              <a:rect l="l" t="t" r="r" b="b"/>
              <a:pathLst>
                <a:path w="17779" h="189864">
                  <a:moveTo>
                    <a:pt x="0" y="0"/>
                  </a:moveTo>
                  <a:lnTo>
                    <a:pt x="0" y="154143"/>
                  </a:lnTo>
                  <a:lnTo>
                    <a:pt x="17779" y="18986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6988809" y="4421974"/>
              <a:ext cx="17780" cy="192405"/>
            </a:xfrm>
            <a:custGeom>
              <a:avLst/>
              <a:gdLst/>
              <a:ahLst/>
              <a:cxnLst/>
              <a:rect l="l" t="t" r="r" b="b"/>
              <a:pathLst>
                <a:path w="17779" h="192404">
                  <a:moveTo>
                    <a:pt x="0" y="0"/>
                  </a:moveTo>
                  <a:lnTo>
                    <a:pt x="0" y="156087"/>
                  </a:lnTo>
                  <a:lnTo>
                    <a:pt x="17780" y="191812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005319" y="4453204"/>
              <a:ext cx="17780" cy="194310"/>
            </a:xfrm>
            <a:custGeom>
              <a:avLst/>
              <a:gdLst/>
              <a:ahLst/>
              <a:cxnLst/>
              <a:rect l="l" t="t" r="r" b="b"/>
              <a:pathLst>
                <a:path w="17779" h="194310">
                  <a:moveTo>
                    <a:pt x="0" y="0"/>
                  </a:moveTo>
                  <a:lnTo>
                    <a:pt x="0" y="158030"/>
                  </a:lnTo>
                  <a:lnTo>
                    <a:pt x="17779" y="19375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021830" y="4484435"/>
              <a:ext cx="17780" cy="196215"/>
            </a:xfrm>
            <a:custGeom>
              <a:avLst/>
              <a:gdLst/>
              <a:ahLst/>
              <a:cxnLst/>
              <a:rect l="l" t="t" r="r" b="b"/>
              <a:pathLst>
                <a:path w="17779" h="196214">
                  <a:moveTo>
                    <a:pt x="0" y="0"/>
                  </a:moveTo>
                  <a:lnTo>
                    <a:pt x="0" y="159974"/>
                  </a:lnTo>
                  <a:lnTo>
                    <a:pt x="17779" y="19569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037069" y="4513263"/>
              <a:ext cx="17780" cy="198120"/>
            </a:xfrm>
            <a:custGeom>
              <a:avLst/>
              <a:gdLst/>
              <a:ahLst/>
              <a:cxnLst/>
              <a:rect l="l" t="t" r="r" b="b"/>
              <a:pathLst>
                <a:path w="17779" h="198120">
                  <a:moveTo>
                    <a:pt x="0" y="0"/>
                  </a:moveTo>
                  <a:lnTo>
                    <a:pt x="0" y="161768"/>
                  </a:lnTo>
                  <a:lnTo>
                    <a:pt x="17779" y="197493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053580" y="4544493"/>
              <a:ext cx="17780" cy="200025"/>
            </a:xfrm>
            <a:custGeom>
              <a:avLst/>
              <a:gdLst/>
              <a:ahLst/>
              <a:cxnLst/>
              <a:rect l="l" t="t" r="r" b="b"/>
              <a:pathLst>
                <a:path w="17779" h="200025">
                  <a:moveTo>
                    <a:pt x="0" y="0"/>
                  </a:moveTo>
                  <a:lnTo>
                    <a:pt x="0" y="163711"/>
                  </a:lnTo>
                  <a:lnTo>
                    <a:pt x="17779" y="19943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070090" y="4575723"/>
              <a:ext cx="17780" cy="201930"/>
            </a:xfrm>
            <a:custGeom>
              <a:avLst/>
              <a:gdLst/>
              <a:ahLst/>
              <a:cxnLst/>
              <a:rect l="l" t="t" r="r" b="b"/>
              <a:pathLst>
                <a:path w="17779" h="201929">
                  <a:moveTo>
                    <a:pt x="0" y="0"/>
                  </a:moveTo>
                  <a:lnTo>
                    <a:pt x="0" y="165655"/>
                  </a:lnTo>
                  <a:lnTo>
                    <a:pt x="17779" y="20138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086600" y="4606954"/>
              <a:ext cx="17780" cy="203835"/>
            </a:xfrm>
            <a:custGeom>
              <a:avLst/>
              <a:gdLst/>
              <a:ahLst/>
              <a:cxnLst/>
              <a:rect l="l" t="t" r="r" b="b"/>
              <a:pathLst>
                <a:path w="17779" h="203835">
                  <a:moveTo>
                    <a:pt x="0" y="0"/>
                  </a:moveTo>
                  <a:lnTo>
                    <a:pt x="0" y="167598"/>
                  </a:lnTo>
                  <a:lnTo>
                    <a:pt x="17779" y="20332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103109" y="4638184"/>
              <a:ext cx="17780" cy="205740"/>
            </a:xfrm>
            <a:custGeom>
              <a:avLst/>
              <a:gdLst/>
              <a:ahLst/>
              <a:cxnLst/>
              <a:rect l="l" t="t" r="r" b="b"/>
              <a:pathLst>
                <a:path w="17779" h="205739">
                  <a:moveTo>
                    <a:pt x="0" y="0"/>
                  </a:moveTo>
                  <a:lnTo>
                    <a:pt x="0" y="169542"/>
                  </a:lnTo>
                  <a:lnTo>
                    <a:pt x="17780" y="205268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119619" y="4669414"/>
              <a:ext cx="17780" cy="207645"/>
            </a:xfrm>
            <a:custGeom>
              <a:avLst/>
              <a:gdLst/>
              <a:ahLst/>
              <a:cxnLst/>
              <a:rect l="l" t="t" r="r" b="b"/>
              <a:pathLst>
                <a:path w="17779" h="207645">
                  <a:moveTo>
                    <a:pt x="0" y="0"/>
                  </a:moveTo>
                  <a:lnTo>
                    <a:pt x="0" y="171485"/>
                  </a:lnTo>
                  <a:lnTo>
                    <a:pt x="17779" y="20721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136130" y="4700645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09" h="207010">
                  <a:moveTo>
                    <a:pt x="0" y="0"/>
                  </a:moveTo>
                  <a:lnTo>
                    <a:pt x="0" y="173429"/>
                  </a:lnTo>
                  <a:lnTo>
                    <a:pt x="16510" y="206603"/>
                  </a:lnTo>
                  <a:lnTo>
                    <a:pt x="16510" y="3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151369" y="4729472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75223"/>
                  </a:lnTo>
                  <a:lnTo>
                    <a:pt x="17779" y="21094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167880" y="4760703"/>
              <a:ext cx="17780" cy="213360"/>
            </a:xfrm>
            <a:custGeom>
              <a:avLst/>
              <a:gdLst/>
              <a:ahLst/>
              <a:cxnLst/>
              <a:rect l="l" t="t" r="r" b="b"/>
              <a:pathLst>
                <a:path w="17779" h="213360">
                  <a:moveTo>
                    <a:pt x="0" y="0"/>
                  </a:moveTo>
                  <a:lnTo>
                    <a:pt x="0" y="177167"/>
                  </a:lnTo>
                  <a:lnTo>
                    <a:pt x="17779" y="212892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184390" y="4791933"/>
              <a:ext cx="17780" cy="215265"/>
            </a:xfrm>
            <a:custGeom>
              <a:avLst/>
              <a:gdLst/>
              <a:ahLst/>
              <a:cxnLst/>
              <a:rect l="l" t="t" r="r" b="b"/>
              <a:pathLst>
                <a:path w="17779" h="215264">
                  <a:moveTo>
                    <a:pt x="0" y="0"/>
                  </a:moveTo>
                  <a:lnTo>
                    <a:pt x="0" y="179110"/>
                  </a:lnTo>
                  <a:lnTo>
                    <a:pt x="17779" y="21483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200900" y="4823164"/>
              <a:ext cx="17780" cy="217170"/>
            </a:xfrm>
            <a:custGeom>
              <a:avLst/>
              <a:gdLst/>
              <a:ahLst/>
              <a:cxnLst/>
              <a:rect l="l" t="t" r="r" b="b"/>
              <a:pathLst>
                <a:path w="17779" h="217170">
                  <a:moveTo>
                    <a:pt x="0" y="0"/>
                  </a:moveTo>
                  <a:lnTo>
                    <a:pt x="0" y="181054"/>
                  </a:lnTo>
                  <a:lnTo>
                    <a:pt x="17779" y="21677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217409" y="4854394"/>
              <a:ext cx="17780" cy="219075"/>
            </a:xfrm>
            <a:custGeom>
              <a:avLst/>
              <a:gdLst/>
              <a:ahLst/>
              <a:cxnLst/>
              <a:rect l="l" t="t" r="r" b="b"/>
              <a:pathLst>
                <a:path w="17779" h="219075">
                  <a:moveTo>
                    <a:pt x="0" y="0"/>
                  </a:moveTo>
                  <a:lnTo>
                    <a:pt x="0" y="182997"/>
                  </a:lnTo>
                  <a:lnTo>
                    <a:pt x="17780" y="218723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232650" y="4883222"/>
              <a:ext cx="19050" cy="223520"/>
            </a:xfrm>
            <a:custGeom>
              <a:avLst/>
              <a:gdLst/>
              <a:ahLst/>
              <a:cxnLst/>
              <a:rect l="l" t="t" r="r" b="b"/>
              <a:pathLst>
                <a:path w="19050" h="223520">
                  <a:moveTo>
                    <a:pt x="0" y="0"/>
                  </a:moveTo>
                  <a:lnTo>
                    <a:pt x="0" y="184791"/>
                  </a:lnTo>
                  <a:lnTo>
                    <a:pt x="19050" y="223069"/>
                  </a:lnTo>
                  <a:lnTo>
                    <a:pt x="19050" y="3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249159" y="4914452"/>
              <a:ext cx="17780" cy="222885"/>
            </a:xfrm>
            <a:custGeom>
              <a:avLst/>
              <a:gdLst/>
              <a:ahLst/>
              <a:cxnLst/>
              <a:rect l="l" t="t" r="r" b="b"/>
              <a:pathLst>
                <a:path w="17779" h="222885">
                  <a:moveTo>
                    <a:pt x="0" y="0"/>
                  </a:moveTo>
                  <a:lnTo>
                    <a:pt x="0" y="186735"/>
                  </a:lnTo>
                  <a:lnTo>
                    <a:pt x="17780" y="222460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7265669" y="4945683"/>
              <a:ext cx="17780" cy="224790"/>
            </a:xfrm>
            <a:custGeom>
              <a:avLst/>
              <a:gdLst/>
              <a:ahLst/>
              <a:cxnLst/>
              <a:rect l="l" t="t" r="r" b="b"/>
              <a:pathLst>
                <a:path w="17779" h="224789">
                  <a:moveTo>
                    <a:pt x="0" y="0"/>
                  </a:moveTo>
                  <a:lnTo>
                    <a:pt x="0" y="188678"/>
                  </a:lnTo>
                  <a:lnTo>
                    <a:pt x="17779" y="22440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7282180" y="4976913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90622"/>
                  </a:lnTo>
                  <a:lnTo>
                    <a:pt x="10160" y="211036"/>
                  </a:lnTo>
                  <a:lnTo>
                    <a:pt x="17779" y="2045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7298690" y="5008143"/>
              <a:ext cx="17780" cy="174625"/>
            </a:xfrm>
            <a:custGeom>
              <a:avLst/>
              <a:gdLst/>
              <a:ahLst/>
              <a:cxnLst/>
              <a:rect l="l" t="t" r="r" b="b"/>
              <a:pathLst>
                <a:path w="17779" h="174625">
                  <a:moveTo>
                    <a:pt x="0" y="0"/>
                  </a:moveTo>
                  <a:lnTo>
                    <a:pt x="0" y="174380"/>
                  </a:lnTo>
                  <a:lnTo>
                    <a:pt x="17779" y="15918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7315200" y="5039373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39">
                  <a:moveTo>
                    <a:pt x="0" y="0"/>
                  </a:moveTo>
                  <a:lnTo>
                    <a:pt x="0" y="129041"/>
                  </a:lnTo>
                  <a:lnTo>
                    <a:pt x="17779" y="11384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7330440" y="5068201"/>
              <a:ext cx="17780" cy="87630"/>
            </a:xfrm>
            <a:custGeom>
              <a:avLst/>
              <a:gdLst/>
              <a:ahLst/>
              <a:cxnLst/>
              <a:rect l="l" t="t" r="r" b="b"/>
              <a:pathLst>
                <a:path w="17779" h="87629">
                  <a:moveTo>
                    <a:pt x="0" y="0"/>
                  </a:moveTo>
                  <a:lnTo>
                    <a:pt x="0" y="87190"/>
                  </a:lnTo>
                  <a:lnTo>
                    <a:pt x="17779" y="7199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7346950" y="5099432"/>
              <a:ext cx="15240" cy="41910"/>
            </a:xfrm>
            <a:custGeom>
              <a:avLst/>
              <a:gdLst/>
              <a:ahLst/>
              <a:cxnLst/>
              <a:rect l="l" t="t" r="r" b="b"/>
              <a:pathLst>
                <a:path w="15240" h="41910">
                  <a:moveTo>
                    <a:pt x="0" y="0"/>
                  </a:moveTo>
                  <a:lnTo>
                    <a:pt x="0" y="41851"/>
                  </a:lnTo>
                  <a:lnTo>
                    <a:pt x="15240" y="28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6746240" y="3581400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0" y="22804"/>
                  </a:moveTo>
                  <a:lnTo>
                    <a:pt x="8889" y="22804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22804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4" name="object 1164"/>
          <p:cNvGrpSpPr/>
          <p:nvPr/>
        </p:nvGrpSpPr>
        <p:grpSpPr>
          <a:xfrm>
            <a:off x="6753859" y="3581400"/>
            <a:ext cx="44450" cy="47625"/>
            <a:chOff x="6753859" y="3581400"/>
            <a:chExt cx="44450" cy="47625"/>
          </a:xfrm>
        </p:grpSpPr>
        <p:sp>
          <p:nvSpPr>
            <p:cNvPr id="1165" name="object 1165"/>
            <p:cNvSpPr/>
            <p:nvPr/>
          </p:nvSpPr>
          <p:spPr>
            <a:xfrm>
              <a:off x="6753859" y="35814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0" y="27111"/>
                  </a:moveTo>
                  <a:lnTo>
                    <a:pt x="8890" y="27111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27111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6762749" y="358140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90" h="32385">
                  <a:moveTo>
                    <a:pt x="0" y="32136"/>
                  </a:moveTo>
                  <a:lnTo>
                    <a:pt x="8890" y="32136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32136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6771639" y="3581400"/>
              <a:ext cx="8890" cy="37465"/>
            </a:xfrm>
            <a:custGeom>
              <a:avLst/>
              <a:gdLst/>
              <a:ahLst/>
              <a:cxnLst/>
              <a:rect l="l" t="t" r="r" b="b"/>
              <a:pathLst>
                <a:path w="8890" h="37464">
                  <a:moveTo>
                    <a:pt x="0" y="37161"/>
                  </a:moveTo>
                  <a:lnTo>
                    <a:pt x="8889" y="37161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37161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6779259" y="3581400"/>
              <a:ext cx="10160" cy="42545"/>
            </a:xfrm>
            <a:custGeom>
              <a:avLst/>
              <a:gdLst/>
              <a:ahLst/>
              <a:cxnLst/>
              <a:rect l="l" t="t" r="r" b="b"/>
              <a:pathLst>
                <a:path w="10159" h="42545">
                  <a:moveTo>
                    <a:pt x="0" y="42186"/>
                  </a:moveTo>
                  <a:lnTo>
                    <a:pt x="10160" y="42186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42186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6788149" y="3581400"/>
              <a:ext cx="10160" cy="47625"/>
            </a:xfrm>
            <a:custGeom>
              <a:avLst/>
              <a:gdLst/>
              <a:ahLst/>
              <a:cxnLst/>
              <a:rect l="l" t="t" r="r" b="b"/>
              <a:pathLst>
                <a:path w="10159" h="47625">
                  <a:moveTo>
                    <a:pt x="0" y="47210"/>
                  </a:moveTo>
                  <a:lnTo>
                    <a:pt x="10159" y="47210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4721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0" name="object 1170"/>
          <p:cNvGrpSpPr/>
          <p:nvPr/>
        </p:nvGrpSpPr>
        <p:grpSpPr>
          <a:xfrm>
            <a:off x="6797040" y="3581400"/>
            <a:ext cx="26670" cy="47625"/>
            <a:chOff x="6797040" y="3581400"/>
            <a:chExt cx="26670" cy="47625"/>
          </a:xfrm>
        </p:grpSpPr>
        <p:sp>
          <p:nvSpPr>
            <p:cNvPr id="1171" name="object 1171"/>
            <p:cNvSpPr/>
            <p:nvPr/>
          </p:nvSpPr>
          <p:spPr>
            <a:xfrm>
              <a:off x="6797040" y="3581400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59" h="46989">
                  <a:moveTo>
                    <a:pt x="0" y="46989"/>
                  </a:moveTo>
                  <a:lnTo>
                    <a:pt x="10159" y="46989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46989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6805930" y="3581400"/>
              <a:ext cx="10160" cy="47625"/>
            </a:xfrm>
            <a:custGeom>
              <a:avLst/>
              <a:gdLst/>
              <a:ahLst/>
              <a:cxnLst/>
              <a:rect l="l" t="t" r="r" b="b"/>
              <a:pathLst>
                <a:path w="10159" h="47625">
                  <a:moveTo>
                    <a:pt x="0" y="47252"/>
                  </a:moveTo>
                  <a:lnTo>
                    <a:pt x="10160" y="47252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47252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6814820" y="3581400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0" y="22416"/>
                  </a:moveTo>
                  <a:lnTo>
                    <a:pt x="8889" y="22416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22416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4" name="object 1174"/>
          <p:cNvGrpSpPr/>
          <p:nvPr/>
        </p:nvGrpSpPr>
        <p:grpSpPr>
          <a:xfrm>
            <a:off x="6884669" y="2231186"/>
            <a:ext cx="392430" cy="969644"/>
            <a:chOff x="6884669" y="2231186"/>
            <a:chExt cx="392430" cy="969644"/>
          </a:xfrm>
        </p:grpSpPr>
        <p:sp>
          <p:nvSpPr>
            <p:cNvPr id="1175" name="object 1175"/>
            <p:cNvSpPr/>
            <p:nvPr/>
          </p:nvSpPr>
          <p:spPr>
            <a:xfrm>
              <a:off x="6884669" y="3196216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4">
                  <a:moveTo>
                    <a:pt x="0" y="4183"/>
                  </a:moveTo>
                  <a:lnTo>
                    <a:pt x="8889" y="4183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4183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6893559" y="317189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0" y="28500"/>
                  </a:moveTo>
                  <a:lnTo>
                    <a:pt x="8890" y="2850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2850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6902449" y="3147582"/>
              <a:ext cx="8890" cy="53340"/>
            </a:xfrm>
            <a:custGeom>
              <a:avLst/>
              <a:gdLst/>
              <a:ahLst/>
              <a:cxnLst/>
              <a:rect l="l" t="t" r="r" b="b"/>
              <a:pathLst>
                <a:path w="8890" h="53339">
                  <a:moveTo>
                    <a:pt x="0" y="52817"/>
                  </a:moveTo>
                  <a:lnTo>
                    <a:pt x="8890" y="52817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52817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6910069" y="3123266"/>
              <a:ext cx="10160" cy="77470"/>
            </a:xfrm>
            <a:custGeom>
              <a:avLst/>
              <a:gdLst/>
              <a:ahLst/>
              <a:cxnLst/>
              <a:rect l="l" t="t" r="r" b="b"/>
              <a:pathLst>
                <a:path w="10159" h="77469">
                  <a:moveTo>
                    <a:pt x="0" y="77133"/>
                  </a:moveTo>
                  <a:lnTo>
                    <a:pt x="10159" y="77133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77133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6918959" y="3098949"/>
              <a:ext cx="10160" cy="101600"/>
            </a:xfrm>
            <a:custGeom>
              <a:avLst/>
              <a:gdLst/>
              <a:ahLst/>
              <a:cxnLst/>
              <a:rect l="l" t="t" r="r" b="b"/>
              <a:pathLst>
                <a:path w="10159" h="101600">
                  <a:moveTo>
                    <a:pt x="0" y="101450"/>
                  </a:moveTo>
                  <a:lnTo>
                    <a:pt x="10160" y="10145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10145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6927849" y="3078106"/>
              <a:ext cx="8890" cy="122555"/>
            </a:xfrm>
            <a:custGeom>
              <a:avLst/>
              <a:gdLst/>
              <a:ahLst/>
              <a:cxnLst/>
              <a:rect l="l" t="t" r="r" b="b"/>
              <a:pathLst>
                <a:path w="8890" h="122555">
                  <a:moveTo>
                    <a:pt x="0" y="122293"/>
                  </a:moveTo>
                  <a:lnTo>
                    <a:pt x="8890" y="122293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122293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6936739" y="3053789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90" h="146685">
                  <a:moveTo>
                    <a:pt x="0" y="146610"/>
                  </a:moveTo>
                  <a:lnTo>
                    <a:pt x="8889" y="146610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14661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6945629" y="3029472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90" h="171450">
                  <a:moveTo>
                    <a:pt x="0" y="170927"/>
                  </a:moveTo>
                  <a:lnTo>
                    <a:pt x="8890" y="170927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170927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6954519" y="3005156"/>
              <a:ext cx="8890" cy="195580"/>
            </a:xfrm>
            <a:custGeom>
              <a:avLst/>
              <a:gdLst/>
              <a:ahLst/>
              <a:cxnLst/>
              <a:rect l="l" t="t" r="r" b="b"/>
              <a:pathLst>
                <a:path w="8890" h="195580">
                  <a:moveTo>
                    <a:pt x="0" y="195243"/>
                  </a:moveTo>
                  <a:lnTo>
                    <a:pt x="8889" y="195243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195243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6962139" y="2980839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59" y="0"/>
                  </a:moveTo>
                  <a:lnTo>
                    <a:pt x="0" y="27790"/>
                  </a:lnTo>
                  <a:lnTo>
                    <a:pt x="0" y="211416"/>
                  </a:lnTo>
                  <a:lnTo>
                    <a:pt x="10159" y="183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6971029" y="2956522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60" y="0"/>
                  </a:moveTo>
                  <a:lnTo>
                    <a:pt x="0" y="27790"/>
                  </a:lnTo>
                  <a:lnTo>
                    <a:pt x="0" y="210897"/>
                  </a:lnTo>
                  <a:lnTo>
                    <a:pt x="10160" y="18251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6979919" y="2932205"/>
              <a:ext cx="10160" cy="210820"/>
            </a:xfrm>
            <a:custGeom>
              <a:avLst/>
              <a:gdLst/>
              <a:ahLst/>
              <a:cxnLst/>
              <a:rect l="l" t="t" r="r" b="b"/>
              <a:pathLst>
                <a:path w="10159" h="210819">
                  <a:moveTo>
                    <a:pt x="10159" y="0"/>
                  </a:moveTo>
                  <a:lnTo>
                    <a:pt x="0" y="27790"/>
                  </a:lnTo>
                  <a:lnTo>
                    <a:pt x="0" y="210378"/>
                  </a:lnTo>
                  <a:lnTo>
                    <a:pt x="10159" y="18199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6988809" y="2907889"/>
              <a:ext cx="10160" cy="210185"/>
            </a:xfrm>
            <a:custGeom>
              <a:avLst/>
              <a:gdLst/>
              <a:ahLst/>
              <a:cxnLst/>
              <a:rect l="l" t="t" r="r" b="b"/>
              <a:pathLst>
                <a:path w="10159" h="210185">
                  <a:moveTo>
                    <a:pt x="10160" y="0"/>
                  </a:moveTo>
                  <a:lnTo>
                    <a:pt x="0" y="27790"/>
                  </a:lnTo>
                  <a:lnTo>
                    <a:pt x="0" y="209860"/>
                  </a:lnTo>
                  <a:lnTo>
                    <a:pt x="10160" y="1814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6997700" y="2887979"/>
              <a:ext cx="8890" cy="204470"/>
            </a:xfrm>
            <a:custGeom>
              <a:avLst/>
              <a:gdLst/>
              <a:ahLst/>
              <a:cxnLst/>
              <a:rect l="l" t="t" r="r" b="b"/>
              <a:pathLst>
                <a:path w="8890" h="204469">
                  <a:moveTo>
                    <a:pt x="8890" y="0"/>
                  </a:moveTo>
                  <a:lnTo>
                    <a:pt x="8128" y="0"/>
                  </a:lnTo>
                  <a:lnTo>
                    <a:pt x="8128" y="2540"/>
                  </a:lnTo>
                  <a:lnTo>
                    <a:pt x="3898" y="2540"/>
                  </a:lnTo>
                  <a:lnTo>
                    <a:pt x="3898" y="22860"/>
                  </a:lnTo>
                  <a:lnTo>
                    <a:pt x="0" y="22860"/>
                  </a:lnTo>
                  <a:lnTo>
                    <a:pt x="0" y="180340"/>
                  </a:lnTo>
                  <a:lnTo>
                    <a:pt x="0" y="204470"/>
                  </a:lnTo>
                  <a:lnTo>
                    <a:pt x="4483" y="204470"/>
                  </a:lnTo>
                  <a:lnTo>
                    <a:pt x="4483" y="180340"/>
                  </a:lnTo>
                  <a:lnTo>
                    <a:pt x="8890" y="180340"/>
                  </a:lnTo>
                  <a:lnTo>
                    <a:pt x="8890" y="2286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7006589" y="2865655"/>
              <a:ext cx="8890" cy="202565"/>
            </a:xfrm>
            <a:custGeom>
              <a:avLst/>
              <a:gdLst/>
              <a:ahLst/>
              <a:cxnLst/>
              <a:rect l="l" t="t" r="r" b="b"/>
              <a:pathLst>
                <a:path w="8890" h="202564">
                  <a:moveTo>
                    <a:pt x="8889" y="0"/>
                  </a:moveTo>
                  <a:lnTo>
                    <a:pt x="0" y="21755"/>
                  </a:lnTo>
                  <a:lnTo>
                    <a:pt x="0" y="202422"/>
                  </a:lnTo>
                  <a:lnTo>
                    <a:pt x="8889" y="177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7015479" y="2843900"/>
              <a:ext cx="8890" cy="199390"/>
            </a:xfrm>
            <a:custGeom>
              <a:avLst/>
              <a:gdLst/>
              <a:ahLst/>
              <a:cxnLst/>
              <a:rect l="l" t="t" r="r" b="b"/>
              <a:pathLst>
                <a:path w="8890" h="199389">
                  <a:moveTo>
                    <a:pt x="8890" y="0"/>
                  </a:moveTo>
                  <a:lnTo>
                    <a:pt x="0" y="21755"/>
                  </a:lnTo>
                  <a:lnTo>
                    <a:pt x="0" y="199342"/>
                  </a:lnTo>
                  <a:lnTo>
                    <a:pt x="8890" y="1745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7023099" y="2822144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59" h="200025">
                  <a:moveTo>
                    <a:pt x="10159" y="0"/>
                  </a:moveTo>
                  <a:lnTo>
                    <a:pt x="0" y="24863"/>
                  </a:lnTo>
                  <a:lnTo>
                    <a:pt x="0" y="199810"/>
                  </a:lnTo>
                  <a:lnTo>
                    <a:pt x="10159" y="1714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7031989" y="2800388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59" h="196850">
                  <a:moveTo>
                    <a:pt x="10159" y="0"/>
                  </a:moveTo>
                  <a:lnTo>
                    <a:pt x="0" y="24863"/>
                  </a:lnTo>
                  <a:lnTo>
                    <a:pt x="0" y="196731"/>
                  </a:lnTo>
                  <a:lnTo>
                    <a:pt x="10159" y="1683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7040880" y="277875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59" h="193039">
                  <a:moveTo>
                    <a:pt x="10160" y="0"/>
                  </a:moveTo>
                  <a:lnTo>
                    <a:pt x="5168" y="0"/>
                  </a:lnTo>
                  <a:lnTo>
                    <a:pt x="5168" y="24130"/>
                  </a:lnTo>
                  <a:lnTo>
                    <a:pt x="0" y="24130"/>
                  </a:lnTo>
                  <a:lnTo>
                    <a:pt x="0" y="167640"/>
                  </a:lnTo>
                  <a:lnTo>
                    <a:pt x="0" y="182880"/>
                  </a:lnTo>
                  <a:lnTo>
                    <a:pt x="0" y="193040"/>
                  </a:lnTo>
                  <a:lnTo>
                    <a:pt x="1981" y="193040"/>
                  </a:lnTo>
                  <a:lnTo>
                    <a:pt x="1981" y="182880"/>
                  </a:lnTo>
                  <a:lnTo>
                    <a:pt x="6908" y="182880"/>
                  </a:lnTo>
                  <a:lnTo>
                    <a:pt x="6908" y="167640"/>
                  </a:lnTo>
                  <a:lnTo>
                    <a:pt x="10160" y="167640"/>
                  </a:lnTo>
                  <a:lnTo>
                    <a:pt x="10160" y="241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049769" y="275998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9183"/>
                  </a:lnTo>
                  <a:lnTo>
                    <a:pt x="8889" y="1673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058659" y="2738228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112"/>
                  </a:lnTo>
                  <a:lnTo>
                    <a:pt x="8890" y="1672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067549" y="2716472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042"/>
                  </a:lnTo>
                  <a:lnTo>
                    <a:pt x="8890" y="1672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075169" y="2694716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2089"/>
                  </a:lnTo>
                  <a:lnTo>
                    <a:pt x="10159" y="167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7085329" y="267296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901"/>
                  </a:lnTo>
                  <a:lnTo>
                    <a:pt x="8890" y="1670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7092949" y="2651204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948"/>
                  </a:lnTo>
                  <a:lnTo>
                    <a:pt x="10159" y="1670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7101839" y="2629448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878"/>
                  </a:lnTo>
                  <a:lnTo>
                    <a:pt x="10159" y="1669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7110729" y="261080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699"/>
                  </a:lnTo>
                  <a:lnTo>
                    <a:pt x="8890" y="1668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7119619" y="258904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8628"/>
                  </a:lnTo>
                  <a:lnTo>
                    <a:pt x="8889" y="166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7128509" y="2567288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558"/>
                  </a:lnTo>
                  <a:lnTo>
                    <a:pt x="8890" y="16673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7137399" y="254553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487"/>
                  </a:lnTo>
                  <a:lnTo>
                    <a:pt x="8890" y="1666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7145019" y="2523777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535"/>
                  </a:lnTo>
                  <a:lnTo>
                    <a:pt x="10159" y="1665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7153909" y="2502021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60" y="0"/>
                  </a:moveTo>
                  <a:lnTo>
                    <a:pt x="0" y="24863"/>
                  </a:lnTo>
                  <a:lnTo>
                    <a:pt x="0" y="191464"/>
                  </a:lnTo>
                  <a:lnTo>
                    <a:pt x="10160" y="1665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7162799" y="248337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286"/>
                  </a:lnTo>
                  <a:lnTo>
                    <a:pt x="8890" y="166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7171689" y="2458509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323"/>
                  </a:lnTo>
                  <a:lnTo>
                    <a:pt x="10159" y="1663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7180579" y="2439861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145"/>
                  </a:lnTo>
                  <a:lnTo>
                    <a:pt x="8890" y="1663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7189469" y="2418105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89" y="0"/>
                  </a:moveTo>
                  <a:lnTo>
                    <a:pt x="0" y="21755"/>
                  </a:lnTo>
                  <a:lnTo>
                    <a:pt x="0" y="188074"/>
                  </a:lnTo>
                  <a:lnTo>
                    <a:pt x="8889" y="1662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7198359" y="239634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004"/>
                  </a:lnTo>
                  <a:lnTo>
                    <a:pt x="8890" y="166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7205979" y="2374593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1051"/>
                  </a:lnTo>
                  <a:lnTo>
                    <a:pt x="10160" y="16610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7214869" y="2352837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59" y="0"/>
                  </a:moveTo>
                  <a:lnTo>
                    <a:pt x="0" y="24863"/>
                  </a:lnTo>
                  <a:lnTo>
                    <a:pt x="0" y="190981"/>
                  </a:lnTo>
                  <a:lnTo>
                    <a:pt x="10159" y="16603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223759" y="2331081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0910"/>
                  </a:lnTo>
                  <a:lnTo>
                    <a:pt x="10160" y="1659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232649" y="2312433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90" y="0"/>
                  </a:moveTo>
                  <a:lnTo>
                    <a:pt x="0" y="21755"/>
                  </a:lnTo>
                  <a:lnTo>
                    <a:pt x="0" y="187731"/>
                  </a:lnTo>
                  <a:lnTo>
                    <a:pt x="8890" y="165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241539" y="2290677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89" y="0"/>
                  </a:moveTo>
                  <a:lnTo>
                    <a:pt x="0" y="21755"/>
                  </a:lnTo>
                  <a:lnTo>
                    <a:pt x="0" y="187661"/>
                  </a:lnTo>
                  <a:lnTo>
                    <a:pt x="8889" y="165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250430" y="2269489"/>
              <a:ext cx="8890" cy="186690"/>
            </a:xfrm>
            <a:custGeom>
              <a:avLst/>
              <a:gdLst/>
              <a:ahLst/>
              <a:cxnLst/>
              <a:rect l="l" t="t" r="r" b="b"/>
              <a:pathLst>
                <a:path w="8890" h="186689">
                  <a:moveTo>
                    <a:pt x="8890" y="0"/>
                  </a:moveTo>
                  <a:lnTo>
                    <a:pt x="8204" y="0"/>
                  </a:lnTo>
                  <a:lnTo>
                    <a:pt x="8204" y="2540"/>
                  </a:lnTo>
                  <a:lnTo>
                    <a:pt x="3721" y="2540"/>
                  </a:lnTo>
                  <a:lnTo>
                    <a:pt x="3721" y="21590"/>
                  </a:lnTo>
                  <a:lnTo>
                    <a:pt x="0" y="21590"/>
                  </a:lnTo>
                  <a:lnTo>
                    <a:pt x="0" y="165100"/>
                  </a:lnTo>
                  <a:lnTo>
                    <a:pt x="0" y="186690"/>
                  </a:lnTo>
                  <a:lnTo>
                    <a:pt x="4521" y="186690"/>
                  </a:lnTo>
                  <a:lnTo>
                    <a:pt x="4521" y="165100"/>
                  </a:lnTo>
                  <a:lnTo>
                    <a:pt x="8890" y="165100"/>
                  </a:lnTo>
                  <a:lnTo>
                    <a:pt x="8890" y="2159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258049" y="225024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59" h="187960">
                  <a:moveTo>
                    <a:pt x="10159" y="0"/>
                  </a:moveTo>
                  <a:lnTo>
                    <a:pt x="0" y="21783"/>
                  </a:lnTo>
                  <a:lnTo>
                    <a:pt x="0" y="187557"/>
                  </a:lnTo>
                  <a:lnTo>
                    <a:pt x="10159" y="1626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266939" y="2231186"/>
              <a:ext cx="10160" cy="185420"/>
            </a:xfrm>
            <a:custGeom>
              <a:avLst/>
              <a:gdLst/>
              <a:ahLst/>
              <a:cxnLst/>
              <a:rect l="l" t="t" r="r" b="b"/>
              <a:pathLst>
                <a:path w="10159" h="185419">
                  <a:moveTo>
                    <a:pt x="10159" y="0"/>
                  </a:moveTo>
                  <a:lnTo>
                    <a:pt x="0" y="21783"/>
                  </a:lnTo>
                  <a:lnTo>
                    <a:pt x="0" y="184791"/>
                  </a:lnTo>
                  <a:lnTo>
                    <a:pt x="10159" y="1598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0" name="object 1220"/>
          <p:cNvGrpSpPr/>
          <p:nvPr/>
        </p:nvGrpSpPr>
        <p:grpSpPr>
          <a:xfrm>
            <a:off x="7275830" y="2065089"/>
            <a:ext cx="78740" cy="329565"/>
            <a:chOff x="7275830" y="2065089"/>
            <a:chExt cx="78740" cy="329565"/>
          </a:xfrm>
        </p:grpSpPr>
        <p:sp>
          <p:nvSpPr>
            <p:cNvPr id="1221" name="object 1221"/>
            <p:cNvSpPr/>
            <p:nvPr/>
          </p:nvSpPr>
          <p:spPr>
            <a:xfrm>
              <a:off x="7275830" y="2212126"/>
              <a:ext cx="10160" cy="182245"/>
            </a:xfrm>
            <a:custGeom>
              <a:avLst/>
              <a:gdLst/>
              <a:ahLst/>
              <a:cxnLst/>
              <a:rect l="l" t="t" r="r" b="b"/>
              <a:pathLst>
                <a:path w="10159" h="182244">
                  <a:moveTo>
                    <a:pt x="10160" y="0"/>
                  </a:moveTo>
                  <a:lnTo>
                    <a:pt x="0" y="21783"/>
                  </a:lnTo>
                  <a:lnTo>
                    <a:pt x="0" y="182025"/>
                  </a:lnTo>
                  <a:lnTo>
                    <a:pt x="10160" y="1570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284720" y="2193065"/>
              <a:ext cx="10160" cy="179705"/>
            </a:xfrm>
            <a:custGeom>
              <a:avLst/>
              <a:gdLst/>
              <a:ahLst/>
              <a:cxnLst/>
              <a:rect l="l" t="t" r="r" b="b"/>
              <a:pathLst>
                <a:path w="10159" h="179705">
                  <a:moveTo>
                    <a:pt x="10159" y="0"/>
                  </a:moveTo>
                  <a:lnTo>
                    <a:pt x="0" y="21783"/>
                  </a:lnTo>
                  <a:lnTo>
                    <a:pt x="0" y="179259"/>
                  </a:lnTo>
                  <a:lnTo>
                    <a:pt x="10159" y="1543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293610" y="2176728"/>
              <a:ext cx="8890" cy="173990"/>
            </a:xfrm>
            <a:custGeom>
              <a:avLst/>
              <a:gdLst/>
              <a:ahLst/>
              <a:cxnLst/>
              <a:rect l="l" t="t" r="r" b="b"/>
              <a:pathLst>
                <a:path w="8890" h="173989">
                  <a:moveTo>
                    <a:pt x="8890" y="0"/>
                  </a:moveTo>
                  <a:lnTo>
                    <a:pt x="0" y="19060"/>
                  </a:lnTo>
                  <a:lnTo>
                    <a:pt x="0" y="173770"/>
                  </a:lnTo>
                  <a:lnTo>
                    <a:pt x="8890" y="151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302500" y="2157667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90" h="171450">
                  <a:moveTo>
                    <a:pt x="8890" y="0"/>
                  </a:moveTo>
                  <a:lnTo>
                    <a:pt x="0" y="19060"/>
                  </a:lnTo>
                  <a:lnTo>
                    <a:pt x="0" y="171004"/>
                  </a:lnTo>
                  <a:lnTo>
                    <a:pt x="8890" y="149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7311390" y="2138607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9060"/>
                  </a:lnTo>
                  <a:lnTo>
                    <a:pt x="0" y="168237"/>
                  </a:lnTo>
                  <a:lnTo>
                    <a:pt x="8889" y="1464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7319010" y="2119547"/>
              <a:ext cx="10160" cy="168910"/>
            </a:xfrm>
            <a:custGeom>
              <a:avLst/>
              <a:gdLst/>
              <a:ahLst/>
              <a:cxnLst/>
              <a:rect l="l" t="t" r="r" b="b"/>
              <a:pathLst>
                <a:path w="10159" h="168910">
                  <a:moveTo>
                    <a:pt x="10160" y="0"/>
                  </a:moveTo>
                  <a:lnTo>
                    <a:pt x="0" y="21783"/>
                  </a:lnTo>
                  <a:lnTo>
                    <a:pt x="0" y="168589"/>
                  </a:lnTo>
                  <a:lnTo>
                    <a:pt x="10160" y="1436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7327900" y="2100486"/>
              <a:ext cx="10160" cy="166370"/>
            </a:xfrm>
            <a:custGeom>
              <a:avLst/>
              <a:gdLst/>
              <a:ahLst/>
              <a:cxnLst/>
              <a:rect l="l" t="t" r="r" b="b"/>
              <a:pathLst>
                <a:path w="10159" h="166369">
                  <a:moveTo>
                    <a:pt x="10159" y="0"/>
                  </a:moveTo>
                  <a:lnTo>
                    <a:pt x="0" y="21783"/>
                  </a:lnTo>
                  <a:lnTo>
                    <a:pt x="0" y="165823"/>
                  </a:lnTo>
                  <a:lnTo>
                    <a:pt x="10159" y="1408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7336790" y="2081426"/>
              <a:ext cx="10160" cy="163195"/>
            </a:xfrm>
            <a:custGeom>
              <a:avLst/>
              <a:gdLst/>
              <a:ahLst/>
              <a:cxnLst/>
              <a:rect l="l" t="t" r="r" b="b"/>
              <a:pathLst>
                <a:path w="10159" h="163194">
                  <a:moveTo>
                    <a:pt x="10159" y="0"/>
                  </a:moveTo>
                  <a:lnTo>
                    <a:pt x="0" y="21783"/>
                  </a:lnTo>
                  <a:lnTo>
                    <a:pt x="0" y="163057"/>
                  </a:lnTo>
                  <a:lnTo>
                    <a:pt x="10159" y="1381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7345680" y="2065089"/>
              <a:ext cx="8890" cy="158115"/>
            </a:xfrm>
            <a:custGeom>
              <a:avLst/>
              <a:gdLst/>
              <a:ahLst/>
              <a:cxnLst/>
              <a:rect l="l" t="t" r="r" b="b"/>
              <a:pathLst>
                <a:path w="8890" h="158114">
                  <a:moveTo>
                    <a:pt x="8890" y="0"/>
                  </a:moveTo>
                  <a:lnTo>
                    <a:pt x="0" y="19060"/>
                  </a:lnTo>
                  <a:lnTo>
                    <a:pt x="0" y="157568"/>
                  </a:lnTo>
                  <a:lnTo>
                    <a:pt x="8890" y="1357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0" name="object 1230"/>
          <p:cNvGrpSpPr/>
          <p:nvPr/>
        </p:nvGrpSpPr>
        <p:grpSpPr>
          <a:xfrm>
            <a:off x="7354569" y="716946"/>
            <a:ext cx="715010" cy="1483995"/>
            <a:chOff x="7354569" y="716946"/>
            <a:chExt cx="715010" cy="1483995"/>
          </a:xfrm>
        </p:grpSpPr>
        <p:sp>
          <p:nvSpPr>
            <p:cNvPr id="1231" name="object 1231"/>
            <p:cNvSpPr/>
            <p:nvPr/>
          </p:nvSpPr>
          <p:spPr>
            <a:xfrm>
              <a:off x="7354569" y="2046028"/>
              <a:ext cx="8890" cy="154940"/>
            </a:xfrm>
            <a:custGeom>
              <a:avLst/>
              <a:gdLst/>
              <a:ahLst/>
              <a:cxnLst/>
              <a:rect l="l" t="t" r="r" b="b"/>
              <a:pathLst>
                <a:path w="8890" h="154939">
                  <a:moveTo>
                    <a:pt x="8889" y="0"/>
                  </a:moveTo>
                  <a:lnTo>
                    <a:pt x="0" y="19060"/>
                  </a:lnTo>
                  <a:lnTo>
                    <a:pt x="0" y="154802"/>
                  </a:lnTo>
                  <a:lnTo>
                    <a:pt x="8889" y="132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7363459" y="2026968"/>
              <a:ext cx="8890" cy="152400"/>
            </a:xfrm>
            <a:custGeom>
              <a:avLst/>
              <a:gdLst/>
              <a:ahLst/>
              <a:cxnLst/>
              <a:rect l="l" t="t" r="r" b="b"/>
              <a:pathLst>
                <a:path w="8890" h="152400">
                  <a:moveTo>
                    <a:pt x="8890" y="0"/>
                  </a:moveTo>
                  <a:lnTo>
                    <a:pt x="0" y="19060"/>
                  </a:lnTo>
                  <a:lnTo>
                    <a:pt x="0" y="152036"/>
                  </a:lnTo>
                  <a:lnTo>
                    <a:pt x="8890" y="130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7372349" y="2007907"/>
              <a:ext cx="8890" cy="149860"/>
            </a:xfrm>
            <a:custGeom>
              <a:avLst/>
              <a:gdLst/>
              <a:ahLst/>
              <a:cxnLst/>
              <a:rect l="l" t="t" r="r" b="b"/>
              <a:pathLst>
                <a:path w="8890" h="149860">
                  <a:moveTo>
                    <a:pt x="8890" y="0"/>
                  </a:moveTo>
                  <a:lnTo>
                    <a:pt x="0" y="19060"/>
                  </a:lnTo>
                  <a:lnTo>
                    <a:pt x="0" y="149270"/>
                  </a:lnTo>
                  <a:lnTo>
                    <a:pt x="8890" y="1274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7381239" y="1988847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90" h="146685">
                  <a:moveTo>
                    <a:pt x="8889" y="0"/>
                  </a:moveTo>
                  <a:lnTo>
                    <a:pt x="0" y="19060"/>
                  </a:lnTo>
                  <a:lnTo>
                    <a:pt x="0" y="146504"/>
                  </a:lnTo>
                  <a:lnTo>
                    <a:pt x="8889" y="124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7388859" y="1969787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59" h="147319">
                  <a:moveTo>
                    <a:pt x="10160" y="0"/>
                  </a:moveTo>
                  <a:lnTo>
                    <a:pt x="0" y="21783"/>
                  </a:lnTo>
                  <a:lnTo>
                    <a:pt x="0" y="146856"/>
                  </a:lnTo>
                  <a:lnTo>
                    <a:pt x="10160" y="1219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7397749" y="195072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4089"/>
                  </a:lnTo>
                  <a:lnTo>
                    <a:pt x="10159" y="119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7406640" y="193420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4521" y="0"/>
                  </a:lnTo>
                  <a:lnTo>
                    <a:pt x="4521" y="19050"/>
                  </a:lnTo>
                  <a:lnTo>
                    <a:pt x="0" y="19050"/>
                  </a:lnTo>
                  <a:lnTo>
                    <a:pt x="0" y="123190"/>
                  </a:lnTo>
                  <a:lnTo>
                    <a:pt x="0" y="138430"/>
                  </a:lnTo>
                  <a:lnTo>
                    <a:pt x="3238" y="138430"/>
                  </a:lnTo>
                  <a:lnTo>
                    <a:pt x="3238" y="123190"/>
                  </a:lnTo>
                  <a:lnTo>
                    <a:pt x="8890" y="123190"/>
                  </a:lnTo>
                  <a:lnTo>
                    <a:pt x="8890" y="190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7415529" y="1915329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6676"/>
                  </a:lnTo>
                  <a:lnTo>
                    <a:pt x="8890" y="117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7424419" y="189626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89" y="0"/>
                  </a:moveTo>
                  <a:lnTo>
                    <a:pt x="0" y="19060"/>
                  </a:lnTo>
                  <a:lnTo>
                    <a:pt x="0" y="136857"/>
                  </a:lnTo>
                  <a:lnTo>
                    <a:pt x="8889" y="1179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7433309" y="187720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7038"/>
                  </a:lnTo>
                  <a:lnTo>
                    <a:pt x="8890" y="1181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440929" y="1858148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39916"/>
                  </a:lnTo>
                  <a:lnTo>
                    <a:pt x="10160" y="1183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449819" y="183908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59" y="0"/>
                  </a:moveTo>
                  <a:lnTo>
                    <a:pt x="0" y="21783"/>
                  </a:lnTo>
                  <a:lnTo>
                    <a:pt x="0" y="140097"/>
                  </a:lnTo>
                  <a:lnTo>
                    <a:pt x="10159" y="1185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458709" y="182002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40277"/>
                  </a:lnTo>
                  <a:lnTo>
                    <a:pt x="10160" y="1187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7467599" y="1800966"/>
              <a:ext cx="10160" cy="140970"/>
            </a:xfrm>
            <a:custGeom>
              <a:avLst/>
              <a:gdLst/>
              <a:ahLst/>
              <a:cxnLst/>
              <a:rect l="l" t="t" r="r" b="b"/>
              <a:pathLst>
                <a:path w="10159" h="140969">
                  <a:moveTo>
                    <a:pt x="10159" y="0"/>
                  </a:moveTo>
                  <a:lnTo>
                    <a:pt x="0" y="21783"/>
                  </a:lnTo>
                  <a:lnTo>
                    <a:pt x="0" y="140458"/>
                  </a:lnTo>
                  <a:lnTo>
                    <a:pt x="10159" y="1188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7476489" y="178462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7916"/>
                  </a:lnTo>
                  <a:lnTo>
                    <a:pt x="8889" y="119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485379" y="176556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9060"/>
                  </a:lnTo>
                  <a:lnTo>
                    <a:pt x="0" y="138097"/>
                  </a:lnTo>
                  <a:lnTo>
                    <a:pt x="8890" y="1192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494269" y="1746508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8278"/>
                  </a:lnTo>
                  <a:lnTo>
                    <a:pt x="8889" y="119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7501889" y="172744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155"/>
                  </a:lnTo>
                  <a:lnTo>
                    <a:pt x="10159" y="1195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510779" y="170838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60" y="0"/>
                  </a:moveTo>
                  <a:lnTo>
                    <a:pt x="0" y="21783"/>
                  </a:lnTo>
                  <a:lnTo>
                    <a:pt x="0" y="141336"/>
                  </a:lnTo>
                  <a:lnTo>
                    <a:pt x="10160" y="1197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519669" y="1689327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517"/>
                  </a:lnTo>
                  <a:lnTo>
                    <a:pt x="10159" y="1199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528559" y="1672990"/>
              <a:ext cx="8890" cy="139065"/>
            </a:xfrm>
            <a:custGeom>
              <a:avLst/>
              <a:gdLst/>
              <a:ahLst/>
              <a:cxnLst/>
              <a:rect l="l" t="t" r="r" b="b"/>
              <a:pathLst>
                <a:path w="8890" h="139064">
                  <a:moveTo>
                    <a:pt x="8890" y="0"/>
                  </a:moveTo>
                  <a:lnTo>
                    <a:pt x="0" y="19060"/>
                  </a:lnTo>
                  <a:lnTo>
                    <a:pt x="0" y="138975"/>
                  </a:lnTo>
                  <a:lnTo>
                    <a:pt x="8890" y="1200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537449" y="165392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156"/>
                  </a:lnTo>
                  <a:lnTo>
                    <a:pt x="8890" y="1202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546339" y="163486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337"/>
                  </a:lnTo>
                  <a:lnTo>
                    <a:pt x="8889" y="1204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555229" y="161580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517"/>
                  </a:lnTo>
                  <a:lnTo>
                    <a:pt x="8890" y="1206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564119" y="1596748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698"/>
                  </a:lnTo>
                  <a:lnTo>
                    <a:pt x="8889" y="1208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7571739" y="157768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59" y="0"/>
                  </a:moveTo>
                  <a:lnTo>
                    <a:pt x="0" y="21783"/>
                  </a:lnTo>
                  <a:lnTo>
                    <a:pt x="0" y="142576"/>
                  </a:lnTo>
                  <a:lnTo>
                    <a:pt x="10159" y="12099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7580629" y="155862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1783"/>
                  </a:lnTo>
                  <a:lnTo>
                    <a:pt x="0" y="142757"/>
                  </a:lnTo>
                  <a:lnTo>
                    <a:pt x="10160" y="1211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589519" y="1542290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5">
                  <a:moveTo>
                    <a:pt x="8889" y="0"/>
                  </a:moveTo>
                  <a:lnTo>
                    <a:pt x="0" y="19060"/>
                  </a:lnTo>
                  <a:lnTo>
                    <a:pt x="0" y="140215"/>
                  </a:lnTo>
                  <a:lnTo>
                    <a:pt x="8889" y="121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598409" y="152323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396"/>
                  </a:lnTo>
                  <a:lnTo>
                    <a:pt x="8890" y="1215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607299" y="150417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576"/>
                  </a:lnTo>
                  <a:lnTo>
                    <a:pt x="8890" y="1216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616190" y="1466049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17780" y="0"/>
                  </a:moveTo>
                  <a:lnTo>
                    <a:pt x="8890" y="19062"/>
                  </a:lnTo>
                  <a:lnTo>
                    <a:pt x="7620" y="21793"/>
                  </a:lnTo>
                  <a:lnTo>
                    <a:pt x="0" y="38125"/>
                  </a:lnTo>
                  <a:lnTo>
                    <a:pt x="0" y="159829"/>
                  </a:lnTo>
                  <a:lnTo>
                    <a:pt x="7620" y="143637"/>
                  </a:lnTo>
                  <a:lnTo>
                    <a:pt x="8890" y="140944"/>
                  </a:lnTo>
                  <a:lnTo>
                    <a:pt x="17780" y="12205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632699" y="1446988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3816"/>
                  </a:lnTo>
                  <a:lnTo>
                    <a:pt x="10159" y="1222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641589" y="143065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19060"/>
                  </a:lnTo>
                  <a:lnTo>
                    <a:pt x="0" y="141274"/>
                  </a:lnTo>
                  <a:lnTo>
                    <a:pt x="8889" y="1223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650479" y="141159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90" y="0"/>
                  </a:moveTo>
                  <a:lnTo>
                    <a:pt x="0" y="19060"/>
                  </a:lnTo>
                  <a:lnTo>
                    <a:pt x="0" y="141455"/>
                  </a:lnTo>
                  <a:lnTo>
                    <a:pt x="8890" y="1225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659369" y="139253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89" y="0"/>
                  </a:moveTo>
                  <a:lnTo>
                    <a:pt x="0" y="19060"/>
                  </a:lnTo>
                  <a:lnTo>
                    <a:pt x="0" y="141635"/>
                  </a:lnTo>
                  <a:lnTo>
                    <a:pt x="8889" y="1227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668259" y="137347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816"/>
                  </a:lnTo>
                  <a:lnTo>
                    <a:pt x="8890" y="122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677149" y="135441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997"/>
                  </a:lnTo>
                  <a:lnTo>
                    <a:pt x="8890" y="123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684769" y="133534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4875"/>
                  </a:lnTo>
                  <a:lnTo>
                    <a:pt x="10159" y="12329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693659" y="131628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60" y="0"/>
                  </a:moveTo>
                  <a:lnTo>
                    <a:pt x="0" y="21783"/>
                  </a:lnTo>
                  <a:lnTo>
                    <a:pt x="0" y="145056"/>
                  </a:lnTo>
                  <a:lnTo>
                    <a:pt x="10160" y="1234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702549" y="129722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5236"/>
                  </a:lnTo>
                  <a:lnTo>
                    <a:pt x="10159" y="12366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711439" y="1280891"/>
              <a:ext cx="8890" cy="142875"/>
            </a:xfrm>
            <a:custGeom>
              <a:avLst/>
              <a:gdLst/>
              <a:ahLst/>
              <a:cxnLst/>
              <a:rect l="l" t="t" r="r" b="b"/>
              <a:pathLst>
                <a:path w="8890" h="142875">
                  <a:moveTo>
                    <a:pt x="8889" y="0"/>
                  </a:moveTo>
                  <a:lnTo>
                    <a:pt x="0" y="19060"/>
                  </a:lnTo>
                  <a:lnTo>
                    <a:pt x="0" y="142694"/>
                  </a:lnTo>
                  <a:lnTo>
                    <a:pt x="8889" y="123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720330" y="1262379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7073" y="0"/>
                  </a:lnTo>
                  <a:lnTo>
                    <a:pt x="7073" y="7620"/>
                  </a:lnTo>
                  <a:lnTo>
                    <a:pt x="0" y="7620"/>
                  </a:lnTo>
                  <a:lnTo>
                    <a:pt x="0" y="123190"/>
                  </a:lnTo>
                  <a:lnTo>
                    <a:pt x="0" y="142240"/>
                  </a:lnTo>
                  <a:lnTo>
                    <a:pt x="4521" y="142240"/>
                  </a:lnTo>
                  <a:lnTo>
                    <a:pt x="4521" y="123190"/>
                  </a:lnTo>
                  <a:lnTo>
                    <a:pt x="8890" y="123190"/>
                  </a:lnTo>
                  <a:lnTo>
                    <a:pt x="8890" y="7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729219" y="1245849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4">
                  <a:moveTo>
                    <a:pt x="8889" y="0"/>
                  </a:moveTo>
                  <a:lnTo>
                    <a:pt x="0" y="16905"/>
                  </a:lnTo>
                  <a:lnTo>
                    <a:pt x="0" y="139978"/>
                  </a:lnTo>
                  <a:lnTo>
                    <a:pt x="8889" y="1210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738109" y="1228943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6905"/>
                  </a:lnTo>
                  <a:lnTo>
                    <a:pt x="0" y="138004"/>
                  </a:lnTo>
                  <a:lnTo>
                    <a:pt x="8890" y="119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745729" y="1212038"/>
              <a:ext cx="10160" cy="139065"/>
            </a:xfrm>
            <a:custGeom>
              <a:avLst/>
              <a:gdLst/>
              <a:ahLst/>
              <a:cxnLst/>
              <a:rect l="l" t="t" r="r" b="b"/>
              <a:pathLst>
                <a:path w="10159" h="139065">
                  <a:moveTo>
                    <a:pt x="10160" y="0"/>
                  </a:moveTo>
                  <a:lnTo>
                    <a:pt x="0" y="19320"/>
                  </a:lnTo>
                  <a:lnTo>
                    <a:pt x="0" y="138727"/>
                  </a:lnTo>
                  <a:lnTo>
                    <a:pt x="10160" y="1171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7754619" y="119513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59" h="137159">
                  <a:moveTo>
                    <a:pt x="10159" y="0"/>
                  </a:moveTo>
                  <a:lnTo>
                    <a:pt x="0" y="19320"/>
                  </a:lnTo>
                  <a:lnTo>
                    <a:pt x="0" y="136753"/>
                  </a:lnTo>
                  <a:lnTo>
                    <a:pt x="10159" y="1151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7763509" y="1178226"/>
              <a:ext cx="10160" cy="135255"/>
            </a:xfrm>
            <a:custGeom>
              <a:avLst/>
              <a:gdLst/>
              <a:ahLst/>
              <a:cxnLst/>
              <a:rect l="l" t="t" r="r" b="b"/>
              <a:pathLst>
                <a:path w="10159" h="135255">
                  <a:moveTo>
                    <a:pt x="10160" y="0"/>
                  </a:moveTo>
                  <a:lnTo>
                    <a:pt x="0" y="19320"/>
                  </a:lnTo>
                  <a:lnTo>
                    <a:pt x="0" y="134779"/>
                  </a:lnTo>
                  <a:lnTo>
                    <a:pt x="10160" y="113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7772399" y="1163736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90" h="130809">
                  <a:moveTo>
                    <a:pt x="8890" y="0"/>
                  </a:moveTo>
                  <a:lnTo>
                    <a:pt x="0" y="16905"/>
                  </a:lnTo>
                  <a:lnTo>
                    <a:pt x="0" y="130390"/>
                  </a:lnTo>
                  <a:lnTo>
                    <a:pt x="8890" y="11151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7781289" y="1146830"/>
              <a:ext cx="8890" cy="128905"/>
            </a:xfrm>
            <a:custGeom>
              <a:avLst/>
              <a:gdLst/>
              <a:ahLst/>
              <a:cxnLst/>
              <a:rect l="l" t="t" r="r" b="b"/>
              <a:pathLst>
                <a:path w="8890" h="128905">
                  <a:moveTo>
                    <a:pt x="8889" y="0"/>
                  </a:moveTo>
                  <a:lnTo>
                    <a:pt x="0" y="16905"/>
                  </a:lnTo>
                  <a:lnTo>
                    <a:pt x="0" y="128416"/>
                  </a:lnTo>
                  <a:lnTo>
                    <a:pt x="8889" y="109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7790179" y="1129925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16905"/>
                  </a:lnTo>
                  <a:lnTo>
                    <a:pt x="0" y="126442"/>
                  </a:lnTo>
                  <a:lnTo>
                    <a:pt x="8890" y="1075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7797799" y="1113019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59" h="127634">
                  <a:moveTo>
                    <a:pt x="10159" y="0"/>
                  </a:moveTo>
                  <a:lnTo>
                    <a:pt x="0" y="19320"/>
                  </a:lnTo>
                  <a:lnTo>
                    <a:pt x="0" y="127165"/>
                  </a:lnTo>
                  <a:lnTo>
                    <a:pt x="10159" y="1055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7806689" y="1096114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59" h="125730">
                  <a:moveTo>
                    <a:pt x="10159" y="0"/>
                  </a:moveTo>
                  <a:lnTo>
                    <a:pt x="0" y="19320"/>
                  </a:lnTo>
                  <a:lnTo>
                    <a:pt x="0" y="125191"/>
                  </a:lnTo>
                  <a:lnTo>
                    <a:pt x="10159" y="1036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7815579" y="1079208"/>
              <a:ext cx="10160" cy="123825"/>
            </a:xfrm>
            <a:custGeom>
              <a:avLst/>
              <a:gdLst/>
              <a:ahLst/>
              <a:cxnLst/>
              <a:rect l="l" t="t" r="r" b="b"/>
              <a:pathLst>
                <a:path w="10159" h="123825">
                  <a:moveTo>
                    <a:pt x="10160" y="0"/>
                  </a:moveTo>
                  <a:lnTo>
                    <a:pt x="0" y="19320"/>
                  </a:lnTo>
                  <a:lnTo>
                    <a:pt x="0" y="123217"/>
                  </a:lnTo>
                  <a:lnTo>
                    <a:pt x="10160" y="1016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7824469" y="1064718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90" h="119380">
                  <a:moveTo>
                    <a:pt x="8889" y="0"/>
                  </a:moveTo>
                  <a:lnTo>
                    <a:pt x="0" y="16905"/>
                  </a:lnTo>
                  <a:lnTo>
                    <a:pt x="0" y="118828"/>
                  </a:lnTo>
                  <a:lnTo>
                    <a:pt x="8889" y="99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7833359" y="1047812"/>
              <a:ext cx="8890" cy="117475"/>
            </a:xfrm>
            <a:custGeom>
              <a:avLst/>
              <a:gdLst/>
              <a:ahLst/>
              <a:cxnLst/>
              <a:rect l="l" t="t" r="r" b="b"/>
              <a:pathLst>
                <a:path w="8890" h="117475">
                  <a:moveTo>
                    <a:pt x="8890" y="0"/>
                  </a:moveTo>
                  <a:lnTo>
                    <a:pt x="0" y="16905"/>
                  </a:lnTo>
                  <a:lnTo>
                    <a:pt x="0" y="116854"/>
                  </a:lnTo>
                  <a:lnTo>
                    <a:pt x="8890" y="979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7842249" y="1030906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90" h="114934">
                  <a:moveTo>
                    <a:pt x="8890" y="0"/>
                  </a:moveTo>
                  <a:lnTo>
                    <a:pt x="0" y="16905"/>
                  </a:lnTo>
                  <a:lnTo>
                    <a:pt x="0" y="114880"/>
                  </a:lnTo>
                  <a:lnTo>
                    <a:pt x="8890" y="960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7851139" y="1014001"/>
              <a:ext cx="8890" cy="113030"/>
            </a:xfrm>
            <a:custGeom>
              <a:avLst/>
              <a:gdLst/>
              <a:ahLst/>
              <a:cxnLst/>
              <a:rect l="l" t="t" r="r" b="b"/>
              <a:pathLst>
                <a:path w="8890" h="113030">
                  <a:moveTo>
                    <a:pt x="8889" y="0"/>
                  </a:moveTo>
                  <a:lnTo>
                    <a:pt x="0" y="16905"/>
                  </a:lnTo>
                  <a:lnTo>
                    <a:pt x="0" y="112906"/>
                  </a:lnTo>
                  <a:lnTo>
                    <a:pt x="8889" y="940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7860029" y="997095"/>
              <a:ext cx="8890" cy="111125"/>
            </a:xfrm>
            <a:custGeom>
              <a:avLst/>
              <a:gdLst/>
              <a:ahLst/>
              <a:cxnLst/>
              <a:rect l="l" t="t" r="r" b="b"/>
              <a:pathLst>
                <a:path w="8890" h="111125">
                  <a:moveTo>
                    <a:pt x="8890" y="0"/>
                  </a:moveTo>
                  <a:lnTo>
                    <a:pt x="0" y="16905"/>
                  </a:lnTo>
                  <a:lnTo>
                    <a:pt x="0" y="110932"/>
                  </a:lnTo>
                  <a:lnTo>
                    <a:pt x="8890" y="920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7867649" y="980190"/>
              <a:ext cx="10160" cy="111760"/>
            </a:xfrm>
            <a:custGeom>
              <a:avLst/>
              <a:gdLst/>
              <a:ahLst/>
              <a:cxnLst/>
              <a:rect l="l" t="t" r="r" b="b"/>
              <a:pathLst>
                <a:path w="10159" h="111759">
                  <a:moveTo>
                    <a:pt x="10159" y="0"/>
                  </a:moveTo>
                  <a:lnTo>
                    <a:pt x="0" y="19320"/>
                  </a:lnTo>
                  <a:lnTo>
                    <a:pt x="0" y="111655"/>
                  </a:lnTo>
                  <a:lnTo>
                    <a:pt x="10159" y="900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7876539" y="963284"/>
              <a:ext cx="10160" cy="109855"/>
            </a:xfrm>
            <a:custGeom>
              <a:avLst/>
              <a:gdLst/>
              <a:ahLst/>
              <a:cxnLst/>
              <a:rect l="l" t="t" r="r" b="b"/>
              <a:pathLst>
                <a:path w="10159" h="109855">
                  <a:moveTo>
                    <a:pt x="10159" y="0"/>
                  </a:moveTo>
                  <a:lnTo>
                    <a:pt x="0" y="19320"/>
                  </a:lnTo>
                  <a:lnTo>
                    <a:pt x="0" y="109681"/>
                  </a:lnTo>
                  <a:lnTo>
                    <a:pt x="10159" y="88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7885429" y="94879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292"/>
                  </a:lnTo>
                  <a:lnTo>
                    <a:pt x="8890" y="86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7894319" y="931888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89" y="0"/>
                  </a:moveTo>
                  <a:lnTo>
                    <a:pt x="0" y="16905"/>
                  </a:lnTo>
                  <a:lnTo>
                    <a:pt x="0" y="103318"/>
                  </a:lnTo>
                  <a:lnTo>
                    <a:pt x="1270" y="100621"/>
                  </a:lnTo>
                  <a:lnTo>
                    <a:pt x="8889" y="863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7903209" y="914982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90" y="0"/>
                  </a:moveTo>
                  <a:lnTo>
                    <a:pt x="0" y="16905"/>
                  </a:lnTo>
                  <a:lnTo>
                    <a:pt x="0" y="103261"/>
                  </a:lnTo>
                  <a:lnTo>
                    <a:pt x="8890" y="866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7912099" y="898077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90" y="0"/>
                  </a:moveTo>
                  <a:lnTo>
                    <a:pt x="0" y="16905"/>
                  </a:lnTo>
                  <a:lnTo>
                    <a:pt x="0" y="103523"/>
                  </a:lnTo>
                  <a:lnTo>
                    <a:pt x="8890" y="868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7920989" y="881171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89" y="0"/>
                  </a:moveTo>
                  <a:lnTo>
                    <a:pt x="0" y="16905"/>
                  </a:lnTo>
                  <a:lnTo>
                    <a:pt x="0" y="103785"/>
                  </a:lnTo>
                  <a:lnTo>
                    <a:pt x="8889" y="871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7928609" y="864266"/>
              <a:ext cx="10160" cy="106680"/>
            </a:xfrm>
            <a:custGeom>
              <a:avLst/>
              <a:gdLst/>
              <a:ahLst/>
              <a:cxnLst/>
              <a:rect l="l" t="t" r="r" b="b"/>
              <a:pathLst>
                <a:path w="10159" h="106680">
                  <a:moveTo>
                    <a:pt x="10160" y="0"/>
                  </a:moveTo>
                  <a:lnTo>
                    <a:pt x="0" y="19320"/>
                  </a:lnTo>
                  <a:lnTo>
                    <a:pt x="0" y="106425"/>
                  </a:lnTo>
                  <a:lnTo>
                    <a:pt x="10160" y="874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7937499" y="849775"/>
              <a:ext cx="8890" cy="104775"/>
            </a:xfrm>
            <a:custGeom>
              <a:avLst/>
              <a:gdLst/>
              <a:ahLst/>
              <a:cxnLst/>
              <a:rect l="l" t="t" r="r" b="b"/>
              <a:pathLst>
                <a:path w="8890" h="104775">
                  <a:moveTo>
                    <a:pt x="8890" y="0"/>
                  </a:moveTo>
                  <a:lnTo>
                    <a:pt x="0" y="16905"/>
                  </a:lnTo>
                  <a:lnTo>
                    <a:pt x="0" y="104272"/>
                  </a:lnTo>
                  <a:lnTo>
                    <a:pt x="8890" y="876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7946389" y="830455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59" h="107315">
                  <a:moveTo>
                    <a:pt x="10159" y="0"/>
                  </a:moveTo>
                  <a:lnTo>
                    <a:pt x="0" y="19320"/>
                  </a:lnTo>
                  <a:lnTo>
                    <a:pt x="0" y="106949"/>
                  </a:lnTo>
                  <a:lnTo>
                    <a:pt x="10159" y="8792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7955279" y="81596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4797"/>
                  </a:lnTo>
                  <a:lnTo>
                    <a:pt x="8890" y="88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7964169" y="799058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89" y="0"/>
                  </a:moveTo>
                  <a:lnTo>
                    <a:pt x="0" y="16905"/>
                  </a:lnTo>
                  <a:lnTo>
                    <a:pt x="0" y="105059"/>
                  </a:lnTo>
                  <a:lnTo>
                    <a:pt x="8889" y="884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7973059" y="782153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321"/>
                  </a:lnTo>
                  <a:lnTo>
                    <a:pt x="8890" y="886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7980679" y="765247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7961"/>
                  </a:lnTo>
                  <a:lnTo>
                    <a:pt x="10160" y="88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7989569" y="748342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59" y="0"/>
                  </a:moveTo>
                  <a:lnTo>
                    <a:pt x="0" y="19320"/>
                  </a:lnTo>
                  <a:lnTo>
                    <a:pt x="0" y="108223"/>
                  </a:lnTo>
                  <a:lnTo>
                    <a:pt x="10159" y="89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7998459" y="731436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8485"/>
                  </a:lnTo>
                  <a:lnTo>
                    <a:pt x="10160" y="89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8007349" y="716946"/>
              <a:ext cx="8890" cy="106680"/>
            </a:xfrm>
            <a:custGeom>
              <a:avLst/>
              <a:gdLst/>
              <a:ahLst/>
              <a:cxnLst/>
              <a:rect l="l" t="t" r="r" b="b"/>
              <a:pathLst>
                <a:path w="8890" h="106680">
                  <a:moveTo>
                    <a:pt x="8890" y="0"/>
                  </a:moveTo>
                  <a:lnTo>
                    <a:pt x="0" y="16905"/>
                  </a:lnTo>
                  <a:lnTo>
                    <a:pt x="0" y="106332"/>
                  </a:lnTo>
                  <a:lnTo>
                    <a:pt x="8890" y="896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8016239" y="717549"/>
              <a:ext cx="8890" cy="89535"/>
            </a:xfrm>
            <a:custGeom>
              <a:avLst/>
              <a:gdLst/>
              <a:ahLst/>
              <a:cxnLst/>
              <a:rect l="l" t="t" r="r" b="b"/>
              <a:pathLst>
                <a:path w="8890" h="89534">
                  <a:moveTo>
                    <a:pt x="0" y="89085"/>
                  </a:moveTo>
                  <a:lnTo>
                    <a:pt x="8889" y="89085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89085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8025129" y="717549"/>
              <a:ext cx="8890" cy="73025"/>
            </a:xfrm>
            <a:custGeom>
              <a:avLst/>
              <a:gdLst/>
              <a:ahLst/>
              <a:cxnLst/>
              <a:rect l="l" t="t" r="r" b="b"/>
              <a:pathLst>
                <a:path w="8890" h="73025">
                  <a:moveTo>
                    <a:pt x="0" y="72442"/>
                  </a:moveTo>
                  <a:lnTo>
                    <a:pt x="8890" y="72442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72442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8034019" y="717549"/>
              <a:ext cx="8890" cy="55880"/>
            </a:xfrm>
            <a:custGeom>
              <a:avLst/>
              <a:gdLst/>
              <a:ahLst/>
              <a:cxnLst/>
              <a:rect l="l" t="t" r="r" b="b"/>
              <a:pathLst>
                <a:path w="8890" h="55879">
                  <a:moveTo>
                    <a:pt x="0" y="55798"/>
                  </a:moveTo>
                  <a:lnTo>
                    <a:pt x="8889" y="55798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55798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8041639" y="717549"/>
              <a:ext cx="10160" cy="41910"/>
            </a:xfrm>
            <a:custGeom>
              <a:avLst/>
              <a:gdLst/>
              <a:ahLst/>
              <a:cxnLst/>
              <a:rect l="l" t="t" r="r" b="b"/>
              <a:pathLst>
                <a:path w="10159" h="41909">
                  <a:moveTo>
                    <a:pt x="0" y="41533"/>
                  </a:moveTo>
                  <a:lnTo>
                    <a:pt x="10159" y="41533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41533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8050529" y="717549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0" y="24889"/>
                  </a:moveTo>
                  <a:lnTo>
                    <a:pt x="10160" y="24889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24889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8059419" y="71754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4">
                  <a:moveTo>
                    <a:pt x="0" y="8246"/>
                  </a:moveTo>
                  <a:lnTo>
                    <a:pt x="10159" y="8246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8246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2" name="object 1312"/>
          <p:cNvGrpSpPr/>
          <p:nvPr/>
        </p:nvGrpSpPr>
        <p:grpSpPr>
          <a:xfrm>
            <a:off x="8338819" y="3810"/>
            <a:ext cx="135890" cy="156845"/>
            <a:chOff x="8338819" y="3810"/>
            <a:chExt cx="135890" cy="156845"/>
          </a:xfrm>
        </p:grpSpPr>
        <p:sp>
          <p:nvSpPr>
            <p:cNvPr id="1313" name="object 1313"/>
            <p:cNvSpPr/>
            <p:nvPr/>
          </p:nvSpPr>
          <p:spPr>
            <a:xfrm>
              <a:off x="8338819" y="74602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90" h="1905">
                  <a:moveTo>
                    <a:pt x="0" y="1597"/>
                  </a:moveTo>
                  <a:lnTo>
                    <a:pt x="8889" y="1597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1597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8346439" y="56248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59" h="20319">
                  <a:moveTo>
                    <a:pt x="0" y="19951"/>
                  </a:moveTo>
                  <a:lnTo>
                    <a:pt x="10159" y="19951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19951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8355329" y="37895"/>
              <a:ext cx="10160" cy="38735"/>
            </a:xfrm>
            <a:custGeom>
              <a:avLst/>
              <a:gdLst/>
              <a:ahLst/>
              <a:cxnLst/>
              <a:rect l="l" t="t" r="r" b="b"/>
              <a:pathLst>
                <a:path w="10159" h="38735">
                  <a:moveTo>
                    <a:pt x="0" y="38304"/>
                  </a:moveTo>
                  <a:lnTo>
                    <a:pt x="10160" y="38304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38304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8364219" y="22163"/>
              <a:ext cx="8890" cy="54610"/>
            </a:xfrm>
            <a:custGeom>
              <a:avLst/>
              <a:gdLst/>
              <a:ahLst/>
              <a:cxnLst/>
              <a:rect l="l" t="t" r="r" b="b"/>
              <a:pathLst>
                <a:path w="8890" h="54610">
                  <a:moveTo>
                    <a:pt x="0" y="54036"/>
                  </a:moveTo>
                  <a:lnTo>
                    <a:pt x="8889" y="54036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54036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8373109" y="3810"/>
              <a:ext cx="8890" cy="72390"/>
            </a:xfrm>
            <a:custGeom>
              <a:avLst/>
              <a:gdLst/>
              <a:ahLst/>
              <a:cxnLst/>
              <a:rect l="l" t="t" r="r" b="b"/>
              <a:pathLst>
                <a:path w="8890" h="72390">
                  <a:moveTo>
                    <a:pt x="0" y="72390"/>
                  </a:moveTo>
                  <a:lnTo>
                    <a:pt x="8890" y="7239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7239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8382000" y="3809"/>
              <a:ext cx="8890" cy="156845"/>
            </a:xfrm>
            <a:custGeom>
              <a:avLst/>
              <a:gdLst/>
              <a:ahLst/>
              <a:cxnLst/>
              <a:rect l="l" t="t" r="r" b="b"/>
              <a:pathLst>
                <a:path w="8890" h="156845">
                  <a:moveTo>
                    <a:pt x="8890" y="0"/>
                  </a:moveTo>
                  <a:lnTo>
                    <a:pt x="0" y="0"/>
                  </a:lnTo>
                  <a:lnTo>
                    <a:pt x="0" y="72390"/>
                  </a:lnTo>
                  <a:lnTo>
                    <a:pt x="0" y="156476"/>
                  </a:lnTo>
                  <a:lnTo>
                    <a:pt x="8890" y="156476"/>
                  </a:lnTo>
                  <a:lnTo>
                    <a:pt x="8890" y="723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8390889" y="3810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0"/>
                  </a:lnTo>
                  <a:lnTo>
                    <a:pt x="0" y="141468"/>
                  </a:lnTo>
                  <a:lnTo>
                    <a:pt x="8889" y="1264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8399779" y="3810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0"/>
                  </a:lnTo>
                  <a:lnTo>
                    <a:pt x="0" y="126464"/>
                  </a:lnTo>
                  <a:lnTo>
                    <a:pt x="8890" y="111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8407399" y="3810"/>
              <a:ext cx="10160" cy="113664"/>
            </a:xfrm>
            <a:custGeom>
              <a:avLst/>
              <a:gdLst/>
              <a:ahLst/>
              <a:cxnLst/>
              <a:rect l="l" t="t" r="r" b="b"/>
              <a:pathLst>
                <a:path w="10159" h="113664">
                  <a:moveTo>
                    <a:pt x="10159" y="0"/>
                  </a:moveTo>
                  <a:lnTo>
                    <a:pt x="0" y="0"/>
                  </a:lnTo>
                  <a:lnTo>
                    <a:pt x="0" y="113603"/>
                  </a:lnTo>
                  <a:lnTo>
                    <a:pt x="10159" y="9645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8416289" y="3810"/>
              <a:ext cx="8890" cy="99060"/>
            </a:xfrm>
            <a:custGeom>
              <a:avLst/>
              <a:gdLst/>
              <a:ahLst/>
              <a:cxnLst/>
              <a:rect l="l" t="t" r="r" b="b"/>
              <a:pathLst>
                <a:path w="8890" h="99060">
                  <a:moveTo>
                    <a:pt x="8889" y="0"/>
                  </a:moveTo>
                  <a:lnTo>
                    <a:pt x="0" y="0"/>
                  </a:lnTo>
                  <a:lnTo>
                    <a:pt x="0" y="98599"/>
                  </a:lnTo>
                  <a:lnTo>
                    <a:pt x="8889" y="83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8425179" y="3810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59" h="83820">
                  <a:moveTo>
                    <a:pt x="10160" y="0"/>
                  </a:moveTo>
                  <a:lnTo>
                    <a:pt x="0" y="0"/>
                  </a:lnTo>
                  <a:lnTo>
                    <a:pt x="0" y="83594"/>
                  </a:lnTo>
                  <a:lnTo>
                    <a:pt x="10160" y="664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8434069" y="3810"/>
              <a:ext cx="8890" cy="69215"/>
            </a:xfrm>
            <a:custGeom>
              <a:avLst/>
              <a:gdLst/>
              <a:ahLst/>
              <a:cxnLst/>
              <a:rect l="l" t="t" r="r" b="b"/>
              <a:pathLst>
                <a:path w="8890" h="69215">
                  <a:moveTo>
                    <a:pt x="8889" y="0"/>
                  </a:moveTo>
                  <a:lnTo>
                    <a:pt x="0" y="0"/>
                  </a:lnTo>
                  <a:lnTo>
                    <a:pt x="0" y="68590"/>
                  </a:lnTo>
                  <a:lnTo>
                    <a:pt x="8889" y="53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8442959" y="3810"/>
              <a:ext cx="8890" cy="53975"/>
            </a:xfrm>
            <a:custGeom>
              <a:avLst/>
              <a:gdLst/>
              <a:ahLst/>
              <a:cxnLst/>
              <a:rect l="l" t="t" r="r" b="b"/>
              <a:pathLst>
                <a:path w="8890" h="53975">
                  <a:moveTo>
                    <a:pt x="8890" y="0"/>
                  </a:moveTo>
                  <a:lnTo>
                    <a:pt x="0" y="0"/>
                  </a:lnTo>
                  <a:lnTo>
                    <a:pt x="0" y="53586"/>
                  </a:lnTo>
                  <a:lnTo>
                    <a:pt x="8890" y="385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8451849" y="3810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5">
                  <a:moveTo>
                    <a:pt x="8890" y="0"/>
                  </a:moveTo>
                  <a:lnTo>
                    <a:pt x="0" y="0"/>
                  </a:lnTo>
                  <a:lnTo>
                    <a:pt x="0" y="38582"/>
                  </a:lnTo>
                  <a:lnTo>
                    <a:pt x="8890" y="235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8459469" y="3810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4">
                  <a:moveTo>
                    <a:pt x="10159" y="0"/>
                  </a:moveTo>
                  <a:lnTo>
                    <a:pt x="0" y="0"/>
                  </a:lnTo>
                  <a:lnTo>
                    <a:pt x="0" y="25721"/>
                  </a:lnTo>
                  <a:lnTo>
                    <a:pt x="10159" y="85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8468359" y="381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6350" y="0"/>
                  </a:moveTo>
                  <a:lnTo>
                    <a:pt x="0" y="0"/>
                  </a:lnTo>
                  <a:lnTo>
                    <a:pt x="0" y="1071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9" name="object 1329"/>
          <p:cNvGrpSpPr/>
          <p:nvPr/>
        </p:nvGrpSpPr>
        <p:grpSpPr>
          <a:xfrm>
            <a:off x="-1270" y="6195977"/>
            <a:ext cx="9146540" cy="662305"/>
            <a:chOff x="-1270" y="6195977"/>
            <a:chExt cx="9146540" cy="662305"/>
          </a:xfrm>
        </p:grpSpPr>
        <p:sp>
          <p:nvSpPr>
            <p:cNvPr id="1330" name="object 1330"/>
            <p:cNvSpPr/>
            <p:nvPr/>
          </p:nvSpPr>
          <p:spPr>
            <a:xfrm>
              <a:off x="-1270" y="6220460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-1270" y="62611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-1270" y="62814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-1270" y="63004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-1270" y="63207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-1270" y="63423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-1270" y="636143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-1270" y="63817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-1270" y="64020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-1270" y="64223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-1270" y="64427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-1270" y="646303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-1270" y="64833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-1270" y="65036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-1270" y="65239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-1270" y="65443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-1270" y="65633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-1270" y="65849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-1270" y="66040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-1270" y="662432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-1270" y="66446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-1270" y="66649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-1270" y="668528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-1270" y="67056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-1270" y="67259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-1270" y="67462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-1270" y="676656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-1270" y="67868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-1270" y="68072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-1270" y="68275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0" y="6846570"/>
              <a:ext cx="9144000" cy="11430"/>
            </a:xfrm>
            <a:custGeom>
              <a:avLst/>
              <a:gdLst/>
              <a:ahLst/>
              <a:cxnLst/>
              <a:rect l="l" t="t" r="r" b="b"/>
              <a:pathLst>
                <a:path w="9144000" h="11429">
                  <a:moveTo>
                    <a:pt x="0" y="1142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2590800" y="6295390"/>
              <a:ext cx="417830" cy="322580"/>
            </a:xfrm>
            <a:custGeom>
              <a:avLst/>
              <a:gdLst/>
              <a:ahLst/>
              <a:cxnLst/>
              <a:rect l="l" t="t" r="r" b="b"/>
              <a:pathLst>
                <a:path w="417830" h="322579">
                  <a:moveTo>
                    <a:pt x="95250" y="0"/>
                  </a:moveTo>
                  <a:lnTo>
                    <a:pt x="0" y="0"/>
                  </a:lnTo>
                  <a:lnTo>
                    <a:pt x="417354" y="32210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267715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4" y="0"/>
                  </a:moveTo>
                  <a:lnTo>
                    <a:pt x="0" y="0"/>
                  </a:lnTo>
                  <a:lnTo>
                    <a:pt x="292041" y="292041"/>
                  </a:lnTo>
                  <a:lnTo>
                    <a:pt x="642619" y="562610"/>
                  </a:lnTo>
                  <a:lnTo>
                    <a:pt x="671058" y="562610"/>
                  </a:lnTo>
                  <a:lnTo>
                    <a:pt x="10802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277621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28752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297434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307340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317245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327152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33705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50800" y="0"/>
                  </a:moveTo>
                  <a:lnTo>
                    <a:pt x="0" y="0"/>
                  </a:lnTo>
                  <a:lnTo>
                    <a:pt x="562610" y="562609"/>
                  </a:lnTo>
                  <a:lnTo>
                    <a:pt x="670560" y="562609"/>
                  </a:lnTo>
                  <a:lnTo>
                    <a:pt x="134158" y="26208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3491771" y="6317521"/>
              <a:ext cx="648970" cy="541020"/>
            </a:xfrm>
            <a:custGeom>
              <a:avLst/>
              <a:gdLst/>
              <a:ahLst/>
              <a:cxnLst/>
              <a:rect l="l" t="t" r="r" b="b"/>
              <a:pathLst>
                <a:path w="648970" h="541020">
                  <a:moveTo>
                    <a:pt x="0" y="0"/>
                  </a:moveTo>
                  <a:lnTo>
                    <a:pt x="540478" y="540478"/>
                  </a:lnTo>
                  <a:lnTo>
                    <a:pt x="648428" y="540478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3636259" y="6362949"/>
              <a:ext cx="603250" cy="495300"/>
            </a:xfrm>
            <a:custGeom>
              <a:avLst/>
              <a:gdLst/>
              <a:ahLst/>
              <a:cxnLst/>
              <a:rect l="l" t="t" r="r" b="b"/>
              <a:pathLst>
                <a:path w="603250" h="495300">
                  <a:moveTo>
                    <a:pt x="0" y="0"/>
                  </a:moveTo>
                  <a:lnTo>
                    <a:pt x="495050" y="495050"/>
                  </a:lnTo>
                  <a:lnTo>
                    <a:pt x="603000" y="495050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3780747" y="6408378"/>
              <a:ext cx="558165" cy="450215"/>
            </a:xfrm>
            <a:custGeom>
              <a:avLst/>
              <a:gdLst/>
              <a:ahLst/>
              <a:cxnLst/>
              <a:rect l="l" t="t" r="r" b="b"/>
              <a:pathLst>
                <a:path w="558164" h="450215">
                  <a:moveTo>
                    <a:pt x="0" y="0"/>
                  </a:moveTo>
                  <a:lnTo>
                    <a:pt x="449622" y="449622"/>
                  </a:lnTo>
                  <a:lnTo>
                    <a:pt x="557572" y="449622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3925236" y="6453806"/>
              <a:ext cx="512445" cy="404495"/>
            </a:xfrm>
            <a:custGeom>
              <a:avLst/>
              <a:gdLst/>
              <a:ahLst/>
              <a:cxnLst/>
              <a:rect l="l" t="t" r="r" b="b"/>
              <a:pathLst>
                <a:path w="512445" h="404495">
                  <a:moveTo>
                    <a:pt x="0" y="0"/>
                  </a:moveTo>
                  <a:lnTo>
                    <a:pt x="404193" y="404193"/>
                  </a:lnTo>
                  <a:lnTo>
                    <a:pt x="512143" y="40419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4069724" y="6499234"/>
              <a:ext cx="466725" cy="358775"/>
            </a:xfrm>
            <a:custGeom>
              <a:avLst/>
              <a:gdLst/>
              <a:ahLst/>
              <a:cxnLst/>
              <a:rect l="l" t="t" r="r" b="b"/>
              <a:pathLst>
                <a:path w="466725" h="358775">
                  <a:moveTo>
                    <a:pt x="0" y="0"/>
                  </a:moveTo>
                  <a:lnTo>
                    <a:pt x="358765" y="358765"/>
                  </a:lnTo>
                  <a:lnTo>
                    <a:pt x="466715" y="358765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4214212" y="6544662"/>
              <a:ext cx="421640" cy="313690"/>
            </a:xfrm>
            <a:custGeom>
              <a:avLst/>
              <a:gdLst/>
              <a:ahLst/>
              <a:cxnLst/>
              <a:rect l="l" t="t" r="r" b="b"/>
              <a:pathLst>
                <a:path w="421639" h="313690">
                  <a:moveTo>
                    <a:pt x="0" y="0"/>
                  </a:moveTo>
                  <a:lnTo>
                    <a:pt x="313337" y="313337"/>
                  </a:lnTo>
                  <a:lnTo>
                    <a:pt x="421287" y="313337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4358700" y="6590090"/>
              <a:ext cx="375920" cy="267970"/>
            </a:xfrm>
            <a:custGeom>
              <a:avLst/>
              <a:gdLst/>
              <a:ahLst/>
              <a:cxnLst/>
              <a:rect l="l" t="t" r="r" b="b"/>
              <a:pathLst>
                <a:path w="375920" h="267970">
                  <a:moveTo>
                    <a:pt x="0" y="0"/>
                  </a:moveTo>
                  <a:lnTo>
                    <a:pt x="267909" y="267909"/>
                  </a:lnTo>
                  <a:lnTo>
                    <a:pt x="375859" y="267909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4502576" y="6635326"/>
              <a:ext cx="331470" cy="222885"/>
            </a:xfrm>
            <a:custGeom>
              <a:avLst/>
              <a:gdLst/>
              <a:ahLst/>
              <a:cxnLst/>
              <a:rect l="l" t="t" r="r" b="b"/>
              <a:pathLst>
                <a:path w="331470" h="222884">
                  <a:moveTo>
                    <a:pt x="0" y="0"/>
                  </a:moveTo>
                  <a:lnTo>
                    <a:pt x="222841" y="222673"/>
                  </a:lnTo>
                  <a:lnTo>
                    <a:pt x="331043" y="222673"/>
                  </a:lnTo>
                  <a:lnTo>
                    <a:pt x="158067" y="4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4647676" y="6680946"/>
              <a:ext cx="285115" cy="177165"/>
            </a:xfrm>
            <a:custGeom>
              <a:avLst/>
              <a:gdLst/>
              <a:ahLst/>
              <a:cxnLst/>
              <a:rect l="l" t="t" r="r" b="b"/>
              <a:pathLst>
                <a:path w="285114" h="177165">
                  <a:moveTo>
                    <a:pt x="0" y="0"/>
                  </a:moveTo>
                  <a:lnTo>
                    <a:pt x="177053" y="177053"/>
                  </a:lnTo>
                  <a:lnTo>
                    <a:pt x="285003" y="17705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4790312" y="6725792"/>
              <a:ext cx="420497" cy="132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0" y="6295390"/>
              <a:ext cx="419734" cy="322580"/>
            </a:xfrm>
            <a:custGeom>
              <a:avLst/>
              <a:gdLst/>
              <a:ahLst/>
              <a:cxnLst/>
              <a:rect l="l" t="t" r="r" b="b"/>
              <a:pathLst>
                <a:path w="419734" h="322579">
                  <a:moveTo>
                    <a:pt x="96557" y="0"/>
                  </a:moveTo>
                  <a:lnTo>
                    <a:pt x="0" y="0"/>
                  </a:lnTo>
                  <a:lnTo>
                    <a:pt x="419227" y="322426"/>
                  </a:lnTo>
                  <a:lnTo>
                    <a:pt x="96557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8762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291880" y="291880"/>
                  </a:lnTo>
                  <a:lnTo>
                    <a:pt x="64389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1866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3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168" y="562610"/>
                  </a:lnTo>
                  <a:lnTo>
                    <a:pt x="108133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28575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384663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10828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318" y="562610"/>
                  </a:lnTo>
                  <a:lnTo>
                    <a:pt x="108283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4838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58270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71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0781" y="562610"/>
                  </a:lnTo>
                  <a:lnTo>
                    <a:pt x="1081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68198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779779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5207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830" y="562610"/>
                  </a:lnTo>
                  <a:lnTo>
                    <a:pt x="135374" y="2615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901686" y="6317315"/>
              <a:ext cx="649605" cy="541020"/>
            </a:xfrm>
            <a:custGeom>
              <a:avLst/>
              <a:gdLst/>
              <a:ahLst/>
              <a:cxnLst/>
              <a:rect l="l" t="t" r="r" b="b"/>
              <a:pathLst>
                <a:path w="649605" h="541020">
                  <a:moveTo>
                    <a:pt x="0" y="0"/>
                  </a:moveTo>
                  <a:lnTo>
                    <a:pt x="540276" y="540684"/>
                  </a:lnTo>
                  <a:lnTo>
                    <a:pt x="648984" y="540684"/>
                  </a:lnTo>
                  <a:lnTo>
                    <a:pt x="157862" y="49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1045352" y="6362421"/>
              <a:ext cx="604520" cy="495934"/>
            </a:xfrm>
            <a:custGeom>
              <a:avLst/>
              <a:gdLst/>
              <a:ahLst/>
              <a:cxnLst/>
              <a:rect l="l" t="t" r="r" b="b"/>
              <a:pathLst>
                <a:path w="604519" h="495934">
                  <a:moveTo>
                    <a:pt x="0" y="0"/>
                  </a:moveTo>
                  <a:lnTo>
                    <a:pt x="495952" y="495578"/>
                  </a:lnTo>
                  <a:lnTo>
                    <a:pt x="604377" y="495578"/>
                  </a:lnTo>
                  <a:lnTo>
                    <a:pt x="158590" y="49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1189133" y="6407563"/>
              <a:ext cx="560070" cy="450850"/>
            </a:xfrm>
            <a:custGeom>
              <a:avLst/>
              <a:gdLst/>
              <a:ahLst/>
              <a:cxnLst/>
              <a:rect l="l" t="t" r="r" b="b"/>
              <a:pathLst>
                <a:path w="560069" h="450850">
                  <a:moveTo>
                    <a:pt x="0" y="0"/>
                  </a:moveTo>
                  <a:lnTo>
                    <a:pt x="450436" y="450436"/>
                  </a:lnTo>
                  <a:lnTo>
                    <a:pt x="559656" y="450436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1334349" y="6453155"/>
              <a:ext cx="513715" cy="405130"/>
            </a:xfrm>
            <a:custGeom>
              <a:avLst/>
              <a:gdLst/>
              <a:ahLst/>
              <a:cxnLst/>
              <a:rect l="l" t="t" r="r" b="b"/>
              <a:pathLst>
                <a:path w="513714" h="405129">
                  <a:moveTo>
                    <a:pt x="0" y="0"/>
                  </a:moveTo>
                  <a:lnTo>
                    <a:pt x="405149" y="404844"/>
                  </a:lnTo>
                  <a:lnTo>
                    <a:pt x="513500" y="404844"/>
                  </a:lnTo>
                  <a:lnTo>
                    <a:pt x="158382" y="49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1477921" y="6498231"/>
              <a:ext cx="469265" cy="360045"/>
            </a:xfrm>
            <a:custGeom>
              <a:avLst/>
              <a:gdLst/>
              <a:ahLst/>
              <a:cxnLst/>
              <a:rect l="l" t="t" r="r" b="b"/>
              <a:pathLst>
                <a:path w="469264" h="360045">
                  <a:moveTo>
                    <a:pt x="0" y="0"/>
                  </a:moveTo>
                  <a:lnTo>
                    <a:pt x="359768" y="359768"/>
                  </a:lnTo>
                  <a:lnTo>
                    <a:pt x="468988" y="3597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1622316" y="6543566"/>
              <a:ext cx="424180" cy="314960"/>
            </a:xfrm>
            <a:custGeom>
              <a:avLst/>
              <a:gdLst/>
              <a:ahLst/>
              <a:cxnLst/>
              <a:rect l="l" t="t" r="r" b="b"/>
              <a:pathLst>
                <a:path w="424180" h="314959">
                  <a:moveTo>
                    <a:pt x="0" y="0"/>
                  </a:moveTo>
                  <a:lnTo>
                    <a:pt x="314433" y="314433"/>
                  </a:lnTo>
                  <a:lnTo>
                    <a:pt x="423653" y="314433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1766710" y="6588900"/>
              <a:ext cx="378460" cy="269240"/>
            </a:xfrm>
            <a:custGeom>
              <a:avLst/>
              <a:gdLst/>
              <a:ahLst/>
              <a:cxnLst/>
              <a:rect l="l" t="t" r="r" b="b"/>
              <a:pathLst>
                <a:path w="378460" h="269240">
                  <a:moveTo>
                    <a:pt x="0" y="0"/>
                  </a:moveTo>
                  <a:lnTo>
                    <a:pt x="269099" y="269099"/>
                  </a:lnTo>
                  <a:lnTo>
                    <a:pt x="378319" y="269099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1911104" y="6634234"/>
              <a:ext cx="333375" cy="224154"/>
            </a:xfrm>
            <a:custGeom>
              <a:avLst/>
              <a:gdLst/>
              <a:ahLst/>
              <a:cxnLst/>
              <a:rect l="l" t="t" r="r" b="b"/>
              <a:pathLst>
                <a:path w="333375" h="224154">
                  <a:moveTo>
                    <a:pt x="0" y="0"/>
                  </a:moveTo>
                  <a:lnTo>
                    <a:pt x="223765" y="223765"/>
                  </a:lnTo>
                  <a:lnTo>
                    <a:pt x="332775" y="223765"/>
                  </a:lnTo>
                  <a:lnTo>
                    <a:pt x="158706" y="49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2055499" y="6679569"/>
              <a:ext cx="287655" cy="178435"/>
            </a:xfrm>
            <a:custGeom>
              <a:avLst/>
              <a:gdLst/>
              <a:ahLst/>
              <a:cxnLst/>
              <a:rect l="l" t="t" r="r" b="b"/>
              <a:pathLst>
                <a:path w="287655" h="178434">
                  <a:moveTo>
                    <a:pt x="0" y="0"/>
                  </a:moveTo>
                  <a:lnTo>
                    <a:pt x="178431" y="178431"/>
                  </a:lnTo>
                  <a:lnTo>
                    <a:pt x="287651" y="17843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2199893" y="6724903"/>
              <a:ext cx="423926" cy="133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5943600" y="6295390"/>
              <a:ext cx="425450" cy="328930"/>
            </a:xfrm>
            <a:custGeom>
              <a:avLst/>
              <a:gdLst/>
              <a:ahLst/>
              <a:cxnLst/>
              <a:rect l="l" t="t" r="r" b="b"/>
              <a:pathLst>
                <a:path w="425450" h="328929">
                  <a:moveTo>
                    <a:pt x="96520" y="0"/>
                  </a:moveTo>
                  <a:lnTo>
                    <a:pt x="0" y="0"/>
                  </a:lnTo>
                  <a:lnTo>
                    <a:pt x="425430" y="32891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602995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414" y="0"/>
                  </a:moveTo>
                  <a:lnTo>
                    <a:pt x="0" y="0"/>
                  </a:lnTo>
                  <a:lnTo>
                    <a:pt x="294288" y="294288"/>
                  </a:lnTo>
                  <a:lnTo>
                    <a:pt x="641349" y="562609"/>
                  </a:lnTo>
                  <a:lnTo>
                    <a:pt x="672600" y="562609"/>
                  </a:lnTo>
                  <a:lnTo>
                    <a:pt x="11041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61302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1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631" y="562610"/>
                  </a:lnTo>
                  <a:lnTo>
                    <a:pt x="108021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622807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33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2526" y="562610"/>
                  </a:lnTo>
                  <a:lnTo>
                    <a:pt x="11033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6328263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96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706" y="562610"/>
                  </a:lnTo>
                  <a:lnTo>
                    <a:pt x="108096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64274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59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652652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957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1144" y="562610"/>
                  </a:lnTo>
                  <a:lnTo>
                    <a:pt x="108957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6625331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208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818" y="562610"/>
                  </a:lnTo>
                  <a:lnTo>
                    <a:pt x="10820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672464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49529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069" y="562610"/>
                  </a:lnTo>
                  <a:lnTo>
                    <a:pt x="136016" y="27153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6846377" y="6318057"/>
              <a:ext cx="649605" cy="540385"/>
            </a:xfrm>
            <a:custGeom>
              <a:avLst/>
              <a:gdLst/>
              <a:ahLst/>
              <a:cxnLst/>
              <a:rect l="l" t="t" r="r" b="b"/>
              <a:pathLst>
                <a:path w="649604" h="540384">
                  <a:moveTo>
                    <a:pt x="0" y="0"/>
                  </a:moveTo>
                  <a:lnTo>
                    <a:pt x="539942" y="539942"/>
                  </a:lnTo>
                  <a:lnTo>
                    <a:pt x="649162" y="53994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6990771" y="6363391"/>
              <a:ext cx="603885" cy="494665"/>
            </a:xfrm>
            <a:custGeom>
              <a:avLst/>
              <a:gdLst/>
              <a:ahLst/>
              <a:cxnLst/>
              <a:rect l="l" t="t" r="r" b="b"/>
              <a:pathLst>
                <a:path w="603884" h="494665">
                  <a:moveTo>
                    <a:pt x="0" y="0"/>
                  </a:moveTo>
                  <a:lnTo>
                    <a:pt x="494608" y="494608"/>
                  </a:lnTo>
                  <a:lnTo>
                    <a:pt x="603828" y="49460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7135165" y="6408725"/>
              <a:ext cx="558165" cy="449580"/>
            </a:xfrm>
            <a:custGeom>
              <a:avLst/>
              <a:gdLst/>
              <a:ahLst/>
              <a:cxnLst/>
              <a:rect l="l" t="t" r="r" b="b"/>
              <a:pathLst>
                <a:path w="558165" h="449579">
                  <a:moveTo>
                    <a:pt x="0" y="0"/>
                  </a:moveTo>
                  <a:lnTo>
                    <a:pt x="449274" y="449274"/>
                  </a:lnTo>
                  <a:lnTo>
                    <a:pt x="557622" y="449274"/>
                  </a:lnTo>
                  <a:lnTo>
                    <a:pt x="158371" y="49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7279560" y="6454060"/>
              <a:ext cx="513715" cy="404495"/>
            </a:xfrm>
            <a:custGeom>
              <a:avLst/>
              <a:gdLst/>
              <a:ahLst/>
              <a:cxnLst/>
              <a:rect l="l" t="t" r="r" b="b"/>
              <a:pathLst>
                <a:path w="513715" h="404495">
                  <a:moveTo>
                    <a:pt x="0" y="0"/>
                  </a:moveTo>
                  <a:lnTo>
                    <a:pt x="403940" y="403940"/>
                  </a:lnTo>
                  <a:lnTo>
                    <a:pt x="513160" y="403940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7423954" y="6499394"/>
              <a:ext cx="467995" cy="358775"/>
            </a:xfrm>
            <a:custGeom>
              <a:avLst/>
              <a:gdLst/>
              <a:ahLst/>
              <a:cxnLst/>
              <a:rect l="l" t="t" r="r" b="b"/>
              <a:pathLst>
                <a:path w="467995" h="358775">
                  <a:moveTo>
                    <a:pt x="0" y="0"/>
                  </a:moveTo>
                  <a:lnTo>
                    <a:pt x="358605" y="358605"/>
                  </a:lnTo>
                  <a:lnTo>
                    <a:pt x="467825" y="358605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7568348" y="6544728"/>
              <a:ext cx="422909" cy="313690"/>
            </a:xfrm>
            <a:custGeom>
              <a:avLst/>
              <a:gdLst/>
              <a:ahLst/>
              <a:cxnLst/>
              <a:rect l="l" t="t" r="r" b="b"/>
              <a:pathLst>
                <a:path w="422909" h="313690">
                  <a:moveTo>
                    <a:pt x="0" y="0"/>
                  </a:moveTo>
                  <a:lnTo>
                    <a:pt x="313271" y="313271"/>
                  </a:lnTo>
                  <a:lnTo>
                    <a:pt x="422491" y="31327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7713878" y="6590419"/>
              <a:ext cx="376555" cy="267970"/>
            </a:xfrm>
            <a:custGeom>
              <a:avLst/>
              <a:gdLst/>
              <a:ahLst/>
              <a:cxnLst/>
              <a:rect l="l" t="t" r="r" b="b"/>
              <a:pathLst>
                <a:path w="376554" h="267970">
                  <a:moveTo>
                    <a:pt x="0" y="0"/>
                  </a:moveTo>
                  <a:lnTo>
                    <a:pt x="267782" y="267580"/>
                  </a:lnTo>
                  <a:lnTo>
                    <a:pt x="376021" y="267580"/>
                  </a:lnTo>
                  <a:lnTo>
                    <a:pt x="158067" y="49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7857137" y="6635397"/>
              <a:ext cx="332105" cy="222885"/>
            </a:xfrm>
            <a:custGeom>
              <a:avLst/>
              <a:gdLst/>
              <a:ahLst/>
              <a:cxnLst/>
              <a:rect l="l" t="t" r="r" b="b"/>
              <a:pathLst>
                <a:path w="332104" h="222884">
                  <a:moveTo>
                    <a:pt x="0" y="0"/>
                  </a:moveTo>
                  <a:lnTo>
                    <a:pt x="222602" y="222602"/>
                  </a:lnTo>
                  <a:lnTo>
                    <a:pt x="331822" y="22260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8001531" y="6680731"/>
              <a:ext cx="287020" cy="177800"/>
            </a:xfrm>
            <a:custGeom>
              <a:avLst/>
              <a:gdLst/>
              <a:ahLst/>
              <a:cxnLst/>
              <a:rect l="l" t="t" r="r" b="b"/>
              <a:pathLst>
                <a:path w="287020" h="177800">
                  <a:moveTo>
                    <a:pt x="0" y="0"/>
                  </a:moveTo>
                  <a:lnTo>
                    <a:pt x="177268" y="177268"/>
                  </a:lnTo>
                  <a:lnTo>
                    <a:pt x="286488" y="1772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8147374" y="6726520"/>
              <a:ext cx="418775" cy="13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0" y="6212840"/>
              <a:ext cx="9144000" cy="645160"/>
            </a:xfrm>
            <a:custGeom>
              <a:avLst/>
              <a:gdLst/>
              <a:ahLst/>
              <a:cxnLst/>
              <a:rect l="l" t="t" r="r" b="b"/>
              <a:pathLst>
                <a:path w="9144000" h="645159">
                  <a:moveTo>
                    <a:pt x="9144000" y="645160"/>
                  </a:moveTo>
                  <a:lnTo>
                    <a:pt x="0" y="645160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645160"/>
                  </a:lnTo>
                  <a:close/>
                </a:path>
              </a:pathLst>
            </a:custGeom>
            <a:solidFill>
              <a:srgbClr val="00004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4182109" y="685394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8889" y="0"/>
                  </a:moveTo>
                  <a:lnTo>
                    <a:pt x="0" y="4056"/>
                  </a:lnTo>
                  <a:lnTo>
                    <a:pt x="8889" y="40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4189729" y="685046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890" y="0"/>
                  </a:moveTo>
                  <a:lnTo>
                    <a:pt x="0" y="4056"/>
                  </a:lnTo>
                  <a:lnTo>
                    <a:pt x="0" y="7533"/>
                  </a:lnTo>
                  <a:lnTo>
                    <a:pt x="8890" y="75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4198620" y="6846409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5">
                  <a:moveTo>
                    <a:pt x="8889" y="0"/>
                  </a:moveTo>
                  <a:lnTo>
                    <a:pt x="0" y="4056"/>
                  </a:lnTo>
                  <a:lnTo>
                    <a:pt x="0" y="11590"/>
                  </a:lnTo>
                  <a:lnTo>
                    <a:pt x="8889" y="115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4206239" y="6842932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40">
                  <a:moveTo>
                    <a:pt x="8889" y="0"/>
                  </a:moveTo>
                  <a:lnTo>
                    <a:pt x="0" y="4056"/>
                  </a:lnTo>
                  <a:lnTo>
                    <a:pt x="0" y="15067"/>
                  </a:lnTo>
                  <a:lnTo>
                    <a:pt x="8889" y="1506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4215129" y="6838876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890" y="0"/>
                  </a:moveTo>
                  <a:lnTo>
                    <a:pt x="0" y="4056"/>
                  </a:lnTo>
                  <a:lnTo>
                    <a:pt x="0" y="19123"/>
                  </a:lnTo>
                  <a:lnTo>
                    <a:pt x="8890" y="1912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4222750" y="6835399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89" h="22859">
                  <a:moveTo>
                    <a:pt x="8889" y="0"/>
                  </a:moveTo>
                  <a:lnTo>
                    <a:pt x="0" y="4056"/>
                  </a:lnTo>
                  <a:lnTo>
                    <a:pt x="0" y="22601"/>
                  </a:lnTo>
                  <a:lnTo>
                    <a:pt x="8889" y="2260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4231639" y="683134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4056"/>
                  </a:lnTo>
                  <a:lnTo>
                    <a:pt x="0" y="26657"/>
                  </a:lnTo>
                  <a:lnTo>
                    <a:pt x="2539" y="26657"/>
                  </a:lnTo>
                  <a:lnTo>
                    <a:pt x="8889" y="23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4239259" y="682786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4056"/>
                  </a:lnTo>
                  <a:lnTo>
                    <a:pt x="0" y="27878"/>
                  </a:lnTo>
                  <a:lnTo>
                    <a:pt x="8889" y="239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4248150" y="682380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7985"/>
                  </a:lnTo>
                  <a:lnTo>
                    <a:pt x="8889" y="24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4255770" y="6820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077"/>
                  </a:lnTo>
                  <a:lnTo>
                    <a:pt x="8889" y="241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4264659" y="68162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185"/>
                  </a:lnTo>
                  <a:lnTo>
                    <a:pt x="8889" y="242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4272279" y="681221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8856"/>
                  </a:lnTo>
                  <a:lnTo>
                    <a:pt x="10160" y="243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4281170" y="68087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384"/>
                  </a:lnTo>
                  <a:lnTo>
                    <a:pt x="8889" y="244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4288789" y="680468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9056"/>
                  </a:lnTo>
                  <a:lnTo>
                    <a:pt x="10160" y="245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4297679" y="680120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584"/>
                  </a:lnTo>
                  <a:lnTo>
                    <a:pt x="8890" y="24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4306570" y="679715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691"/>
                  </a:lnTo>
                  <a:lnTo>
                    <a:pt x="8889" y="247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4314189" y="67936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783"/>
                  </a:lnTo>
                  <a:lnTo>
                    <a:pt x="8889" y="24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4323079" y="678961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891"/>
                  </a:lnTo>
                  <a:lnTo>
                    <a:pt x="8890" y="249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4330700" y="67861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983"/>
                  </a:lnTo>
                  <a:lnTo>
                    <a:pt x="8889" y="250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4339589" y="67820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090"/>
                  </a:lnTo>
                  <a:lnTo>
                    <a:pt x="8889" y="251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4347209" y="67786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182"/>
                  </a:lnTo>
                  <a:lnTo>
                    <a:pt x="8889" y="25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4356100" y="67745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290"/>
                  </a:lnTo>
                  <a:lnTo>
                    <a:pt x="8889" y="25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4363720" y="67710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382"/>
                  </a:lnTo>
                  <a:lnTo>
                    <a:pt x="8889" y="254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4372609" y="676701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489"/>
                  </a:lnTo>
                  <a:lnTo>
                    <a:pt x="8889" y="25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4380229" y="676353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4056"/>
                  </a:lnTo>
                  <a:lnTo>
                    <a:pt x="0" y="29582"/>
                  </a:lnTo>
                  <a:lnTo>
                    <a:pt x="8890" y="256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4389120" y="675948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689"/>
                  </a:lnTo>
                  <a:lnTo>
                    <a:pt x="8889" y="257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4396739" y="675600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781"/>
                  </a:lnTo>
                  <a:lnTo>
                    <a:pt x="8889" y="258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4405629" y="67519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4056"/>
                  </a:lnTo>
                  <a:lnTo>
                    <a:pt x="0" y="29889"/>
                  </a:lnTo>
                  <a:lnTo>
                    <a:pt x="8890" y="259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4413250" y="674847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29981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4422139" y="674441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088"/>
                  </a:lnTo>
                  <a:lnTo>
                    <a:pt x="8889" y="261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4429759" y="674093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180"/>
                  </a:lnTo>
                  <a:lnTo>
                    <a:pt x="8889" y="262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4438650" y="67368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288"/>
                  </a:lnTo>
                  <a:lnTo>
                    <a:pt x="8889" y="26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4446270" y="673340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380"/>
                  </a:lnTo>
                  <a:lnTo>
                    <a:pt x="8889" y="26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4455159" y="67293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487"/>
                  </a:lnTo>
                  <a:lnTo>
                    <a:pt x="8889" y="265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4462779" y="672587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579"/>
                  </a:lnTo>
                  <a:lnTo>
                    <a:pt x="8890" y="266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4471670" y="672181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687"/>
                  </a:lnTo>
                  <a:lnTo>
                    <a:pt x="8889" y="267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4479289" y="671775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358"/>
                  </a:lnTo>
                  <a:lnTo>
                    <a:pt x="10160" y="268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4488179" y="671428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886"/>
                  </a:lnTo>
                  <a:lnTo>
                    <a:pt x="8890" y="26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4495800" y="6710223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558"/>
                  </a:lnTo>
                  <a:lnTo>
                    <a:pt x="10160" y="270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4504689" y="670674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1086"/>
                  </a:lnTo>
                  <a:lnTo>
                    <a:pt x="8889" y="271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4513579" y="670269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4056"/>
                  </a:lnTo>
                  <a:lnTo>
                    <a:pt x="0" y="31193"/>
                  </a:lnTo>
                  <a:lnTo>
                    <a:pt x="8890" y="2724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4521200" y="669921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286"/>
                  </a:lnTo>
                  <a:lnTo>
                    <a:pt x="8889" y="273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4530089" y="669515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393"/>
                  </a:lnTo>
                  <a:lnTo>
                    <a:pt x="8889" y="274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4537709" y="66916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485"/>
                  </a:lnTo>
                  <a:lnTo>
                    <a:pt x="8889" y="27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4546600" y="6687622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593"/>
                  </a:lnTo>
                  <a:lnTo>
                    <a:pt x="8889" y="27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4554220" y="668414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685"/>
                  </a:lnTo>
                  <a:lnTo>
                    <a:pt x="8889" y="277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4563109" y="668008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792"/>
                  </a:lnTo>
                  <a:lnTo>
                    <a:pt x="8889" y="278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4570729" y="667661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1884"/>
                  </a:lnTo>
                  <a:lnTo>
                    <a:pt x="8890" y="279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4579620" y="667255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992"/>
                  </a:lnTo>
                  <a:lnTo>
                    <a:pt x="8889" y="280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4587239" y="666907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084"/>
                  </a:lnTo>
                  <a:lnTo>
                    <a:pt x="8889" y="281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4596129" y="666502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2191"/>
                  </a:lnTo>
                  <a:lnTo>
                    <a:pt x="8890" y="282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4603750" y="666154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283"/>
                  </a:lnTo>
                  <a:lnTo>
                    <a:pt x="8889" y="283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4612639" y="6657488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391"/>
                  </a:lnTo>
                  <a:lnTo>
                    <a:pt x="8889" y="284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4620259" y="665401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483"/>
                  </a:lnTo>
                  <a:lnTo>
                    <a:pt x="8889" y="285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4629150" y="664995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590"/>
                  </a:lnTo>
                  <a:lnTo>
                    <a:pt x="8889" y="286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4636770" y="66464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683"/>
                  </a:lnTo>
                  <a:lnTo>
                    <a:pt x="8889" y="28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4645659" y="664242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790"/>
                  </a:lnTo>
                  <a:lnTo>
                    <a:pt x="8889" y="288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4653279" y="663894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90" y="0"/>
                  </a:moveTo>
                  <a:lnTo>
                    <a:pt x="0" y="4056"/>
                  </a:lnTo>
                  <a:lnTo>
                    <a:pt x="0" y="32882"/>
                  </a:lnTo>
                  <a:lnTo>
                    <a:pt x="8890" y="289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4662170" y="663488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990"/>
                  </a:lnTo>
                  <a:lnTo>
                    <a:pt x="8889" y="290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4669789" y="663140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082"/>
                  </a:lnTo>
                  <a:lnTo>
                    <a:pt x="8889" y="291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4678679" y="6627353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90" y="0"/>
                  </a:moveTo>
                  <a:lnTo>
                    <a:pt x="0" y="4056"/>
                  </a:lnTo>
                  <a:lnTo>
                    <a:pt x="0" y="33189"/>
                  </a:lnTo>
                  <a:lnTo>
                    <a:pt x="8890" y="292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4686300" y="6623296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0" y="4636"/>
                  </a:lnTo>
                  <a:lnTo>
                    <a:pt x="0" y="33861"/>
                  </a:lnTo>
                  <a:lnTo>
                    <a:pt x="10160" y="293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4695189" y="661981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389"/>
                  </a:lnTo>
                  <a:lnTo>
                    <a:pt x="8889" y="294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4702809" y="6616082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2539" y="3157"/>
                  </a:lnTo>
                  <a:lnTo>
                    <a:pt x="0" y="4316"/>
                  </a:lnTo>
                  <a:lnTo>
                    <a:pt x="0" y="33741"/>
                  </a:lnTo>
                  <a:lnTo>
                    <a:pt x="10160" y="292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4711700" y="661292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49"/>
                  </a:lnTo>
                  <a:lnTo>
                    <a:pt x="8889" y="290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4720589" y="660924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84"/>
                  </a:lnTo>
                  <a:lnTo>
                    <a:pt x="8889" y="287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4728209" y="660608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56"/>
                  </a:lnTo>
                  <a:lnTo>
                    <a:pt x="8889" y="28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4737100" y="660240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191"/>
                  </a:lnTo>
                  <a:lnTo>
                    <a:pt x="8889" y="282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4744720" y="659924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963"/>
                  </a:lnTo>
                  <a:lnTo>
                    <a:pt x="8889" y="28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4753609" y="65955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698"/>
                  </a:lnTo>
                  <a:lnTo>
                    <a:pt x="8889" y="27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4761229" y="659240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470"/>
                  </a:lnTo>
                  <a:lnTo>
                    <a:pt x="8890" y="275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4770120" y="658871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205"/>
                  </a:lnTo>
                  <a:lnTo>
                    <a:pt x="8889" y="272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4777739" y="6585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77"/>
                  </a:lnTo>
                  <a:lnTo>
                    <a:pt x="8889" y="270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4786629" y="65818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683"/>
                  </a:lnTo>
                  <a:lnTo>
                    <a:pt x="0" y="30712"/>
                  </a:lnTo>
                  <a:lnTo>
                    <a:pt x="8890" y="267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4794250" y="657871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484"/>
                  </a:lnTo>
                  <a:lnTo>
                    <a:pt x="8889" y="265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4803139" y="657503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19"/>
                  </a:lnTo>
                  <a:lnTo>
                    <a:pt x="8889" y="26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4810759" y="65718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29991"/>
                  </a:lnTo>
                  <a:lnTo>
                    <a:pt x="8889" y="26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4819650" y="656819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26"/>
                  </a:lnTo>
                  <a:lnTo>
                    <a:pt x="8889" y="25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4827270" y="65650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498"/>
                  </a:lnTo>
                  <a:lnTo>
                    <a:pt x="8889" y="255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4836159" y="656135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233"/>
                  </a:lnTo>
                  <a:lnTo>
                    <a:pt x="8889" y="25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4843779" y="655819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683"/>
                  </a:lnTo>
                  <a:lnTo>
                    <a:pt x="0" y="29005"/>
                  </a:lnTo>
                  <a:lnTo>
                    <a:pt x="8890" y="250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4852670" y="655451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740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4860289" y="65513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512"/>
                  </a:lnTo>
                  <a:lnTo>
                    <a:pt x="8889" y="245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4869179" y="65476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683"/>
                  </a:lnTo>
                  <a:lnTo>
                    <a:pt x="0" y="28247"/>
                  </a:lnTo>
                  <a:lnTo>
                    <a:pt x="2540" y="27119"/>
                  </a:lnTo>
                  <a:lnTo>
                    <a:pt x="8890" y="246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4876800" y="654451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281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4885689" y="654082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474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4893309" y="6537146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209"/>
                  </a:lnTo>
                  <a:lnTo>
                    <a:pt x="0" y="29166"/>
                  </a:lnTo>
                  <a:lnTo>
                    <a:pt x="10160" y="2517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4902200" y="65339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833"/>
                  </a:lnTo>
                  <a:lnTo>
                    <a:pt x="8889" y="253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4909820" y="653030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209"/>
                  </a:lnTo>
                  <a:lnTo>
                    <a:pt x="0" y="29524"/>
                  </a:lnTo>
                  <a:lnTo>
                    <a:pt x="10159" y="25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4918709" y="6527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9191"/>
                  </a:lnTo>
                  <a:lnTo>
                    <a:pt x="8889" y="257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4926330" y="6520307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17780" y="0"/>
                  </a:moveTo>
                  <a:lnTo>
                    <a:pt x="10160" y="3162"/>
                  </a:lnTo>
                  <a:lnTo>
                    <a:pt x="8890" y="3683"/>
                  </a:lnTo>
                  <a:lnTo>
                    <a:pt x="0" y="7378"/>
                  </a:lnTo>
                  <a:lnTo>
                    <a:pt x="0" y="33045"/>
                  </a:lnTo>
                  <a:lnTo>
                    <a:pt x="8890" y="29552"/>
                  </a:lnTo>
                  <a:lnTo>
                    <a:pt x="10160" y="29057"/>
                  </a:lnTo>
                  <a:lnTo>
                    <a:pt x="17780" y="2606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4944109" y="651662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43"/>
                  </a:lnTo>
                  <a:lnTo>
                    <a:pt x="8889" y="2625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4951729" y="65134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29908"/>
                  </a:lnTo>
                  <a:lnTo>
                    <a:pt x="8890" y="264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4960620" y="65097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101"/>
                  </a:lnTo>
                  <a:lnTo>
                    <a:pt x="8889" y="266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4968239" y="650662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66"/>
                  </a:lnTo>
                  <a:lnTo>
                    <a:pt x="8889" y="267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4977129" y="65029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30459"/>
                  </a:lnTo>
                  <a:lnTo>
                    <a:pt x="8890" y="26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4984750" y="649978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625"/>
                  </a:lnTo>
                  <a:lnTo>
                    <a:pt x="8889" y="271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4993639" y="649609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818"/>
                  </a:lnTo>
                  <a:lnTo>
                    <a:pt x="8889" y="273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5001259" y="649294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83"/>
                  </a:lnTo>
                  <a:lnTo>
                    <a:pt x="8889" y="27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5010150" y="6489258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176"/>
                  </a:lnTo>
                  <a:lnTo>
                    <a:pt x="8889" y="276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5017770" y="648610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342"/>
                  </a:lnTo>
                  <a:lnTo>
                    <a:pt x="8889" y="278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5026659" y="648241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535"/>
                  </a:lnTo>
                  <a:lnTo>
                    <a:pt x="8889" y="280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5034279" y="64792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700"/>
                  </a:lnTo>
                  <a:lnTo>
                    <a:pt x="8890" y="28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5043170" y="647557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893"/>
                  </a:lnTo>
                  <a:lnTo>
                    <a:pt x="8889" y="28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5050789" y="647241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059"/>
                  </a:lnTo>
                  <a:lnTo>
                    <a:pt x="8889" y="28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5059679" y="6468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683"/>
                  </a:lnTo>
                  <a:lnTo>
                    <a:pt x="0" y="32252"/>
                  </a:lnTo>
                  <a:lnTo>
                    <a:pt x="8890" y="287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5067300" y="64655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17"/>
                  </a:lnTo>
                  <a:lnTo>
                    <a:pt x="8889" y="289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5076189" y="646189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10"/>
                  </a:lnTo>
                  <a:lnTo>
                    <a:pt x="8889" y="291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5083809" y="645873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775"/>
                  </a:lnTo>
                  <a:lnTo>
                    <a:pt x="8889" y="292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5092700" y="645505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68"/>
                  </a:lnTo>
                  <a:lnTo>
                    <a:pt x="8889" y="294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5100320" y="645189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134"/>
                  </a:lnTo>
                  <a:lnTo>
                    <a:pt x="8889" y="29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5109209" y="6448211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327"/>
                  </a:lnTo>
                  <a:lnTo>
                    <a:pt x="8889" y="29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5116829" y="6444527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89">
                  <a:moveTo>
                    <a:pt x="10160" y="0"/>
                  </a:moveTo>
                  <a:lnTo>
                    <a:pt x="0" y="4209"/>
                  </a:lnTo>
                  <a:lnTo>
                    <a:pt x="0" y="34018"/>
                  </a:lnTo>
                  <a:lnTo>
                    <a:pt x="10160" y="30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5125720" y="6441369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3685"/>
                  </a:lnTo>
                  <a:lnTo>
                    <a:pt x="8889" y="301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5133339" y="6437686"/>
              <a:ext cx="10160" cy="34925"/>
            </a:xfrm>
            <a:custGeom>
              <a:avLst/>
              <a:gdLst/>
              <a:ahLst/>
              <a:cxnLst/>
              <a:rect l="l" t="t" r="r" b="b"/>
              <a:pathLst>
                <a:path w="10160" h="34925">
                  <a:moveTo>
                    <a:pt x="10160" y="0"/>
                  </a:moveTo>
                  <a:lnTo>
                    <a:pt x="0" y="4209"/>
                  </a:lnTo>
                  <a:lnTo>
                    <a:pt x="0" y="34377"/>
                  </a:lnTo>
                  <a:lnTo>
                    <a:pt x="10160" y="3038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5142229" y="643452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683"/>
                  </a:lnTo>
                  <a:lnTo>
                    <a:pt x="0" y="34044"/>
                  </a:lnTo>
                  <a:lnTo>
                    <a:pt x="8890" y="30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5151120" y="6430845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4237"/>
                  </a:lnTo>
                  <a:lnTo>
                    <a:pt x="8889" y="307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5158739" y="6427821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6350" y="918"/>
                  </a:lnTo>
                  <a:lnTo>
                    <a:pt x="0" y="3549"/>
                  </a:lnTo>
                  <a:lnTo>
                    <a:pt x="0" y="34268"/>
                  </a:lnTo>
                  <a:lnTo>
                    <a:pt x="8889" y="30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5167629" y="642460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213"/>
                  </a:lnTo>
                  <a:lnTo>
                    <a:pt x="0" y="33991"/>
                  </a:lnTo>
                  <a:lnTo>
                    <a:pt x="8890" y="305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5175250" y="6421853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213"/>
                  </a:lnTo>
                  <a:lnTo>
                    <a:pt x="0" y="33753"/>
                  </a:lnTo>
                  <a:lnTo>
                    <a:pt x="8889" y="302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5184139" y="641863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476"/>
                  </a:lnTo>
                  <a:lnTo>
                    <a:pt x="8889" y="299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5191759" y="6415885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239"/>
                  </a:lnTo>
                  <a:lnTo>
                    <a:pt x="8889" y="29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5200650" y="641267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962"/>
                  </a:lnTo>
                  <a:lnTo>
                    <a:pt x="8889" y="294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5208270" y="640991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725"/>
                  </a:lnTo>
                  <a:lnTo>
                    <a:pt x="8889" y="292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5217159" y="640670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448"/>
                  </a:lnTo>
                  <a:lnTo>
                    <a:pt x="8889" y="28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5224779" y="640394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213"/>
                  </a:lnTo>
                  <a:lnTo>
                    <a:pt x="0" y="32210"/>
                  </a:lnTo>
                  <a:lnTo>
                    <a:pt x="8890" y="287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5233670" y="6400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3213"/>
                  </a:lnTo>
                  <a:lnTo>
                    <a:pt x="0" y="31933"/>
                  </a:lnTo>
                  <a:lnTo>
                    <a:pt x="8889" y="284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5241289" y="63979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696"/>
                  </a:lnTo>
                  <a:lnTo>
                    <a:pt x="8889" y="282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5250179" y="639476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213"/>
                  </a:lnTo>
                  <a:lnTo>
                    <a:pt x="0" y="31419"/>
                  </a:lnTo>
                  <a:lnTo>
                    <a:pt x="8890" y="279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5257800" y="639201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182"/>
                  </a:lnTo>
                  <a:lnTo>
                    <a:pt x="8889" y="276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5266689" y="638879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905"/>
                  </a:lnTo>
                  <a:lnTo>
                    <a:pt x="8889" y="274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5274309" y="638604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667"/>
                  </a:lnTo>
                  <a:lnTo>
                    <a:pt x="8889" y="271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5283200" y="638282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390"/>
                  </a:lnTo>
                  <a:lnTo>
                    <a:pt x="8889" y="269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5290820" y="638007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53"/>
                  </a:lnTo>
                  <a:lnTo>
                    <a:pt x="8889" y="266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5299709" y="63768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6"/>
                  </a:lnTo>
                  <a:lnTo>
                    <a:pt x="8889" y="263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5307329" y="637410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39"/>
                  </a:lnTo>
                  <a:lnTo>
                    <a:pt x="8890" y="261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5316220" y="637089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362"/>
                  </a:lnTo>
                  <a:lnTo>
                    <a:pt x="5079" y="27367"/>
                  </a:lnTo>
                  <a:lnTo>
                    <a:pt x="8889" y="260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5323839" y="636767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672"/>
                  </a:lnTo>
                  <a:lnTo>
                    <a:pt x="0" y="29695"/>
                  </a:lnTo>
                  <a:lnTo>
                    <a:pt x="10160" y="2615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5332729" y="636492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348"/>
                  </a:lnTo>
                  <a:lnTo>
                    <a:pt x="8890" y="262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5340350" y="6361710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3672"/>
                  </a:lnTo>
                  <a:lnTo>
                    <a:pt x="0" y="29904"/>
                  </a:lnTo>
                  <a:lnTo>
                    <a:pt x="10160" y="263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5349239" y="6358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557"/>
                  </a:lnTo>
                  <a:lnTo>
                    <a:pt x="8889" y="264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5358129" y="63557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70"/>
                  </a:lnTo>
                  <a:lnTo>
                    <a:pt x="8890" y="265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5365750" y="635298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767"/>
                  </a:lnTo>
                  <a:lnTo>
                    <a:pt x="8889" y="26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5374639" y="63497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9"/>
                  </a:lnTo>
                  <a:lnTo>
                    <a:pt x="8889" y="267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5382259" y="634701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976"/>
                  </a:lnTo>
                  <a:lnTo>
                    <a:pt x="8889" y="268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5391150" y="634380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088"/>
                  </a:lnTo>
                  <a:lnTo>
                    <a:pt x="8889" y="2698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5398770" y="634105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85"/>
                  </a:lnTo>
                  <a:lnTo>
                    <a:pt x="8889" y="270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5407659" y="63378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297"/>
                  </a:lnTo>
                  <a:lnTo>
                    <a:pt x="8889" y="2719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5415279" y="633508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213"/>
                  </a:lnTo>
                  <a:lnTo>
                    <a:pt x="0" y="30394"/>
                  </a:lnTo>
                  <a:lnTo>
                    <a:pt x="8890" y="272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5424170" y="63318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506"/>
                  </a:lnTo>
                  <a:lnTo>
                    <a:pt x="8889" y="27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5431789" y="632928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3810" y="1664"/>
                  </a:lnTo>
                  <a:lnTo>
                    <a:pt x="0" y="3041"/>
                  </a:lnTo>
                  <a:lnTo>
                    <a:pt x="0" y="30431"/>
                  </a:lnTo>
                  <a:lnTo>
                    <a:pt x="8889" y="273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5440679" y="63263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42"/>
                  </a:lnTo>
                  <a:lnTo>
                    <a:pt x="8890" y="271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5448300" y="632387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80"/>
                  </a:lnTo>
                  <a:lnTo>
                    <a:pt x="8889" y="2697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5457189" y="63209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91"/>
                  </a:lnTo>
                  <a:lnTo>
                    <a:pt x="8889" y="267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5464809" y="63184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729"/>
                  </a:lnTo>
                  <a:lnTo>
                    <a:pt x="8889" y="266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5473700" y="63155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540"/>
                  </a:lnTo>
                  <a:lnTo>
                    <a:pt x="8889" y="264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5481320" y="63130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378"/>
                  </a:lnTo>
                  <a:lnTo>
                    <a:pt x="8889" y="262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5490209" y="63101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89"/>
                  </a:lnTo>
                  <a:lnTo>
                    <a:pt x="8889" y="2608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5497829" y="630765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2912"/>
                  </a:lnTo>
                  <a:lnTo>
                    <a:pt x="0" y="29027"/>
                  </a:lnTo>
                  <a:lnTo>
                    <a:pt x="8890" y="259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5506720" y="63047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838"/>
                  </a:lnTo>
                  <a:lnTo>
                    <a:pt x="8889" y="257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5514339" y="630224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676"/>
                  </a:lnTo>
                  <a:lnTo>
                    <a:pt x="8889" y="255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5523229" y="6299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912"/>
                  </a:lnTo>
                  <a:lnTo>
                    <a:pt x="0" y="28487"/>
                  </a:lnTo>
                  <a:lnTo>
                    <a:pt x="8890" y="253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5530850" y="629641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42"/>
                  </a:lnTo>
                  <a:lnTo>
                    <a:pt x="8889" y="25640"/>
                  </a:lnTo>
                  <a:lnTo>
                    <a:pt x="10160" y="252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5539739" y="62939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137"/>
                  </a:lnTo>
                  <a:lnTo>
                    <a:pt x="8889" y="25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5547359" y="629101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30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5556250" y="628851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520"/>
                  </a:lnTo>
                  <a:lnTo>
                    <a:pt x="8889" y="25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5565139" y="62856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727"/>
                  </a:lnTo>
                  <a:lnTo>
                    <a:pt x="8889" y="260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5572759" y="62831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904"/>
                  </a:lnTo>
                  <a:lnTo>
                    <a:pt x="8889" y="261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5581650" y="62801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10"/>
                  </a:lnTo>
                  <a:lnTo>
                    <a:pt x="8889" y="26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5589270" y="62776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288"/>
                  </a:lnTo>
                  <a:lnTo>
                    <a:pt x="8889" y="2658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5598159" y="627478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494"/>
                  </a:lnTo>
                  <a:lnTo>
                    <a:pt x="8889" y="26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5605779" y="6272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2912"/>
                  </a:lnTo>
                  <a:lnTo>
                    <a:pt x="0" y="29671"/>
                  </a:lnTo>
                  <a:lnTo>
                    <a:pt x="8890" y="26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5614670" y="626937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78"/>
                  </a:lnTo>
                  <a:lnTo>
                    <a:pt x="8889" y="271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5622289" y="626688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55"/>
                  </a:lnTo>
                  <a:lnTo>
                    <a:pt x="8889" y="273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5631179" y="62639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61"/>
                  </a:lnTo>
                  <a:lnTo>
                    <a:pt x="8890" y="27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5638800" y="62614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439"/>
                  </a:lnTo>
                  <a:lnTo>
                    <a:pt x="8889" y="27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5647689" y="6258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645"/>
                  </a:lnTo>
                  <a:lnTo>
                    <a:pt x="8889" y="279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5655309" y="625606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822"/>
                  </a:lnTo>
                  <a:lnTo>
                    <a:pt x="8889" y="281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5664200" y="625315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1029"/>
                  </a:lnTo>
                  <a:lnTo>
                    <a:pt x="8889" y="283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5671820" y="625065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206"/>
                  </a:lnTo>
                  <a:lnTo>
                    <a:pt x="8889" y="285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5680709" y="624774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412"/>
                  </a:lnTo>
                  <a:lnTo>
                    <a:pt x="8889" y="287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5688329" y="624524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912"/>
                  </a:lnTo>
                  <a:lnTo>
                    <a:pt x="0" y="31590"/>
                  </a:lnTo>
                  <a:lnTo>
                    <a:pt x="8890" y="288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5697220" y="62423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796"/>
                  </a:lnTo>
                  <a:lnTo>
                    <a:pt x="8889" y="290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5704839" y="623983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973"/>
                  </a:lnTo>
                  <a:lnTo>
                    <a:pt x="8889" y="292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5713729" y="6236926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2912"/>
                  </a:lnTo>
                  <a:lnTo>
                    <a:pt x="0" y="32180"/>
                  </a:lnTo>
                  <a:lnTo>
                    <a:pt x="8890" y="294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5721350" y="623443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2357"/>
                  </a:lnTo>
                  <a:lnTo>
                    <a:pt x="8889" y="296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5730239" y="623443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651"/>
                  </a:lnTo>
                  <a:lnTo>
                    <a:pt x="8889" y="26946"/>
                  </a:lnTo>
                  <a:lnTo>
                    <a:pt x="8889" y="1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5737859" y="6248284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0" y="0"/>
                  </a:moveTo>
                  <a:lnTo>
                    <a:pt x="0" y="13478"/>
                  </a:lnTo>
                  <a:lnTo>
                    <a:pt x="6350" y="11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2396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80" y="0"/>
                  </a:moveTo>
                  <a:lnTo>
                    <a:pt x="0" y="2255"/>
                  </a:lnTo>
                  <a:lnTo>
                    <a:pt x="5080" y="2255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2400300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0160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60" y="6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2409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10160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60" y="101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2418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2426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2435859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89" h="21590">
                  <a:moveTo>
                    <a:pt x="8889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89" y="214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2443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2452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2461259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89" y="248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2470150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39" y="27760"/>
                  </a:lnTo>
                  <a:lnTo>
                    <a:pt x="8889" y="249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2479040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2486659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2495550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60" y="2508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2504440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2513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2522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2529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60" y="252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2538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2547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2556509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89" y="253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2565400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89" y="253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2573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2581909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2590800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89" y="255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2599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2608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2617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2625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60" y="256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2633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2642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2651759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89" y="25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2660650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89" y="258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2668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2677159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89" y="259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2686050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89" y="259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2694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2703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2711450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60" y="260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2720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60" y="261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2729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2738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2747009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89" y="262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2754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2763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2772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2781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2790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2799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2806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2815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2824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2833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2842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2849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2858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2867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2876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2885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2893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2901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2910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2919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2928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2937509" y="661385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2945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2954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2962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2971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2980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2988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2997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3006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3014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3023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3031490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3040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3049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3058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3067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3074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3083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3092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3101340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3110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3117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3126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3135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3144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3153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3161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3169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3178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3187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3196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3205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3221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3230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3239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3248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3257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3265170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59" y="25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3274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3282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3291839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89" y="251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3300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90" y="2513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3308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3317239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89" y="251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3326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90" y="2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3335020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89" y="250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3343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3351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60" y="250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3360420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59" y="2506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3369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3378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3387089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89" y="25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3394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60" y="2503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3403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3412489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89" y="25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3421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90" y="250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3430270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89" y="249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3437889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3446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60" y="2497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3455670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89" y="249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3464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3473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3481070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59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59" y="243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3489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60" y="238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3498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3507739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89" y="228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3516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90" y="223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3524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3533139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3542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90" y="223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3550920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89" y="2235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3559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3567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60" y="223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3576320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59" y="223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3585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3594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3602989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89" y="224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3610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60" y="224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3619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3628389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3637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90" y="22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3646170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89" y="22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3655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3663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3671570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59" y="2251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3680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60" y="22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3689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3698239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89" y="22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3707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90" y="225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3714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3723639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3732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90" y="225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3741420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89" y="226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3750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3757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60" y="221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3766820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59" y="2190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3775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3784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79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3793489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89" y="218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3801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60" y="220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3810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3818889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89" y="22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3827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90" y="227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3836670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89" y="229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3844289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3853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60" y="234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3862070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89" y="236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3870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3879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3887470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59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59" y="243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3896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60" y="24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3905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3914139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89" y="249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3923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90" y="2518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3930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3939539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3948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90" y="258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3957320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89" y="26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3966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3973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60" y="265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3982720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59" y="267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3991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4000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4009389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89" y="27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4017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60" y="276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4025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4034789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89" y="28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4043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70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90" y="25927"/>
                  </a:lnTo>
                  <a:lnTo>
                    <a:pt x="8890" y="13161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4052570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1253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79" y="0"/>
                  </a:moveTo>
                  <a:lnTo>
                    <a:pt x="0" y="2255"/>
                  </a:lnTo>
                  <a:lnTo>
                    <a:pt x="5079" y="2255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1257299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10159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59" y="6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1266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59">
                  <a:moveTo>
                    <a:pt x="10159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59" y="101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1275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1283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1292860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90" h="21590">
                  <a:moveTo>
                    <a:pt x="8890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90" y="214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1300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1309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1318260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1327149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40" y="27760"/>
                  </a:lnTo>
                  <a:lnTo>
                    <a:pt x="8890" y="24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1336040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1343660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1352549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59" y="2508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1361440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1370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1379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1386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59" y="25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1395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1404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1413510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90" y="253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1422399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90" y="25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1430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1438910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1447799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90" y="255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1456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1465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1474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1482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59" y="256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1490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1499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1508760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90" y="257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1517649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90" y="258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1525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1534160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90" y="25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1543049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90" y="25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1551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1560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1568449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59" y="260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1577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59" y="26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1586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1595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1604010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90" y="262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1611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1620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1629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1638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1647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1656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1663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1672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1681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1690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1699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1706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1715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1724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1733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1742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1750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1758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1767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1776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1785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1794509" y="661385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1802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1811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1819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1828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1837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1845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1854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1863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1871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1880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1888490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1897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1906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1915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1924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1931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1940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1949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1958340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1967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1974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1983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1992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2001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2010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2018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2026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2035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2044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2053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2062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2078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2087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2096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2105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2114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2122169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60" y="251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2131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2139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2148840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90" y="25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2157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89" y="251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2165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2174240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90" y="251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2183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89" y="251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2192019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90" y="250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2200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2208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59" y="250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2217419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60" y="250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2226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2235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2244090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90" y="25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2251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59" y="25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2260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2269490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90" y="250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2278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89" y="250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2287269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90" y="249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2294890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2303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59" y="249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2312669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90" y="24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2321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2330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2338069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60" y="243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2346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59" y="238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2355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2364740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90" y="228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2373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89" y="223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2381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2390140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2399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89" y="223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2407919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90" y="223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2416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2424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59" y="223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2433319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60" y="2238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2442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2451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2459990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90" y="224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2467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59" y="224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2476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2485390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2494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89" y="224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2503169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90" y="224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2512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2520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2528569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60" y="2251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2537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59" y="22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2546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2555240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90" y="225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2564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89" y="225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2571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2580640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2589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89" y="225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2598419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90" y="226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2607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2614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59" y="221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2623819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60" y="219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2632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2641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80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2650490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90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90" y="218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2658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59" y="220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2667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2675890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90" y="2250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2684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89" y="227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2693669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90" y="229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2701290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2710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59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59" y="23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2719069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90" y="236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2727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2736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2744469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60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60" y="243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2753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59" y="24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2762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2771140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90" y="249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2780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89" y="2518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2787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2796540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2805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89" y="258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2814319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90" y="260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2823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2830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59" y="265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2839719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60" y="2674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2848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2857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2866390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90" y="273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2874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59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59" y="276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2882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2891790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90" y="280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2900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69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89" y="25927"/>
                  </a:lnTo>
                  <a:lnTo>
                    <a:pt x="8889" y="1316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2909569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21590" y="6812851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09" h="25400">
                  <a:moveTo>
                    <a:pt x="16510" y="0"/>
                  </a:moveTo>
                  <a:lnTo>
                    <a:pt x="7620" y="3797"/>
                  </a:lnTo>
                  <a:lnTo>
                    <a:pt x="0" y="7048"/>
                  </a:lnTo>
                  <a:lnTo>
                    <a:pt x="6350" y="24828"/>
                  </a:lnTo>
                  <a:lnTo>
                    <a:pt x="7620" y="24345"/>
                  </a:lnTo>
                  <a:lnTo>
                    <a:pt x="16510" y="2089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36829" y="6809042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60" y="0"/>
                  </a:moveTo>
                  <a:lnTo>
                    <a:pt x="0" y="4342"/>
                  </a:lnTo>
                  <a:lnTo>
                    <a:pt x="0" y="25190"/>
                  </a:lnTo>
                  <a:lnTo>
                    <a:pt x="10160" y="212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45720" y="68057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89" y="0"/>
                  </a:moveTo>
                  <a:lnTo>
                    <a:pt x="0" y="3800"/>
                  </a:lnTo>
                  <a:lnTo>
                    <a:pt x="0" y="25000"/>
                  </a:lnTo>
                  <a:lnTo>
                    <a:pt x="8889" y="215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54610" y="68019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90" y="0"/>
                  </a:moveTo>
                  <a:lnTo>
                    <a:pt x="0" y="3800"/>
                  </a:lnTo>
                  <a:lnTo>
                    <a:pt x="0" y="25353"/>
                  </a:lnTo>
                  <a:lnTo>
                    <a:pt x="8890" y="21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63499" y="679818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4">
                  <a:moveTo>
                    <a:pt x="8890" y="0"/>
                  </a:moveTo>
                  <a:lnTo>
                    <a:pt x="0" y="3800"/>
                  </a:lnTo>
                  <a:lnTo>
                    <a:pt x="0" y="25705"/>
                  </a:lnTo>
                  <a:lnTo>
                    <a:pt x="8890" y="222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71119" y="679438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60" y="0"/>
                  </a:moveTo>
                  <a:lnTo>
                    <a:pt x="0" y="4342"/>
                  </a:lnTo>
                  <a:lnTo>
                    <a:pt x="0" y="26551"/>
                  </a:lnTo>
                  <a:lnTo>
                    <a:pt x="10160" y="226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80010" y="679112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3800"/>
                  </a:lnTo>
                  <a:lnTo>
                    <a:pt x="0" y="26361"/>
                  </a:lnTo>
                  <a:lnTo>
                    <a:pt x="8890" y="229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88899" y="67873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3800"/>
                  </a:lnTo>
                  <a:lnTo>
                    <a:pt x="0" y="26714"/>
                  </a:lnTo>
                  <a:lnTo>
                    <a:pt x="8890" y="232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97790" y="67835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90" y="0"/>
                  </a:moveTo>
                  <a:lnTo>
                    <a:pt x="0" y="3800"/>
                  </a:lnTo>
                  <a:lnTo>
                    <a:pt x="0" y="27067"/>
                  </a:lnTo>
                  <a:lnTo>
                    <a:pt x="8890" y="236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105409" y="678027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369"/>
                  </a:lnTo>
                  <a:lnTo>
                    <a:pt x="8889" y="239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114300" y="677647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722"/>
                  </a:lnTo>
                  <a:lnTo>
                    <a:pt x="8889" y="242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123190" y="67726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800"/>
                  </a:lnTo>
                  <a:lnTo>
                    <a:pt x="0" y="28075"/>
                  </a:lnTo>
                  <a:lnTo>
                    <a:pt x="8890" y="246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130809" y="676887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342"/>
                  </a:lnTo>
                  <a:lnTo>
                    <a:pt x="0" y="28920"/>
                  </a:lnTo>
                  <a:lnTo>
                    <a:pt x="10159" y="249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139700" y="67656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800"/>
                  </a:lnTo>
                  <a:lnTo>
                    <a:pt x="0" y="28730"/>
                  </a:lnTo>
                  <a:lnTo>
                    <a:pt x="8889" y="252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148590" y="67618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800"/>
                  </a:lnTo>
                  <a:lnTo>
                    <a:pt x="0" y="29083"/>
                  </a:lnTo>
                  <a:lnTo>
                    <a:pt x="3810" y="27606"/>
                  </a:lnTo>
                  <a:lnTo>
                    <a:pt x="8890" y="254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157479" y="67580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247"/>
                  </a:lnTo>
                  <a:lnTo>
                    <a:pt x="8889" y="254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165100" y="675421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342"/>
                  </a:lnTo>
                  <a:lnTo>
                    <a:pt x="0" y="29808"/>
                  </a:lnTo>
                  <a:lnTo>
                    <a:pt x="10160" y="2549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173990" y="67509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287"/>
                  </a:lnTo>
                  <a:lnTo>
                    <a:pt x="8890" y="255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182879" y="67471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09"/>
                  </a:lnTo>
                  <a:lnTo>
                    <a:pt x="8889" y="255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191769" y="67433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31"/>
                  </a:lnTo>
                  <a:lnTo>
                    <a:pt x="8890" y="25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199390" y="67400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50"/>
                  </a:lnTo>
                  <a:lnTo>
                    <a:pt x="8889" y="255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208279" y="67362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71"/>
                  </a:lnTo>
                  <a:lnTo>
                    <a:pt x="8890" y="255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217170" y="67324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93"/>
                  </a:lnTo>
                  <a:lnTo>
                    <a:pt x="8889" y="256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224789" y="6728699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29955"/>
                  </a:lnTo>
                  <a:lnTo>
                    <a:pt x="10160" y="2563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233679" y="67254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34"/>
                  </a:lnTo>
                  <a:lnTo>
                    <a:pt x="8890" y="256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242570" y="672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55"/>
                  </a:lnTo>
                  <a:lnTo>
                    <a:pt x="8889" y="25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251459" y="67178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77"/>
                  </a:lnTo>
                  <a:lnTo>
                    <a:pt x="8889" y="256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259079" y="67145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96"/>
                  </a:lnTo>
                  <a:lnTo>
                    <a:pt x="8890" y="257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267970" y="6710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18"/>
                  </a:lnTo>
                  <a:lnTo>
                    <a:pt x="8889" y="257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276859" y="67069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39"/>
                  </a:lnTo>
                  <a:lnTo>
                    <a:pt x="8889" y="257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285750" y="67031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61"/>
                  </a:lnTo>
                  <a:lnTo>
                    <a:pt x="8889" y="257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293370" y="66999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80"/>
                  </a:lnTo>
                  <a:lnTo>
                    <a:pt x="8889" y="25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302259" y="66961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02"/>
                  </a:lnTo>
                  <a:lnTo>
                    <a:pt x="8889" y="258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311150" y="66923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23"/>
                  </a:lnTo>
                  <a:lnTo>
                    <a:pt x="8889" y="258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318770" y="668852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342"/>
                  </a:lnTo>
                  <a:lnTo>
                    <a:pt x="0" y="30185"/>
                  </a:lnTo>
                  <a:lnTo>
                    <a:pt x="10159" y="25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327659" y="66852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64"/>
                  </a:lnTo>
                  <a:lnTo>
                    <a:pt x="8889" y="258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336550" y="66814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86"/>
                  </a:lnTo>
                  <a:lnTo>
                    <a:pt x="8889" y="259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345439" y="66776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08"/>
                  </a:lnTo>
                  <a:lnTo>
                    <a:pt x="8889" y="259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353059" y="66744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26"/>
                  </a:lnTo>
                  <a:lnTo>
                    <a:pt x="8889" y="25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361950" y="66706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48"/>
                  </a:lnTo>
                  <a:lnTo>
                    <a:pt x="8889" y="259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370839" y="66668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70"/>
                  </a:lnTo>
                  <a:lnTo>
                    <a:pt x="8889" y="259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378459" y="6663012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30331"/>
                  </a:lnTo>
                  <a:lnTo>
                    <a:pt x="10160" y="260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387350" y="66597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10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396239" y="6655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32"/>
                  </a:lnTo>
                  <a:lnTo>
                    <a:pt x="8889" y="2605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405129" y="665215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854"/>
                  </a:lnTo>
                  <a:lnTo>
                    <a:pt x="8890" y="260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412749" y="664835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342"/>
                  </a:lnTo>
                  <a:lnTo>
                    <a:pt x="0" y="30415"/>
                  </a:lnTo>
                  <a:lnTo>
                    <a:pt x="10159" y="2609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421639" y="66450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894"/>
                  </a:lnTo>
                  <a:lnTo>
                    <a:pt x="8889" y="261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430529" y="66412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16"/>
                  </a:lnTo>
                  <a:lnTo>
                    <a:pt x="8890" y="261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439420" y="66374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38"/>
                  </a:lnTo>
                  <a:lnTo>
                    <a:pt x="8889" y="261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447039" y="66342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57"/>
                  </a:lnTo>
                  <a:lnTo>
                    <a:pt x="8889" y="261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455929" y="66304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78"/>
                  </a:lnTo>
                  <a:lnTo>
                    <a:pt x="8890" y="262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464820" y="66266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00"/>
                  </a:lnTo>
                  <a:lnTo>
                    <a:pt x="8889" y="262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472439" y="662284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562"/>
                  </a:lnTo>
                  <a:lnTo>
                    <a:pt x="10159" y="26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481329" y="66195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41"/>
                  </a:lnTo>
                  <a:lnTo>
                    <a:pt x="8890" y="262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490220" y="66157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62"/>
                  </a:lnTo>
                  <a:lnTo>
                    <a:pt x="8889" y="26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499110" y="66119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84"/>
                  </a:lnTo>
                  <a:lnTo>
                    <a:pt x="8890" y="263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506729" y="66087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03"/>
                  </a:lnTo>
                  <a:lnTo>
                    <a:pt x="8890" y="263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515620" y="66049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25"/>
                  </a:lnTo>
                  <a:lnTo>
                    <a:pt x="8889" y="263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524510" y="66011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46"/>
                  </a:lnTo>
                  <a:lnTo>
                    <a:pt x="8890" y="263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533399" y="65973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68"/>
                  </a:lnTo>
                  <a:lnTo>
                    <a:pt x="8890" y="263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541020" y="6594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87"/>
                  </a:lnTo>
                  <a:lnTo>
                    <a:pt x="8889" y="26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549910" y="65902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09"/>
                  </a:lnTo>
                  <a:lnTo>
                    <a:pt x="8890" y="264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558799" y="65864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30"/>
                  </a:lnTo>
                  <a:lnTo>
                    <a:pt x="8890" y="264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566420" y="658266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792"/>
                  </a:lnTo>
                  <a:lnTo>
                    <a:pt x="10159" y="264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575310" y="65794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71"/>
                  </a:lnTo>
                  <a:lnTo>
                    <a:pt x="8890" y="264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584199" y="65756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93"/>
                  </a:lnTo>
                  <a:lnTo>
                    <a:pt x="8890" y="265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593089" y="65718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15"/>
                  </a:lnTo>
                  <a:lnTo>
                    <a:pt x="8889" y="26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600710" y="65685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33"/>
                  </a:lnTo>
                  <a:lnTo>
                    <a:pt x="8890" y="265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609599" y="65647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55"/>
                  </a:lnTo>
                  <a:lnTo>
                    <a:pt x="8890" y="265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618489" y="65609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77"/>
                  </a:lnTo>
                  <a:lnTo>
                    <a:pt x="8889" y="265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627379" y="65571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99"/>
                  </a:lnTo>
                  <a:lnTo>
                    <a:pt x="8890" y="26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634999" y="65538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17"/>
                  </a:lnTo>
                  <a:lnTo>
                    <a:pt x="8890" y="266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643889" y="65500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439"/>
                  </a:lnTo>
                  <a:lnTo>
                    <a:pt x="8889" y="266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652779" y="65462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61"/>
                  </a:lnTo>
                  <a:lnTo>
                    <a:pt x="8890" y="266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660399" y="654255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8890" y="482"/>
                  </a:lnTo>
                  <a:lnTo>
                    <a:pt x="0" y="4282"/>
                  </a:lnTo>
                  <a:lnTo>
                    <a:pt x="0" y="30962"/>
                  </a:lnTo>
                  <a:lnTo>
                    <a:pt x="10159" y="266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669289" y="653966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375"/>
                  </a:lnTo>
                  <a:lnTo>
                    <a:pt x="0" y="30077"/>
                  </a:lnTo>
                  <a:lnTo>
                    <a:pt x="8889" y="26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678179" y="6536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375"/>
                  </a:lnTo>
                  <a:lnTo>
                    <a:pt x="0" y="29674"/>
                  </a:lnTo>
                  <a:lnTo>
                    <a:pt x="8890" y="25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687070" y="65329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375"/>
                  </a:lnTo>
                  <a:lnTo>
                    <a:pt x="0" y="29271"/>
                  </a:lnTo>
                  <a:lnTo>
                    <a:pt x="8889" y="25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694689" y="653002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375"/>
                  </a:lnTo>
                  <a:lnTo>
                    <a:pt x="0" y="28925"/>
                  </a:lnTo>
                  <a:lnTo>
                    <a:pt x="8889" y="251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703579" y="652664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523"/>
                  </a:lnTo>
                  <a:lnTo>
                    <a:pt x="7620" y="25284"/>
                  </a:lnTo>
                  <a:lnTo>
                    <a:pt x="8890" y="248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712470" y="65232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78"/>
                  </a:lnTo>
                  <a:lnTo>
                    <a:pt x="8889" y="248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720089" y="651989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59" y="0"/>
                  </a:moveTo>
                  <a:lnTo>
                    <a:pt x="0" y="3857"/>
                  </a:lnTo>
                  <a:lnTo>
                    <a:pt x="0" y="28666"/>
                  </a:lnTo>
                  <a:lnTo>
                    <a:pt x="10159" y="2481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728979" y="651700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190"/>
                  </a:lnTo>
                  <a:lnTo>
                    <a:pt x="8890" y="248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737870" y="65136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97"/>
                  </a:lnTo>
                  <a:lnTo>
                    <a:pt x="8889" y="248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746760" y="651025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03"/>
                  </a:lnTo>
                  <a:lnTo>
                    <a:pt x="8890" y="248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754379" y="650687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691"/>
                  </a:lnTo>
                  <a:lnTo>
                    <a:pt x="10160" y="248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763270" y="650398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15"/>
                  </a:lnTo>
                  <a:lnTo>
                    <a:pt x="8889" y="248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772160" y="650060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2"/>
                  </a:lnTo>
                  <a:lnTo>
                    <a:pt x="8890" y="24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781049" y="64972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8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788670" y="649433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34"/>
                  </a:lnTo>
                  <a:lnTo>
                    <a:pt x="8889" y="248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797560" y="649096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0"/>
                  </a:lnTo>
                  <a:lnTo>
                    <a:pt x="8890" y="248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806449" y="648758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7"/>
                  </a:lnTo>
                  <a:lnTo>
                    <a:pt x="8890" y="248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814069" y="64842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735"/>
                  </a:lnTo>
                  <a:lnTo>
                    <a:pt x="10160" y="24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822960" y="64813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59"/>
                  </a:lnTo>
                  <a:lnTo>
                    <a:pt x="8890" y="248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831849" y="647794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65"/>
                  </a:lnTo>
                  <a:lnTo>
                    <a:pt x="8890" y="248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840740" y="647456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2"/>
                  </a:lnTo>
                  <a:lnTo>
                    <a:pt x="8890" y="24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848360" y="64716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8"/>
                  </a:lnTo>
                  <a:lnTo>
                    <a:pt x="8890" y="249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857249" y="646830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84"/>
                  </a:lnTo>
                  <a:lnTo>
                    <a:pt x="8890" y="249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866140" y="646492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91"/>
                  </a:lnTo>
                  <a:lnTo>
                    <a:pt x="8890" y="2492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875029" y="6458661"/>
              <a:ext cx="16510" cy="31750"/>
            </a:xfrm>
            <a:custGeom>
              <a:avLst/>
              <a:gdLst/>
              <a:ahLst/>
              <a:cxnLst/>
              <a:rect l="l" t="t" r="r" b="b"/>
              <a:pathLst>
                <a:path w="16509" h="31750">
                  <a:moveTo>
                    <a:pt x="16510" y="0"/>
                  </a:moveTo>
                  <a:lnTo>
                    <a:pt x="8890" y="2895"/>
                  </a:lnTo>
                  <a:lnTo>
                    <a:pt x="7620" y="3378"/>
                  </a:lnTo>
                  <a:lnTo>
                    <a:pt x="0" y="6273"/>
                  </a:lnTo>
                  <a:lnTo>
                    <a:pt x="0" y="31191"/>
                  </a:lnTo>
                  <a:lnTo>
                    <a:pt x="7620" y="28308"/>
                  </a:lnTo>
                  <a:lnTo>
                    <a:pt x="8890" y="27825"/>
                  </a:lnTo>
                  <a:lnTo>
                    <a:pt x="16510" y="2493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891540" y="645528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09"/>
                  </a:lnTo>
                  <a:lnTo>
                    <a:pt x="8890" y="249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900429" y="6451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16"/>
                  </a:lnTo>
                  <a:lnTo>
                    <a:pt x="8889" y="249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908049" y="644853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03"/>
                  </a:lnTo>
                  <a:lnTo>
                    <a:pt x="10159" y="249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916940" y="64456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28"/>
                  </a:lnTo>
                  <a:lnTo>
                    <a:pt x="8890" y="249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925829" y="64422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34"/>
                  </a:lnTo>
                  <a:lnTo>
                    <a:pt x="8889" y="249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934719" y="6438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1"/>
                  </a:lnTo>
                  <a:lnTo>
                    <a:pt x="8890" y="249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942340" y="643599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6"/>
                  </a:lnTo>
                  <a:lnTo>
                    <a:pt x="8890" y="249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951229" y="643261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53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960119" y="64292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59"/>
                  </a:lnTo>
                  <a:lnTo>
                    <a:pt x="8890" y="249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969010" y="642586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66"/>
                  </a:lnTo>
                  <a:lnTo>
                    <a:pt x="8890" y="249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976629" y="642297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71"/>
                  </a:lnTo>
                  <a:lnTo>
                    <a:pt x="8889" y="250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985519" y="641959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78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994410" y="64162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84"/>
                  </a:lnTo>
                  <a:lnTo>
                    <a:pt x="8890" y="250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1002029" y="641284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72"/>
                  </a:lnTo>
                  <a:lnTo>
                    <a:pt x="10159" y="2502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1010919" y="64099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97"/>
                  </a:lnTo>
                  <a:lnTo>
                    <a:pt x="8890" y="250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1019810" y="640657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03"/>
                  </a:lnTo>
                  <a:lnTo>
                    <a:pt x="8890" y="25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1028699" y="640320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0"/>
                  </a:lnTo>
                  <a:lnTo>
                    <a:pt x="8890" y="250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1036319" y="640031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5"/>
                  </a:lnTo>
                  <a:lnTo>
                    <a:pt x="8890" y="250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1045210" y="639693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2"/>
                  </a:lnTo>
                  <a:lnTo>
                    <a:pt x="8890" y="250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1054099" y="63935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8"/>
                  </a:lnTo>
                  <a:lnTo>
                    <a:pt x="8890" y="250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1062990" y="639018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35"/>
                  </a:lnTo>
                  <a:lnTo>
                    <a:pt x="8890" y="250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1070610" y="638729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0"/>
                  </a:lnTo>
                  <a:lnTo>
                    <a:pt x="8890" y="2507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1079499" y="638391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7"/>
                  </a:lnTo>
                  <a:lnTo>
                    <a:pt x="8890" y="250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1088390" y="63805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53"/>
                  </a:lnTo>
                  <a:lnTo>
                    <a:pt x="8890" y="250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1096010" y="637716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941"/>
                  </a:lnTo>
                  <a:lnTo>
                    <a:pt x="10159" y="2509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1104899" y="637427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65"/>
                  </a:lnTo>
                  <a:lnTo>
                    <a:pt x="8890" y="2509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1113790" y="63708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72"/>
                  </a:lnTo>
                  <a:lnTo>
                    <a:pt x="8890" y="251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1122679" y="636752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478"/>
                  </a:lnTo>
                  <a:lnTo>
                    <a:pt x="8889" y="251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1130299" y="636462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84"/>
                  </a:lnTo>
                  <a:lnTo>
                    <a:pt x="8890" y="251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1139190" y="636144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5079" y="1252"/>
                  </a:lnTo>
                  <a:lnTo>
                    <a:pt x="0" y="3180"/>
                  </a:lnTo>
                  <a:lnTo>
                    <a:pt x="0" y="28296"/>
                  </a:lnTo>
                  <a:lnTo>
                    <a:pt x="8890" y="2492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1148079" y="635852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89" y="0"/>
                  </a:moveTo>
                  <a:lnTo>
                    <a:pt x="0" y="2921"/>
                  </a:lnTo>
                  <a:lnTo>
                    <a:pt x="0" y="27849"/>
                  </a:lnTo>
                  <a:lnTo>
                    <a:pt x="8889" y="24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1155699" y="6355604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10159" y="0"/>
                  </a:moveTo>
                  <a:lnTo>
                    <a:pt x="0" y="3338"/>
                  </a:lnTo>
                  <a:lnTo>
                    <a:pt x="0" y="27883"/>
                  </a:lnTo>
                  <a:lnTo>
                    <a:pt x="10159" y="240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1164590" y="63531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018"/>
                  </a:lnTo>
                  <a:lnTo>
                    <a:pt x="8890" y="236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1173479" y="635017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921"/>
                  </a:lnTo>
                  <a:lnTo>
                    <a:pt x="0" y="26571"/>
                  </a:lnTo>
                  <a:lnTo>
                    <a:pt x="8889" y="232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1182369" y="634725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24"/>
                  </a:lnTo>
                  <a:lnTo>
                    <a:pt x="8890" y="227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1189990" y="634433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158"/>
                  </a:lnTo>
                  <a:lnTo>
                    <a:pt x="3809" y="24714"/>
                  </a:lnTo>
                  <a:lnTo>
                    <a:pt x="10159" y="226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1198879" y="63418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591"/>
                  </a:lnTo>
                  <a:lnTo>
                    <a:pt x="8889" y="227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1207769" y="633890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666"/>
                  </a:lnTo>
                  <a:lnTo>
                    <a:pt x="8890" y="228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1216660" y="6335988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742"/>
                  </a:lnTo>
                  <a:lnTo>
                    <a:pt x="8890" y="22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1224279" y="633348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806"/>
                  </a:lnTo>
                  <a:lnTo>
                    <a:pt x="8889" y="22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1233169" y="63305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881"/>
                  </a:lnTo>
                  <a:lnTo>
                    <a:pt x="8890" y="23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1242060" y="632764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956"/>
                  </a:lnTo>
                  <a:lnTo>
                    <a:pt x="8890" y="23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1249679" y="6324719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438"/>
                  </a:lnTo>
                  <a:lnTo>
                    <a:pt x="10159" y="231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1258569" y="632221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095"/>
                  </a:lnTo>
                  <a:lnTo>
                    <a:pt x="8890" y="232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1267460" y="6319293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70"/>
                  </a:lnTo>
                  <a:lnTo>
                    <a:pt x="8890" y="233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1276349" y="63163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245"/>
                  </a:lnTo>
                  <a:lnTo>
                    <a:pt x="8890" y="23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1283969" y="631386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10"/>
                  </a:lnTo>
                  <a:lnTo>
                    <a:pt x="8890" y="234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1292860" y="631094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85"/>
                  </a:lnTo>
                  <a:lnTo>
                    <a:pt x="8890" y="235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1301749" y="630802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460"/>
                  </a:lnTo>
                  <a:lnTo>
                    <a:pt x="8890" y="236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1310640" y="630510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35"/>
                  </a:lnTo>
                  <a:lnTo>
                    <a:pt x="8890" y="2368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1318260" y="630259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99"/>
                  </a:lnTo>
                  <a:lnTo>
                    <a:pt x="8890" y="237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1327149" y="629967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674"/>
                  </a:lnTo>
                  <a:lnTo>
                    <a:pt x="8890" y="238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1336040" y="6296755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749"/>
                  </a:lnTo>
                  <a:lnTo>
                    <a:pt x="8890" y="23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1343660" y="629383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3338"/>
                  </a:lnTo>
                  <a:lnTo>
                    <a:pt x="0" y="27231"/>
                  </a:lnTo>
                  <a:lnTo>
                    <a:pt x="10159" y="239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1352549" y="6291329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889"/>
                  </a:lnTo>
                  <a:lnTo>
                    <a:pt x="8890" y="24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1361440" y="628840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964"/>
                  </a:lnTo>
                  <a:lnTo>
                    <a:pt x="8890" y="24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1370329" y="628548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039"/>
                  </a:lnTo>
                  <a:lnTo>
                    <a:pt x="8889" y="241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1377949" y="6282982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03"/>
                  </a:lnTo>
                  <a:lnTo>
                    <a:pt x="8890" y="2425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1386840" y="628006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78"/>
                  </a:lnTo>
                  <a:lnTo>
                    <a:pt x="8890" y="243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1395729" y="6277139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253"/>
                  </a:lnTo>
                  <a:lnTo>
                    <a:pt x="8889" y="244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1404619" y="6274217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921"/>
                  </a:lnTo>
                  <a:lnTo>
                    <a:pt x="0" y="27328"/>
                  </a:lnTo>
                  <a:lnTo>
                    <a:pt x="8890" y="244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1412240" y="627198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2540" y="1818"/>
                  </a:lnTo>
                  <a:lnTo>
                    <a:pt x="0" y="2653"/>
                  </a:lnTo>
                  <a:lnTo>
                    <a:pt x="0" y="27124"/>
                  </a:lnTo>
                  <a:lnTo>
                    <a:pt x="8890" y="242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1421129" y="626943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545"/>
                  </a:lnTo>
                  <a:lnTo>
                    <a:pt x="0" y="26823"/>
                  </a:lnTo>
                  <a:lnTo>
                    <a:pt x="8889" y="23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1430019" y="626689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22"/>
                  </a:lnTo>
                  <a:lnTo>
                    <a:pt x="8890" y="236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1437640" y="626434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2909"/>
                  </a:lnTo>
                  <a:lnTo>
                    <a:pt x="0" y="26628"/>
                  </a:lnTo>
                  <a:lnTo>
                    <a:pt x="10159" y="233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1446529" y="626216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545"/>
                  </a:lnTo>
                  <a:lnTo>
                    <a:pt x="0" y="25963"/>
                  </a:lnTo>
                  <a:lnTo>
                    <a:pt x="5079" y="24337"/>
                  </a:lnTo>
                  <a:lnTo>
                    <a:pt x="8889" y="23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1455419" y="6259617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545"/>
                  </a:lnTo>
                  <a:lnTo>
                    <a:pt x="0" y="25884"/>
                  </a:lnTo>
                  <a:lnTo>
                    <a:pt x="8890" y="23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1464310" y="62570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102"/>
                  </a:lnTo>
                  <a:lnTo>
                    <a:pt x="8890" y="237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1471929" y="625488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545"/>
                  </a:lnTo>
                  <a:lnTo>
                    <a:pt x="0" y="26288"/>
                  </a:lnTo>
                  <a:lnTo>
                    <a:pt x="8889" y="23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1480819" y="625234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05"/>
                  </a:lnTo>
                  <a:lnTo>
                    <a:pt x="8890" y="24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1489710" y="624979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6722"/>
                  </a:lnTo>
                  <a:lnTo>
                    <a:pt x="8890" y="243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1497329" y="624725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2909"/>
                  </a:lnTo>
                  <a:lnTo>
                    <a:pt x="0" y="27272"/>
                  </a:lnTo>
                  <a:lnTo>
                    <a:pt x="10159" y="2461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1506219" y="624507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7126"/>
                  </a:lnTo>
                  <a:lnTo>
                    <a:pt x="8890" y="24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1515110" y="624252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343"/>
                  </a:lnTo>
                  <a:lnTo>
                    <a:pt x="8890" y="250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1523999" y="6239980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560"/>
                  </a:lnTo>
                  <a:lnTo>
                    <a:pt x="8890" y="252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1531619" y="6237434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59" h="28575">
                  <a:moveTo>
                    <a:pt x="10160" y="0"/>
                  </a:moveTo>
                  <a:lnTo>
                    <a:pt x="0" y="2909"/>
                  </a:lnTo>
                  <a:lnTo>
                    <a:pt x="0" y="28110"/>
                  </a:lnTo>
                  <a:lnTo>
                    <a:pt x="10160" y="254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1540510" y="623525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7964"/>
                  </a:lnTo>
                  <a:lnTo>
                    <a:pt x="8890" y="25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1549399" y="62327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181"/>
                  </a:lnTo>
                  <a:lnTo>
                    <a:pt x="8890" y="25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1558290" y="62301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398"/>
                  </a:lnTo>
                  <a:lnTo>
                    <a:pt x="8890" y="26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1565910" y="62279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584"/>
                  </a:lnTo>
                  <a:lnTo>
                    <a:pt x="8890" y="262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1574799" y="622543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802"/>
                  </a:lnTo>
                  <a:lnTo>
                    <a:pt x="8890" y="264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1583690" y="62228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9019"/>
                  </a:lnTo>
                  <a:lnTo>
                    <a:pt x="8890" y="266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1591310" y="6220342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2909"/>
                  </a:lnTo>
                  <a:lnTo>
                    <a:pt x="0" y="29569"/>
                  </a:lnTo>
                  <a:lnTo>
                    <a:pt x="10159" y="2690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1600199" y="62181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422"/>
                  </a:lnTo>
                  <a:lnTo>
                    <a:pt x="8890" y="270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1609090" y="621561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640"/>
                  </a:lnTo>
                  <a:lnTo>
                    <a:pt x="8890" y="273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1617979" y="6213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29857"/>
                  </a:lnTo>
                  <a:lnTo>
                    <a:pt x="8889" y="275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1625600" y="621088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043"/>
                  </a:lnTo>
                  <a:lnTo>
                    <a:pt x="8889" y="277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1634490" y="62083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545"/>
                  </a:lnTo>
                  <a:lnTo>
                    <a:pt x="0" y="30261"/>
                  </a:lnTo>
                  <a:lnTo>
                    <a:pt x="8890" y="279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643379" y="620579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478"/>
                  </a:lnTo>
                  <a:lnTo>
                    <a:pt x="8889" y="281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1652269" y="620325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695"/>
                  </a:lnTo>
                  <a:lnTo>
                    <a:pt x="8890" y="283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1659890" y="62010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881"/>
                  </a:lnTo>
                  <a:lnTo>
                    <a:pt x="8890" y="28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1668779" y="6198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545"/>
                  </a:lnTo>
                  <a:lnTo>
                    <a:pt x="0" y="31099"/>
                  </a:lnTo>
                  <a:lnTo>
                    <a:pt x="8889" y="287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1677669" y="619597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545"/>
                  </a:lnTo>
                  <a:lnTo>
                    <a:pt x="0" y="31316"/>
                  </a:lnTo>
                  <a:lnTo>
                    <a:pt x="8890" y="2898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4" name="object 2184"/>
          <p:cNvGrpSpPr/>
          <p:nvPr/>
        </p:nvGrpSpPr>
        <p:grpSpPr>
          <a:xfrm>
            <a:off x="1685289" y="6191250"/>
            <a:ext cx="26670" cy="34290"/>
            <a:chOff x="1685289" y="6191250"/>
            <a:chExt cx="26670" cy="34290"/>
          </a:xfrm>
        </p:grpSpPr>
        <p:sp>
          <p:nvSpPr>
            <p:cNvPr id="2185" name="object 2185"/>
            <p:cNvSpPr/>
            <p:nvPr/>
          </p:nvSpPr>
          <p:spPr>
            <a:xfrm>
              <a:off x="1685289" y="6193431"/>
              <a:ext cx="10160" cy="32384"/>
            </a:xfrm>
            <a:custGeom>
              <a:avLst/>
              <a:gdLst/>
              <a:ahLst/>
              <a:cxnLst/>
              <a:rect l="l" t="t" r="r" b="b"/>
              <a:pathLst>
                <a:path w="10160" h="32385">
                  <a:moveTo>
                    <a:pt x="10160" y="0"/>
                  </a:moveTo>
                  <a:lnTo>
                    <a:pt x="0" y="2909"/>
                  </a:lnTo>
                  <a:lnTo>
                    <a:pt x="0" y="31866"/>
                  </a:lnTo>
                  <a:lnTo>
                    <a:pt x="10160" y="292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1694179" y="619125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545"/>
                  </a:lnTo>
                  <a:lnTo>
                    <a:pt x="0" y="31719"/>
                  </a:lnTo>
                  <a:lnTo>
                    <a:pt x="8889" y="293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1703069" y="61912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391"/>
                  </a:lnTo>
                  <a:lnTo>
                    <a:pt x="8890" y="27063"/>
                  </a:lnTo>
                  <a:lnTo>
                    <a:pt x="8890" y="14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8" name="object 2188"/>
          <p:cNvGrpSpPr/>
          <p:nvPr/>
        </p:nvGrpSpPr>
        <p:grpSpPr>
          <a:xfrm>
            <a:off x="1229360" y="6517347"/>
            <a:ext cx="3087370" cy="340995"/>
            <a:chOff x="1229360" y="6517347"/>
            <a:chExt cx="3087370" cy="340995"/>
          </a:xfrm>
        </p:grpSpPr>
        <p:sp>
          <p:nvSpPr>
            <p:cNvPr id="2189" name="object 2189"/>
            <p:cNvSpPr/>
            <p:nvPr/>
          </p:nvSpPr>
          <p:spPr>
            <a:xfrm>
              <a:off x="1229360" y="6855197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5400" y="0"/>
                  </a:moveTo>
                  <a:lnTo>
                    <a:pt x="0" y="2802"/>
                  </a:lnTo>
                  <a:lnTo>
                    <a:pt x="25400" y="280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252220" y="6851974"/>
              <a:ext cx="31750" cy="6350"/>
            </a:xfrm>
            <a:custGeom>
              <a:avLst/>
              <a:gdLst/>
              <a:ahLst/>
              <a:cxnLst/>
              <a:rect l="l" t="t" r="r" b="b"/>
              <a:pathLst>
                <a:path w="31750" h="6350">
                  <a:moveTo>
                    <a:pt x="31750" y="0"/>
                  </a:moveTo>
                  <a:lnTo>
                    <a:pt x="0" y="3503"/>
                  </a:lnTo>
                  <a:lnTo>
                    <a:pt x="0" y="6025"/>
                  </a:lnTo>
                  <a:lnTo>
                    <a:pt x="31750" y="60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281430" y="6848891"/>
              <a:ext cx="30480" cy="9525"/>
            </a:xfrm>
            <a:custGeom>
              <a:avLst/>
              <a:gdLst/>
              <a:ahLst/>
              <a:cxnLst/>
              <a:rect l="l" t="t" r="r" b="b"/>
              <a:pathLst>
                <a:path w="30480" h="9525">
                  <a:moveTo>
                    <a:pt x="30479" y="0"/>
                  </a:moveTo>
                  <a:lnTo>
                    <a:pt x="0" y="3363"/>
                  </a:lnTo>
                  <a:lnTo>
                    <a:pt x="0" y="9108"/>
                  </a:lnTo>
                  <a:lnTo>
                    <a:pt x="30479" y="91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1309370" y="6845668"/>
              <a:ext cx="31750" cy="12700"/>
            </a:xfrm>
            <a:custGeom>
              <a:avLst/>
              <a:gdLst/>
              <a:ahLst/>
              <a:cxnLst/>
              <a:rect l="l" t="t" r="r" b="b"/>
              <a:pathLst>
                <a:path w="31750" h="12700">
                  <a:moveTo>
                    <a:pt x="31750" y="0"/>
                  </a:moveTo>
                  <a:lnTo>
                    <a:pt x="0" y="3503"/>
                  </a:lnTo>
                  <a:lnTo>
                    <a:pt x="0" y="12331"/>
                  </a:lnTo>
                  <a:lnTo>
                    <a:pt x="31750" y="1233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1338580" y="6842586"/>
              <a:ext cx="30480" cy="15875"/>
            </a:xfrm>
            <a:custGeom>
              <a:avLst/>
              <a:gdLst/>
              <a:ahLst/>
              <a:cxnLst/>
              <a:rect l="l" t="t" r="r" b="b"/>
              <a:pathLst>
                <a:path w="30480" h="15875">
                  <a:moveTo>
                    <a:pt x="30479" y="0"/>
                  </a:moveTo>
                  <a:lnTo>
                    <a:pt x="0" y="3363"/>
                  </a:lnTo>
                  <a:lnTo>
                    <a:pt x="0" y="15414"/>
                  </a:lnTo>
                  <a:lnTo>
                    <a:pt x="30479" y="154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1366520" y="6839503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80" h="19050">
                  <a:moveTo>
                    <a:pt x="30480" y="0"/>
                  </a:moveTo>
                  <a:lnTo>
                    <a:pt x="0" y="3363"/>
                  </a:lnTo>
                  <a:lnTo>
                    <a:pt x="0" y="18496"/>
                  </a:lnTo>
                  <a:lnTo>
                    <a:pt x="30480" y="184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1394460" y="6836280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31750" y="0"/>
                  </a:moveTo>
                  <a:lnTo>
                    <a:pt x="0" y="3503"/>
                  </a:lnTo>
                  <a:lnTo>
                    <a:pt x="0" y="21719"/>
                  </a:lnTo>
                  <a:lnTo>
                    <a:pt x="15240" y="21719"/>
                  </a:lnTo>
                  <a:lnTo>
                    <a:pt x="31750" y="200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1423670" y="6833197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80" h="23495">
                  <a:moveTo>
                    <a:pt x="30480" y="0"/>
                  </a:moveTo>
                  <a:lnTo>
                    <a:pt x="0" y="3363"/>
                  </a:lnTo>
                  <a:lnTo>
                    <a:pt x="0" y="23362"/>
                  </a:lnTo>
                  <a:lnTo>
                    <a:pt x="30480" y="202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1451610" y="6830114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565"/>
                  </a:lnTo>
                  <a:lnTo>
                    <a:pt x="30480" y="204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1479550" y="682703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768"/>
                  </a:lnTo>
                  <a:lnTo>
                    <a:pt x="30480" y="206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1507490" y="6823808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3503"/>
                  </a:lnTo>
                  <a:lnTo>
                    <a:pt x="0" y="24111"/>
                  </a:lnTo>
                  <a:lnTo>
                    <a:pt x="31750" y="208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1536700" y="682072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80" y="0"/>
                  </a:moveTo>
                  <a:lnTo>
                    <a:pt x="0" y="3363"/>
                  </a:lnTo>
                  <a:lnTo>
                    <a:pt x="0" y="24183"/>
                  </a:lnTo>
                  <a:lnTo>
                    <a:pt x="30480" y="210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1564640" y="681764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79" y="0"/>
                  </a:moveTo>
                  <a:lnTo>
                    <a:pt x="0" y="3363"/>
                  </a:lnTo>
                  <a:lnTo>
                    <a:pt x="0" y="24386"/>
                  </a:lnTo>
                  <a:lnTo>
                    <a:pt x="30479" y="2124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1592580" y="6814420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5">
                  <a:moveTo>
                    <a:pt x="31750" y="0"/>
                  </a:moveTo>
                  <a:lnTo>
                    <a:pt x="0" y="3503"/>
                  </a:lnTo>
                  <a:lnTo>
                    <a:pt x="0" y="24729"/>
                  </a:lnTo>
                  <a:lnTo>
                    <a:pt x="31750" y="2145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1621790" y="6811337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79" y="0"/>
                  </a:moveTo>
                  <a:lnTo>
                    <a:pt x="0" y="3363"/>
                  </a:lnTo>
                  <a:lnTo>
                    <a:pt x="0" y="24801"/>
                  </a:lnTo>
                  <a:lnTo>
                    <a:pt x="30479" y="21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1649730" y="6808254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80" y="0"/>
                  </a:moveTo>
                  <a:lnTo>
                    <a:pt x="0" y="3363"/>
                  </a:lnTo>
                  <a:lnTo>
                    <a:pt x="0" y="25003"/>
                  </a:lnTo>
                  <a:lnTo>
                    <a:pt x="30480" y="218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1677670" y="6805031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46"/>
                  </a:lnTo>
                  <a:lnTo>
                    <a:pt x="31750" y="220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1706880" y="680194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418"/>
                  </a:lnTo>
                  <a:lnTo>
                    <a:pt x="30480" y="22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1734820" y="6798865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621"/>
                  </a:lnTo>
                  <a:lnTo>
                    <a:pt x="30480" y="2247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1762760" y="679564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4">
                  <a:moveTo>
                    <a:pt x="31750" y="0"/>
                  </a:moveTo>
                  <a:lnTo>
                    <a:pt x="0" y="3503"/>
                  </a:lnTo>
                  <a:lnTo>
                    <a:pt x="0" y="25964"/>
                  </a:lnTo>
                  <a:lnTo>
                    <a:pt x="31750" y="226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1791970" y="6792560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6036"/>
                  </a:lnTo>
                  <a:lnTo>
                    <a:pt x="30480" y="228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1819910" y="6789477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239"/>
                  </a:lnTo>
                  <a:lnTo>
                    <a:pt x="30479" y="230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847850" y="6786254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82"/>
                  </a:lnTo>
                  <a:lnTo>
                    <a:pt x="31750" y="233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1877060" y="6783171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654"/>
                  </a:lnTo>
                  <a:lnTo>
                    <a:pt x="30479" y="23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1905000" y="6780088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6857"/>
                  </a:lnTo>
                  <a:lnTo>
                    <a:pt x="30480" y="237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1932940" y="6776865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200"/>
                  </a:lnTo>
                  <a:lnTo>
                    <a:pt x="31750" y="239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1962150" y="677378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7271"/>
                  </a:lnTo>
                  <a:lnTo>
                    <a:pt x="30480" y="241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1990090" y="67706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474"/>
                  </a:lnTo>
                  <a:lnTo>
                    <a:pt x="30480" y="243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2018030" y="6767617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677"/>
                  </a:lnTo>
                  <a:lnTo>
                    <a:pt x="30480" y="245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2045970" y="6764394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020"/>
                  </a:lnTo>
                  <a:lnTo>
                    <a:pt x="31750" y="2474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2075180" y="676131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092"/>
                  </a:lnTo>
                  <a:lnTo>
                    <a:pt x="30480" y="249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2103120" y="675822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295"/>
                  </a:lnTo>
                  <a:lnTo>
                    <a:pt x="30480" y="251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2131060" y="6755005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8638"/>
                  </a:lnTo>
                  <a:lnTo>
                    <a:pt x="31750" y="2536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2160270" y="675192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80" y="0"/>
                  </a:moveTo>
                  <a:lnTo>
                    <a:pt x="0" y="3363"/>
                  </a:lnTo>
                  <a:lnTo>
                    <a:pt x="0" y="28710"/>
                  </a:lnTo>
                  <a:lnTo>
                    <a:pt x="30480" y="255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2188210" y="674883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79" y="0"/>
                  </a:moveTo>
                  <a:lnTo>
                    <a:pt x="0" y="3363"/>
                  </a:lnTo>
                  <a:lnTo>
                    <a:pt x="0" y="28913"/>
                  </a:lnTo>
                  <a:lnTo>
                    <a:pt x="30479" y="25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2216150" y="6745616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256"/>
                  </a:lnTo>
                  <a:lnTo>
                    <a:pt x="31750" y="2598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2245360" y="674253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79" y="0"/>
                  </a:moveTo>
                  <a:lnTo>
                    <a:pt x="0" y="3363"/>
                  </a:lnTo>
                  <a:lnTo>
                    <a:pt x="0" y="29327"/>
                  </a:lnTo>
                  <a:lnTo>
                    <a:pt x="30479" y="2618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2273300" y="673945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80" y="0"/>
                  </a:moveTo>
                  <a:lnTo>
                    <a:pt x="0" y="3363"/>
                  </a:lnTo>
                  <a:lnTo>
                    <a:pt x="0" y="29530"/>
                  </a:lnTo>
                  <a:lnTo>
                    <a:pt x="30480" y="263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2301240" y="6736228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29873"/>
                  </a:lnTo>
                  <a:lnTo>
                    <a:pt x="31750" y="2660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2330450" y="673314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29945"/>
                  </a:lnTo>
                  <a:lnTo>
                    <a:pt x="30480" y="26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2358390" y="67300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30148"/>
                  </a:lnTo>
                  <a:lnTo>
                    <a:pt x="30480" y="2700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2386330" y="6726839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491"/>
                  </a:lnTo>
                  <a:lnTo>
                    <a:pt x="31750" y="272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2415540" y="6723756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563"/>
                  </a:lnTo>
                  <a:lnTo>
                    <a:pt x="30480" y="2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2443480" y="6720674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766"/>
                  </a:lnTo>
                  <a:lnTo>
                    <a:pt x="30480" y="2762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2471420" y="6717451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1109"/>
                  </a:lnTo>
                  <a:lnTo>
                    <a:pt x="31750" y="2783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2500630" y="6714368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181"/>
                  </a:lnTo>
                  <a:lnTo>
                    <a:pt x="30480" y="28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2528570" y="67112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383"/>
                  </a:lnTo>
                  <a:lnTo>
                    <a:pt x="30480" y="282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2556510" y="67080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726"/>
                  </a:lnTo>
                  <a:lnTo>
                    <a:pt x="31750" y="284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2585720" y="6704979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1798"/>
                  </a:lnTo>
                  <a:lnTo>
                    <a:pt x="30480" y="286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2613660" y="67018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79" y="0"/>
                  </a:moveTo>
                  <a:lnTo>
                    <a:pt x="0" y="3363"/>
                  </a:lnTo>
                  <a:lnTo>
                    <a:pt x="0" y="32001"/>
                  </a:lnTo>
                  <a:lnTo>
                    <a:pt x="30479" y="288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2641600" y="669881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2204"/>
                  </a:lnTo>
                  <a:lnTo>
                    <a:pt x="30480" y="290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2669540" y="6695590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47"/>
                  </a:lnTo>
                  <a:lnTo>
                    <a:pt x="31750" y="292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2698750" y="6692508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80" h="33020">
                  <a:moveTo>
                    <a:pt x="30480" y="0"/>
                  </a:moveTo>
                  <a:lnTo>
                    <a:pt x="0" y="3363"/>
                  </a:lnTo>
                  <a:lnTo>
                    <a:pt x="0" y="32619"/>
                  </a:lnTo>
                  <a:lnTo>
                    <a:pt x="30480" y="294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2726690" y="6689285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962"/>
                  </a:lnTo>
                  <a:lnTo>
                    <a:pt x="31750" y="296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2755900" y="6686202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034"/>
                  </a:lnTo>
                  <a:lnTo>
                    <a:pt x="30480" y="298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2783840" y="6683119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300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2811780" y="6679896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580"/>
                  </a:lnTo>
                  <a:lnTo>
                    <a:pt x="31750" y="303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2840990" y="6676813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651"/>
                  </a:lnTo>
                  <a:lnTo>
                    <a:pt x="30480" y="305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2868930" y="6673730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3854"/>
                  </a:lnTo>
                  <a:lnTo>
                    <a:pt x="30480" y="3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2896870" y="6670648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4057"/>
                  </a:lnTo>
                  <a:lnTo>
                    <a:pt x="30480" y="309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2924810" y="6667425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400"/>
                  </a:lnTo>
                  <a:lnTo>
                    <a:pt x="31750" y="311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2954020" y="6664342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80" y="0"/>
                  </a:moveTo>
                  <a:lnTo>
                    <a:pt x="0" y="3363"/>
                  </a:lnTo>
                  <a:lnTo>
                    <a:pt x="0" y="34472"/>
                  </a:lnTo>
                  <a:lnTo>
                    <a:pt x="30480" y="313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2981960" y="6661259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79" y="0"/>
                  </a:moveTo>
                  <a:lnTo>
                    <a:pt x="0" y="3363"/>
                  </a:lnTo>
                  <a:lnTo>
                    <a:pt x="0" y="34675"/>
                  </a:lnTo>
                  <a:lnTo>
                    <a:pt x="30479" y="315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3009900" y="6658036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018"/>
                  </a:lnTo>
                  <a:lnTo>
                    <a:pt x="31750" y="317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3039110" y="6654953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79" y="0"/>
                  </a:moveTo>
                  <a:lnTo>
                    <a:pt x="0" y="3363"/>
                  </a:lnTo>
                  <a:lnTo>
                    <a:pt x="0" y="35090"/>
                  </a:lnTo>
                  <a:lnTo>
                    <a:pt x="30479" y="319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3067050" y="6651870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80" y="0"/>
                  </a:moveTo>
                  <a:lnTo>
                    <a:pt x="0" y="3363"/>
                  </a:lnTo>
                  <a:lnTo>
                    <a:pt x="0" y="35293"/>
                  </a:lnTo>
                  <a:lnTo>
                    <a:pt x="30480" y="321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3094989" y="6648647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636"/>
                  </a:lnTo>
                  <a:lnTo>
                    <a:pt x="31750" y="323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3124200" y="6645564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707"/>
                  </a:lnTo>
                  <a:lnTo>
                    <a:pt x="30480" y="325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3152139" y="6642482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10"/>
                  </a:lnTo>
                  <a:lnTo>
                    <a:pt x="30480" y="327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3180080" y="6639259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29">
                  <a:moveTo>
                    <a:pt x="31750" y="0"/>
                  </a:moveTo>
                  <a:lnTo>
                    <a:pt x="0" y="3503"/>
                  </a:lnTo>
                  <a:lnTo>
                    <a:pt x="0" y="36253"/>
                  </a:lnTo>
                  <a:lnTo>
                    <a:pt x="3809" y="35861"/>
                  </a:lnTo>
                  <a:lnTo>
                    <a:pt x="31750" y="3258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3209289" y="6636176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66"/>
                  </a:lnTo>
                  <a:lnTo>
                    <a:pt x="30480" y="323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3237230" y="6633093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79" h="36195">
                  <a:moveTo>
                    <a:pt x="30480" y="0"/>
                  </a:moveTo>
                  <a:lnTo>
                    <a:pt x="0" y="3363"/>
                  </a:lnTo>
                  <a:lnTo>
                    <a:pt x="0" y="35773"/>
                  </a:lnTo>
                  <a:lnTo>
                    <a:pt x="30480" y="322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3265170" y="6629870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721"/>
                  </a:lnTo>
                  <a:lnTo>
                    <a:pt x="31750" y="3199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3294380" y="6626787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80" y="0"/>
                  </a:moveTo>
                  <a:lnTo>
                    <a:pt x="0" y="3363"/>
                  </a:lnTo>
                  <a:lnTo>
                    <a:pt x="0" y="35380"/>
                  </a:lnTo>
                  <a:lnTo>
                    <a:pt x="30480" y="31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3322320" y="6623704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79" y="0"/>
                  </a:moveTo>
                  <a:lnTo>
                    <a:pt x="0" y="3363"/>
                  </a:lnTo>
                  <a:lnTo>
                    <a:pt x="0" y="35187"/>
                  </a:lnTo>
                  <a:lnTo>
                    <a:pt x="30479" y="316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3350260" y="6620481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135"/>
                  </a:lnTo>
                  <a:lnTo>
                    <a:pt x="31750" y="314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3379470" y="6617399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794"/>
                  </a:lnTo>
                  <a:lnTo>
                    <a:pt x="30479" y="31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3407410" y="661431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601"/>
                  </a:lnTo>
                  <a:lnTo>
                    <a:pt x="30479" y="3102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3435350" y="6611233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409"/>
                  </a:lnTo>
                  <a:lnTo>
                    <a:pt x="30479" y="3083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3463289" y="6608010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357"/>
                  </a:lnTo>
                  <a:lnTo>
                    <a:pt x="31750" y="306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3492500" y="660492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79" y="0"/>
                  </a:moveTo>
                  <a:lnTo>
                    <a:pt x="0" y="3363"/>
                  </a:lnTo>
                  <a:lnTo>
                    <a:pt x="0" y="34015"/>
                  </a:lnTo>
                  <a:lnTo>
                    <a:pt x="30479" y="304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3520439" y="6601844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80" y="0"/>
                  </a:moveTo>
                  <a:lnTo>
                    <a:pt x="0" y="3363"/>
                  </a:lnTo>
                  <a:lnTo>
                    <a:pt x="0" y="33823"/>
                  </a:lnTo>
                  <a:lnTo>
                    <a:pt x="30480" y="302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3548380" y="6598621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90">
                  <a:moveTo>
                    <a:pt x="31750" y="0"/>
                  </a:moveTo>
                  <a:lnTo>
                    <a:pt x="0" y="3503"/>
                  </a:lnTo>
                  <a:lnTo>
                    <a:pt x="0" y="33771"/>
                  </a:lnTo>
                  <a:lnTo>
                    <a:pt x="31750" y="3004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3577589" y="6595539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429"/>
                  </a:lnTo>
                  <a:lnTo>
                    <a:pt x="30480" y="298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3605530" y="6592456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296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3633470" y="6589233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185"/>
                  </a:lnTo>
                  <a:lnTo>
                    <a:pt x="31750" y="294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3662680" y="6586150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80" y="0"/>
                  </a:moveTo>
                  <a:lnTo>
                    <a:pt x="0" y="3363"/>
                  </a:lnTo>
                  <a:lnTo>
                    <a:pt x="0" y="32843"/>
                  </a:lnTo>
                  <a:lnTo>
                    <a:pt x="30480" y="292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3690620" y="658306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3363"/>
                  </a:lnTo>
                  <a:lnTo>
                    <a:pt x="0" y="32651"/>
                  </a:lnTo>
                  <a:lnTo>
                    <a:pt x="30479" y="290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3718560" y="657984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99"/>
                  </a:lnTo>
                  <a:lnTo>
                    <a:pt x="31750" y="2887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3747770" y="657368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59">
                  <a:moveTo>
                    <a:pt x="58420" y="0"/>
                  </a:moveTo>
                  <a:lnTo>
                    <a:pt x="30480" y="3086"/>
                  </a:lnTo>
                  <a:lnTo>
                    <a:pt x="27940" y="3365"/>
                  </a:lnTo>
                  <a:lnTo>
                    <a:pt x="0" y="6451"/>
                  </a:lnTo>
                  <a:lnTo>
                    <a:pt x="0" y="35344"/>
                  </a:lnTo>
                  <a:lnTo>
                    <a:pt x="27940" y="32067"/>
                  </a:lnTo>
                  <a:lnTo>
                    <a:pt x="58420" y="28486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3803650" y="6570455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750" y="0"/>
                  </a:moveTo>
                  <a:lnTo>
                    <a:pt x="0" y="3503"/>
                  </a:lnTo>
                  <a:lnTo>
                    <a:pt x="0" y="32012"/>
                  </a:lnTo>
                  <a:lnTo>
                    <a:pt x="31750" y="282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3832860" y="6567373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671"/>
                  </a:lnTo>
                  <a:lnTo>
                    <a:pt x="30479" y="28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3860800" y="656429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479"/>
                  </a:lnTo>
                  <a:lnTo>
                    <a:pt x="30479" y="27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3888739" y="65610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426"/>
                  </a:lnTo>
                  <a:lnTo>
                    <a:pt x="31750" y="277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3917950" y="6557984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79" y="0"/>
                  </a:moveTo>
                  <a:lnTo>
                    <a:pt x="0" y="3363"/>
                  </a:lnTo>
                  <a:lnTo>
                    <a:pt x="0" y="31085"/>
                  </a:lnTo>
                  <a:lnTo>
                    <a:pt x="30479" y="27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3945889" y="6554901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893"/>
                  </a:lnTo>
                  <a:lnTo>
                    <a:pt x="30480" y="273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3973830" y="655167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840"/>
                  </a:lnTo>
                  <a:lnTo>
                    <a:pt x="31750" y="2711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4003039" y="6548595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499"/>
                  </a:lnTo>
                  <a:lnTo>
                    <a:pt x="30480" y="269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4030980" y="65455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3363"/>
                  </a:lnTo>
                  <a:lnTo>
                    <a:pt x="0" y="30307"/>
                  </a:lnTo>
                  <a:lnTo>
                    <a:pt x="30480" y="267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4058920" y="654243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3363"/>
                  </a:lnTo>
                  <a:lnTo>
                    <a:pt x="0" y="30114"/>
                  </a:lnTo>
                  <a:lnTo>
                    <a:pt x="30479" y="265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4086860" y="6539207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30062"/>
                  </a:lnTo>
                  <a:lnTo>
                    <a:pt x="31750" y="263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4116070" y="653612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721"/>
                  </a:lnTo>
                  <a:lnTo>
                    <a:pt x="30479" y="261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4144010" y="653304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528"/>
                  </a:lnTo>
                  <a:lnTo>
                    <a:pt x="30479" y="2595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4171950" y="6529818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476"/>
                  </a:lnTo>
                  <a:lnTo>
                    <a:pt x="31750" y="257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4201160" y="6526735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9135"/>
                  </a:lnTo>
                  <a:lnTo>
                    <a:pt x="30479" y="255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4229100" y="6523512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9082"/>
                  </a:lnTo>
                  <a:lnTo>
                    <a:pt x="31750" y="253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4258310" y="652042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8741"/>
                  </a:lnTo>
                  <a:lnTo>
                    <a:pt x="30479" y="2516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4286250" y="6517347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3363"/>
                  </a:lnTo>
                  <a:lnTo>
                    <a:pt x="0" y="28549"/>
                  </a:lnTo>
                  <a:lnTo>
                    <a:pt x="30479" y="2497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97" name="object 2297"/>
          <p:cNvGrpSpPr/>
          <p:nvPr/>
        </p:nvGrpSpPr>
        <p:grpSpPr>
          <a:xfrm>
            <a:off x="4314190" y="6394473"/>
            <a:ext cx="994410" cy="148590"/>
            <a:chOff x="4314190" y="6394473"/>
            <a:chExt cx="994410" cy="148590"/>
          </a:xfrm>
        </p:grpSpPr>
        <p:sp>
          <p:nvSpPr>
            <p:cNvPr id="2298" name="object 2298"/>
            <p:cNvSpPr/>
            <p:nvPr/>
          </p:nvSpPr>
          <p:spPr>
            <a:xfrm>
              <a:off x="4314190" y="6514263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8356"/>
                  </a:lnTo>
                  <a:lnTo>
                    <a:pt x="30480" y="2478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4342130" y="6511040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304"/>
                  </a:lnTo>
                  <a:lnTo>
                    <a:pt x="31750" y="2458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4371340" y="650795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7963"/>
                  </a:lnTo>
                  <a:lnTo>
                    <a:pt x="30480" y="243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4399280" y="6504875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770"/>
                  </a:lnTo>
                  <a:lnTo>
                    <a:pt x="30480" y="2419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4427220" y="6501652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31750" y="0"/>
                  </a:moveTo>
                  <a:lnTo>
                    <a:pt x="0" y="3503"/>
                  </a:lnTo>
                  <a:lnTo>
                    <a:pt x="0" y="27718"/>
                  </a:lnTo>
                  <a:lnTo>
                    <a:pt x="31750" y="2399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4456430" y="649856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376"/>
                  </a:lnTo>
                  <a:lnTo>
                    <a:pt x="30480" y="23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4484370" y="64954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7184"/>
                  </a:lnTo>
                  <a:lnTo>
                    <a:pt x="30479" y="23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4512310" y="6492263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132"/>
                  </a:lnTo>
                  <a:lnTo>
                    <a:pt x="31750" y="2341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4541520" y="6489180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6790"/>
                  </a:lnTo>
                  <a:lnTo>
                    <a:pt x="30479" y="2321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4569460" y="6486098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598"/>
                  </a:lnTo>
                  <a:lnTo>
                    <a:pt x="30479" y="230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4597400" y="648287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46"/>
                  </a:lnTo>
                  <a:lnTo>
                    <a:pt x="31750" y="2282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4626610" y="6479792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204"/>
                  </a:lnTo>
                  <a:lnTo>
                    <a:pt x="30479" y="226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4654550" y="647670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4">
                  <a:moveTo>
                    <a:pt x="30479" y="0"/>
                  </a:moveTo>
                  <a:lnTo>
                    <a:pt x="0" y="3363"/>
                  </a:lnTo>
                  <a:lnTo>
                    <a:pt x="0" y="26012"/>
                  </a:lnTo>
                  <a:lnTo>
                    <a:pt x="30479" y="2243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4682490" y="6473626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820"/>
                  </a:lnTo>
                  <a:lnTo>
                    <a:pt x="30480" y="2224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4710430" y="6470403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3503"/>
                  </a:lnTo>
                  <a:lnTo>
                    <a:pt x="0" y="25767"/>
                  </a:lnTo>
                  <a:lnTo>
                    <a:pt x="31750" y="220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4739640" y="6467320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426"/>
                  </a:lnTo>
                  <a:lnTo>
                    <a:pt x="30480" y="218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4767580" y="6464097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74"/>
                  </a:lnTo>
                  <a:lnTo>
                    <a:pt x="8890" y="24332"/>
                  </a:lnTo>
                  <a:lnTo>
                    <a:pt x="31750" y="212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4796790" y="6461014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80" y="0"/>
                  </a:moveTo>
                  <a:lnTo>
                    <a:pt x="0" y="3363"/>
                  </a:lnTo>
                  <a:lnTo>
                    <a:pt x="0" y="24655"/>
                  </a:lnTo>
                  <a:lnTo>
                    <a:pt x="30480" y="205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4824730" y="645793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80" y="0"/>
                  </a:moveTo>
                  <a:lnTo>
                    <a:pt x="0" y="3363"/>
                  </a:lnTo>
                  <a:lnTo>
                    <a:pt x="0" y="23943"/>
                  </a:lnTo>
                  <a:lnTo>
                    <a:pt x="30480" y="19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4852670" y="6454690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79" h="23495">
                  <a:moveTo>
                    <a:pt x="30479" y="0"/>
                  </a:moveTo>
                  <a:lnTo>
                    <a:pt x="25400" y="719"/>
                  </a:lnTo>
                  <a:lnTo>
                    <a:pt x="0" y="3521"/>
                  </a:lnTo>
                  <a:lnTo>
                    <a:pt x="0" y="23390"/>
                  </a:lnTo>
                  <a:lnTo>
                    <a:pt x="30479" y="192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4880610" y="6450556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4493"/>
                  </a:lnTo>
                  <a:lnTo>
                    <a:pt x="0" y="23729"/>
                  </a:lnTo>
                  <a:lnTo>
                    <a:pt x="31750" y="1941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4909820" y="644660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717"/>
                  </a:lnTo>
                  <a:lnTo>
                    <a:pt x="30479" y="1957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4937760" y="6442647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877"/>
                  </a:lnTo>
                  <a:lnTo>
                    <a:pt x="30479" y="197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4965700" y="6438512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217"/>
                  </a:lnTo>
                  <a:lnTo>
                    <a:pt x="31750" y="199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4994910" y="6434558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204"/>
                  </a:lnTo>
                  <a:lnTo>
                    <a:pt x="30479" y="2006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5022850" y="643060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364"/>
                  </a:lnTo>
                  <a:lnTo>
                    <a:pt x="30479" y="202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5050790" y="642646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704"/>
                  </a:lnTo>
                  <a:lnTo>
                    <a:pt x="31750" y="2039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5080000" y="6422514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692"/>
                  </a:lnTo>
                  <a:lnTo>
                    <a:pt x="30479" y="205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5107940" y="6418560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4852"/>
                  </a:lnTo>
                  <a:lnTo>
                    <a:pt x="30480" y="2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5135880" y="6414425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4493"/>
                  </a:lnTo>
                  <a:lnTo>
                    <a:pt x="0" y="25191"/>
                  </a:lnTo>
                  <a:lnTo>
                    <a:pt x="31750" y="2087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5165090" y="6410471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179"/>
                  </a:lnTo>
                  <a:lnTo>
                    <a:pt x="30480" y="21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5193030" y="6406516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339"/>
                  </a:lnTo>
                  <a:lnTo>
                    <a:pt x="30480" y="21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5220970" y="640238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4493"/>
                  </a:lnTo>
                  <a:lnTo>
                    <a:pt x="0" y="25679"/>
                  </a:lnTo>
                  <a:lnTo>
                    <a:pt x="31750" y="2136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5250180" y="6398427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4314"/>
                  </a:lnTo>
                  <a:lnTo>
                    <a:pt x="0" y="25666"/>
                  </a:lnTo>
                  <a:lnTo>
                    <a:pt x="30480" y="215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5278120" y="6394473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79" y="0"/>
                  </a:moveTo>
                  <a:lnTo>
                    <a:pt x="0" y="4314"/>
                  </a:lnTo>
                  <a:lnTo>
                    <a:pt x="0" y="25826"/>
                  </a:lnTo>
                  <a:lnTo>
                    <a:pt x="30479" y="2168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3" name="object 2333"/>
          <p:cNvGrpSpPr/>
          <p:nvPr/>
        </p:nvGrpSpPr>
        <p:grpSpPr>
          <a:xfrm>
            <a:off x="5306059" y="6221729"/>
            <a:ext cx="1247140" cy="194945"/>
            <a:chOff x="5306059" y="6221729"/>
            <a:chExt cx="1247140" cy="194945"/>
          </a:xfrm>
        </p:grpSpPr>
        <p:sp>
          <p:nvSpPr>
            <p:cNvPr id="2334" name="object 2334"/>
            <p:cNvSpPr/>
            <p:nvPr/>
          </p:nvSpPr>
          <p:spPr>
            <a:xfrm>
              <a:off x="5306059" y="6390339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166"/>
                  </a:lnTo>
                  <a:lnTo>
                    <a:pt x="31750" y="218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5335269" y="6386384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154"/>
                  </a:lnTo>
                  <a:lnTo>
                    <a:pt x="30479" y="220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5363209" y="6382429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314"/>
                  </a:lnTo>
                  <a:lnTo>
                    <a:pt x="30479" y="221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5391149" y="637829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653"/>
                  </a:lnTo>
                  <a:lnTo>
                    <a:pt x="31750" y="2234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5420359" y="6374340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641"/>
                  </a:lnTo>
                  <a:lnTo>
                    <a:pt x="30479" y="2250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5448299" y="63703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4314"/>
                  </a:lnTo>
                  <a:lnTo>
                    <a:pt x="0" y="26801"/>
                  </a:lnTo>
                  <a:lnTo>
                    <a:pt x="30479" y="2266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5476239" y="636643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6961"/>
                  </a:lnTo>
                  <a:lnTo>
                    <a:pt x="30480" y="228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5504179" y="6362297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4493"/>
                  </a:lnTo>
                  <a:lnTo>
                    <a:pt x="0" y="27301"/>
                  </a:lnTo>
                  <a:lnTo>
                    <a:pt x="31750" y="229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5533389" y="635834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7288"/>
                  </a:lnTo>
                  <a:lnTo>
                    <a:pt x="30480" y="231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5561329" y="6354388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448"/>
                  </a:lnTo>
                  <a:lnTo>
                    <a:pt x="30480" y="2330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5589269" y="6350253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39">
                  <a:moveTo>
                    <a:pt x="31750" y="0"/>
                  </a:moveTo>
                  <a:lnTo>
                    <a:pt x="0" y="4493"/>
                  </a:lnTo>
                  <a:lnTo>
                    <a:pt x="0" y="27788"/>
                  </a:lnTo>
                  <a:lnTo>
                    <a:pt x="31750" y="2347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5618479" y="63462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776"/>
                  </a:lnTo>
                  <a:lnTo>
                    <a:pt x="30480" y="236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5646419" y="6342165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4493"/>
                  </a:lnTo>
                  <a:lnTo>
                    <a:pt x="0" y="28115"/>
                  </a:lnTo>
                  <a:lnTo>
                    <a:pt x="31750" y="2380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5675629" y="6338210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4314"/>
                  </a:lnTo>
                  <a:lnTo>
                    <a:pt x="0" y="28103"/>
                  </a:lnTo>
                  <a:lnTo>
                    <a:pt x="30480" y="2396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5703569" y="6334255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263"/>
                  </a:lnTo>
                  <a:lnTo>
                    <a:pt x="30479" y="241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5731509" y="633030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423"/>
                  </a:lnTo>
                  <a:lnTo>
                    <a:pt x="30479" y="242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5759449" y="6326166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10">
                  <a:moveTo>
                    <a:pt x="31750" y="0"/>
                  </a:moveTo>
                  <a:lnTo>
                    <a:pt x="0" y="4493"/>
                  </a:lnTo>
                  <a:lnTo>
                    <a:pt x="0" y="28763"/>
                  </a:lnTo>
                  <a:lnTo>
                    <a:pt x="31750" y="2445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5788659" y="632221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750"/>
                  </a:lnTo>
                  <a:lnTo>
                    <a:pt x="30479" y="24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5816599" y="6318257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910"/>
                  </a:lnTo>
                  <a:lnTo>
                    <a:pt x="30479" y="24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5844539" y="6314123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250"/>
                  </a:lnTo>
                  <a:lnTo>
                    <a:pt x="31750" y="249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5873749" y="6310168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4314"/>
                  </a:lnTo>
                  <a:lnTo>
                    <a:pt x="0" y="29238"/>
                  </a:lnTo>
                  <a:lnTo>
                    <a:pt x="30479" y="25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5901689" y="630621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398"/>
                  </a:lnTo>
                  <a:lnTo>
                    <a:pt x="30480" y="2525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5929629" y="6302079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737"/>
                  </a:lnTo>
                  <a:lnTo>
                    <a:pt x="31750" y="254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5958839" y="6298125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725"/>
                  </a:lnTo>
                  <a:lnTo>
                    <a:pt x="30480" y="2558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5986779" y="629417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29885"/>
                  </a:lnTo>
                  <a:lnTo>
                    <a:pt x="30480" y="257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6014719" y="6290036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4493"/>
                  </a:lnTo>
                  <a:lnTo>
                    <a:pt x="0" y="30225"/>
                  </a:lnTo>
                  <a:lnTo>
                    <a:pt x="31750" y="259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6043929" y="628608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30212"/>
                  </a:lnTo>
                  <a:lnTo>
                    <a:pt x="30480" y="260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6071869" y="628212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4314"/>
                  </a:lnTo>
                  <a:lnTo>
                    <a:pt x="0" y="30372"/>
                  </a:lnTo>
                  <a:lnTo>
                    <a:pt x="30479" y="262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6099809" y="6278172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532"/>
                  </a:lnTo>
                  <a:lnTo>
                    <a:pt x="30479" y="263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6127749" y="627403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31750" y="0"/>
                  </a:moveTo>
                  <a:lnTo>
                    <a:pt x="0" y="4493"/>
                  </a:lnTo>
                  <a:lnTo>
                    <a:pt x="0" y="30872"/>
                  </a:lnTo>
                  <a:lnTo>
                    <a:pt x="31750" y="265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6156959" y="627008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860"/>
                  </a:lnTo>
                  <a:lnTo>
                    <a:pt x="30479" y="2672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6184899" y="626594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4493"/>
                  </a:lnTo>
                  <a:lnTo>
                    <a:pt x="0" y="31199"/>
                  </a:lnTo>
                  <a:lnTo>
                    <a:pt x="31750" y="2688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6214109" y="6261994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187"/>
                  </a:lnTo>
                  <a:lnTo>
                    <a:pt x="30479" y="270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6242049" y="625804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347"/>
                  </a:lnTo>
                  <a:lnTo>
                    <a:pt x="30479" y="2720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6269989" y="62540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80" y="0"/>
                  </a:moveTo>
                  <a:lnTo>
                    <a:pt x="0" y="4314"/>
                  </a:lnTo>
                  <a:lnTo>
                    <a:pt x="0" y="31507"/>
                  </a:lnTo>
                  <a:lnTo>
                    <a:pt x="30480" y="273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6297929" y="6249951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1847"/>
                  </a:lnTo>
                  <a:lnTo>
                    <a:pt x="31750" y="275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6327139" y="62459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834"/>
                  </a:lnTo>
                  <a:lnTo>
                    <a:pt x="30480" y="276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6355079" y="6242042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994"/>
                  </a:lnTo>
                  <a:lnTo>
                    <a:pt x="30480" y="278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6383019" y="623790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2334"/>
                  </a:lnTo>
                  <a:lnTo>
                    <a:pt x="31750" y="2802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6412229" y="623395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2322"/>
                  </a:lnTo>
                  <a:lnTo>
                    <a:pt x="30480" y="2818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6440169" y="6229998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482"/>
                  </a:lnTo>
                  <a:lnTo>
                    <a:pt x="30479" y="283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6468109" y="622586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4493"/>
                  </a:lnTo>
                  <a:lnTo>
                    <a:pt x="0" y="32821"/>
                  </a:lnTo>
                  <a:lnTo>
                    <a:pt x="31750" y="285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6497319" y="6221909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809"/>
                  </a:lnTo>
                  <a:lnTo>
                    <a:pt x="30479" y="286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6525259" y="6221729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3810" y="0"/>
                  </a:moveTo>
                  <a:lnTo>
                    <a:pt x="0" y="539"/>
                  </a:lnTo>
                  <a:lnTo>
                    <a:pt x="0" y="29194"/>
                  </a:lnTo>
                  <a:lnTo>
                    <a:pt x="27940" y="254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78" name="object 2378"/>
          <p:cNvGrpSpPr/>
          <p:nvPr/>
        </p:nvGrpSpPr>
        <p:grpSpPr>
          <a:xfrm>
            <a:off x="516890" y="6517299"/>
            <a:ext cx="1347470" cy="340995"/>
            <a:chOff x="516890" y="6517299"/>
            <a:chExt cx="1347470" cy="340995"/>
          </a:xfrm>
        </p:grpSpPr>
        <p:sp>
          <p:nvSpPr>
            <p:cNvPr id="2379" name="object 2379"/>
            <p:cNvSpPr/>
            <p:nvPr/>
          </p:nvSpPr>
          <p:spPr>
            <a:xfrm>
              <a:off x="5168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10159" y="0"/>
                  </a:moveTo>
                  <a:lnTo>
                    <a:pt x="0" y="2488"/>
                  </a:lnTo>
                  <a:lnTo>
                    <a:pt x="10159" y="24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5257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5384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5511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5638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5753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5880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6007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6121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624840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636270" y="682533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648970" y="6822223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6616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6731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6858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6985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7112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7226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7353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7467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7594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7721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783590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796290" y="67861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8089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8204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8331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8458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8572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69" y="2078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8699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69" y="2087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8826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8940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69" y="210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9067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69" y="211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9194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930909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943609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956309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9677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9804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9931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10045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10172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10287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69" y="219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10414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69" y="219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10541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10668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10782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69" y="2223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1090930" y="671427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1103630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1115059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1127759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11391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11518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11645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11760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11887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12014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12141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12255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69" y="232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1238250" y="667818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1249680" y="6675076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69" y="2335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1262380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69" y="234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12750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1286509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1299209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1311909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13233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13360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13487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13601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69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13728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1385570" y="6642099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13970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1269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69" y="230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14097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69" y="229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14224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1433829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69" y="229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1446529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1459229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1470659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1483359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1496059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15074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15201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15328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1544320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15570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1569720" y="659279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15811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69" y="224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1593850" y="65863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16065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1630679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1642109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69" y="222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1654809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69" y="222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1667509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16789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70" y="2217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16916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70" y="221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17043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17170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17284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69" y="2203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17411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17526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69" y="219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17653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69" y="219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1778000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1789429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69" y="2185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1802129" y="653022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69" y="218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1814829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1826259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69" y="217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1838959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69" y="2170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1851659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88" name="object 2488"/>
          <p:cNvGrpSpPr/>
          <p:nvPr/>
        </p:nvGrpSpPr>
        <p:grpSpPr>
          <a:xfrm>
            <a:off x="1863089" y="6431984"/>
            <a:ext cx="308610" cy="107950"/>
            <a:chOff x="1863089" y="6431984"/>
            <a:chExt cx="308610" cy="107950"/>
          </a:xfrm>
        </p:grpSpPr>
        <p:sp>
          <p:nvSpPr>
            <p:cNvPr id="2489" name="object 2489"/>
            <p:cNvSpPr/>
            <p:nvPr/>
          </p:nvSpPr>
          <p:spPr>
            <a:xfrm>
              <a:off x="1863089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70" y="216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1875789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70" y="2159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1888489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1899919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69" y="2152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1912619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69" y="214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1925319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1936749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69" y="2141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1949449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1962149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1973579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69" y="2130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1986279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1998979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2010409" y="6474453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69" y="211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2023109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69" y="211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2035809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2047239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10" y="23838"/>
                  </a:lnTo>
                  <a:lnTo>
                    <a:pt x="13970" y="2064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2059939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2072639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2084069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11430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69" y="1904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2096769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21094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21208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69" y="1879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2133599" y="643979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21450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69" y="1863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21577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69" y="1855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14" name="object 2514"/>
          <p:cNvGrpSpPr/>
          <p:nvPr/>
        </p:nvGrpSpPr>
        <p:grpSpPr>
          <a:xfrm>
            <a:off x="2170429" y="6221729"/>
            <a:ext cx="648970" cy="229235"/>
            <a:chOff x="2170429" y="6221729"/>
            <a:chExt cx="648970" cy="229235"/>
          </a:xfrm>
        </p:grpSpPr>
        <p:sp>
          <p:nvSpPr>
            <p:cNvPr id="2515" name="object 2515"/>
            <p:cNvSpPr/>
            <p:nvPr/>
          </p:nvSpPr>
          <p:spPr>
            <a:xfrm>
              <a:off x="21704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21831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21945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69" y="183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22072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22199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22313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70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70" y="180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22440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22555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69" y="1790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22682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69" y="178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22809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22923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69" y="1766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23050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69" y="1757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23177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23291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69" y="174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2341879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69" y="173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23545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2366009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69" y="171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23787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69" y="170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23914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24028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70" y="169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24155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70" y="16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24282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24396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69" y="166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24523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40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24650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24764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69" y="1787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24891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69" y="183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25018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25133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69" y="191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25260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69" y="1953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25387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25501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3969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69" y="203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25628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25755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25869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5">
                  <a:moveTo>
                    <a:pt x="13970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70" y="2158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25996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26123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2623819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69" y="2282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26365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26479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69" y="2363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26606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69" y="2406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26733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26860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26974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69" h="29845">
                  <a:moveTo>
                    <a:pt x="13969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69" y="253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27101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27228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27343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69" h="31114">
                  <a:moveTo>
                    <a:pt x="13969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69" y="265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27470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27584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69" h="31750">
                  <a:moveTo>
                    <a:pt x="13970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70" y="2735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27711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69" h="32385">
                  <a:moveTo>
                    <a:pt x="13970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70" y="2777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27838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2795269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69" h="33020">
                  <a:moveTo>
                    <a:pt x="13969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69" y="285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2807969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30" h="29210">
                  <a:moveTo>
                    <a:pt x="1269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30" y="2540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68" name="object 2568"/>
          <p:cNvGrpSpPr/>
          <p:nvPr/>
        </p:nvGrpSpPr>
        <p:grpSpPr>
          <a:xfrm>
            <a:off x="4953000" y="6504134"/>
            <a:ext cx="1355090" cy="354330"/>
            <a:chOff x="4953000" y="6504134"/>
            <a:chExt cx="1355090" cy="354330"/>
          </a:xfrm>
        </p:grpSpPr>
        <p:sp>
          <p:nvSpPr>
            <p:cNvPr id="2569" name="object 2569"/>
            <p:cNvSpPr/>
            <p:nvPr/>
          </p:nvSpPr>
          <p:spPr>
            <a:xfrm>
              <a:off x="4953000" y="685705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810" y="0"/>
                  </a:moveTo>
                  <a:lnTo>
                    <a:pt x="0" y="949"/>
                  </a:lnTo>
                  <a:lnTo>
                    <a:pt x="3810" y="94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4956810" y="6854203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11429" y="0"/>
                  </a:moveTo>
                  <a:lnTo>
                    <a:pt x="0" y="2847"/>
                  </a:lnTo>
                  <a:lnTo>
                    <a:pt x="0" y="3797"/>
                  </a:lnTo>
                  <a:lnTo>
                    <a:pt x="11429" y="3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4966970" y="6851671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11429" y="0"/>
                  </a:moveTo>
                  <a:lnTo>
                    <a:pt x="0" y="2847"/>
                  </a:lnTo>
                  <a:lnTo>
                    <a:pt x="0" y="6328"/>
                  </a:lnTo>
                  <a:lnTo>
                    <a:pt x="11429" y="63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4977129" y="684914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430" y="0"/>
                  </a:moveTo>
                  <a:lnTo>
                    <a:pt x="0" y="2847"/>
                  </a:lnTo>
                  <a:lnTo>
                    <a:pt x="0" y="8859"/>
                  </a:lnTo>
                  <a:lnTo>
                    <a:pt x="11430" y="885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4988559" y="6846292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5">
                  <a:moveTo>
                    <a:pt x="11429" y="0"/>
                  </a:moveTo>
                  <a:lnTo>
                    <a:pt x="0" y="2847"/>
                  </a:lnTo>
                  <a:lnTo>
                    <a:pt x="0" y="11707"/>
                  </a:lnTo>
                  <a:lnTo>
                    <a:pt x="11429" y="117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4998719" y="6843761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1429" y="0"/>
                  </a:moveTo>
                  <a:lnTo>
                    <a:pt x="0" y="2847"/>
                  </a:lnTo>
                  <a:lnTo>
                    <a:pt x="0" y="14239"/>
                  </a:lnTo>
                  <a:lnTo>
                    <a:pt x="11429" y="1423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5008880" y="684122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11430" y="0"/>
                  </a:moveTo>
                  <a:lnTo>
                    <a:pt x="0" y="2847"/>
                  </a:lnTo>
                  <a:lnTo>
                    <a:pt x="0" y="16770"/>
                  </a:lnTo>
                  <a:lnTo>
                    <a:pt x="11430" y="1677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5020310" y="683838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18"/>
                  </a:lnTo>
                  <a:lnTo>
                    <a:pt x="11429" y="168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5030469" y="683585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69"/>
                  </a:lnTo>
                  <a:lnTo>
                    <a:pt x="11429" y="168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5041900" y="68330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26"/>
                  </a:lnTo>
                  <a:lnTo>
                    <a:pt x="11429" y="16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5052060" y="683047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77"/>
                  </a:lnTo>
                  <a:lnTo>
                    <a:pt x="11429" y="169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5062220" y="682793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28"/>
                  </a:lnTo>
                  <a:lnTo>
                    <a:pt x="11429" y="170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5073650" y="682509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85"/>
                  </a:lnTo>
                  <a:lnTo>
                    <a:pt x="11429" y="170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5083810" y="682256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936"/>
                  </a:lnTo>
                  <a:lnTo>
                    <a:pt x="11429" y="171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5095239" y="6820029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4">
                  <a:moveTo>
                    <a:pt x="10160" y="0"/>
                  </a:moveTo>
                  <a:lnTo>
                    <a:pt x="0" y="2531"/>
                  </a:lnTo>
                  <a:lnTo>
                    <a:pt x="0" y="19677"/>
                  </a:lnTo>
                  <a:lnTo>
                    <a:pt x="10160" y="171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5105400" y="681718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44"/>
                  </a:lnTo>
                  <a:lnTo>
                    <a:pt x="11429" y="172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5115560" y="681465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95"/>
                  </a:lnTo>
                  <a:lnTo>
                    <a:pt x="11429" y="1730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5126989" y="68118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152"/>
                  </a:lnTo>
                  <a:lnTo>
                    <a:pt x="11430" y="173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5137150" y="680927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203"/>
                  </a:lnTo>
                  <a:lnTo>
                    <a:pt x="11429" y="174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5148579" y="6806739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2531"/>
                  </a:lnTo>
                  <a:lnTo>
                    <a:pt x="0" y="19944"/>
                  </a:lnTo>
                  <a:lnTo>
                    <a:pt x="10160" y="17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5158740" y="68038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312"/>
                  </a:lnTo>
                  <a:lnTo>
                    <a:pt x="11430" y="175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5168900" y="680136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362"/>
                  </a:lnTo>
                  <a:lnTo>
                    <a:pt x="11429" y="175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5179059" y="679851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64"/>
                  </a:lnTo>
                  <a:lnTo>
                    <a:pt x="0" y="20730"/>
                  </a:lnTo>
                  <a:lnTo>
                    <a:pt x="12700" y="176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5190490" y="679598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471"/>
                  </a:lnTo>
                  <a:lnTo>
                    <a:pt x="11430" y="17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5200650" y="67934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522"/>
                  </a:lnTo>
                  <a:lnTo>
                    <a:pt x="11429" y="177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5212079" y="679060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579"/>
                  </a:lnTo>
                  <a:lnTo>
                    <a:pt x="11430" y="177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5222240" y="678807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630"/>
                  </a:lnTo>
                  <a:lnTo>
                    <a:pt x="11430" y="178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5232400" y="678522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12700" y="0"/>
                  </a:moveTo>
                  <a:lnTo>
                    <a:pt x="0" y="3164"/>
                  </a:lnTo>
                  <a:lnTo>
                    <a:pt x="0" y="20997"/>
                  </a:lnTo>
                  <a:lnTo>
                    <a:pt x="12700" y="178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5243829" y="678269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38"/>
                  </a:lnTo>
                  <a:lnTo>
                    <a:pt x="11430" y="1794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5253990" y="6780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89"/>
                  </a:lnTo>
                  <a:lnTo>
                    <a:pt x="11430" y="179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5265420" y="6777628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60" h="20954">
                  <a:moveTo>
                    <a:pt x="10159" y="0"/>
                  </a:moveTo>
                  <a:lnTo>
                    <a:pt x="0" y="2531"/>
                  </a:lnTo>
                  <a:lnTo>
                    <a:pt x="0" y="20530"/>
                  </a:lnTo>
                  <a:lnTo>
                    <a:pt x="10159" y="18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5275579" y="67747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897"/>
                  </a:lnTo>
                  <a:lnTo>
                    <a:pt x="11430" y="1810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5285740" y="67722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948"/>
                  </a:lnTo>
                  <a:lnTo>
                    <a:pt x="11430" y="181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5297170" y="676940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005"/>
                  </a:lnTo>
                  <a:lnTo>
                    <a:pt x="11429" y="182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5307329" y="676687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056"/>
                  </a:lnTo>
                  <a:lnTo>
                    <a:pt x="11430" y="182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5317490" y="676433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107"/>
                  </a:lnTo>
                  <a:lnTo>
                    <a:pt x="11430" y="183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5328920" y="67614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164"/>
                  </a:lnTo>
                  <a:lnTo>
                    <a:pt x="11429" y="183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5339079" y="675895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215"/>
                  </a:lnTo>
                  <a:lnTo>
                    <a:pt x="11430" y="1842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5350509" y="675611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273"/>
                  </a:lnTo>
                  <a:lnTo>
                    <a:pt x="11429" y="184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5360669" y="675358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324"/>
                  </a:lnTo>
                  <a:lnTo>
                    <a:pt x="11429" y="185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5370830" y="675104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375"/>
                  </a:lnTo>
                  <a:lnTo>
                    <a:pt x="11430" y="1858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5382259" y="674820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32"/>
                  </a:lnTo>
                  <a:lnTo>
                    <a:pt x="11429" y="1864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5392419" y="67456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83"/>
                  </a:lnTo>
                  <a:lnTo>
                    <a:pt x="11429" y="186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5403850" y="6743138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60" h="21590">
                  <a:moveTo>
                    <a:pt x="10160" y="0"/>
                  </a:moveTo>
                  <a:lnTo>
                    <a:pt x="0" y="2531"/>
                  </a:lnTo>
                  <a:lnTo>
                    <a:pt x="0" y="21224"/>
                  </a:lnTo>
                  <a:lnTo>
                    <a:pt x="10160" y="187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5414009" y="67402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591"/>
                  </a:lnTo>
                  <a:lnTo>
                    <a:pt x="11429" y="188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5424169" y="673775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42"/>
                  </a:lnTo>
                  <a:lnTo>
                    <a:pt x="11429" y="188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5435600" y="673491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99"/>
                  </a:lnTo>
                  <a:lnTo>
                    <a:pt x="11429" y="189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5445759" y="67323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750"/>
                  </a:lnTo>
                  <a:lnTo>
                    <a:pt x="11429" y="1896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5455919" y="67298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01"/>
                  </a:lnTo>
                  <a:lnTo>
                    <a:pt x="11429" y="190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5467350" y="672700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58"/>
                  </a:lnTo>
                  <a:lnTo>
                    <a:pt x="11429" y="190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5477509" y="672446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09"/>
                  </a:lnTo>
                  <a:lnTo>
                    <a:pt x="11429" y="1911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5487669" y="672193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60"/>
                  </a:lnTo>
                  <a:lnTo>
                    <a:pt x="11429" y="191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5499100" y="671909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17"/>
                  </a:lnTo>
                  <a:lnTo>
                    <a:pt x="11429" y="19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5509259" y="67165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68"/>
                  </a:lnTo>
                  <a:lnTo>
                    <a:pt x="11429" y="192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5520690" y="671371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2847"/>
                  </a:lnTo>
                  <a:lnTo>
                    <a:pt x="0" y="22126"/>
                  </a:lnTo>
                  <a:lnTo>
                    <a:pt x="11430" y="1933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5530850" y="67111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177"/>
                  </a:lnTo>
                  <a:lnTo>
                    <a:pt x="11429" y="193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5541009" y="67086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227"/>
                  </a:lnTo>
                  <a:lnTo>
                    <a:pt x="11429" y="194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5552440" y="670580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285"/>
                  </a:lnTo>
                  <a:lnTo>
                    <a:pt x="11430" y="194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5562600" y="67032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36"/>
                  </a:lnTo>
                  <a:lnTo>
                    <a:pt x="11429" y="19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5574030" y="6700737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531"/>
                  </a:lnTo>
                  <a:lnTo>
                    <a:pt x="0" y="22077"/>
                  </a:lnTo>
                  <a:lnTo>
                    <a:pt x="10160" y="19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5584190" y="669788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444"/>
                  </a:lnTo>
                  <a:lnTo>
                    <a:pt x="11430" y="1965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5594350" y="669535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495"/>
                  </a:lnTo>
                  <a:lnTo>
                    <a:pt x="11429" y="197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5605780" y="669251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552"/>
                  </a:lnTo>
                  <a:lnTo>
                    <a:pt x="11430" y="197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5615940" y="668997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03"/>
                  </a:lnTo>
                  <a:lnTo>
                    <a:pt x="11430" y="198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5627369" y="6687447"/>
              <a:ext cx="10160" cy="22860"/>
            </a:xfrm>
            <a:custGeom>
              <a:avLst/>
              <a:gdLst/>
              <a:ahLst/>
              <a:cxnLst/>
              <a:rect l="l" t="t" r="r" b="b"/>
              <a:pathLst>
                <a:path w="10160" h="22859">
                  <a:moveTo>
                    <a:pt x="10159" y="0"/>
                  </a:moveTo>
                  <a:lnTo>
                    <a:pt x="0" y="2531"/>
                  </a:lnTo>
                  <a:lnTo>
                    <a:pt x="0" y="22344"/>
                  </a:lnTo>
                  <a:lnTo>
                    <a:pt x="10159" y="198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5637530" y="668459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11"/>
                  </a:lnTo>
                  <a:lnTo>
                    <a:pt x="11430" y="199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5647690" y="66820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62"/>
                  </a:lnTo>
                  <a:lnTo>
                    <a:pt x="11430" y="199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5657850" y="667922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64"/>
                  </a:lnTo>
                  <a:lnTo>
                    <a:pt x="0" y="23129"/>
                  </a:lnTo>
                  <a:lnTo>
                    <a:pt x="12700" y="200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5669280" y="6676689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2847"/>
                  </a:lnTo>
                  <a:lnTo>
                    <a:pt x="0" y="22870"/>
                  </a:lnTo>
                  <a:lnTo>
                    <a:pt x="1270" y="22560"/>
                  </a:lnTo>
                  <a:lnTo>
                    <a:pt x="11430" y="1975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5679440" y="667415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33"/>
                  </a:lnTo>
                  <a:lnTo>
                    <a:pt x="11430" y="194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5690869" y="667131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19"/>
                  </a:lnTo>
                  <a:lnTo>
                    <a:pt x="11429" y="191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5701030" y="666850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1270" y="2802"/>
                  </a:lnTo>
                  <a:lnTo>
                    <a:pt x="0" y="3118"/>
                  </a:lnTo>
                  <a:lnTo>
                    <a:pt x="0" y="22311"/>
                  </a:lnTo>
                  <a:lnTo>
                    <a:pt x="11430" y="191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5711190" y="6665706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303"/>
                  </a:lnTo>
                  <a:lnTo>
                    <a:pt x="11430" y="191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5722619" y="666255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93"/>
                  </a:lnTo>
                  <a:lnTo>
                    <a:pt x="11429" y="1913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5732780" y="665975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85"/>
                  </a:lnTo>
                  <a:lnTo>
                    <a:pt x="11430" y="191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5744209" y="6656949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926"/>
                  </a:lnTo>
                  <a:lnTo>
                    <a:pt x="10160" y="191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5754369" y="665379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68"/>
                  </a:lnTo>
                  <a:lnTo>
                    <a:pt x="11429" y="191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5764530" y="665099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60"/>
                  </a:lnTo>
                  <a:lnTo>
                    <a:pt x="11430" y="190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5775960" y="664784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50"/>
                  </a:lnTo>
                  <a:lnTo>
                    <a:pt x="11429" y="190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5786119" y="664504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42"/>
                  </a:lnTo>
                  <a:lnTo>
                    <a:pt x="11429" y="190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5796280" y="664223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34"/>
                  </a:lnTo>
                  <a:lnTo>
                    <a:pt x="11430" y="190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5807710" y="663908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25"/>
                  </a:lnTo>
                  <a:lnTo>
                    <a:pt x="11429" y="190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5817869" y="663628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17"/>
                  </a:lnTo>
                  <a:lnTo>
                    <a:pt x="11429" y="190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5829300" y="663313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07"/>
                  </a:lnTo>
                  <a:lnTo>
                    <a:pt x="11429" y="190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5839460" y="663033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9"/>
                  </a:lnTo>
                  <a:lnTo>
                    <a:pt x="11429" y="190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5849619" y="662752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1"/>
                  </a:lnTo>
                  <a:lnTo>
                    <a:pt x="11429" y="190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5861050" y="662437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82"/>
                  </a:lnTo>
                  <a:lnTo>
                    <a:pt x="11429" y="190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5871210" y="662157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74"/>
                  </a:lnTo>
                  <a:lnTo>
                    <a:pt x="11429" y="190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5882640" y="6615620"/>
              <a:ext cx="21590" cy="25400"/>
            </a:xfrm>
            <a:custGeom>
              <a:avLst/>
              <a:gdLst/>
              <a:ahLst/>
              <a:cxnLst/>
              <a:rect l="l" t="t" r="r" b="b"/>
              <a:pathLst>
                <a:path w="21589" h="25400">
                  <a:moveTo>
                    <a:pt x="21590" y="0"/>
                  </a:moveTo>
                  <a:lnTo>
                    <a:pt x="10160" y="3162"/>
                  </a:lnTo>
                  <a:lnTo>
                    <a:pt x="0" y="5956"/>
                  </a:lnTo>
                  <a:lnTo>
                    <a:pt x="0" y="24968"/>
                  </a:lnTo>
                  <a:lnTo>
                    <a:pt x="10160" y="22161"/>
                  </a:lnTo>
                  <a:lnTo>
                    <a:pt x="21590" y="1899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5902960" y="66128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48"/>
                  </a:lnTo>
                  <a:lnTo>
                    <a:pt x="11429" y="189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5913119" y="660966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502"/>
                  </a:lnTo>
                  <a:lnTo>
                    <a:pt x="0" y="22490"/>
                  </a:lnTo>
                  <a:lnTo>
                    <a:pt x="12700" y="1897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5924550" y="660686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31"/>
                  </a:lnTo>
                  <a:lnTo>
                    <a:pt x="11429" y="189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5934710" y="660406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22"/>
                  </a:lnTo>
                  <a:lnTo>
                    <a:pt x="11429" y="18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5946139" y="660090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113"/>
                  </a:lnTo>
                  <a:lnTo>
                    <a:pt x="11430" y="18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5956300" y="659810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05"/>
                  </a:lnTo>
                  <a:lnTo>
                    <a:pt x="11429" y="1894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5966460" y="659530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97"/>
                  </a:lnTo>
                  <a:lnTo>
                    <a:pt x="11429" y="18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5977889" y="659215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88"/>
                  </a:lnTo>
                  <a:lnTo>
                    <a:pt x="11430" y="189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5988050" y="658935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79"/>
                  </a:lnTo>
                  <a:lnTo>
                    <a:pt x="11429" y="189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5999480" y="6586549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720"/>
                  </a:lnTo>
                  <a:lnTo>
                    <a:pt x="10160" y="18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6009639" y="658339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62"/>
                  </a:lnTo>
                  <a:lnTo>
                    <a:pt x="11430" y="1890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6019800" y="658059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54"/>
                  </a:lnTo>
                  <a:lnTo>
                    <a:pt x="11429" y="18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6031230" y="657744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45"/>
                  </a:lnTo>
                  <a:lnTo>
                    <a:pt x="11430" y="1888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6041389" y="657464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36"/>
                  </a:lnTo>
                  <a:lnTo>
                    <a:pt x="11430" y="1887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6052819" y="657183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59" y="0"/>
                  </a:moveTo>
                  <a:lnTo>
                    <a:pt x="0" y="2802"/>
                  </a:lnTo>
                  <a:lnTo>
                    <a:pt x="0" y="21677"/>
                  </a:lnTo>
                  <a:lnTo>
                    <a:pt x="10159" y="18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6062980" y="656868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9"/>
                  </a:lnTo>
                  <a:lnTo>
                    <a:pt x="11430" y="188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6073139" y="656588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1"/>
                  </a:lnTo>
                  <a:lnTo>
                    <a:pt x="11430" y="188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6084569" y="656273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02"/>
                  </a:lnTo>
                  <a:lnTo>
                    <a:pt x="11429" y="188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6094730" y="655992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93"/>
                  </a:lnTo>
                  <a:lnTo>
                    <a:pt x="11430" y="188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6104889" y="655712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85"/>
                  </a:lnTo>
                  <a:lnTo>
                    <a:pt x="11430" y="188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6116319" y="655397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76"/>
                  </a:lnTo>
                  <a:lnTo>
                    <a:pt x="11429" y="188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6126480" y="655117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68"/>
                  </a:lnTo>
                  <a:lnTo>
                    <a:pt x="11430" y="188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6137910" y="654802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9"/>
                  </a:lnTo>
                  <a:lnTo>
                    <a:pt x="11429" y="18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6148069" y="654521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0"/>
                  </a:lnTo>
                  <a:lnTo>
                    <a:pt x="11429" y="187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6158230" y="65424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42"/>
                  </a:lnTo>
                  <a:lnTo>
                    <a:pt x="11430" y="1878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6169660" y="653926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33"/>
                  </a:lnTo>
                  <a:lnTo>
                    <a:pt x="11429" y="187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4" name="object 2684"/>
            <p:cNvSpPr/>
            <p:nvPr/>
          </p:nvSpPr>
          <p:spPr>
            <a:xfrm>
              <a:off x="6179819" y="653646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25"/>
                  </a:lnTo>
                  <a:lnTo>
                    <a:pt x="11429" y="187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6189980" y="653366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17"/>
                  </a:lnTo>
                  <a:lnTo>
                    <a:pt x="11430" y="18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6201410" y="653050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07"/>
                  </a:lnTo>
                  <a:lnTo>
                    <a:pt x="11429" y="187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6211569" y="652770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99"/>
                  </a:lnTo>
                  <a:lnTo>
                    <a:pt x="11429" y="187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6221730" y="652490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891"/>
                  </a:lnTo>
                  <a:lnTo>
                    <a:pt x="11430" y="1873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6233160" y="65217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82"/>
                  </a:lnTo>
                  <a:lnTo>
                    <a:pt x="11429" y="187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6243319" y="65189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74"/>
                  </a:lnTo>
                  <a:lnTo>
                    <a:pt x="11429" y="187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6254750" y="651579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64"/>
                  </a:lnTo>
                  <a:lnTo>
                    <a:pt x="11429" y="1870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6264910" y="651299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56"/>
                  </a:lnTo>
                  <a:lnTo>
                    <a:pt x="2539" y="21154"/>
                  </a:lnTo>
                  <a:lnTo>
                    <a:pt x="11429" y="182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6275069" y="6510193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1503"/>
                  </a:lnTo>
                  <a:lnTo>
                    <a:pt x="11429" y="178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6286500" y="650704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0976"/>
                  </a:lnTo>
                  <a:lnTo>
                    <a:pt x="11429" y="172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6296660" y="6504134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8889" y="805"/>
                  </a:lnTo>
                  <a:lnTo>
                    <a:pt x="0" y="3257"/>
                  </a:lnTo>
                  <a:lnTo>
                    <a:pt x="0" y="20612"/>
                  </a:lnTo>
                  <a:lnTo>
                    <a:pt x="11429" y="169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96" name="object 2696"/>
          <p:cNvGrpSpPr/>
          <p:nvPr/>
        </p:nvGrpSpPr>
        <p:grpSpPr>
          <a:xfrm>
            <a:off x="6308090" y="6419571"/>
            <a:ext cx="266700" cy="101600"/>
            <a:chOff x="6308090" y="6419571"/>
            <a:chExt cx="266700" cy="101600"/>
          </a:xfrm>
        </p:grpSpPr>
        <p:sp>
          <p:nvSpPr>
            <p:cNvPr id="2697" name="object 2697"/>
            <p:cNvSpPr/>
            <p:nvPr/>
          </p:nvSpPr>
          <p:spPr>
            <a:xfrm>
              <a:off x="6308090" y="6500913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20154"/>
                  </a:lnTo>
                  <a:lnTo>
                    <a:pt x="10160" y="1688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6318250" y="649728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508"/>
                  </a:lnTo>
                  <a:lnTo>
                    <a:pt x="11429" y="168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6328410" y="6494067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459"/>
                  </a:lnTo>
                  <a:lnTo>
                    <a:pt x="11429" y="167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0" name="object 2700"/>
            <p:cNvSpPr/>
            <p:nvPr/>
          </p:nvSpPr>
          <p:spPr>
            <a:xfrm>
              <a:off x="6339840" y="6490443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3624"/>
                  </a:lnTo>
                  <a:lnTo>
                    <a:pt x="0" y="20403"/>
                  </a:lnTo>
                  <a:lnTo>
                    <a:pt x="11430" y="16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6350000" y="648722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354"/>
                  </a:lnTo>
                  <a:lnTo>
                    <a:pt x="11429" y="166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6361430" y="6484000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19896"/>
                  </a:lnTo>
                  <a:lnTo>
                    <a:pt x="10160" y="166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6371590" y="648037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250"/>
                  </a:lnTo>
                  <a:lnTo>
                    <a:pt x="11430" y="165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6381750" y="647715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201"/>
                  </a:lnTo>
                  <a:lnTo>
                    <a:pt x="11429" y="165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6391910" y="6473530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4026"/>
                  </a:lnTo>
                  <a:lnTo>
                    <a:pt x="0" y="20555"/>
                  </a:lnTo>
                  <a:lnTo>
                    <a:pt x="12700" y="1646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6403340" y="647030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097"/>
                  </a:lnTo>
                  <a:lnTo>
                    <a:pt x="11430" y="164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6413500" y="6467087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048"/>
                  </a:lnTo>
                  <a:lnTo>
                    <a:pt x="11429" y="163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8" name="object 2708"/>
            <p:cNvSpPr/>
            <p:nvPr/>
          </p:nvSpPr>
          <p:spPr>
            <a:xfrm>
              <a:off x="6424930" y="6463463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92"/>
                  </a:lnTo>
                  <a:lnTo>
                    <a:pt x="11430" y="1631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9" name="object 2709"/>
            <p:cNvSpPr/>
            <p:nvPr/>
          </p:nvSpPr>
          <p:spPr>
            <a:xfrm>
              <a:off x="6435090" y="64602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43"/>
                  </a:lnTo>
                  <a:lnTo>
                    <a:pt x="11430" y="1626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6445250" y="6456618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700" y="0"/>
                  </a:moveTo>
                  <a:lnTo>
                    <a:pt x="0" y="4026"/>
                  </a:lnTo>
                  <a:lnTo>
                    <a:pt x="0" y="20297"/>
                  </a:lnTo>
                  <a:lnTo>
                    <a:pt x="12700" y="162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6456680" y="645339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839"/>
                  </a:lnTo>
                  <a:lnTo>
                    <a:pt x="11430" y="16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6466840" y="6450175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790"/>
                  </a:lnTo>
                  <a:lnTo>
                    <a:pt x="11430" y="1611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3" name="object 2713"/>
            <p:cNvSpPr/>
            <p:nvPr/>
          </p:nvSpPr>
          <p:spPr>
            <a:xfrm>
              <a:off x="6478270" y="6446953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5">
                  <a:moveTo>
                    <a:pt x="10159" y="0"/>
                  </a:moveTo>
                  <a:lnTo>
                    <a:pt x="0" y="3221"/>
                  </a:lnTo>
                  <a:lnTo>
                    <a:pt x="0" y="19332"/>
                  </a:lnTo>
                  <a:lnTo>
                    <a:pt x="10159" y="1606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4" name="object 2714"/>
            <p:cNvSpPr/>
            <p:nvPr/>
          </p:nvSpPr>
          <p:spPr>
            <a:xfrm>
              <a:off x="6488430" y="644332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85"/>
                  </a:lnTo>
                  <a:lnTo>
                    <a:pt x="11430" y="160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5" name="object 2715"/>
            <p:cNvSpPr/>
            <p:nvPr/>
          </p:nvSpPr>
          <p:spPr>
            <a:xfrm>
              <a:off x="6498590" y="644010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36"/>
                  </a:lnTo>
                  <a:lnTo>
                    <a:pt x="11430" y="159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6510020" y="6436484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81"/>
                  </a:lnTo>
                  <a:lnTo>
                    <a:pt x="11429" y="1590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6520180" y="643326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32"/>
                  </a:lnTo>
                  <a:lnTo>
                    <a:pt x="11429" y="158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6530340" y="643004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83"/>
                  </a:lnTo>
                  <a:lnTo>
                    <a:pt x="11429" y="158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6541770" y="6426416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28"/>
                  </a:lnTo>
                  <a:lnTo>
                    <a:pt x="11429" y="157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0" name="object 2720"/>
            <p:cNvSpPr/>
            <p:nvPr/>
          </p:nvSpPr>
          <p:spPr>
            <a:xfrm>
              <a:off x="6551930" y="6423195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379"/>
                  </a:lnTo>
                  <a:lnTo>
                    <a:pt x="11429" y="1569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6563360" y="641957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323"/>
                  </a:lnTo>
                  <a:lnTo>
                    <a:pt x="11430" y="156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22" name="object 2722"/>
          <p:cNvGrpSpPr/>
          <p:nvPr/>
        </p:nvGrpSpPr>
        <p:grpSpPr>
          <a:xfrm>
            <a:off x="6573519" y="6297929"/>
            <a:ext cx="360680" cy="137795"/>
            <a:chOff x="6573519" y="6297929"/>
            <a:chExt cx="360680" cy="137795"/>
          </a:xfrm>
        </p:grpSpPr>
        <p:sp>
          <p:nvSpPr>
            <p:cNvPr id="2723" name="object 2723"/>
            <p:cNvSpPr/>
            <p:nvPr/>
          </p:nvSpPr>
          <p:spPr>
            <a:xfrm>
              <a:off x="6573519" y="641634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74"/>
                  </a:lnTo>
                  <a:lnTo>
                    <a:pt x="11429" y="155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6583679" y="641312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25"/>
                  </a:lnTo>
                  <a:lnTo>
                    <a:pt x="11429" y="15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6595109" y="6409504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170"/>
                  </a:lnTo>
                  <a:lnTo>
                    <a:pt x="11430" y="1549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6605269" y="640628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121"/>
                  </a:lnTo>
                  <a:lnTo>
                    <a:pt x="11429" y="1544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6616699" y="6402757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59" h="19050">
                  <a:moveTo>
                    <a:pt x="10159" y="0"/>
                  </a:moveTo>
                  <a:lnTo>
                    <a:pt x="1270" y="3122"/>
                  </a:lnTo>
                  <a:lnTo>
                    <a:pt x="0" y="3525"/>
                  </a:lnTo>
                  <a:lnTo>
                    <a:pt x="0" y="18967"/>
                  </a:lnTo>
                  <a:lnTo>
                    <a:pt x="10159" y="156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6626859" y="63987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4014"/>
                  </a:lnTo>
                  <a:lnTo>
                    <a:pt x="0" y="19711"/>
                  </a:lnTo>
                  <a:lnTo>
                    <a:pt x="11430" y="160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6637019" y="639517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4014"/>
                  </a:lnTo>
                  <a:lnTo>
                    <a:pt x="0" y="20009"/>
                  </a:lnTo>
                  <a:lnTo>
                    <a:pt x="11429" y="163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6648449" y="6391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344"/>
                  </a:lnTo>
                  <a:lnTo>
                    <a:pt x="11429" y="1666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6658609" y="638759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4014"/>
                  </a:lnTo>
                  <a:lnTo>
                    <a:pt x="0" y="20642"/>
                  </a:lnTo>
                  <a:lnTo>
                    <a:pt x="11430" y="16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6668769" y="638402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940"/>
                  </a:lnTo>
                  <a:lnTo>
                    <a:pt x="11429" y="172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6680199" y="6380007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29" y="0"/>
                  </a:moveTo>
                  <a:lnTo>
                    <a:pt x="0" y="4014"/>
                  </a:lnTo>
                  <a:lnTo>
                    <a:pt x="0" y="21276"/>
                  </a:lnTo>
                  <a:lnTo>
                    <a:pt x="11429" y="175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6690359" y="637643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30" y="0"/>
                  </a:moveTo>
                  <a:lnTo>
                    <a:pt x="0" y="4014"/>
                  </a:lnTo>
                  <a:lnTo>
                    <a:pt x="0" y="21574"/>
                  </a:lnTo>
                  <a:lnTo>
                    <a:pt x="11430" y="178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6700519" y="637287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1872"/>
                  </a:lnTo>
                  <a:lnTo>
                    <a:pt x="11429" y="181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6711949" y="636885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2207"/>
                  </a:lnTo>
                  <a:lnTo>
                    <a:pt x="11429" y="185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6722109" y="636528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30" y="0"/>
                  </a:moveTo>
                  <a:lnTo>
                    <a:pt x="0" y="4014"/>
                  </a:lnTo>
                  <a:lnTo>
                    <a:pt x="0" y="22505"/>
                  </a:lnTo>
                  <a:lnTo>
                    <a:pt x="11430" y="188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6733539" y="636127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29" y="0"/>
                  </a:moveTo>
                  <a:lnTo>
                    <a:pt x="0" y="4014"/>
                  </a:lnTo>
                  <a:lnTo>
                    <a:pt x="0" y="22840"/>
                  </a:lnTo>
                  <a:lnTo>
                    <a:pt x="11429" y="191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6743699" y="6357703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29" y="0"/>
                  </a:moveTo>
                  <a:lnTo>
                    <a:pt x="0" y="4014"/>
                  </a:lnTo>
                  <a:lnTo>
                    <a:pt x="0" y="23138"/>
                  </a:lnTo>
                  <a:lnTo>
                    <a:pt x="11429" y="194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6753859" y="6354135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4014"/>
                  </a:lnTo>
                  <a:lnTo>
                    <a:pt x="0" y="23436"/>
                  </a:lnTo>
                  <a:lnTo>
                    <a:pt x="11430" y="197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6765289" y="6350120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3772"/>
                  </a:lnTo>
                  <a:lnTo>
                    <a:pt x="11429" y="200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6775449" y="6346552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4070"/>
                  </a:lnTo>
                  <a:lnTo>
                    <a:pt x="11429" y="203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6786879" y="6342983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59" h="24129">
                  <a:moveTo>
                    <a:pt x="10160" y="0"/>
                  </a:moveTo>
                  <a:lnTo>
                    <a:pt x="0" y="3568"/>
                  </a:lnTo>
                  <a:lnTo>
                    <a:pt x="0" y="23959"/>
                  </a:lnTo>
                  <a:lnTo>
                    <a:pt x="10160" y="206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6797039" y="6338968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29" h="24764">
                  <a:moveTo>
                    <a:pt x="11429" y="0"/>
                  </a:moveTo>
                  <a:lnTo>
                    <a:pt x="0" y="4014"/>
                  </a:lnTo>
                  <a:lnTo>
                    <a:pt x="0" y="24703"/>
                  </a:lnTo>
                  <a:lnTo>
                    <a:pt x="11429" y="2102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6807199" y="6335400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001"/>
                  </a:lnTo>
                  <a:lnTo>
                    <a:pt x="11429" y="213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6818629" y="6331385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336"/>
                  </a:lnTo>
                  <a:lnTo>
                    <a:pt x="11429" y="2165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6828789" y="6327816"/>
              <a:ext cx="11430" cy="26034"/>
            </a:xfrm>
            <a:custGeom>
              <a:avLst/>
              <a:gdLst/>
              <a:ahLst/>
              <a:cxnLst/>
              <a:rect l="l" t="t" r="r" b="b"/>
              <a:pathLst>
                <a:path w="11429" h="26035">
                  <a:moveTo>
                    <a:pt x="11429" y="0"/>
                  </a:moveTo>
                  <a:lnTo>
                    <a:pt x="0" y="4014"/>
                  </a:lnTo>
                  <a:lnTo>
                    <a:pt x="0" y="25634"/>
                  </a:lnTo>
                  <a:lnTo>
                    <a:pt x="11429" y="219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6840219" y="632424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5">
                  <a:moveTo>
                    <a:pt x="10159" y="0"/>
                  </a:moveTo>
                  <a:lnTo>
                    <a:pt x="0" y="3568"/>
                  </a:lnTo>
                  <a:lnTo>
                    <a:pt x="0" y="25524"/>
                  </a:lnTo>
                  <a:lnTo>
                    <a:pt x="10159" y="222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6850379" y="6320233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268"/>
                  </a:lnTo>
                  <a:lnTo>
                    <a:pt x="11429" y="225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6860539" y="6316665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566"/>
                  </a:lnTo>
                  <a:lnTo>
                    <a:pt x="11429" y="228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6870699" y="6312650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60"/>
                  </a:lnTo>
                  <a:lnTo>
                    <a:pt x="0" y="27310"/>
                  </a:lnTo>
                  <a:lnTo>
                    <a:pt x="12700" y="232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6882129" y="6309081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29" h="27304">
                  <a:moveTo>
                    <a:pt x="11429" y="0"/>
                  </a:moveTo>
                  <a:lnTo>
                    <a:pt x="0" y="4014"/>
                  </a:lnTo>
                  <a:lnTo>
                    <a:pt x="0" y="27199"/>
                  </a:lnTo>
                  <a:lnTo>
                    <a:pt x="11429" y="235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6892289" y="6305513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497"/>
                  </a:lnTo>
                  <a:lnTo>
                    <a:pt x="11429" y="238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6903719" y="6301498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833"/>
                  </a:lnTo>
                  <a:lnTo>
                    <a:pt x="11429" y="24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6913879" y="6297929"/>
              <a:ext cx="11430" cy="28575"/>
            </a:xfrm>
            <a:custGeom>
              <a:avLst/>
              <a:gdLst/>
              <a:ahLst/>
              <a:cxnLst/>
              <a:rect l="l" t="t" r="r" b="b"/>
              <a:pathLst>
                <a:path w="11429" h="28575">
                  <a:moveTo>
                    <a:pt x="11429" y="0"/>
                  </a:moveTo>
                  <a:lnTo>
                    <a:pt x="0" y="4014"/>
                  </a:lnTo>
                  <a:lnTo>
                    <a:pt x="0" y="28131"/>
                  </a:lnTo>
                  <a:lnTo>
                    <a:pt x="11429" y="244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6924039" y="6297929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269" y="0"/>
                  </a:moveTo>
                  <a:lnTo>
                    <a:pt x="0" y="446"/>
                  </a:lnTo>
                  <a:lnTo>
                    <a:pt x="0" y="24860"/>
                  </a:lnTo>
                  <a:lnTo>
                    <a:pt x="10159" y="2159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57" name="object 2757"/>
          <p:cNvGrpSpPr/>
          <p:nvPr/>
        </p:nvGrpSpPr>
        <p:grpSpPr>
          <a:xfrm>
            <a:off x="6460490" y="6221729"/>
            <a:ext cx="2302510" cy="636270"/>
            <a:chOff x="6460490" y="6221729"/>
            <a:chExt cx="2302510" cy="636270"/>
          </a:xfrm>
        </p:grpSpPr>
        <p:sp>
          <p:nvSpPr>
            <p:cNvPr id="2758" name="object 2758"/>
            <p:cNvSpPr/>
            <p:nvPr/>
          </p:nvSpPr>
          <p:spPr>
            <a:xfrm>
              <a:off x="64604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40">
                  <a:moveTo>
                    <a:pt x="10160" y="0"/>
                  </a:moveTo>
                  <a:lnTo>
                    <a:pt x="0" y="2488"/>
                  </a:lnTo>
                  <a:lnTo>
                    <a:pt x="10160" y="24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64693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64820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64947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65074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65189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4" name="object 2764"/>
            <p:cNvSpPr/>
            <p:nvPr/>
          </p:nvSpPr>
          <p:spPr>
            <a:xfrm>
              <a:off x="65316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5" name="object 2765"/>
            <p:cNvSpPr/>
            <p:nvPr/>
          </p:nvSpPr>
          <p:spPr>
            <a:xfrm>
              <a:off x="65443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65557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6568440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6579870" y="682533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9" name="object 2769"/>
            <p:cNvSpPr/>
            <p:nvPr/>
          </p:nvSpPr>
          <p:spPr>
            <a:xfrm>
              <a:off x="6592570" y="6822223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0" name="object 2770"/>
            <p:cNvSpPr/>
            <p:nvPr/>
          </p:nvSpPr>
          <p:spPr>
            <a:xfrm>
              <a:off x="66052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66167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66294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66421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66548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66662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66789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66903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8" name="object 2778"/>
            <p:cNvSpPr/>
            <p:nvPr/>
          </p:nvSpPr>
          <p:spPr>
            <a:xfrm>
              <a:off x="67030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9" name="object 2779"/>
            <p:cNvSpPr/>
            <p:nvPr/>
          </p:nvSpPr>
          <p:spPr>
            <a:xfrm>
              <a:off x="67157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6727190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6739890" y="67861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67525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3" name="object 2783"/>
            <p:cNvSpPr/>
            <p:nvPr/>
          </p:nvSpPr>
          <p:spPr>
            <a:xfrm>
              <a:off x="67640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67767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67894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68008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70" y="2078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68135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70" y="2087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68262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68376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70" y="210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68503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70" y="211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68630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6874510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6887210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6899910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69113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69240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69367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69481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69608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69723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70" y="219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69850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70" y="2199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69977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70104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70218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70" y="2223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7034530" y="671427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7047230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7058660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7071360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70827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70954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71081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71196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71323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71450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71577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71691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70" y="232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7181850" y="667818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8" name="object 2818"/>
            <p:cNvSpPr/>
            <p:nvPr/>
          </p:nvSpPr>
          <p:spPr>
            <a:xfrm>
              <a:off x="7193280" y="667507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70" y="2335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7205980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70" y="234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72186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7230110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7242810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7255510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72669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72796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72923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73037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70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73164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7329170" y="6642099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73406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1270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70" y="230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73533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70" y="229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73660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7377430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70" y="229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7390130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7402830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7414260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7426960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7439660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74510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74637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74764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7487920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75006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7513320" y="659279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75247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70" y="224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7537450" y="65863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75501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7574280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7585710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70" y="222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7598410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70" y="222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7611110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76225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69" y="2217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76352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69" y="221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76479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76606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76720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70" y="2203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76847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76962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70" y="21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77089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70" y="219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7721600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7733030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70" y="2185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7745730" y="653022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70" y="218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7758430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7769860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70" y="217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7782560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70" y="2170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7795260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7" name="object 2867"/>
            <p:cNvSpPr/>
            <p:nvPr/>
          </p:nvSpPr>
          <p:spPr>
            <a:xfrm>
              <a:off x="78066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69" y="2163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78193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69" y="2159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78320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78435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70" y="2152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78562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70" y="214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78689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78803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70" y="214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78930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79057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7917180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70" y="213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7929880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7942580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7954010" y="64744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70" y="2119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7966710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70" y="211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7979410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7990840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09" y="23838"/>
                  </a:lnTo>
                  <a:lnTo>
                    <a:pt x="13969" y="20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3" name="object 2883"/>
            <p:cNvSpPr/>
            <p:nvPr/>
          </p:nvSpPr>
          <p:spPr>
            <a:xfrm>
              <a:off x="8003540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4" name="object 2884"/>
            <p:cNvSpPr/>
            <p:nvPr/>
          </p:nvSpPr>
          <p:spPr>
            <a:xfrm>
              <a:off x="8016240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8027670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11429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70" y="190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8040370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8053070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8064500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70" y="187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8077200" y="643979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8088630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70" y="1863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8101330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70" y="1855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8114030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8126730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8138160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70" y="183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8150860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8163560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8174990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69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69" y="180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8187690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8199120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70" y="17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8211820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70" y="178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8224520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8235950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70" y="1766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8248650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70" y="175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8261350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8272780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70" y="174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8285480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70" y="1733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8298180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8309610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70" y="171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8322310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70" y="170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8335010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8346440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69" y="169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8359140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69" y="1684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8371840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8383270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70" y="166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8395970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39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8408670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8420100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70" y="1787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8432800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70" y="183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8445500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8456930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70" y="191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8469630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70" y="195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8482330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8493760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4">
                  <a:moveTo>
                    <a:pt x="13970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70" y="203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8506460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8519160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8530590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5">
                  <a:moveTo>
                    <a:pt x="13969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69" y="2158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8543290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8555990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8567420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70" y="2282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8580120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8591550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70" y="2363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8604250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70" y="2406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8616950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8629650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8641080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70" h="29845">
                  <a:moveTo>
                    <a:pt x="13970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70" y="253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8653780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8666480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8677910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70" h="31114">
                  <a:moveTo>
                    <a:pt x="13970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70" y="265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8690610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8702040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70" h="31750">
                  <a:moveTo>
                    <a:pt x="13969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69" y="2735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8714740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70" h="32385">
                  <a:moveTo>
                    <a:pt x="13969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69" y="2777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2" name="object 2942"/>
            <p:cNvSpPr/>
            <p:nvPr/>
          </p:nvSpPr>
          <p:spPr>
            <a:xfrm>
              <a:off x="8727440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8738870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70" h="33020">
                  <a:moveTo>
                    <a:pt x="13970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70" y="285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8751570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29" h="29210">
                  <a:moveTo>
                    <a:pt x="1270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29" y="254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45" name="object 2945"/>
          <p:cNvGrpSpPr/>
          <p:nvPr/>
        </p:nvGrpSpPr>
        <p:grpSpPr>
          <a:xfrm>
            <a:off x="5690870" y="6221729"/>
            <a:ext cx="3453129" cy="636270"/>
            <a:chOff x="5690870" y="6221729"/>
            <a:chExt cx="3453129" cy="636270"/>
          </a:xfrm>
        </p:grpSpPr>
        <p:sp>
          <p:nvSpPr>
            <p:cNvPr id="2946" name="object 2946"/>
            <p:cNvSpPr/>
            <p:nvPr/>
          </p:nvSpPr>
          <p:spPr>
            <a:xfrm>
              <a:off x="5690870" y="6855301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10" h="3175">
                  <a:moveTo>
                    <a:pt x="16509" y="0"/>
                  </a:moveTo>
                  <a:lnTo>
                    <a:pt x="0" y="2698"/>
                  </a:lnTo>
                  <a:lnTo>
                    <a:pt x="16509" y="2698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5706110" y="685218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20319" y="0"/>
                  </a:moveTo>
                  <a:lnTo>
                    <a:pt x="0" y="3321"/>
                  </a:lnTo>
                  <a:lnTo>
                    <a:pt x="0" y="5812"/>
                  </a:lnTo>
                  <a:lnTo>
                    <a:pt x="20319" y="581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5723890" y="684928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90">
                  <a:moveTo>
                    <a:pt x="20320" y="0"/>
                  </a:moveTo>
                  <a:lnTo>
                    <a:pt x="0" y="3321"/>
                  </a:lnTo>
                  <a:lnTo>
                    <a:pt x="0" y="8719"/>
                  </a:lnTo>
                  <a:lnTo>
                    <a:pt x="20320" y="87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5742940" y="6846374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19050" y="0"/>
                  </a:moveTo>
                  <a:lnTo>
                    <a:pt x="0" y="3113"/>
                  </a:lnTo>
                  <a:lnTo>
                    <a:pt x="0" y="11625"/>
                  </a:lnTo>
                  <a:lnTo>
                    <a:pt x="19050" y="116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5760720" y="68432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20319" y="0"/>
                  </a:moveTo>
                  <a:lnTo>
                    <a:pt x="0" y="3321"/>
                  </a:lnTo>
                  <a:lnTo>
                    <a:pt x="0" y="14739"/>
                  </a:lnTo>
                  <a:lnTo>
                    <a:pt x="20319" y="1473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5778500" y="6840354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20320" y="0"/>
                  </a:moveTo>
                  <a:lnTo>
                    <a:pt x="0" y="3321"/>
                  </a:lnTo>
                  <a:lnTo>
                    <a:pt x="0" y="17645"/>
                  </a:lnTo>
                  <a:lnTo>
                    <a:pt x="20320" y="176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5797550" y="6837240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20" h="20954">
                  <a:moveTo>
                    <a:pt x="20320" y="0"/>
                  </a:moveTo>
                  <a:lnTo>
                    <a:pt x="0" y="3321"/>
                  </a:lnTo>
                  <a:lnTo>
                    <a:pt x="0" y="20759"/>
                  </a:lnTo>
                  <a:lnTo>
                    <a:pt x="10160" y="20759"/>
                  </a:lnTo>
                  <a:lnTo>
                    <a:pt x="20320" y="191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5815330" y="683433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456"/>
                  </a:lnTo>
                  <a:lnTo>
                    <a:pt x="20320" y="192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5834380" y="683121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545"/>
                  </a:lnTo>
                  <a:lnTo>
                    <a:pt x="20320" y="193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5" name="object 2955"/>
            <p:cNvSpPr/>
            <p:nvPr/>
          </p:nvSpPr>
          <p:spPr>
            <a:xfrm>
              <a:off x="5852160" y="682831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629"/>
                  </a:lnTo>
                  <a:lnTo>
                    <a:pt x="20319" y="19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5871210" y="682519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718"/>
                  </a:lnTo>
                  <a:lnTo>
                    <a:pt x="20319" y="194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5888990" y="682229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802"/>
                  </a:lnTo>
                  <a:lnTo>
                    <a:pt x="20320" y="195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8" name="object 2958"/>
            <p:cNvSpPr/>
            <p:nvPr/>
          </p:nvSpPr>
          <p:spPr>
            <a:xfrm>
              <a:off x="5908040" y="681917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2891"/>
                  </a:lnTo>
                  <a:lnTo>
                    <a:pt x="20320" y="1966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9" name="object 2959"/>
            <p:cNvSpPr/>
            <p:nvPr/>
          </p:nvSpPr>
          <p:spPr>
            <a:xfrm>
              <a:off x="5925820" y="6816273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2975"/>
                  </a:lnTo>
                  <a:lnTo>
                    <a:pt x="20319" y="1974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0" name="object 2960"/>
            <p:cNvSpPr/>
            <p:nvPr/>
          </p:nvSpPr>
          <p:spPr>
            <a:xfrm>
              <a:off x="5944870" y="681315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064"/>
                  </a:lnTo>
                  <a:lnTo>
                    <a:pt x="20319" y="198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5962650" y="681025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148"/>
                  </a:lnTo>
                  <a:lnTo>
                    <a:pt x="20320" y="199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5981700" y="680713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237"/>
                  </a:lnTo>
                  <a:lnTo>
                    <a:pt x="20320" y="200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5999480" y="680423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321"/>
                  </a:lnTo>
                  <a:lnTo>
                    <a:pt x="20320" y="200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6018530" y="680111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410"/>
                  </a:lnTo>
                  <a:lnTo>
                    <a:pt x="20320" y="2018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6036310" y="679821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493"/>
                  </a:lnTo>
                  <a:lnTo>
                    <a:pt x="20319" y="2026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6055360" y="6795305"/>
              <a:ext cx="19050" cy="23495"/>
            </a:xfrm>
            <a:custGeom>
              <a:avLst/>
              <a:gdLst/>
              <a:ahLst/>
              <a:cxnLst/>
              <a:rect l="l" t="t" r="r" b="b"/>
              <a:pathLst>
                <a:path w="19050" h="23495">
                  <a:moveTo>
                    <a:pt x="19050" y="0"/>
                  </a:moveTo>
                  <a:lnTo>
                    <a:pt x="0" y="3113"/>
                  </a:lnTo>
                  <a:lnTo>
                    <a:pt x="0" y="23375"/>
                  </a:lnTo>
                  <a:lnTo>
                    <a:pt x="19050" y="2035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6073140" y="679219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666"/>
                  </a:lnTo>
                  <a:lnTo>
                    <a:pt x="20320" y="204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6092190" y="678907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756"/>
                  </a:lnTo>
                  <a:lnTo>
                    <a:pt x="20320" y="205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6109970" y="678617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839"/>
                  </a:lnTo>
                  <a:lnTo>
                    <a:pt x="20319" y="2061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6129020" y="678305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929"/>
                  </a:lnTo>
                  <a:lnTo>
                    <a:pt x="20319" y="207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6146800" y="678015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4012"/>
                  </a:lnTo>
                  <a:lnTo>
                    <a:pt x="20320" y="2078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6165850" y="6777244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3894"/>
                  </a:lnTo>
                  <a:lnTo>
                    <a:pt x="19050" y="208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6183630" y="677413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185"/>
                  </a:lnTo>
                  <a:lnTo>
                    <a:pt x="20320" y="2095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6202680" y="6771224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4067"/>
                  </a:lnTo>
                  <a:lnTo>
                    <a:pt x="19050" y="2104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6220460" y="676811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358"/>
                  </a:lnTo>
                  <a:lnTo>
                    <a:pt x="20319" y="2113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6238240" y="676520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442"/>
                  </a:lnTo>
                  <a:lnTo>
                    <a:pt x="20320" y="212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6257290" y="676209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531"/>
                  </a:lnTo>
                  <a:lnTo>
                    <a:pt x="20320" y="2130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6275070" y="675918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615"/>
                  </a:lnTo>
                  <a:lnTo>
                    <a:pt x="20319" y="2138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6294120" y="675607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704"/>
                  </a:lnTo>
                  <a:lnTo>
                    <a:pt x="20319" y="2147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6313170" y="6753163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5">
                  <a:moveTo>
                    <a:pt x="19050" y="0"/>
                  </a:moveTo>
                  <a:lnTo>
                    <a:pt x="0" y="3113"/>
                  </a:lnTo>
                  <a:lnTo>
                    <a:pt x="0" y="24586"/>
                  </a:lnTo>
                  <a:lnTo>
                    <a:pt x="19050" y="2156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6330950" y="675004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877"/>
                  </a:lnTo>
                  <a:lnTo>
                    <a:pt x="20320" y="2165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6348730" y="674714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961"/>
                  </a:lnTo>
                  <a:lnTo>
                    <a:pt x="20320" y="217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6367780" y="674402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050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6385560" y="67411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134"/>
                  </a:lnTo>
                  <a:lnTo>
                    <a:pt x="20319" y="2190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6404610" y="673800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223"/>
                  </a:lnTo>
                  <a:lnTo>
                    <a:pt x="20319" y="2199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6422390" y="673510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07"/>
                  </a:lnTo>
                  <a:lnTo>
                    <a:pt x="20320" y="220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6441440" y="673198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96"/>
                  </a:lnTo>
                  <a:lnTo>
                    <a:pt x="20320" y="221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6459220" y="672908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480"/>
                  </a:lnTo>
                  <a:lnTo>
                    <a:pt x="20319" y="2225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6478270" y="672596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569"/>
                  </a:lnTo>
                  <a:lnTo>
                    <a:pt x="20319" y="2234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6496050" y="672306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653"/>
                  </a:lnTo>
                  <a:lnTo>
                    <a:pt x="20320" y="2242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6515100" y="671994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742"/>
                  </a:lnTo>
                  <a:lnTo>
                    <a:pt x="20320" y="225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6532880" y="671704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826"/>
                  </a:lnTo>
                  <a:lnTo>
                    <a:pt x="20320" y="225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6551930" y="671392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15"/>
                  </a:lnTo>
                  <a:lnTo>
                    <a:pt x="20320" y="226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4" name="object 2994"/>
            <p:cNvSpPr/>
            <p:nvPr/>
          </p:nvSpPr>
          <p:spPr>
            <a:xfrm>
              <a:off x="6569710" y="6711021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99"/>
                  </a:lnTo>
                  <a:lnTo>
                    <a:pt x="20320" y="2277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5" name="object 2995"/>
            <p:cNvSpPr/>
            <p:nvPr/>
          </p:nvSpPr>
          <p:spPr>
            <a:xfrm>
              <a:off x="6588760" y="670790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088"/>
                  </a:lnTo>
                  <a:lnTo>
                    <a:pt x="20320" y="228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6606540" y="670500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321"/>
                  </a:lnTo>
                  <a:lnTo>
                    <a:pt x="0" y="26171"/>
                  </a:lnTo>
                  <a:lnTo>
                    <a:pt x="20319" y="2294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6625590" y="670209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053"/>
                  </a:lnTo>
                  <a:lnTo>
                    <a:pt x="19050" y="230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6643370" y="669898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344"/>
                  </a:lnTo>
                  <a:lnTo>
                    <a:pt x="20320" y="2311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6662420" y="6696074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226"/>
                  </a:lnTo>
                  <a:lnTo>
                    <a:pt x="19050" y="2320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6680200" y="669296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517"/>
                  </a:lnTo>
                  <a:lnTo>
                    <a:pt x="20320" y="232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6697980" y="6689847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90" y="0"/>
                  </a:moveTo>
                  <a:lnTo>
                    <a:pt x="0" y="3529"/>
                  </a:lnTo>
                  <a:lnTo>
                    <a:pt x="0" y="26809"/>
                  </a:lnTo>
                  <a:lnTo>
                    <a:pt x="21590" y="23381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6717030" y="668694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690"/>
                  </a:lnTo>
                  <a:lnTo>
                    <a:pt x="20320" y="234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3" name="object 3003"/>
            <p:cNvSpPr/>
            <p:nvPr/>
          </p:nvSpPr>
          <p:spPr>
            <a:xfrm>
              <a:off x="6736080" y="6684034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572"/>
                  </a:lnTo>
                  <a:lnTo>
                    <a:pt x="19050" y="2354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4" name="object 3004"/>
            <p:cNvSpPr/>
            <p:nvPr/>
          </p:nvSpPr>
          <p:spPr>
            <a:xfrm>
              <a:off x="6753860" y="668092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863"/>
                  </a:lnTo>
                  <a:lnTo>
                    <a:pt x="20320" y="2363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5" name="object 3005"/>
            <p:cNvSpPr/>
            <p:nvPr/>
          </p:nvSpPr>
          <p:spPr>
            <a:xfrm>
              <a:off x="6772910" y="6678014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113"/>
                  </a:lnTo>
                  <a:lnTo>
                    <a:pt x="0" y="26745"/>
                  </a:lnTo>
                  <a:lnTo>
                    <a:pt x="19050" y="2372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6790690" y="667490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321"/>
                  </a:lnTo>
                  <a:lnTo>
                    <a:pt x="0" y="27036"/>
                  </a:lnTo>
                  <a:lnTo>
                    <a:pt x="20319" y="2381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7" name="object 3007"/>
            <p:cNvSpPr/>
            <p:nvPr/>
          </p:nvSpPr>
          <p:spPr>
            <a:xfrm>
              <a:off x="6808470" y="66719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120"/>
                  </a:lnTo>
                  <a:lnTo>
                    <a:pt x="20320" y="238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8" name="object 3008"/>
            <p:cNvSpPr/>
            <p:nvPr/>
          </p:nvSpPr>
          <p:spPr>
            <a:xfrm>
              <a:off x="6827520" y="666887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09"/>
                  </a:lnTo>
                  <a:lnTo>
                    <a:pt x="20320" y="239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9" name="object 3009"/>
            <p:cNvSpPr/>
            <p:nvPr/>
          </p:nvSpPr>
          <p:spPr>
            <a:xfrm>
              <a:off x="6845300" y="66659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93"/>
                  </a:lnTo>
                  <a:lnTo>
                    <a:pt x="20320" y="240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0" name="object 3010"/>
            <p:cNvSpPr/>
            <p:nvPr/>
          </p:nvSpPr>
          <p:spPr>
            <a:xfrm>
              <a:off x="6864350" y="666285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382"/>
                  </a:lnTo>
                  <a:lnTo>
                    <a:pt x="20320" y="241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1" name="object 3011"/>
            <p:cNvSpPr/>
            <p:nvPr/>
          </p:nvSpPr>
          <p:spPr>
            <a:xfrm>
              <a:off x="6882130" y="6659953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466"/>
                  </a:lnTo>
                  <a:lnTo>
                    <a:pt x="20320" y="242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6901180" y="665683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555"/>
                  </a:lnTo>
                  <a:lnTo>
                    <a:pt x="20320" y="243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6918960" y="665393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639"/>
                  </a:lnTo>
                  <a:lnTo>
                    <a:pt x="20320" y="244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6938010" y="6650818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728"/>
                  </a:lnTo>
                  <a:lnTo>
                    <a:pt x="20320" y="245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6955790" y="664791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812"/>
                  </a:lnTo>
                  <a:lnTo>
                    <a:pt x="3809" y="27207"/>
                  </a:lnTo>
                  <a:lnTo>
                    <a:pt x="20319" y="2422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6" name="object 3016"/>
            <p:cNvSpPr/>
            <p:nvPr/>
          </p:nvSpPr>
          <p:spPr>
            <a:xfrm>
              <a:off x="6974840" y="6644798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565"/>
                  </a:lnTo>
                  <a:lnTo>
                    <a:pt x="20319" y="23891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7" name="object 3017"/>
            <p:cNvSpPr/>
            <p:nvPr/>
          </p:nvSpPr>
          <p:spPr>
            <a:xfrm>
              <a:off x="6992620" y="66418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19050" y="226"/>
                  </a:lnTo>
                  <a:lnTo>
                    <a:pt x="0" y="3340"/>
                  </a:lnTo>
                  <a:lnTo>
                    <a:pt x="0" y="27276"/>
                  </a:lnTo>
                  <a:lnTo>
                    <a:pt x="20320" y="236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8" name="object 3018"/>
            <p:cNvSpPr/>
            <p:nvPr/>
          </p:nvSpPr>
          <p:spPr>
            <a:xfrm>
              <a:off x="7011670" y="663847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230"/>
                  </a:lnTo>
                  <a:lnTo>
                    <a:pt x="20320" y="235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7029450" y="663530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87"/>
                  </a:lnTo>
                  <a:lnTo>
                    <a:pt x="20320" y="23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7048500" y="663190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41"/>
                  </a:lnTo>
                  <a:lnTo>
                    <a:pt x="20320" y="234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7066280" y="662873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98"/>
                  </a:lnTo>
                  <a:lnTo>
                    <a:pt x="20320" y="234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2" name="object 3022"/>
            <p:cNvSpPr/>
            <p:nvPr/>
          </p:nvSpPr>
          <p:spPr>
            <a:xfrm>
              <a:off x="7085330" y="6625560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398"/>
                  </a:lnTo>
                  <a:lnTo>
                    <a:pt x="0" y="26825"/>
                  </a:lnTo>
                  <a:lnTo>
                    <a:pt x="19050" y="2338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3" name="object 3023"/>
            <p:cNvSpPr/>
            <p:nvPr/>
          </p:nvSpPr>
          <p:spPr>
            <a:xfrm>
              <a:off x="7103110" y="662216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09"/>
                  </a:lnTo>
                  <a:lnTo>
                    <a:pt x="20320" y="233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4" name="object 3024"/>
            <p:cNvSpPr/>
            <p:nvPr/>
          </p:nvSpPr>
          <p:spPr>
            <a:xfrm>
              <a:off x="7122160" y="661876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963"/>
                  </a:lnTo>
                  <a:lnTo>
                    <a:pt x="20320" y="232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5" name="object 3025"/>
            <p:cNvSpPr/>
            <p:nvPr/>
          </p:nvSpPr>
          <p:spPr>
            <a:xfrm>
              <a:off x="7139940" y="661559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920"/>
                  </a:lnTo>
                  <a:lnTo>
                    <a:pt x="20319" y="2324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7158990" y="66121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874"/>
                  </a:lnTo>
                  <a:lnTo>
                    <a:pt x="20319" y="2320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7176770" y="660902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831"/>
                  </a:lnTo>
                  <a:lnTo>
                    <a:pt x="20320" y="2315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7195820" y="660584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559"/>
                  </a:lnTo>
                  <a:lnTo>
                    <a:pt x="19050" y="2311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9" name="object 3029"/>
            <p:cNvSpPr/>
            <p:nvPr/>
          </p:nvSpPr>
          <p:spPr>
            <a:xfrm>
              <a:off x="7213600" y="660245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742"/>
                  </a:lnTo>
                  <a:lnTo>
                    <a:pt x="20320" y="230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0" name="object 3030"/>
            <p:cNvSpPr/>
            <p:nvPr/>
          </p:nvSpPr>
          <p:spPr>
            <a:xfrm>
              <a:off x="7232650" y="659927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470"/>
                  </a:lnTo>
                  <a:lnTo>
                    <a:pt x="19050" y="230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1" name="object 3031"/>
            <p:cNvSpPr/>
            <p:nvPr/>
          </p:nvSpPr>
          <p:spPr>
            <a:xfrm>
              <a:off x="7250430" y="659588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53"/>
                  </a:lnTo>
                  <a:lnTo>
                    <a:pt x="20320" y="229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2" name="object 3032"/>
            <p:cNvSpPr/>
            <p:nvPr/>
          </p:nvSpPr>
          <p:spPr>
            <a:xfrm>
              <a:off x="7268210" y="659270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10"/>
                  </a:lnTo>
                  <a:lnTo>
                    <a:pt x="20320" y="229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3" name="object 3033"/>
            <p:cNvSpPr/>
            <p:nvPr/>
          </p:nvSpPr>
          <p:spPr>
            <a:xfrm>
              <a:off x="7287260" y="658931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564"/>
                  </a:lnTo>
                  <a:lnTo>
                    <a:pt x="20320" y="228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7305040" y="6585911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89" y="0"/>
                  </a:moveTo>
                  <a:lnTo>
                    <a:pt x="0" y="3851"/>
                  </a:lnTo>
                  <a:lnTo>
                    <a:pt x="0" y="26748"/>
                  </a:lnTo>
                  <a:lnTo>
                    <a:pt x="21589" y="22844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5" name="object 3035"/>
            <p:cNvSpPr/>
            <p:nvPr/>
          </p:nvSpPr>
          <p:spPr>
            <a:xfrm>
              <a:off x="7324090" y="6579577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5">
                  <a:moveTo>
                    <a:pt x="38100" y="0"/>
                  </a:moveTo>
                  <a:lnTo>
                    <a:pt x="20320" y="3175"/>
                  </a:lnTo>
                  <a:lnTo>
                    <a:pt x="19050" y="3390"/>
                  </a:lnTo>
                  <a:lnTo>
                    <a:pt x="0" y="6794"/>
                  </a:lnTo>
                  <a:lnTo>
                    <a:pt x="0" y="29641"/>
                  </a:lnTo>
                  <a:lnTo>
                    <a:pt x="19050" y="26200"/>
                  </a:lnTo>
                  <a:lnTo>
                    <a:pt x="20320" y="25971"/>
                  </a:lnTo>
                  <a:lnTo>
                    <a:pt x="38100" y="2275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6" name="object 3036"/>
            <p:cNvSpPr/>
            <p:nvPr/>
          </p:nvSpPr>
          <p:spPr>
            <a:xfrm>
              <a:off x="7360920" y="657616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87"/>
                  </a:lnTo>
                  <a:lnTo>
                    <a:pt x="20320" y="227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7" name="object 3037"/>
            <p:cNvSpPr/>
            <p:nvPr/>
          </p:nvSpPr>
          <p:spPr>
            <a:xfrm>
              <a:off x="7378700" y="657299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44"/>
                  </a:lnTo>
                  <a:lnTo>
                    <a:pt x="20320" y="22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8" name="object 3038"/>
            <p:cNvSpPr/>
            <p:nvPr/>
          </p:nvSpPr>
          <p:spPr>
            <a:xfrm>
              <a:off x="7397750" y="656959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98"/>
                  </a:lnTo>
                  <a:lnTo>
                    <a:pt x="20320" y="226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9" name="object 3039"/>
            <p:cNvSpPr/>
            <p:nvPr/>
          </p:nvSpPr>
          <p:spPr>
            <a:xfrm>
              <a:off x="7415530" y="656642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55"/>
                  </a:lnTo>
                  <a:lnTo>
                    <a:pt x="20320" y="225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7434580" y="656302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09"/>
                  </a:lnTo>
                  <a:lnTo>
                    <a:pt x="20320" y="225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7452360" y="655985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66"/>
                  </a:lnTo>
                  <a:lnTo>
                    <a:pt x="20320" y="224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7471410" y="655645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20"/>
                  </a:lnTo>
                  <a:lnTo>
                    <a:pt x="20320" y="224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7489190" y="65532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625"/>
                  </a:lnTo>
                  <a:lnTo>
                    <a:pt x="0" y="26077"/>
                  </a:lnTo>
                  <a:lnTo>
                    <a:pt x="20319" y="22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4" name="object 3044"/>
            <p:cNvSpPr/>
            <p:nvPr/>
          </p:nvSpPr>
          <p:spPr>
            <a:xfrm>
              <a:off x="7508240" y="654988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6031"/>
                  </a:lnTo>
                  <a:lnTo>
                    <a:pt x="20319" y="2235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5" name="object 3045"/>
            <p:cNvSpPr/>
            <p:nvPr/>
          </p:nvSpPr>
          <p:spPr>
            <a:xfrm>
              <a:off x="7526020" y="654671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88"/>
                  </a:lnTo>
                  <a:lnTo>
                    <a:pt x="20320" y="223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7545070" y="654331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42"/>
                  </a:lnTo>
                  <a:lnTo>
                    <a:pt x="20320" y="22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7" name="object 3047"/>
            <p:cNvSpPr/>
            <p:nvPr/>
          </p:nvSpPr>
          <p:spPr>
            <a:xfrm>
              <a:off x="7562850" y="654014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99"/>
                  </a:lnTo>
                  <a:lnTo>
                    <a:pt x="20320" y="222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8" name="object 3048"/>
            <p:cNvSpPr/>
            <p:nvPr/>
          </p:nvSpPr>
          <p:spPr>
            <a:xfrm>
              <a:off x="7581900" y="6536746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53"/>
                  </a:lnTo>
                  <a:lnTo>
                    <a:pt x="20320" y="221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9" name="object 3049"/>
            <p:cNvSpPr/>
            <p:nvPr/>
          </p:nvSpPr>
          <p:spPr>
            <a:xfrm>
              <a:off x="7599680" y="653357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10"/>
                  </a:lnTo>
                  <a:lnTo>
                    <a:pt x="20320" y="221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0" name="object 3050"/>
            <p:cNvSpPr/>
            <p:nvPr/>
          </p:nvSpPr>
          <p:spPr>
            <a:xfrm>
              <a:off x="7618730" y="6530176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64"/>
                  </a:lnTo>
                  <a:lnTo>
                    <a:pt x="20320" y="220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1" name="object 3051"/>
            <p:cNvSpPr/>
            <p:nvPr/>
          </p:nvSpPr>
          <p:spPr>
            <a:xfrm>
              <a:off x="7636510" y="652700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21"/>
                  </a:lnTo>
                  <a:lnTo>
                    <a:pt x="20320" y="220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2" name="object 3052"/>
            <p:cNvSpPr/>
            <p:nvPr/>
          </p:nvSpPr>
          <p:spPr>
            <a:xfrm>
              <a:off x="7655560" y="6523832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4">
                  <a:moveTo>
                    <a:pt x="19050" y="0"/>
                  </a:moveTo>
                  <a:lnTo>
                    <a:pt x="0" y="3398"/>
                  </a:lnTo>
                  <a:lnTo>
                    <a:pt x="0" y="25449"/>
                  </a:lnTo>
                  <a:lnTo>
                    <a:pt x="19050" y="2200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3" name="object 3053"/>
            <p:cNvSpPr/>
            <p:nvPr/>
          </p:nvSpPr>
          <p:spPr>
            <a:xfrm>
              <a:off x="7673340" y="652043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5633"/>
                  </a:lnTo>
                  <a:lnTo>
                    <a:pt x="20319" y="2195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7692390" y="651726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360"/>
                  </a:lnTo>
                  <a:lnTo>
                    <a:pt x="19050" y="2191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7710170" y="651386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544"/>
                  </a:lnTo>
                  <a:lnTo>
                    <a:pt x="20320" y="218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7729220" y="651046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98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7747000" y="650729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55"/>
                  </a:lnTo>
                  <a:lnTo>
                    <a:pt x="20320" y="217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8" name="object 3058"/>
            <p:cNvSpPr/>
            <p:nvPr/>
          </p:nvSpPr>
          <p:spPr>
            <a:xfrm>
              <a:off x="7766050" y="650412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182"/>
                  </a:lnTo>
                  <a:lnTo>
                    <a:pt x="19050" y="2173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7783830" y="65007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366"/>
                  </a:lnTo>
                  <a:lnTo>
                    <a:pt x="20320" y="216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7802880" y="649755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093"/>
                  </a:lnTo>
                  <a:lnTo>
                    <a:pt x="19050" y="216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7820660" y="649415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277"/>
                  </a:lnTo>
                  <a:lnTo>
                    <a:pt x="20320" y="216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2" name="object 3062"/>
            <p:cNvSpPr/>
            <p:nvPr/>
          </p:nvSpPr>
          <p:spPr>
            <a:xfrm>
              <a:off x="7838440" y="649098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234"/>
                  </a:lnTo>
                  <a:lnTo>
                    <a:pt x="20319" y="215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3" name="object 3063"/>
            <p:cNvSpPr/>
            <p:nvPr/>
          </p:nvSpPr>
          <p:spPr>
            <a:xfrm>
              <a:off x="7857490" y="648758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188"/>
                  </a:lnTo>
                  <a:lnTo>
                    <a:pt x="20319" y="2151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4" name="object 3064"/>
            <p:cNvSpPr/>
            <p:nvPr/>
          </p:nvSpPr>
          <p:spPr>
            <a:xfrm>
              <a:off x="7875270" y="648441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145"/>
                  </a:lnTo>
                  <a:lnTo>
                    <a:pt x="20320" y="2147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5" name="object 3065"/>
            <p:cNvSpPr/>
            <p:nvPr/>
          </p:nvSpPr>
          <p:spPr>
            <a:xfrm>
              <a:off x="7894320" y="648101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99"/>
                  </a:lnTo>
                  <a:lnTo>
                    <a:pt x="20320" y="214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6" name="object 3066"/>
            <p:cNvSpPr/>
            <p:nvPr/>
          </p:nvSpPr>
          <p:spPr>
            <a:xfrm>
              <a:off x="7912100" y="647783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56"/>
                  </a:lnTo>
                  <a:lnTo>
                    <a:pt x="20320" y="213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7" name="object 3067"/>
            <p:cNvSpPr/>
            <p:nvPr/>
          </p:nvSpPr>
          <p:spPr>
            <a:xfrm>
              <a:off x="7931150" y="647444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10"/>
                  </a:lnTo>
                  <a:lnTo>
                    <a:pt x="20320" y="213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7948930" y="647126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67"/>
                  </a:lnTo>
                  <a:lnTo>
                    <a:pt x="20320" y="212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7967980" y="646787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21"/>
                  </a:lnTo>
                  <a:lnTo>
                    <a:pt x="20320" y="212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7985760" y="646469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878"/>
                  </a:lnTo>
                  <a:lnTo>
                    <a:pt x="6350" y="23730"/>
                  </a:lnTo>
                  <a:lnTo>
                    <a:pt x="20320" y="2080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8004810" y="646130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3625"/>
                  </a:lnTo>
                  <a:lnTo>
                    <a:pt x="0" y="24468"/>
                  </a:lnTo>
                  <a:lnTo>
                    <a:pt x="20320" y="2021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8022590" y="645812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625"/>
                  </a:lnTo>
                  <a:lnTo>
                    <a:pt x="0" y="23916"/>
                  </a:lnTo>
                  <a:lnTo>
                    <a:pt x="20319" y="1965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3073"/>
            <p:cNvSpPr/>
            <p:nvPr/>
          </p:nvSpPr>
          <p:spPr>
            <a:xfrm>
              <a:off x="8041640" y="645457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16509" y="831"/>
                  </a:lnTo>
                  <a:lnTo>
                    <a:pt x="0" y="3776"/>
                  </a:lnTo>
                  <a:lnTo>
                    <a:pt x="0" y="23475"/>
                  </a:lnTo>
                  <a:lnTo>
                    <a:pt x="20319" y="1921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4" name="object 3074"/>
            <p:cNvSpPr/>
            <p:nvPr/>
          </p:nvSpPr>
          <p:spPr>
            <a:xfrm>
              <a:off x="8059420" y="645069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632"/>
                  </a:lnTo>
                  <a:lnTo>
                    <a:pt x="20320" y="193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3075"/>
            <p:cNvSpPr/>
            <p:nvPr/>
          </p:nvSpPr>
          <p:spPr>
            <a:xfrm>
              <a:off x="8078470" y="6446539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799"/>
                  </a:lnTo>
                  <a:lnTo>
                    <a:pt x="20320" y="1954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6" name="object 3076"/>
            <p:cNvSpPr/>
            <p:nvPr/>
          </p:nvSpPr>
          <p:spPr>
            <a:xfrm>
              <a:off x="8096250" y="644265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955"/>
                  </a:lnTo>
                  <a:lnTo>
                    <a:pt x="20320" y="196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7" name="object 3077"/>
            <p:cNvSpPr/>
            <p:nvPr/>
          </p:nvSpPr>
          <p:spPr>
            <a:xfrm>
              <a:off x="8115300" y="6438500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4123"/>
                  </a:lnTo>
                  <a:lnTo>
                    <a:pt x="20320" y="1986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8" name="object 3078"/>
            <p:cNvSpPr/>
            <p:nvPr/>
          </p:nvSpPr>
          <p:spPr>
            <a:xfrm>
              <a:off x="8133080" y="6434619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279"/>
                  </a:lnTo>
                  <a:lnTo>
                    <a:pt x="20320" y="2002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9" name="object 3079"/>
            <p:cNvSpPr/>
            <p:nvPr/>
          </p:nvSpPr>
          <p:spPr>
            <a:xfrm>
              <a:off x="8152130" y="643046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446"/>
                  </a:lnTo>
                  <a:lnTo>
                    <a:pt x="20320" y="201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8169910" y="642658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602"/>
                  </a:lnTo>
                  <a:lnTo>
                    <a:pt x="20320" y="203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8188960" y="6422423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770"/>
                  </a:lnTo>
                  <a:lnTo>
                    <a:pt x="20320" y="20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8206740" y="641854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4435"/>
                  </a:lnTo>
                  <a:lnTo>
                    <a:pt x="0" y="24926"/>
                  </a:lnTo>
                  <a:lnTo>
                    <a:pt x="20319" y="20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8225790" y="641466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4816"/>
                  </a:lnTo>
                  <a:lnTo>
                    <a:pt x="19050" y="2082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4" name="object 3084"/>
            <p:cNvSpPr/>
            <p:nvPr/>
          </p:nvSpPr>
          <p:spPr>
            <a:xfrm>
              <a:off x="8243570" y="64105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4435"/>
                  </a:lnTo>
                  <a:lnTo>
                    <a:pt x="0" y="25250"/>
                  </a:lnTo>
                  <a:lnTo>
                    <a:pt x="20320" y="209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5" name="object 3085"/>
            <p:cNvSpPr/>
            <p:nvPr/>
          </p:nvSpPr>
          <p:spPr>
            <a:xfrm>
              <a:off x="8262620" y="640662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5140"/>
                  </a:lnTo>
                  <a:lnTo>
                    <a:pt x="19050" y="211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6" name="object 3086"/>
            <p:cNvSpPr/>
            <p:nvPr/>
          </p:nvSpPr>
          <p:spPr>
            <a:xfrm>
              <a:off x="8280400" y="640246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573"/>
                  </a:lnTo>
                  <a:lnTo>
                    <a:pt x="20320" y="2131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8298180" y="639858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730"/>
                  </a:lnTo>
                  <a:lnTo>
                    <a:pt x="20320" y="2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8317230" y="639442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897"/>
                  </a:lnTo>
                  <a:lnTo>
                    <a:pt x="20320" y="216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8336280" y="6390545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9050" y="0"/>
                  </a:moveTo>
                  <a:lnTo>
                    <a:pt x="0" y="4158"/>
                  </a:lnTo>
                  <a:lnTo>
                    <a:pt x="0" y="25787"/>
                  </a:lnTo>
                  <a:lnTo>
                    <a:pt x="19050" y="2179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0" name="object 3090"/>
            <p:cNvSpPr/>
            <p:nvPr/>
          </p:nvSpPr>
          <p:spPr>
            <a:xfrm>
              <a:off x="8354060" y="63863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4435"/>
                  </a:lnTo>
                  <a:lnTo>
                    <a:pt x="0" y="26220"/>
                  </a:lnTo>
                  <a:lnTo>
                    <a:pt x="20320" y="219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1" name="object 3091"/>
            <p:cNvSpPr/>
            <p:nvPr/>
          </p:nvSpPr>
          <p:spPr>
            <a:xfrm>
              <a:off x="8373110" y="6382506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4158"/>
                  </a:lnTo>
                  <a:lnTo>
                    <a:pt x="0" y="26111"/>
                  </a:lnTo>
                  <a:lnTo>
                    <a:pt x="19050" y="2212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8390890" y="637834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4435"/>
                  </a:lnTo>
                  <a:lnTo>
                    <a:pt x="0" y="26544"/>
                  </a:lnTo>
                  <a:lnTo>
                    <a:pt x="20319" y="2228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8408670" y="6374467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700"/>
                  </a:lnTo>
                  <a:lnTo>
                    <a:pt x="20320" y="2244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8427720" y="637030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868"/>
                  </a:lnTo>
                  <a:lnTo>
                    <a:pt x="20320" y="226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8445500" y="6366428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024"/>
                  </a:lnTo>
                  <a:lnTo>
                    <a:pt x="20320" y="227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8464550" y="636227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191"/>
                  </a:lnTo>
                  <a:lnTo>
                    <a:pt x="20320" y="229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8482330" y="635838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347"/>
                  </a:lnTo>
                  <a:lnTo>
                    <a:pt x="20320" y="230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8501380" y="6354231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515"/>
                  </a:lnTo>
                  <a:lnTo>
                    <a:pt x="20320" y="2325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8519160" y="635035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671"/>
                  </a:lnTo>
                  <a:lnTo>
                    <a:pt x="20320" y="234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8538210" y="634619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838"/>
                  </a:lnTo>
                  <a:lnTo>
                    <a:pt x="20320" y="235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8555990" y="6342312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7995"/>
                  </a:lnTo>
                  <a:lnTo>
                    <a:pt x="20319" y="237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8575040" y="6338154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8162"/>
                  </a:lnTo>
                  <a:lnTo>
                    <a:pt x="20319" y="2390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8592820" y="6334273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318"/>
                  </a:lnTo>
                  <a:lnTo>
                    <a:pt x="20320" y="240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8611870" y="6330115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486"/>
                  </a:lnTo>
                  <a:lnTo>
                    <a:pt x="20320" y="242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8629650" y="6326234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642"/>
                  </a:lnTo>
                  <a:lnTo>
                    <a:pt x="20320" y="2438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8648700" y="6322076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809"/>
                  </a:lnTo>
                  <a:lnTo>
                    <a:pt x="20320" y="2455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8666480" y="6318195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965"/>
                  </a:lnTo>
                  <a:lnTo>
                    <a:pt x="20320" y="2470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8" name="object 3108"/>
            <p:cNvSpPr/>
            <p:nvPr/>
          </p:nvSpPr>
          <p:spPr>
            <a:xfrm>
              <a:off x="8685530" y="6314314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4158"/>
                  </a:lnTo>
                  <a:lnTo>
                    <a:pt x="0" y="28856"/>
                  </a:lnTo>
                  <a:lnTo>
                    <a:pt x="19050" y="2486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9" name="object 3109"/>
            <p:cNvSpPr/>
            <p:nvPr/>
          </p:nvSpPr>
          <p:spPr>
            <a:xfrm>
              <a:off x="8703310" y="6310156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20" y="0"/>
                  </a:moveTo>
                  <a:lnTo>
                    <a:pt x="0" y="4435"/>
                  </a:lnTo>
                  <a:lnTo>
                    <a:pt x="0" y="29289"/>
                  </a:lnTo>
                  <a:lnTo>
                    <a:pt x="20320" y="2503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8721090" y="6305998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21589" y="0"/>
                  </a:moveTo>
                  <a:lnTo>
                    <a:pt x="0" y="4712"/>
                  </a:lnTo>
                  <a:lnTo>
                    <a:pt x="0" y="29723"/>
                  </a:lnTo>
                  <a:lnTo>
                    <a:pt x="21589" y="252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8740140" y="6302118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613"/>
                  </a:lnTo>
                  <a:lnTo>
                    <a:pt x="20319" y="2535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8759190" y="6297960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780"/>
                  </a:lnTo>
                  <a:lnTo>
                    <a:pt x="20319" y="2552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8776970" y="6294079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29936"/>
                  </a:lnTo>
                  <a:lnTo>
                    <a:pt x="20320" y="2568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4" name="object 3114"/>
            <p:cNvSpPr/>
            <p:nvPr/>
          </p:nvSpPr>
          <p:spPr>
            <a:xfrm>
              <a:off x="8796020" y="6290198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5">
                  <a:moveTo>
                    <a:pt x="19050" y="0"/>
                  </a:moveTo>
                  <a:lnTo>
                    <a:pt x="0" y="4158"/>
                  </a:lnTo>
                  <a:lnTo>
                    <a:pt x="0" y="29826"/>
                  </a:lnTo>
                  <a:lnTo>
                    <a:pt x="19050" y="2583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8813800" y="628604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30260"/>
                  </a:lnTo>
                  <a:lnTo>
                    <a:pt x="20320" y="260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8832850" y="6282159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79">
                  <a:moveTo>
                    <a:pt x="19050" y="0"/>
                  </a:moveTo>
                  <a:lnTo>
                    <a:pt x="0" y="4158"/>
                  </a:lnTo>
                  <a:lnTo>
                    <a:pt x="0" y="30150"/>
                  </a:lnTo>
                  <a:lnTo>
                    <a:pt x="19050" y="26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8850630" y="627800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583"/>
                  </a:lnTo>
                  <a:lnTo>
                    <a:pt x="20320" y="2632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8868410" y="6274120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740"/>
                  </a:lnTo>
                  <a:lnTo>
                    <a:pt x="20320" y="264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8887460" y="6269962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907"/>
                  </a:lnTo>
                  <a:lnTo>
                    <a:pt x="20320" y="266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8905240" y="626608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19" y="0"/>
                  </a:moveTo>
                  <a:lnTo>
                    <a:pt x="0" y="4435"/>
                  </a:lnTo>
                  <a:lnTo>
                    <a:pt x="0" y="31063"/>
                  </a:lnTo>
                  <a:lnTo>
                    <a:pt x="20319" y="2680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1" name="object 3121"/>
            <p:cNvSpPr/>
            <p:nvPr/>
          </p:nvSpPr>
          <p:spPr>
            <a:xfrm>
              <a:off x="8924290" y="6261923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19" y="0"/>
                  </a:moveTo>
                  <a:lnTo>
                    <a:pt x="0" y="4435"/>
                  </a:lnTo>
                  <a:lnTo>
                    <a:pt x="0" y="31231"/>
                  </a:lnTo>
                  <a:lnTo>
                    <a:pt x="20319" y="2697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2" name="object 3122"/>
            <p:cNvSpPr/>
            <p:nvPr/>
          </p:nvSpPr>
          <p:spPr>
            <a:xfrm>
              <a:off x="8943340" y="625804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9050" y="0"/>
                  </a:moveTo>
                  <a:lnTo>
                    <a:pt x="0" y="4158"/>
                  </a:lnTo>
                  <a:lnTo>
                    <a:pt x="0" y="31121"/>
                  </a:lnTo>
                  <a:lnTo>
                    <a:pt x="19050" y="2713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8961120" y="6253885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554"/>
                  </a:lnTo>
                  <a:lnTo>
                    <a:pt x="20320" y="2729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8978900" y="6250004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710"/>
                  </a:lnTo>
                  <a:lnTo>
                    <a:pt x="20320" y="2745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8997950" y="624584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1878"/>
                  </a:lnTo>
                  <a:lnTo>
                    <a:pt x="20320" y="276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6" name="object 3126"/>
            <p:cNvSpPr/>
            <p:nvPr/>
          </p:nvSpPr>
          <p:spPr>
            <a:xfrm>
              <a:off x="9015729" y="6241965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034"/>
                  </a:lnTo>
                  <a:lnTo>
                    <a:pt x="20320" y="2777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9034779" y="6237807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201"/>
                  </a:lnTo>
                  <a:lnTo>
                    <a:pt x="20320" y="279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9052560" y="623392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358"/>
                  </a:lnTo>
                  <a:lnTo>
                    <a:pt x="20320" y="2810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9" name="object 3129"/>
            <p:cNvSpPr/>
            <p:nvPr/>
          </p:nvSpPr>
          <p:spPr>
            <a:xfrm>
              <a:off x="9071610" y="6229768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20" y="0"/>
                  </a:moveTo>
                  <a:lnTo>
                    <a:pt x="0" y="4435"/>
                  </a:lnTo>
                  <a:lnTo>
                    <a:pt x="0" y="32525"/>
                  </a:lnTo>
                  <a:lnTo>
                    <a:pt x="20320" y="28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0" name="object 3130"/>
            <p:cNvSpPr/>
            <p:nvPr/>
          </p:nvSpPr>
          <p:spPr>
            <a:xfrm>
              <a:off x="9089390" y="6225887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681"/>
                  </a:lnTo>
                  <a:lnTo>
                    <a:pt x="20319" y="284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9108440" y="622172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849"/>
                  </a:lnTo>
                  <a:lnTo>
                    <a:pt x="20319" y="285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9126220" y="6221729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2539" y="0"/>
                  </a:moveTo>
                  <a:lnTo>
                    <a:pt x="0" y="554"/>
                  </a:lnTo>
                  <a:lnTo>
                    <a:pt x="0" y="29124"/>
                  </a:lnTo>
                  <a:lnTo>
                    <a:pt x="17779" y="254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33" name="object 3133"/>
          <p:cNvGrpSpPr/>
          <p:nvPr/>
        </p:nvGrpSpPr>
        <p:grpSpPr>
          <a:xfrm>
            <a:off x="-1270" y="6253479"/>
            <a:ext cx="1694180" cy="24130"/>
            <a:chOff x="-1270" y="6253479"/>
            <a:chExt cx="1694180" cy="24130"/>
          </a:xfrm>
        </p:grpSpPr>
        <p:sp>
          <p:nvSpPr>
            <p:cNvPr id="3134" name="object 3134"/>
            <p:cNvSpPr/>
            <p:nvPr/>
          </p:nvSpPr>
          <p:spPr>
            <a:xfrm>
              <a:off x="-127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9BE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39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ADF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596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800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100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9D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120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7D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140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7D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1612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2" name="object 3142"/>
            <p:cNvSpPr/>
            <p:nvPr/>
          </p:nvSpPr>
          <p:spPr>
            <a:xfrm>
              <a:off x="1816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5D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3" name="object 3143"/>
            <p:cNvSpPr/>
            <p:nvPr/>
          </p:nvSpPr>
          <p:spPr>
            <a:xfrm>
              <a:off x="201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4" name="object 3144"/>
            <p:cNvSpPr/>
            <p:nvPr/>
          </p:nvSpPr>
          <p:spPr>
            <a:xfrm>
              <a:off x="2222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5" name="object 3145"/>
            <p:cNvSpPr/>
            <p:nvPr/>
          </p:nvSpPr>
          <p:spPr>
            <a:xfrm>
              <a:off x="242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2628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2832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2D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303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1D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9" name="object 3149"/>
            <p:cNvSpPr/>
            <p:nvPr/>
          </p:nvSpPr>
          <p:spPr>
            <a:xfrm>
              <a:off x="3238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0" name="object 3150"/>
            <p:cNvSpPr/>
            <p:nvPr/>
          </p:nvSpPr>
          <p:spPr>
            <a:xfrm>
              <a:off x="344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1" name="object 3151"/>
            <p:cNvSpPr/>
            <p:nvPr/>
          </p:nvSpPr>
          <p:spPr>
            <a:xfrm>
              <a:off x="3644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FC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384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EC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405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EC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424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D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445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466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4851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506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525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5460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5664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5867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3" name="object 3163"/>
            <p:cNvSpPr/>
            <p:nvPr/>
          </p:nvSpPr>
          <p:spPr>
            <a:xfrm>
              <a:off x="6070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7C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4" name="object 3164"/>
            <p:cNvSpPr/>
            <p:nvPr/>
          </p:nvSpPr>
          <p:spPr>
            <a:xfrm>
              <a:off x="627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6C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6476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6680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6883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4B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708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728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7492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769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7899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3" name="object 3173"/>
            <p:cNvSpPr/>
            <p:nvPr/>
          </p:nvSpPr>
          <p:spPr>
            <a:xfrm>
              <a:off x="810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4" name="object 3174"/>
            <p:cNvSpPr/>
            <p:nvPr/>
          </p:nvSpPr>
          <p:spPr>
            <a:xfrm>
              <a:off x="830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5" name="object 3175"/>
            <p:cNvSpPr/>
            <p:nvPr/>
          </p:nvSpPr>
          <p:spPr>
            <a:xfrm>
              <a:off x="8508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6" name="object 3176"/>
            <p:cNvSpPr/>
            <p:nvPr/>
          </p:nvSpPr>
          <p:spPr>
            <a:xfrm>
              <a:off x="8712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EB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8915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911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9321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CB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0" name="object 3180"/>
            <p:cNvSpPr/>
            <p:nvPr/>
          </p:nvSpPr>
          <p:spPr>
            <a:xfrm>
              <a:off x="9524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B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1" name="object 3181"/>
            <p:cNvSpPr/>
            <p:nvPr/>
          </p:nvSpPr>
          <p:spPr>
            <a:xfrm>
              <a:off x="9728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9931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1013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9A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1033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8A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10540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8A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6" name="object 3186"/>
            <p:cNvSpPr/>
            <p:nvPr/>
          </p:nvSpPr>
          <p:spPr>
            <a:xfrm>
              <a:off x="10744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7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10934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1115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6A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1134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5A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0" name="object 3190"/>
            <p:cNvSpPr/>
            <p:nvPr/>
          </p:nvSpPr>
          <p:spPr>
            <a:xfrm>
              <a:off x="1154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1" name="object 3191"/>
            <p:cNvSpPr/>
            <p:nvPr/>
          </p:nvSpPr>
          <p:spPr>
            <a:xfrm>
              <a:off x="11760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4A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11950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3A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12153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12357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5" name="object 3195"/>
            <p:cNvSpPr/>
            <p:nvPr/>
          </p:nvSpPr>
          <p:spPr>
            <a:xfrm>
              <a:off x="12560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6" name="object 3196"/>
            <p:cNvSpPr/>
            <p:nvPr/>
          </p:nvSpPr>
          <p:spPr>
            <a:xfrm>
              <a:off x="12763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0A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12966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A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13169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13373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E9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0" name="object 3200"/>
            <p:cNvSpPr/>
            <p:nvPr/>
          </p:nvSpPr>
          <p:spPr>
            <a:xfrm>
              <a:off x="1357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9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1" name="object 3201"/>
            <p:cNvSpPr/>
            <p:nvPr/>
          </p:nvSpPr>
          <p:spPr>
            <a:xfrm>
              <a:off x="1377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13982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9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14185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14389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14592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6" name="object 3206"/>
            <p:cNvSpPr/>
            <p:nvPr/>
          </p:nvSpPr>
          <p:spPr>
            <a:xfrm>
              <a:off x="14795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7" name="object 3207"/>
            <p:cNvSpPr/>
            <p:nvPr/>
          </p:nvSpPr>
          <p:spPr>
            <a:xfrm>
              <a:off x="14998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8" name="object 3208"/>
            <p:cNvSpPr/>
            <p:nvPr/>
          </p:nvSpPr>
          <p:spPr>
            <a:xfrm>
              <a:off x="15201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89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9" name="object 3209"/>
            <p:cNvSpPr/>
            <p:nvPr/>
          </p:nvSpPr>
          <p:spPr>
            <a:xfrm>
              <a:off x="15405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79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0" name="object 3210"/>
            <p:cNvSpPr/>
            <p:nvPr/>
          </p:nvSpPr>
          <p:spPr>
            <a:xfrm>
              <a:off x="15608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1" name="object 3211"/>
            <p:cNvSpPr/>
            <p:nvPr/>
          </p:nvSpPr>
          <p:spPr>
            <a:xfrm>
              <a:off x="15811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16014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3" name="object 3213"/>
            <p:cNvSpPr/>
            <p:nvPr/>
          </p:nvSpPr>
          <p:spPr>
            <a:xfrm>
              <a:off x="16217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49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4" name="object 3214"/>
            <p:cNvSpPr/>
            <p:nvPr/>
          </p:nvSpPr>
          <p:spPr>
            <a:xfrm>
              <a:off x="1642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49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1662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38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1682750" y="6253479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60" h="24129">
                  <a:moveTo>
                    <a:pt x="0" y="24130"/>
                  </a:moveTo>
                  <a:lnTo>
                    <a:pt x="10160" y="2413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24130"/>
                  </a:lnTo>
                  <a:close/>
                </a:path>
              </a:pathLst>
            </a:custGeom>
            <a:solidFill>
              <a:srgbClr val="628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17" name="object 3217"/>
          <p:cNvGrpSpPr/>
          <p:nvPr/>
        </p:nvGrpSpPr>
        <p:grpSpPr>
          <a:xfrm>
            <a:off x="1178560" y="76200"/>
            <a:ext cx="7967980" cy="6201410"/>
            <a:chOff x="1178560" y="76200"/>
            <a:chExt cx="7967980" cy="6201410"/>
          </a:xfrm>
        </p:grpSpPr>
        <p:sp>
          <p:nvSpPr>
            <p:cNvPr id="3218" name="object 3218"/>
            <p:cNvSpPr/>
            <p:nvPr/>
          </p:nvSpPr>
          <p:spPr>
            <a:xfrm>
              <a:off x="7315200" y="6253479"/>
              <a:ext cx="6350" cy="24130"/>
            </a:xfrm>
            <a:custGeom>
              <a:avLst/>
              <a:gdLst/>
              <a:ahLst/>
              <a:cxnLst/>
              <a:rect l="l" t="t" r="r" b="b"/>
              <a:pathLst>
                <a:path w="6350" h="24129">
                  <a:moveTo>
                    <a:pt x="0" y="24130"/>
                  </a:moveTo>
                  <a:lnTo>
                    <a:pt x="6350" y="2413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4130"/>
                  </a:lnTo>
                  <a:close/>
                </a:path>
              </a:pathLst>
            </a:custGeom>
            <a:solidFill>
              <a:srgbClr val="5B85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9" name="object 3219"/>
            <p:cNvSpPr/>
            <p:nvPr/>
          </p:nvSpPr>
          <p:spPr>
            <a:xfrm>
              <a:off x="732028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C8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0" name="object 3220"/>
            <p:cNvSpPr/>
            <p:nvPr/>
          </p:nvSpPr>
          <p:spPr>
            <a:xfrm>
              <a:off x="73406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D8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1" name="object 3221"/>
            <p:cNvSpPr/>
            <p:nvPr/>
          </p:nvSpPr>
          <p:spPr>
            <a:xfrm>
              <a:off x="7359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E8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73812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E8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3" name="object 3223"/>
            <p:cNvSpPr/>
            <p:nvPr/>
          </p:nvSpPr>
          <p:spPr>
            <a:xfrm>
              <a:off x="74002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F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4" name="object 3224"/>
            <p:cNvSpPr/>
            <p:nvPr/>
          </p:nvSpPr>
          <p:spPr>
            <a:xfrm>
              <a:off x="74206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744093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74612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18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74815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8" name="object 3228"/>
            <p:cNvSpPr/>
            <p:nvPr/>
          </p:nvSpPr>
          <p:spPr>
            <a:xfrm>
              <a:off x="75018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75222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39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0" name="object 3230"/>
            <p:cNvSpPr/>
            <p:nvPr/>
          </p:nvSpPr>
          <p:spPr>
            <a:xfrm>
              <a:off x="754253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49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1" name="object 3231"/>
            <p:cNvSpPr/>
            <p:nvPr/>
          </p:nvSpPr>
          <p:spPr>
            <a:xfrm>
              <a:off x="75628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49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2" name="object 3232"/>
            <p:cNvSpPr/>
            <p:nvPr/>
          </p:nvSpPr>
          <p:spPr>
            <a:xfrm>
              <a:off x="75831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3" name="object 3233"/>
            <p:cNvSpPr/>
            <p:nvPr/>
          </p:nvSpPr>
          <p:spPr>
            <a:xfrm>
              <a:off x="76034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69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4" name="object 3234"/>
            <p:cNvSpPr/>
            <p:nvPr/>
          </p:nvSpPr>
          <p:spPr>
            <a:xfrm>
              <a:off x="762381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09" h="24129">
                  <a:moveTo>
                    <a:pt x="4191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679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5" name="object 3235"/>
            <p:cNvSpPr/>
            <p:nvPr/>
          </p:nvSpPr>
          <p:spPr>
            <a:xfrm>
              <a:off x="76644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9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6" name="object 3236"/>
            <p:cNvSpPr/>
            <p:nvPr/>
          </p:nvSpPr>
          <p:spPr>
            <a:xfrm>
              <a:off x="76847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7" name="object 3237"/>
            <p:cNvSpPr/>
            <p:nvPr/>
          </p:nvSpPr>
          <p:spPr>
            <a:xfrm>
              <a:off x="77050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77254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7745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77660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77863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C9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2" name="object 3242"/>
            <p:cNvSpPr/>
            <p:nvPr/>
          </p:nvSpPr>
          <p:spPr>
            <a:xfrm>
              <a:off x="78066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D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3" name="object 3243"/>
            <p:cNvSpPr/>
            <p:nvPr/>
          </p:nvSpPr>
          <p:spPr>
            <a:xfrm>
              <a:off x="78270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7847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E9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5" name="object 3245"/>
            <p:cNvSpPr/>
            <p:nvPr/>
          </p:nvSpPr>
          <p:spPr>
            <a:xfrm>
              <a:off x="78676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6" name="object 3246"/>
            <p:cNvSpPr/>
            <p:nvPr/>
          </p:nvSpPr>
          <p:spPr>
            <a:xfrm>
              <a:off x="7887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FA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79082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0A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79286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1A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7948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2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7967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79895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3A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80098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4A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80289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8050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5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8069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80899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6A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7" name="object 3257"/>
            <p:cNvSpPr/>
            <p:nvPr/>
          </p:nvSpPr>
          <p:spPr>
            <a:xfrm>
              <a:off x="81102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7A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8" name="object 3258"/>
            <p:cNvSpPr/>
            <p:nvPr/>
          </p:nvSpPr>
          <p:spPr>
            <a:xfrm>
              <a:off x="81305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8A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81508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A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8171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9A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81915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2" name="object 3262"/>
            <p:cNvSpPr/>
            <p:nvPr/>
          </p:nvSpPr>
          <p:spPr>
            <a:xfrm>
              <a:off x="82118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3" name="object 3263"/>
            <p:cNvSpPr/>
            <p:nvPr/>
          </p:nvSpPr>
          <p:spPr>
            <a:xfrm>
              <a:off x="82321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BB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8252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CB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8272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B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82931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83134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EB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83337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8354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8374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83947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1B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84150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84353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8455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84759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84963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4B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85166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85369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8557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6C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8577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7C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85979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8C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86182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8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86372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8658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86779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8698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87198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87388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C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87591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D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87795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87998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88201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FC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88404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0D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88607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1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8881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1D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8901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2D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89217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89420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89623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89827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9003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90233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90436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90639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90843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91046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91249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9145269" y="6253479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0"/>
                  </a:moveTo>
                  <a:lnTo>
                    <a:pt x="0" y="24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E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1178560" y="76200"/>
              <a:ext cx="7205980" cy="641350"/>
            </a:xfrm>
            <a:custGeom>
              <a:avLst/>
              <a:gdLst/>
              <a:ahLst/>
              <a:cxnLst/>
              <a:rect l="l" t="t" r="r" b="b"/>
              <a:pathLst>
                <a:path w="7205980" h="641350">
                  <a:moveTo>
                    <a:pt x="7205980" y="0"/>
                  </a:moveTo>
                  <a:lnTo>
                    <a:pt x="0" y="0"/>
                  </a:lnTo>
                  <a:lnTo>
                    <a:pt x="0" y="641350"/>
                  </a:lnTo>
                  <a:lnTo>
                    <a:pt x="7205980" y="64135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10" name="object 3310"/>
          <p:cNvSpPr txBox="1">
            <a:spLocks noGrp="1"/>
          </p:cNvSpPr>
          <p:nvPr>
            <p:ph type="title"/>
          </p:nvPr>
        </p:nvSpPr>
        <p:spPr>
          <a:xfrm>
            <a:off x="1258569" y="109220"/>
            <a:ext cx="70427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Classification according to</a:t>
            </a:r>
            <a:r>
              <a:rPr b="1" spc="-25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maturity</a:t>
            </a:r>
          </a:p>
        </p:txBody>
      </p:sp>
      <p:sp>
        <p:nvSpPr>
          <p:cNvPr id="3328" name="object 332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grpSp>
        <p:nvGrpSpPr>
          <p:cNvPr id="3311" name="object 3311"/>
          <p:cNvGrpSpPr/>
          <p:nvPr/>
        </p:nvGrpSpPr>
        <p:grpSpPr>
          <a:xfrm>
            <a:off x="1694179" y="762000"/>
            <a:ext cx="5621020" cy="5715000"/>
            <a:chOff x="1694179" y="762000"/>
            <a:chExt cx="5621020" cy="5715000"/>
          </a:xfrm>
        </p:grpSpPr>
        <p:sp>
          <p:nvSpPr>
            <p:cNvPr id="3312" name="object 3312"/>
            <p:cNvSpPr/>
            <p:nvPr/>
          </p:nvSpPr>
          <p:spPr>
            <a:xfrm>
              <a:off x="1694179" y="762000"/>
              <a:ext cx="5621020" cy="2819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3" name="object 3313"/>
            <p:cNvSpPr/>
            <p:nvPr/>
          </p:nvSpPr>
          <p:spPr>
            <a:xfrm>
              <a:off x="1694179" y="3581400"/>
              <a:ext cx="2912110" cy="2895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4" name="object 3314"/>
            <p:cNvSpPr/>
            <p:nvPr/>
          </p:nvSpPr>
          <p:spPr>
            <a:xfrm>
              <a:off x="4605019" y="3580129"/>
              <a:ext cx="2710179" cy="28803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15" name="object 3315"/>
          <p:cNvGrpSpPr/>
          <p:nvPr/>
        </p:nvGrpSpPr>
        <p:grpSpPr>
          <a:xfrm>
            <a:off x="1678622" y="747712"/>
            <a:ext cx="5651500" cy="5743575"/>
            <a:chOff x="1678622" y="747712"/>
            <a:chExt cx="5651500" cy="5743575"/>
          </a:xfrm>
        </p:grpSpPr>
        <p:sp>
          <p:nvSpPr>
            <p:cNvPr id="3316" name="object 3316"/>
            <p:cNvSpPr/>
            <p:nvPr/>
          </p:nvSpPr>
          <p:spPr>
            <a:xfrm>
              <a:off x="1692910" y="762000"/>
              <a:ext cx="5622290" cy="5715000"/>
            </a:xfrm>
            <a:custGeom>
              <a:avLst/>
              <a:gdLst/>
              <a:ahLst/>
              <a:cxnLst/>
              <a:rect l="l" t="t" r="r" b="b"/>
              <a:pathLst>
                <a:path w="5622290" h="5715000">
                  <a:moveTo>
                    <a:pt x="2811779" y="5715000"/>
                  </a:moveTo>
                  <a:lnTo>
                    <a:pt x="0" y="5715000"/>
                  </a:lnTo>
                  <a:lnTo>
                    <a:pt x="0" y="0"/>
                  </a:lnTo>
                  <a:lnTo>
                    <a:pt x="5622290" y="0"/>
                  </a:lnTo>
                  <a:lnTo>
                    <a:pt x="5622290" y="5715000"/>
                  </a:lnTo>
                  <a:lnTo>
                    <a:pt x="2811779" y="5715000"/>
                  </a:lnTo>
                  <a:close/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1684655" y="3586797"/>
              <a:ext cx="5640070" cy="0"/>
            </a:xfrm>
            <a:custGeom>
              <a:avLst/>
              <a:gdLst/>
              <a:ahLst/>
              <a:cxnLst/>
              <a:rect l="l" t="t" r="r" b="b"/>
              <a:pathLst>
                <a:path w="5640070">
                  <a:moveTo>
                    <a:pt x="0" y="0"/>
                  </a:moveTo>
                  <a:lnTo>
                    <a:pt x="5640068" y="0"/>
                  </a:lnTo>
                </a:path>
              </a:pathLst>
            </a:custGeom>
            <a:ln w="10794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1692910" y="3200400"/>
              <a:ext cx="5622290" cy="381000"/>
            </a:xfrm>
            <a:custGeom>
              <a:avLst/>
              <a:gdLst/>
              <a:ahLst/>
              <a:cxnLst/>
              <a:rect l="l" t="t" r="r" b="b"/>
              <a:pathLst>
                <a:path w="5622290" h="381000">
                  <a:moveTo>
                    <a:pt x="562229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622290" y="38100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1692910" y="3200400"/>
              <a:ext cx="5622290" cy="381000"/>
            </a:xfrm>
            <a:custGeom>
              <a:avLst/>
              <a:gdLst/>
              <a:ahLst/>
              <a:cxnLst/>
              <a:rect l="l" t="t" r="r" b="b"/>
              <a:pathLst>
                <a:path w="5622290" h="381000">
                  <a:moveTo>
                    <a:pt x="2811779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5622290" y="0"/>
                  </a:lnTo>
                  <a:lnTo>
                    <a:pt x="5622290" y="381000"/>
                  </a:lnTo>
                  <a:lnTo>
                    <a:pt x="2811779" y="381000"/>
                  </a:lnTo>
                  <a:close/>
                </a:path>
              </a:pathLst>
            </a:custGeom>
            <a:ln w="12579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20" name="object 3320"/>
          <p:cNvSpPr txBox="1"/>
          <p:nvPr/>
        </p:nvSpPr>
        <p:spPr>
          <a:xfrm>
            <a:off x="2581910" y="3233420"/>
            <a:ext cx="1130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43"/>
                </a:solidFill>
                <a:latin typeface="Times New Roman"/>
                <a:cs typeface="Times New Roman"/>
              </a:rPr>
              <a:t>I</a:t>
            </a:r>
            <a:r>
              <a:rPr sz="2000" b="1" spc="10" dirty="0">
                <a:solidFill>
                  <a:srgbClr val="000043"/>
                </a:solidFill>
                <a:latin typeface="Times New Roman"/>
                <a:cs typeface="Times New Roman"/>
              </a:rPr>
              <a:t>mm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a</a:t>
            </a:r>
            <a:r>
              <a:rPr sz="2000" b="1" spc="10" dirty="0">
                <a:solidFill>
                  <a:srgbClr val="000043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000043"/>
                </a:solidFill>
                <a:latin typeface="Times New Roman"/>
                <a:cs typeface="Times New Roman"/>
              </a:rPr>
              <a:t>u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21" name="object 3321"/>
          <p:cNvSpPr txBox="1"/>
          <p:nvPr/>
        </p:nvSpPr>
        <p:spPr>
          <a:xfrm>
            <a:off x="5563870" y="3216909"/>
            <a:ext cx="8470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000043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000043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t</a:t>
            </a:r>
            <a:r>
              <a:rPr sz="2000" b="1" spc="5" dirty="0">
                <a:solidFill>
                  <a:srgbClr val="000043"/>
                </a:solidFill>
                <a:latin typeface="Times New Roman"/>
                <a:cs typeface="Times New Roman"/>
              </a:rPr>
              <a:t>u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re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322" name="object 3322"/>
          <p:cNvGrpSpPr/>
          <p:nvPr/>
        </p:nvGrpSpPr>
        <p:grpSpPr>
          <a:xfrm>
            <a:off x="1686560" y="6089650"/>
            <a:ext cx="5634990" cy="393700"/>
            <a:chOff x="1686560" y="6089650"/>
            <a:chExt cx="5634990" cy="393700"/>
          </a:xfrm>
        </p:grpSpPr>
        <p:sp>
          <p:nvSpPr>
            <p:cNvPr id="3323" name="object 3323"/>
            <p:cNvSpPr/>
            <p:nvPr/>
          </p:nvSpPr>
          <p:spPr>
            <a:xfrm>
              <a:off x="1692910" y="6096000"/>
              <a:ext cx="5622290" cy="381000"/>
            </a:xfrm>
            <a:custGeom>
              <a:avLst/>
              <a:gdLst/>
              <a:ahLst/>
              <a:cxnLst/>
              <a:rect l="l" t="t" r="r" b="b"/>
              <a:pathLst>
                <a:path w="5622290" h="381000">
                  <a:moveTo>
                    <a:pt x="562229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622290" y="38100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1692910" y="6096000"/>
              <a:ext cx="5622290" cy="381000"/>
            </a:xfrm>
            <a:custGeom>
              <a:avLst/>
              <a:gdLst/>
              <a:ahLst/>
              <a:cxnLst/>
              <a:rect l="l" t="t" r="r" b="b"/>
              <a:pathLst>
                <a:path w="5622290" h="381000">
                  <a:moveTo>
                    <a:pt x="2811779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5622290" y="0"/>
                  </a:lnTo>
                  <a:lnTo>
                    <a:pt x="5622290" y="381000"/>
                  </a:lnTo>
                  <a:lnTo>
                    <a:pt x="2811779" y="381000"/>
                  </a:lnTo>
                  <a:close/>
                </a:path>
              </a:pathLst>
            </a:custGeom>
            <a:ln w="12579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25" name="object 3325"/>
          <p:cNvSpPr txBox="1"/>
          <p:nvPr/>
        </p:nvSpPr>
        <p:spPr>
          <a:xfrm>
            <a:off x="2444750" y="6068059"/>
            <a:ext cx="15138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Hypermature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26" name="object 3326"/>
          <p:cNvSpPr txBox="1"/>
          <p:nvPr/>
        </p:nvSpPr>
        <p:spPr>
          <a:xfrm>
            <a:off x="5388609" y="6068059"/>
            <a:ext cx="13703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000043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rg</a:t>
            </a:r>
            <a:r>
              <a:rPr sz="2000" b="1" spc="5" dirty="0">
                <a:solidFill>
                  <a:srgbClr val="000043"/>
                </a:solidFill>
                <a:latin typeface="Times New Roman"/>
                <a:cs typeface="Times New Roman"/>
              </a:rPr>
              <a:t>agn</a:t>
            </a:r>
            <a:r>
              <a:rPr sz="2000" b="1" spc="-10" dirty="0">
                <a:solidFill>
                  <a:srgbClr val="000043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>
                <a:solidFill>
                  <a:srgbClr val="000043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27" name="object 3327"/>
          <p:cNvSpPr/>
          <p:nvPr/>
        </p:nvSpPr>
        <p:spPr>
          <a:xfrm>
            <a:off x="4605020" y="762000"/>
            <a:ext cx="1270" cy="5715000"/>
          </a:xfrm>
          <a:custGeom>
            <a:avLst/>
            <a:gdLst/>
            <a:ahLst/>
            <a:cxnLst/>
            <a:rect l="l" t="t" r="r" b="b"/>
            <a:pathLst>
              <a:path w="1270" h="5715000">
                <a:moveTo>
                  <a:pt x="0" y="0"/>
                </a:moveTo>
                <a:lnTo>
                  <a:pt x="1269" y="5715000"/>
                </a:lnTo>
              </a:path>
            </a:pathLst>
          </a:custGeom>
          <a:ln w="19048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96960" cy="6858000"/>
            <a:chOff x="0" y="0"/>
            <a:chExt cx="8696960" cy="6858000"/>
          </a:xfrm>
        </p:grpSpPr>
        <p:sp>
          <p:nvSpPr>
            <p:cNvPr id="4" name="object 4"/>
            <p:cNvSpPr/>
            <p:nvPr/>
          </p:nvSpPr>
          <p:spPr>
            <a:xfrm>
              <a:off x="3364555" y="678312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8563" y="74878"/>
                  </a:lnTo>
                  <a:lnTo>
                    <a:pt x="74859" y="74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7853" y="646221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0" y="0"/>
                  </a:moveTo>
                  <a:lnTo>
                    <a:pt x="40346" y="352766"/>
                  </a:lnTo>
                  <a:lnTo>
                    <a:pt x="83366" y="395786"/>
                  </a:lnTo>
                  <a:lnTo>
                    <a:pt x="395786" y="395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279" y="6142429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5">
                  <a:moveTo>
                    <a:pt x="0" y="0"/>
                  </a:moveTo>
                  <a:lnTo>
                    <a:pt x="40182" y="351332"/>
                  </a:lnTo>
                  <a:lnTo>
                    <a:pt x="404420" y="715570"/>
                  </a:lnTo>
                  <a:lnTo>
                    <a:pt x="715570" y="715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4652" y="5822176"/>
              <a:ext cx="1035685" cy="1036319"/>
            </a:xfrm>
            <a:custGeom>
              <a:avLst/>
              <a:gdLst/>
              <a:ahLst/>
              <a:cxnLst/>
              <a:rect l="l" t="t" r="r" b="b"/>
              <a:pathLst>
                <a:path w="1035685" h="1036320">
                  <a:moveTo>
                    <a:pt x="0" y="0"/>
                  </a:moveTo>
                  <a:lnTo>
                    <a:pt x="40235" y="351801"/>
                  </a:lnTo>
                  <a:lnTo>
                    <a:pt x="724257" y="1035823"/>
                  </a:lnTo>
                  <a:lnTo>
                    <a:pt x="1035550" y="103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8132" y="5502862"/>
              <a:ext cx="1355725" cy="1355725"/>
            </a:xfrm>
            <a:custGeom>
              <a:avLst/>
              <a:gdLst/>
              <a:ahLst/>
              <a:cxnLst/>
              <a:rect l="l" t="t" r="r" b="b"/>
              <a:pathLst>
                <a:path w="1355725" h="1355725">
                  <a:moveTo>
                    <a:pt x="0" y="0"/>
                  </a:moveTo>
                  <a:lnTo>
                    <a:pt x="40128" y="350867"/>
                  </a:lnTo>
                  <a:lnTo>
                    <a:pt x="1044134" y="1355137"/>
                  </a:lnTo>
                  <a:lnTo>
                    <a:pt x="1355137" y="1355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1394" y="5181644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40241" y="351849"/>
                  </a:lnTo>
                  <a:lnTo>
                    <a:pt x="1365096" y="1676355"/>
                  </a:lnTo>
                  <a:lnTo>
                    <a:pt x="1676355" y="167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4820" y="4861860"/>
              <a:ext cx="1996439" cy="1996439"/>
            </a:xfrm>
            <a:custGeom>
              <a:avLst/>
              <a:gdLst/>
              <a:ahLst/>
              <a:cxnLst/>
              <a:rect l="l" t="t" r="r" b="b"/>
              <a:pathLst>
                <a:path w="1996439" h="1996440">
                  <a:moveTo>
                    <a:pt x="0" y="0"/>
                  </a:moveTo>
                  <a:lnTo>
                    <a:pt x="40182" y="351332"/>
                  </a:lnTo>
                  <a:lnTo>
                    <a:pt x="1684989" y="1996139"/>
                  </a:lnTo>
                  <a:lnTo>
                    <a:pt x="1996139" y="1996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082" y="4540642"/>
              <a:ext cx="2232660" cy="2317750"/>
            </a:xfrm>
            <a:custGeom>
              <a:avLst/>
              <a:gdLst/>
              <a:ahLst/>
              <a:cxnLst/>
              <a:rect l="l" t="t" r="r" b="b"/>
              <a:pathLst>
                <a:path w="2232660" h="2317750">
                  <a:moveTo>
                    <a:pt x="0" y="0"/>
                  </a:moveTo>
                  <a:lnTo>
                    <a:pt x="40346" y="352766"/>
                  </a:lnTo>
                  <a:lnTo>
                    <a:pt x="2004937" y="2317357"/>
                  </a:lnTo>
                  <a:lnTo>
                    <a:pt x="2232267" y="2317357"/>
                  </a:lnTo>
                  <a:lnTo>
                    <a:pt x="2199164" y="219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1508" y="4220858"/>
              <a:ext cx="2247265" cy="2559685"/>
            </a:xfrm>
            <a:custGeom>
              <a:avLst/>
              <a:gdLst/>
              <a:ahLst/>
              <a:cxnLst/>
              <a:rect l="l" t="t" r="r" b="b"/>
              <a:pathLst>
                <a:path w="2247265" h="2559684">
                  <a:moveTo>
                    <a:pt x="0" y="0"/>
                  </a:moveTo>
                  <a:lnTo>
                    <a:pt x="40346" y="352766"/>
                  </a:lnTo>
                  <a:lnTo>
                    <a:pt x="2247102" y="2559522"/>
                  </a:lnTo>
                  <a:lnTo>
                    <a:pt x="2125560" y="212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4934" y="3901074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4" h="2484754">
                  <a:moveTo>
                    <a:pt x="0" y="0"/>
                  </a:moveTo>
                  <a:lnTo>
                    <a:pt x="40182" y="351332"/>
                  </a:lnTo>
                  <a:lnTo>
                    <a:pt x="2173004" y="2484154"/>
                  </a:lnTo>
                  <a:lnTo>
                    <a:pt x="2051957" y="205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8293" y="3580698"/>
              <a:ext cx="2099945" cy="2411730"/>
            </a:xfrm>
            <a:custGeom>
              <a:avLst/>
              <a:gdLst/>
              <a:ahLst/>
              <a:cxnLst/>
              <a:rect l="l" t="t" r="r" b="b"/>
              <a:pathLst>
                <a:path w="2099945" h="2411729">
                  <a:moveTo>
                    <a:pt x="0" y="0"/>
                  </a:moveTo>
                  <a:lnTo>
                    <a:pt x="40249" y="351924"/>
                  </a:lnTo>
                  <a:lnTo>
                    <a:pt x="2099468" y="2411143"/>
                  </a:lnTo>
                  <a:lnTo>
                    <a:pt x="1978014" y="197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1787" y="3261507"/>
              <a:ext cx="2025650" cy="2335530"/>
            </a:xfrm>
            <a:custGeom>
              <a:avLst/>
              <a:gdLst/>
              <a:ahLst/>
              <a:cxnLst/>
              <a:rect l="l" t="t" r="r" b="b"/>
              <a:pathLst>
                <a:path w="2025650" h="2335529">
                  <a:moveTo>
                    <a:pt x="0" y="0"/>
                  </a:moveTo>
                  <a:lnTo>
                    <a:pt x="40113" y="350734"/>
                  </a:lnTo>
                  <a:lnTo>
                    <a:pt x="2025387" y="2335484"/>
                  </a:lnTo>
                  <a:lnTo>
                    <a:pt x="1904749" y="1904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5049" y="2940289"/>
              <a:ext cx="1952625" cy="2264410"/>
            </a:xfrm>
            <a:custGeom>
              <a:avLst/>
              <a:gdLst/>
              <a:ahLst/>
              <a:cxnLst/>
              <a:rect l="l" t="t" r="r" b="b"/>
              <a:pathLst>
                <a:path w="1952625" h="2264410">
                  <a:moveTo>
                    <a:pt x="0" y="0"/>
                  </a:moveTo>
                  <a:lnTo>
                    <a:pt x="40244" y="351876"/>
                  </a:lnTo>
                  <a:lnTo>
                    <a:pt x="1952246" y="2264382"/>
                  </a:lnTo>
                  <a:lnTo>
                    <a:pt x="1830815" y="1830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8475" y="2620505"/>
              <a:ext cx="1878330" cy="2189480"/>
            </a:xfrm>
            <a:custGeom>
              <a:avLst/>
              <a:gdLst/>
              <a:ahLst/>
              <a:cxnLst/>
              <a:rect l="l" t="t" r="r" b="b"/>
              <a:pathLst>
                <a:path w="1878329" h="2189479">
                  <a:moveTo>
                    <a:pt x="0" y="0"/>
                  </a:moveTo>
                  <a:lnTo>
                    <a:pt x="40182" y="351332"/>
                  </a:lnTo>
                  <a:lnTo>
                    <a:pt x="1878258" y="2189408"/>
                  </a:lnTo>
                  <a:lnTo>
                    <a:pt x="1757211" y="175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1737" y="2299287"/>
              <a:ext cx="1805305" cy="2117725"/>
            </a:xfrm>
            <a:custGeom>
              <a:avLst/>
              <a:gdLst/>
              <a:ahLst/>
              <a:cxnLst/>
              <a:rect l="l" t="t" r="r" b="b"/>
              <a:pathLst>
                <a:path w="1805304" h="2117725">
                  <a:moveTo>
                    <a:pt x="0" y="0"/>
                  </a:moveTo>
                  <a:lnTo>
                    <a:pt x="40346" y="352766"/>
                  </a:lnTo>
                  <a:lnTo>
                    <a:pt x="1804819" y="2117239"/>
                  </a:lnTo>
                  <a:lnTo>
                    <a:pt x="1683277" y="1683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5163" y="1979503"/>
              <a:ext cx="1731645" cy="2044064"/>
            </a:xfrm>
            <a:custGeom>
              <a:avLst/>
              <a:gdLst/>
              <a:ahLst/>
              <a:cxnLst/>
              <a:rect l="l" t="t" r="r" b="b"/>
              <a:pathLst>
                <a:path w="1731645" h="2044064">
                  <a:moveTo>
                    <a:pt x="0" y="0"/>
                  </a:moveTo>
                  <a:lnTo>
                    <a:pt x="40346" y="352766"/>
                  </a:lnTo>
                  <a:lnTo>
                    <a:pt x="1731215" y="2043635"/>
                  </a:lnTo>
                  <a:lnTo>
                    <a:pt x="1609673" y="160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78589" y="1659719"/>
              <a:ext cx="1657350" cy="1968500"/>
            </a:xfrm>
            <a:custGeom>
              <a:avLst/>
              <a:gdLst/>
              <a:ahLst/>
              <a:cxnLst/>
              <a:rect l="l" t="t" r="r" b="b"/>
              <a:pathLst>
                <a:path w="1657350" h="1968500">
                  <a:moveTo>
                    <a:pt x="0" y="0"/>
                  </a:moveTo>
                  <a:lnTo>
                    <a:pt x="40182" y="351332"/>
                  </a:lnTo>
                  <a:lnTo>
                    <a:pt x="1657117" y="1968267"/>
                  </a:lnTo>
                  <a:lnTo>
                    <a:pt x="1536069" y="1536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1877" y="1338722"/>
              <a:ext cx="1583690" cy="1896110"/>
            </a:xfrm>
            <a:custGeom>
              <a:avLst/>
              <a:gdLst/>
              <a:ahLst/>
              <a:cxnLst/>
              <a:rect l="l" t="t" r="r" b="b"/>
              <a:pathLst>
                <a:path w="1583689" h="1896110">
                  <a:moveTo>
                    <a:pt x="0" y="0"/>
                  </a:moveTo>
                  <a:lnTo>
                    <a:pt x="40320" y="352545"/>
                  </a:lnTo>
                  <a:lnTo>
                    <a:pt x="1583652" y="1895876"/>
                  </a:lnTo>
                  <a:lnTo>
                    <a:pt x="1462336" y="1462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5422" y="1019983"/>
              <a:ext cx="1510030" cy="1820545"/>
            </a:xfrm>
            <a:custGeom>
              <a:avLst/>
              <a:gdLst/>
              <a:ahLst/>
              <a:cxnLst/>
              <a:rect l="l" t="t" r="r" b="b"/>
              <a:pathLst>
                <a:path w="1510029" h="1820545">
                  <a:moveTo>
                    <a:pt x="0" y="0"/>
                  </a:moveTo>
                  <a:lnTo>
                    <a:pt x="40063" y="350292"/>
                  </a:lnTo>
                  <a:lnTo>
                    <a:pt x="1509663" y="1820279"/>
                  </a:lnTo>
                  <a:lnTo>
                    <a:pt x="1388681" y="1388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8703" y="698933"/>
              <a:ext cx="1436370" cy="1748789"/>
            </a:xfrm>
            <a:custGeom>
              <a:avLst/>
              <a:gdLst/>
              <a:ahLst/>
              <a:cxnLst/>
              <a:rect l="l" t="t" r="r" b="b"/>
              <a:pathLst>
                <a:path w="1436370" h="1748789">
                  <a:moveTo>
                    <a:pt x="0" y="0"/>
                  </a:moveTo>
                  <a:lnTo>
                    <a:pt x="40326" y="352592"/>
                  </a:lnTo>
                  <a:lnTo>
                    <a:pt x="1436266" y="1748165"/>
                  </a:lnTo>
                  <a:lnTo>
                    <a:pt x="1314928" y="1314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32130" y="379150"/>
              <a:ext cx="1362710" cy="1673860"/>
            </a:xfrm>
            <a:custGeom>
              <a:avLst/>
              <a:gdLst/>
              <a:ahLst/>
              <a:cxnLst/>
              <a:rect l="l" t="t" r="r" b="b"/>
              <a:pathLst>
                <a:path w="1362710" h="1673860">
                  <a:moveTo>
                    <a:pt x="0" y="0"/>
                  </a:moveTo>
                  <a:lnTo>
                    <a:pt x="40182" y="351332"/>
                  </a:lnTo>
                  <a:lnTo>
                    <a:pt x="1362371" y="1673521"/>
                  </a:lnTo>
                  <a:lnTo>
                    <a:pt x="1241324" y="1241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5392" y="57932"/>
              <a:ext cx="1289050" cy="1601470"/>
            </a:xfrm>
            <a:custGeom>
              <a:avLst/>
              <a:gdLst/>
              <a:ahLst/>
              <a:cxnLst/>
              <a:rect l="l" t="t" r="r" b="b"/>
              <a:pathLst>
                <a:path w="1289050" h="1601470">
                  <a:moveTo>
                    <a:pt x="0" y="0"/>
                  </a:moveTo>
                  <a:lnTo>
                    <a:pt x="40346" y="352766"/>
                  </a:lnTo>
                  <a:lnTo>
                    <a:pt x="1288931" y="1601351"/>
                  </a:lnTo>
                  <a:lnTo>
                    <a:pt x="1167390" y="1167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0800" y="14418"/>
              <a:ext cx="1183640" cy="1251585"/>
            </a:xfrm>
            <a:custGeom>
              <a:avLst/>
              <a:gdLst/>
              <a:ahLst/>
              <a:cxnLst/>
              <a:rect l="l" t="t" r="r" b="b"/>
              <a:pathLst>
                <a:path w="1183639" h="1251585">
                  <a:moveTo>
                    <a:pt x="244288" y="0"/>
                  </a:moveTo>
                  <a:lnTo>
                    <a:pt x="0" y="3361"/>
                  </a:lnTo>
                  <a:lnTo>
                    <a:pt x="8362" y="76481"/>
                  </a:lnTo>
                  <a:lnTo>
                    <a:pt x="1183221" y="1251030"/>
                  </a:lnTo>
                  <a:lnTo>
                    <a:pt x="1061805" y="817516"/>
                  </a:lnTo>
                  <a:lnTo>
                    <a:pt x="24428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7527" y="10573"/>
              <a:ext cx="855980" cy="860425"/>
            </a:xfrm>
            <a:custGeom>
              <a:avLst/>
              <a:gdLst/>
              <a:ahLst/>
              <a:cxnLst/>
              <a:rect l="l" t="t" r="r" b="b"/>
              <a:pathLst>
                <a:path w="855979" h="860425">
                  <a:moveTo>
                    <a:pt x="306926" y="0"/>
                  </a:moveTo>
                  <a:lnTo>
                    <a:pt x="0" y="4223"/>
                  </a:lnTo>
                  <a:lnTo>
                    <a:pt x="855947" y="860170"/>
                  </a:lnTo>
                  <a:lnTo>
                    <a:pt x="734899" y="427973"/>
                  </a:lnTo>
                  <a:lnTo>
                    <a:pt x="306926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86892" y="6727"/>
              <a:ext cx="466725" cy="471170"/>
            </a:xfrm>
            <a:custGeom>
              <a:avLst/>
              <a:gdLst/>
              <a:ahLst/>
              <a:cxnLst/>
              <a:rect l="l" t="t" r="r" b="b"/>
              <a:pathLst>
                <a:path w="466725" h="471170">
                  <a:moveTo>
                    <a:pt x="307030" y="0"/>
                  </a:moveTo>
                  <a:lnTo>
                    <a:pt x="0" y="4225"/>
                  </a:lnTo>
                  <a:lnTo>
                    <a:pt x="466403" y="470629"/>
                  </a:lnTo>
                  <a:lnTo>
                    <a:pt x="345311" y="38270"/>
                  </a:lnTo>
                  <a:lnTo>
                    <a:pt x="30703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66359" y="6350"/>
              <a:ext cx="76835" cy="77470"/>
            </a:xfrm>
            <a:custGeom>
              <a:avLst/>
              <a:gdLst/>
              <a:ahLst/>
              <a:cxnLst/>
              <a:rect l="l" t="t" r="r" b="b"/>
              <a:pathLst>
                <a:path w="76835" h="77470">
                  <a:moveTo>
                    <a:pt x="55020" y="0"/>
                  </a:moveTo>
                  <a:lnTo>
                    <a:pt x="0" y="757"/>
                  </a:lnTo>
                  <a:lnTo>
                    <a:pt x="76711" y="77448"/>
                  </a:lnTo>
                  <a:lnTo>
                    <a:pt x="5502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064" y="6774814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4" h="83184">
                  <a:moveTo>
                    <a:pt x="0" y="0"/>
                  </a:moveTo>
                  <a:lnTo>
                    <a:pt x="9525" y="83185"/>
                  </a:lnTo>
                  <a:lnTo>
                    <a:pt x="83185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7274" y="6453544"/>
              <a:ext cx="404495" cy="404495"/>
            </a:xfrm>
            <a:custGeom>
              <a:avLst/>
              <a:gdLst/>
              <a:ahLst/>
              <a:cxnLst/>
              <a:rect l="l" t="t" r="r" b="b"/>
              <a:pathLst>
                <a:path w="404494" h="404495">
                  <a:moveTo>
                    <a:pt x="0" y="0"/>
                  </a:moveTo>
                  <a:lnTo>
                    <a:pt x="40273" y="351694"/>
                  </a:lnTo>
                  <a:lnTo>
                    <a:pt x="93049" y="404455"/>
                  </a:lnTo>
                  <a:lnTo>
                    <a:pt x="404455" y="404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0648" y="6133708"/>
              <a:ext cx="724535" cy="724535"/>
            </a:xfrm>
            <a:custGeom>
              <a:avLst/>
              <a:gdLst/>
              <a:ahLst/>
              <a:cxnLst/>
              <a:rect l="l" t="t" r="r" b="b"/>
              <a:pathLst>
                <a:path w="724535" h="724534">
                  <a:moveTo>
                    <a:pt x="0" y="0"/>
                  </a:moveTo>
                  <a:lnTo>
                    <a:pt x="40238" y="351388"/>
                  </a:lnTo>
                  <a:lnTo>
                    <a:pt x="413141" y="724291"/>
                  </a:lnTo>
                  <a:lnTo>
                    <a:pt x="724291" y="72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023" y="5813873"/>
              <a:ext cx="1044575" cy="1044575"/>
            </a:xfrm>
            <a:custGeom>
              <a:avLst/>
              <a:gdLst/>
              <a:ahLst/>
              <a:cxnLst/>
              <a:rect l="l" t="t" r="r" b="b"/>
              <a:pathLst>
                <a:path w="1044575" h="1044575">
                  <a:moveTo>
                    <a:pt x="0" y="0"/>
                  </a:moveTo>
                  <a:lnTo>
                    <a:pt x="40238" y="351388"/>
                  </a:lnTo>
                  <a:lnTo>
                    <a:pt x="732976" y="1044126"/>
                  </a:lnTo>
                  <a:lnTo>
                    <a:pt x="1044126" y="10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7397" y="5494037"/>
              <a:ext cx="1363980" cy="1363980"/>
            </a:xfrm>
            <a:custGeom>
              <a:avLst/>
              <a:gdLst/>
              <a:ahLst/>
              <a:cxnLst/>
              <a:rect l="l" t="t" r="r" b="b"/>
              <a:pathLst>
                <a:path w="1363980" h="1363979">
                  <a:moveTo>
                    <a:pt x="0" y="0"/>
                  </a:moveTo>
                  <a:lnTo>
                    <a:pt x="40238" y="351388"/>
                  </a:lnTo>
                  <a:lnTo>
                    <a:pt x="1052812" y="1363962"/>
                  </a:lnTo>
                  <a:lnTo>
                    <a:pt x="1363962" y="136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771" y="5174202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0"/>
                  </a:moveTo>
                  <a:lnTo>
                    <a:pt x="40179" y="350870"/>
                  </a:lnTo>
                  <a:lnTo>
                    <a:pt x="1372755" y="1683797"/>
                  </a:lnTo>
                  <a:lnTo>
                    <a:pt x="1683797" y="168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074" y="4853737"/>
              <a:ext cx="2004060" cy="2004695"/>
            </a:xfrm>
            <a:custGeom>
              <a:avLst/>
              <a:gdLst/>
              <a:ahLst/>
              <a:cxnLst/>
              <a:rect l="l" t="t" r="r" b="b"/>
              <a:pathLst>
                <a:path w="2004060" h="2004695">
                  <a:moveTo>
                    <a:pt x="0" y="0"/>
                  </a:moveTo>
                  <a:lnTo>
                    <a:pt x="40310" y="352018"/>
                  </a:lnTo>
                  <a:lnTo>
                    <a:pt x="1692555" y="2004262"/>
                  </a:lnTo>
                  <a:lnTo>
                    <a:pt x="2003734" y="2004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7356" y="4533096"/>
              <a:ext cx="2235200" cy="2325370"/>
            </a:xfrm>
            <a:custGeom>
              <a:avLst/>
              <a:gdLst/>
              <a:ahLst/>
              <a:cxnLst/>
              <a:rect l="l" t="t" r="r" b="b"/>
              <a:pathLst>
                <a:path w="2235200" h="2325370">
                  <a:moveTo>
                    <a:pt x="0" y="0"/>
                  </a:moveTo>
                  <a:lnTo>
                    <a:pt x="40331" y="352199"/>
                  </a:lnTo>
                  <a:lnTo>
                    <a:pt x="2012515" y="2324903"/>
                  </a:lnTo>
                  <a:lnTo>
                    <a:pt x="2234733" y="2324903"/>
                  </a:lnTo>
                  <a:lnTo>
                    <a:pt x="2199640" y="2199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0731" y="4213261"/>
              <a:ext cx="2247900" cy="2560320"/>
            </a:xfrm>
            <a:custGeom>
              <a:avLst/>
              <a:gdLst/>
              <a:ahLst/>
              <a:cxnLst/>
              <a:rect l="l" t="t" r="r" b="b"/>
              <a:pathLst>
                <a:path w="2247900" h="2560320">
                  <a:moveTo>
                    <a:pt x="0" y="0"/>
                  </a:moveTo>
                  <a:lnTo>
                    <a:pt x="40403" y="352823"/>
                  </a:lnTo>
                  <a:lnTo>
                    <a:pt x="2247633" y="2560053"/>
                  </a:lnTo>
                  <a:lnTo>
                    <a:pt x="2126043" y="2126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105" y="3893425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5" h="2484754">
                  <a:moveTo>
                    <a:pt x="0" y="0"/>
                  </a:moveTo>
                  <a:lnTo>
                    <a:pt x="40238" y="351388"/>
                  </a:lnTo>
                  <a:lnTo>
                    <a:pt x="2173542" y="2484692"/>
                  </a:lnTo>
                  <a:lnTo>
                    <a:pt x="2052446" y="205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7479" y="3573590"/>
              <a:ext cx="2099945" cy="2411095"/>
            </a:xfrm>
            <a:custGeom>
              <a:avLst/>
              <a:gdLst/>
              <a:ahLst/>
              <a:cxnLst/>
              <a:rect l="l" t="t" r="r" b="b"/>
              <a:pathLst>
                <a:path w="2099945" h="2411095">
                  <a:moveTo>
                    <a:pt x="0" y="0"/>
                  </a:moveTo>
                  <a:lnTo>
                    <a:pt x="40238" y="351388"/>
                  </a:lnTo>
                  <a:lnTo>
                    <a:pt x="2099946" y="2411096"/>
                  </a:lnTo>
                  <a:lnTo>
                    <a:pt x="1978850" y="1978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0690" y="3252320"/>
              <a:ext cx="2026920" cy="2339340"/>
            </a:xfrm>
            <a:custGeom>
              <a:avLst/>
              <a:gdLst/>
              <a:ahLst/>
              <a:cxnLst/>
              <a:rect l="l" t="t" r="r" b="b"/>
              <a:pathLst>
                <a:path w="2026920" h="2339340">
                  <a:moveTo>
                    <a:pt x="0" y="0"/>
                  </a:moveTo>
                  <a:lnTo>
                    <a:pt x="40403" y="352823"/>
                  </a:lnTo>
                  <a:lnTo>
                    <a:pt x="2026513" y="2338933"/>
                  </a:lnTo>
                  <a:lnTo>
                    <a:pt x="1904923" y="190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4228" y="2933918"/>
              <a:ext cx="1952625" cy="2262505"/>
            </a:xfrm>
            <a:custGeom>
              <a:avLst/>
              <a:gdLst/>
              <a:ahLst/>
              <a:cxnLst/>
              <a:rect l="l" t="t" r="r" b="b"/>
              <a:pathLst>
                <a:path w="1952625" h="2262504">
                  <a:moveTo>
                    <a:pt x="0" y="0"/>
                  </a:moveTo>
                  <a:lnTo>
                    <a:pt x="40074" y="349954"/>
                  </a:lnTo>
                  <a:lnTo>
                    <a:pt x="1952258" y="2262138"/>
                  </a:lnTo>
                  <a:lnTo>
                    <a:pt x="1831656" y="1831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7439" y="2612649"/>
              <a:ext cx="1879600" cy="2192020"/>
            </a:xfrm>
            <a:custGeom>
              <a:avLst/>
              <a:gdLst/>
              <a:ahLst/>
              <a:cxnLst/>
              <a:rect l="l" t="t" r="r" b="b"/>
              <a:pathLst>
                <a:path w="1879600" h="2192020">
                  <a:moveTo>
                    <a:pt x="0" y="0"/>
                  </a:moveTo>
                  <a:lnTo>
                    <a:pt x="40403" y="352823"/>
                  </a:lnTo>
                  <a:lnTo>
                    <a:pt x="1879320" y="2191740"/>
                  </a:lnTo>
                  <a:lnTo>
                    <a:pt x="1757729" y="1757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0934" y="2293867"/>
              <a:ext cx="1805305" cy="2115820"/>
            </a:xfrm>
            <a:custGeom>
              <a:avLst/>
              <a:gdLst/>
              <a:ahLst/>
              <a:cxnLst/>
              <a:rect l="l" t="t" r="r" b="b"/>
              <a:pathLst>
                <a:path w="1805305" h="2115820">
                  <a:moveTo>
                    <a:pt x="0" y="0"/>
                  </a:moveTo>
                  <a:lnTo>
                    <a:pt x="40118" y="350334"/>
                  </a:lnTo>
                  <a:lnTo>
                    <a:pt x="1805108" y="2115325"/>
                  </a:lnTo>
                  <a:lnTo>
                    <a:pt x="1684202" y="1683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4187" y="1972977"/>
              <a:ext cx="1732280" cy="2044064"/>
            </a:xfrm>
            <a:custGeom>
              <a:avLst/>
              <a:gdLst/>
              <a:ahLst/>
              <a:cxnLst/>
              <a:rect l="l" t="t" r="r" b="b"/>
              <a:pathLst>
                <a:path w="1732280" h="2044064">
                  <a:moveTo>
                    <a:pt x="0" y="0"/>
                  </a:moveTo>
                  <a:lnTo>
                    <a:pt x="40358" y="352437"/>
                  </a:lnTo>
                  <a:lnTo>
                    <a:pt x="1731820" y="2043453"/>
                  </a:lnTo>
                  <a:lnTo>
                    <a:pt x="1610536" y="1610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562" y="1653142"/>
              <a:ext cx="1658620" cy="1969770"/>
            </a:xfrm>
            <a:custGeom>
              <a:avLst/>
              <a:gdLst/>
              <a:ahLst/>
              <a:cxnLst/>
              <a:rect l="l" t="t" r="r" b="b"/>
              <a:pathLst>
                <a:path w="1658620" h="1969770">
                  <a:moveTo>
                    <a:pt x="0" y="0"/>
                  </a:moveTo>
                  <a:lnTo>
                    <a:pt x="40238" y="351388"/>
                  </a:lnTo>
                  <a:lnTo>
                    <a:pt x="1658036" y="1969186"/>
                  </a:lnTo>
                  <a:lnTo>
                    <a:pt x="1536939" y="1536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0936" y="1333306"/>
              <a:ext cx="1584960" cy="1896110"/>
            </a:xfrm>
            <a:custGeom>
              <a:avLst/>
              <a:gdLst/>
              <a:ahLst/>
              <a:cxnLst/>
              <a:rect l="l" t="t" r="r" b="b"/>
              <a:pathLst>
                <a:path w="1584960" h="1896110">
                  <a:moveTo>
                    <a:pt x="0" y="0"/>
                  </a:moveTo>
                  <a:lnTo>
                    <a:pt x="40238" y="351388"/>
                  </a:lnTo>
                  <a:lnTo>
                    <a:pt x="1584439" y="1895589"/>
                  </a:lnTo>
                  <a:lnTo>
                    <a:pt x="1463343" y="1463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146" y="1012036"/>
              <a:ext cx="1511300" cy="1823720"/>
            </a:xfrm>
            <a:custGeom>
              <a:avLst/>
              <a:gdLst/>
              <a:ahLst/>
              <a:cxnLst/>
              <a:rect l="l" t="t" r="r" b="b"/>
              <a:pathLst>
                <a:path w="1511300" h="1823720">
                  <a:moveTo>
                    <a:pt x="0" y="0"/>
                  </a:moveTo>
                  <a:lnTo>
                    <a:pt x="40403" y="352823"/>
                  </a:lnTo>
                  <a:lnTo>
                    <a:pt x="1511006" y="1823426"/>
                  </a:lnTo>
                  <a:lnTo>
                    <a:pt x="1389416" y="1389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672" y="693520"/>
              <a:ext cx="1437640" cy="1748155"/>
            </a:xfrm>
            <a:custGeom>
              <a:avLst/>
              <a:gdLst/>
              <a:ahLst/>
              <a:cxnLst/>
              <a:rect l="l" t="t" r="r" b="b"/>
              <a:pathLst>
                <a:path w="1437640" h="1748155">
                  <a:moveTo>
                    <a:pt x="0" y="0"/>
                  </a:moveTo>
                  <a:lnTo>
                    <a:pt x="40232" y="351330"/>
                  </a:lnTo>
                  <a:lnTo>
                    <a:pt x="1437056" y="1747786"/>
                  </a:lnTo>
                  <a:lnTo>
                    <a:pt x="1315988" y="131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895" y="372365"/>
              <a:ext cx="1363980" cy="1675764"/>
            </a:xfrm>
            <a:custGeom>
              <a:avLst/>
              <a:gdLst/>
              <a:ahLst/>
              <a:cxnLst/>
              <a:rect l="l" t="t" r="r" b="b"/>
              <a:pathLst>
                <a:path w="1363980" h="1675764">
                  <a:moveTo>
                    <a:pt x="0" y="0"/>
                  </a:moveTo>
                  <a:lnTo>
                    <a:pt x="40389" y="352703"/>
                  </a:lnTo>
                  <a:lnTo>
                    <a:pt x="1363636" y="1675601"/>
                  </a:lnTo>
                  <a:lnTo>
                    <a:pt x="1242222" y="124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33" y="53955"/>
              <a:ext cx="1289685" cy="1599565"/>
            </a:xfrm>
            <a:custGeom>
              <a:avLst/>
              <a:gdLst/>
              <a:ahLst/>
              <a:cxnLst/>
              <a:rect l="l" t="t" r="r" b="b"/>
              <a:pathLst>
                <a:path w="1289685" h="1599564">
                  <a:moveTo>
                    <a:pt x="0" y="0"/>
                  </a:moveTo>
                  <a:lnTo>
                    <a:pt x="40075" y="349963"/>
                  </a:lnTo>
                  <a:lnTo>
                    <a:pt x="1289559" y="1599446"/>
                  </a:lnTo>
                  <a:lnTo>
                    <a:pt x="1168834" y="116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11848"/>
              <a:ext cx="1184275" cy="1249680"/>
            </a:xfrm>
            <a:custGeom>
              <a:avLst/>
              <a:gdLst/>
              <a:ahLst/>
              <a:cxnLst/>
              <a:rect l="l" t="t" r="r" b="b"/>
              <a:pathLst>
                <a:path w="1184275" h="1249680">
                  <a:moveTo>
                    <a:pt x="246798" y="0"/>
                  </a:moveTo>
                  <a:lnTo>
                    <a:pt x="0" y="3391"/>
                  </a:lnTo>
                  <a:lnTo>
                    <a:pt x="8046" y="73655"/>
                  </a:lnTo>
                  <a:lnTo>
                    <a:pt x="1184139" y="1249438"/>
                  </a:lnTo>
                  <a:lnTo>
                    <a:pt x="1062674" y="815875"/>
                  </a:lnTo>
                  <a:lnTo>
                    <a:pt x="24679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9237" y="8010"/>
              <a:ext cx="854710" cy="859155"/>
            </a:xfrm>
            <a:custGeom>
              <a:avLst/>
              <a:gdLst/>
              <a:ahLst/>
              <a:cxnLst/>
              <a:rect l="l" t="t" r="r" b="b"/>
              <a:pathLst>
                <a:path w="854710" h="859155">
                  <a:moveTo>
                    <a:pt x="306932" y="0"/>
                  </a:moveTo>
                  <a:lnTo>
                    <a:pt x="0" y="4217"/>
                  </a:lnTo>
                  <a:lnTo>
                    <a:pt x="854310" y="858527"/>
                  </a:lnTo>
                  <a:lnTo>
                    <a:pt x="733214" y="426281"/>
                  </a:lnTo>
                  <a:lnTo>
                    <a:pt x="306932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7421" y="4171"/>
              <a:ext cx="466725" cy="470534"/>
            </a:xfrm>
            <a:custGeom>
              <a:avLst/>
              <a:gdLst/>
              <a:ahLst/>
              <a:cxnLst/>
              <a:rect l="l" t="t" r="r" b="b"/>
              <a:pathLst>
                <a:path w="466725" h="470534">
                  <a:moveTo>
                    <a:pt x="308119" y="0"/>
                  </a:moveTo>
                  <a:lnTo>
                    <a:pt x="0" y="4233"/>
                  </a:lnTo>
                  <a:lnTo>
                    <a:pt x="466324" y="470435"/>
                  </a:lnTo>
                  <a:lnTo>
                    <a:pt x="344807" y="36688"/>
                  </a:lnTo>
                  <a:lnTo>
                    <a:pt x="308119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7980" y="3810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5" h="76200">
                  <a:moveTo>
                    <a:pt x="53869" y="0"/>
                  </a:moveTo>
                  <a:lnTo>
                    <a:pt x="0" y="740"/>
                  </a:lnTo>
                  <a:lnTo>
                    <a:pt x="75123" y="75863"/>
                  </a:lnTo>
                  <a:lnTo>
                    <a:pt x="5386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48000" y="0"/>
              <a:ext cx="1742439" cy="422909"/>
            </a:xfrm>
            <a:custGeom>
              <a:avLst/>
              <a:gdLst/>
              <a:ahLst/>
              <a:cxnLst/>
              <a:rect l="l" t="t" r="r" b="b"/>
              <a:pathLst>
                <a:path w="1742439" h="422909">
                  <a:moveTo>
                    <a:pt x="1742084" y="422910"/>
                  </a:moveTo>
                  <a:lnTo>
                    <a:pt x="1693125" y="220980"/>
                  </a:lnTo>
                  <a:lnTo>
                    <a:pt x="1688211" y="200660"/>
                  </a:lnTo>
                  <a:lnTo>
                    <a:pt x="1639570" y="0"/>
                  </a:lnTo>
                  <a:lnTo>
                    <a:pt x="0" y="11430"/>
                  </a:lnTo>
                  <a:lnTo>
                    <a:pt x="81953" y="200660"/>
                  </a:lnTo>
                  <a:lnTo>
                    <a:pt x="87718" y="213995"/>
                  </a:lnTo>
                  <a:lnTo>
                    <a:pt x="90754" y="220980"/>
                  </a:lnTo>
                  <a:lnTo>
                    <a:pt x="178219" y="422910"/>
                  </a:lnTo>
                  <a:lnTo>
                    <a:pt x="1742084" y="42291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17422" y="402590"/>
              <a:ext cx="1621790" cy="222250"/>
            </a:xfrm>
            <a:custGeom>
              <a:avLst/>
              <a:gdLst/>
              <a:ahLst/>
              <a:cxnLst/>
              <a:rect l="l" t="t" r="r" b="b"/>
              <a:pathLst>
                <a:path w="1621789" h="222250">
                  <a:moveTo>
                    <a:pt x="1567737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621612" y="222250"/>
                  </a:lnTo>
                  <a:lnTo>
                    <a:pt x="1567737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05434" y="605790"/>
              <a:ext cx="1583055" cy="220979"/>
            </a:xfrm>
            <a:custGeom>
              <a:avLst/>
              <a:gdLst/>
              <a:ahLst/>
              <a:cxnLst/>
              <a:rect l="l" t="t" r="r" b="b"/>
              <a:pathLst>
                <a:path w="1583054" h="220980">
                  <a:moveTo>
                    <a:pt x="1528983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582550" y="220980"/>
                  </a:lnTo>
                  <a:lnTo>
                    <a:pt x="1528983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92896" y="807719"/>
              <a:ext cx="1544320" cy="220979"/>
            </a:xfrm>
            <a:custGeom>
              <a:avLst/>
              <a:gdLst/>
              <a:ahLst/>
              <a:cxnLst/>
              <a:rect l="l" t="t" r="r" b="b"/>
              <a:pathLst>
                <a:path w="1544320" h="220980">
                  <a:moveTo>
                    <a:pt x="1490470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44037" y="220979"/>
                  </a:lnTo>
                  <a:lnTo>
                    <a:pt x="149047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80358" y="1009650"/>
              <a:ext cx="1505585" cy="220979"/>
            </a:xfrm>
            <a:custGeom>
              <a:avLst/>
              <a:gdLst/>
              <a:ahLst/>
              <a:cxnLst/>
              <a:rect l="l" t="t" r="r" b="b"/>
              <a:pathLst>
                <a:path w="1505585" h="220980">
                  <a:moveTo>
                    <a:pt x="1451958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05525" y="220979"/>
                  </a:lnTo>
                  <a:lnTo>
                    <a:pt x="1451958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67820" y="1211580"/>
              <a:ext cx="1467485" cy="220979"/>
            </a:xfrm>
            <a:custGeom>
              <a:avLst/>
              <a:gdLst/>
              <a:ahLst/>
              <a:cxnLst/>
              <a:rect l="l" t="t" r="r" b="b"/>
              <a:pathLst>
                <a:path w="1467485" h="220980">
                  <a:moveTo>
                    <a:pt x="1413445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467013" y="220980"/>
                  </a:lnTo>
                  <a:lnTo>
                    <a:pt x="1413445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55281" y="1413510"/>
              <a:ext cx="1428750" cy="220979"/>
            </a:xfrm>
            <a:custGeom>
              <a:avLst/>
              <a:gdLst/>
              <a:ahLst/>
              <a:cxnLst/>
              <a:rect l="l" t="t" r="r" b="b"/>
              <a:pathLst>
                <a:path w="1428750" h="220980">
                  <a:moveTo>
                    <a:pt x="1374933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428500" y="220979"/>
                  </a:lnTo>
                  <a:lnTo>
                    <a:pt x="1374933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42743" y="1615439"/>
              <a:ext cx="1390650" cy="222250"/>
            </a:xfrm>
            <a:custGeom>
              <a:avLst/>
              <a:gdLst/>
              <a:ahLst/>
              <a:cxnLst/>
              <a:rect l="l" t="t" r="r" b="b"/>
              <a:pathLst>
                <a:path w="1390650" h="222250">
                  <a:moveTo>
                    <a:pt x="1336420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90295" y="222250"/>
                  </a:lnTo>
                  <a:lnTo>
                    <a:pt x="133642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0205" y="1817370"/>
              <a:ext cx="1351915" cy="222250"/>
            </a:xfrm>
            <a:custGeom>
              <a:avLst/>
              <a:gdLst/>
              <a:ahLst/>
              <a:cxnLst/>
              <a:rect l="l" t="t" r="r" b="b"/>
              <a:pathLst>
                <a:path w="1351914" h="222250">
                  <a:moveTo>
                    <a:pt x="12979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51783" y="222250"/>
                  </a:lnTo>
                  <a:lnTo>
                    <a:pt x="1297908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17667" y="2019300"/>
              <a:ext cx="1313815" cy="222250"/>
            </a:xfrm>
            <a:custGeom>
              <a:avLst/>
              <a:gdLst/>
              <a:ahLst/>
              <a:cxnLst/>
              <a:rect l="l" t="t" r="r" b="b"/>
              <a:pathLst>
                <a:path w="1313814" h="222250">
                  <a:moveTo>
                    <a:pt x="1259395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13271" y="222250"/>
                  </a:lnTo>
                  <a:lnTo>
                    <a:pt x="1259395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05129" y="2221229"/>
              <a:ext cx="1275080" cy="222250"/>
            </a:xfrm>
            <a:custGeom>
              <a:avLst/>
              <a:gdLst/>
              <a:ahLst/>
              <a:cxnLst/>
              <a:rect l="l" t="t" r="r" b="b"/>
              <a:pathLst>
                <a:path w="1275079" h="222250">
                  <a:moveTo>
                    <a:pt x="122088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74758" y="222250"/>
                  </a:lnTo>
                  <a:lnTo>
                    <a:pt x="1220883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92590" y="2423160"/>
              <a:ext cx="1236345" cy="222250"/>
            </a:xfrm>
            <a:custGeom>
              <a:avLst/>
              <a:gdLst/>
              <a:ahLst/>
              <a:cxnLst/>
              <a:rect l="l" t="t" r="r" b="b"/>
              <a:pathLst>
                <a:path w="1236345" h="222250">
                  <a:moveTo>
                    <a:pt x="11823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36246" y="222250"/>
                  </a:lnTo>
                  <a:lnTo>
                    <a:pt x="11823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80052" y="2625089"/>
              <a:ext cx="1198245" cy="222250"/>
            </a:xfrm>
            <a:custGeom>
              <a:avLst/>
              <a:gdLst/>
              <a:ahLst/>
              <a:cxnLst/>
              <a:rect l="l" t="t" r="r" b="b"/>
              <a:pathLst>
                <a:path w="1198245" h="222250">
                  <a:moveTo>
                    <a:pt x="11438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97733" y="222250"/>
                  </a:lnTo>
                  <a:lnTo>
                    <a:pt x="114385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67514" y="2827020"/>
              <a:ext cx="1159510" cy="222250"/>
            </a:xfrm>
            <a:custGeom>
              <a:avLst/>
              <a:gdLst/>
              <a:ahLst/>
              <a:cxnLst/>
              <a:rect l="l" t="t" r="r" b="b"/>
              <a:pathLst>
                <a:path w="1159510" h="222250">
                  <a:moveTo>
                    <a:pt x="11053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59221" y="222250"/>
                  </a:lnTo>
                  <a:lnTo>
                    <a:pt x="1105346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54976" y="3028950"/>
              <a:ext cx="1120775" cy="222250"/>
            </a:xfrm>
            <a:custGeom>
              <a:avLst/>
              <a:gdLst/>
              <a:ahLst/>
              <a:cxnLst/>
              <a:rect l="l" t="t" r="r" b="b"/>
              <a:pathLst>
                <a:path w="1120775" h="222250">
                  <a:moveTo>
                    <a:pt x="10668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20708" y="222250"/>
                  </a:lnTo>
                  <a:lnTo>
                    <a:pt x="1066833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42438" y="3230879"/>
              <a:ext cx="1082675" cy="222250"/>
            </a:xfrm>
            <a:custGeom>
              <a:avLst/>
              <a:gdLst/>
              <a:ahLst/>
              <a:cxnLst/>
              <a:rect l="l" t="t" r="r" b="b"/>
              <a:pathLst>
                <a:path w="1082675" h="222250">
                  <a:moveTo>
                    <a:pt x="102832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82196" y="222250"/>
                  </a:lnTo>
                  <a:lnTo>
                    <a:pt x="1028321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29899" y="3432809"/>
              <a:ext cx="1043940" cy="222250"/>
            </a:xfrm>
            <a:custGeom>
              <a:avLst/>
              <a:gdLst/>
              <a:ahLst/>
              <a:cxnLst/>
              <a:rect l="l" t="t" r="r" b="b"/>
              <a:pathLst>
                <a:path w="1043939" h="222250">
                  <a:moveTo>
                    <a:pt x="9898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43683" y="222250"/>
                  </a:lnTo>
                  <a:lnTo>
                    <a:pt x="989808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17361" y="3634740"/>
              <a:ext cx="1005205" cy="222250"/>
            </a:xfrm>
            <a:custGeom>
              <a:avLst/>
              <a:gdLst/>
              <a:ahLst/>
              <a:cxnLst/>
              <a:rect l="l" t="t" r="r" b="b"/>
              <a:pathLst>
                <a:path w="1005204" h="222250">
                  <a:moveTo>
                    <a:pt x="9512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05171" y="222250"/>
                  </a:lnTo>
                  <a:lnTo>
                    <a:pt x="951296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04823" y="3836670"/>
              <a:ext cx="967105" cy="222250"/>
            </a:xfrm>
            <a:custGeom>
              <a:avLst/>
              <a:gdLst/>
              <a:ahLst/>
              <a:cxnLst/>
              <a:rect l="l" t="t" r="r" b="b"/>
              <a:pathLst>
                <a:path w="967104" h="222250">
                  <a:moveTo>
                    <a:pt x="9127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966658" y="222249"/>
                  </a:lnTo>
                  <a:lnTo>
                    <a:pt x="912783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92285" y="4038600"/>
              <a:ext cx="928369" cy="222250"/>
            </a:xfrm>
            <a:custGeom>
              <a:avLst/>
              <a:gdLst/>
              <a:ahLst/>
              <a:cxnLst/>
              <a:rect l="l" t="t" r="r" b="b"/>
              <a:pathLst>
                <a:path w="928370" h="222250">
                  <a:moveTo>
                    <a:pt x="8742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928146" y="222250"/>
                  </a:lnTo>
                  <a:lnTo>
                    <a:pt x="874271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79747" y="4240529"/>
              <a:ext cx="889635" cy="222250"/>
            </a:xfrm>
            <a:custGeom>
              <a:avLst/>
              <a:gdLst/>
              <a:ahLst/>
              <a:cxnLst/>
              <a:rect l="l" t="t" r="r" b="b"/>
              <a:pathLst>
                <a:path w="889635" h="222250">
                  <a:moveTo>
                    <a:pt x="8357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89633" y="222250"/>
                  </a:lnTo>
                  <a:lnTo>
                    <a:pt x="83575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67208" y="4442459"/>
              <a:ext cx="851535" cy="222250"/>
            </a:xfrm>
            <a:custGeom>
              <a:avLst/>
              <a:gdLst/>
              <a:ahLst/>
              <a:cxnLst/>
              <a:rect l="l" t="t" r="r" b="b"/>
              <a:pathLst>
                <a:path w="851535" h="222250">
                  <a:moveTo>
                    <a:pt x="7972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51121" y="222250"/>
                  </a:lnTo>
                  <a:lnTo>
                    <a:pt x="797246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54670" y="4644390"/>
              <a:ext cx="812800" cy="222250"/>
            </a:xfrm>
            <a:custGeom>
              <a:avLst/>
              <a:gdLst/>
              <a:ahLst/>
              <a:cxnLst/>
              <a:rect l="l" t="t" r="r" b="b"/>
              <a:pathLst>
                <a:path w="812800" h="222250">
                  <a:moveTo>
                    <a:pt x="7587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12608" y="222250"/>
                  </a:lnTo>
                  <a:lnTo>
                    <a:pt x="758733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15352" y="6776588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5" h="81915">
                  <a:moveTo>
                    <a:pt x="0" y="0"/>
                  </a:moveTo>
                  <a:lnTo>
                    <a:pt x="9297" y="81411"/>
                  </a:lnTo>
                  <a:lnTo>
                    <a:pt x="81432" y="8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78924" y="6457621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4">
                  <a:moveTo>
                    <a:pt x="0" y="0"/>
                  </a:moveTo>
                  <a:lnTo>
                    <a:pt x="40029" y="350504"/>
                  </a:lnTo>
                  <a:lnTo>
                    <a:pt x="89917" y="400378"/>
                  </a:lnTo>
                  <a:lnTo>
                    <a:pt x="400273" y="400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42335" y="6137245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59">
                  <a:moveTo>
                    <a:pt x="0" y="0"/>
                  </a:moveTo>
                  <a:lnTo>
                    <a:pt x="40191" y="351923"/>
                  </a:lnTo>
                  <a:lnTo>
                    <a:pt x="408925" y="720754"/>
                  </a:lnTo>
                  <a:lnTo>
                    <a:pt x="720944" y="720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05882" y="5818066"/>
              <a:ext cx="1040130" cy="1040130"/>
            </a:xfrm>
            <a:custGeom>
              <a:avLst/>
              <a:gdLst/>
              <a:ahLst/>
              <a:cxnLst/>
              <a:rect l="l" t="t" r="r" b="b"/>
              <a:pathLst>
                <a:path w="1040129" h="1040129">
                  <a:moveTo>
                    <a:pt x="0" y="0"/>
                  </a:moveTo>
                  <a:lnTo>
                    <a:pt x="40006" y="350303"/>
                  </a:lnTo>
                  <a:lnTo>
                    <a:pt x="729636" y="1039933"/>
                  </a:lnTo>
                  <a:lnTo>
                    <a:pt x="1039659" y="103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69258" y="5497378"/>
              <a:ext cx="1360805" cy="1360805"/>
            </a:xfrm>
            <a:custGeom>
              <a:avLst/>
              <a:gdLst/>
              <a:ahLst/>
              <a:cxnLst/>
              <a:rect l="l" t="t" r="r" b="b"/>
              <a:pathLst>
                <a:path w="1360804" h="1360804">
                  <a:moveTo>
                    <a:pt x="0" y="0"/>
                  </a:moveTo>
                  <a:lnTo>
                    <a:pt x="40227" y="352235"/>
                  </a:lnTo>
                  <a:lnTo>
                    <a:pt x="1048347" y="1360621"/>
                  </a:lnTo>
                  <a:lnTo>
                    <a:pt x="1360621" y="1360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32646" y="5176797"/>
              <a:ext cx="1682114" cy="1681480"/>
            </a:xfrm>
            <a:custGeom>
              <a:avLst/>
              <a:gdLst/>
              <a:ahLst/>
              <a:cxnLst/>
              <a:rect l="l" t="t" r="r" b="b"/>
              <a:pathLst>
                <a:path w="1682115" h="1681479">
                  <a:moveTo>
                    <a:pt x="0" y="0"/>
                  </a:moveTo>
                  <a:lnTo>
                    <a:pt x="40214" y="352123"/>
                  </a:lnTo>
                  <a:lnTo>
                    <a:pt x="1369293" y="1681202"/>
                  </a:lnTo>
                  <a:lnTo>
                    <a:pt x="1681645" y="168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96229" y="4857929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0" y="0"/>
                  </a:moveTo>
                  <a:lnTo>
                    <a:pt x="40018" y="350404"/>
                  </a:lnTo>
                  <a:lnTo>
                    <a:pt x="1690118" y="2000070"/>
                  </a:lnTo>
                  <a:lnTo>
                    <a:pt x="2000070" y="2000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9551" y="4536771"/>
              <a:ext cx="2237740" cy="2321560"/>
            </a:xfrm>
            <a:custGeom>
              <a:avLst/>
              <a:gdLst/>
              <a:ahLst/>
              <a:cxnLst/>
              <a:rect l="l" t="t" r="r" b="b"/>
              <a:pathLst>
                <a:path w="2237740" h="2321559">
                  <a:moveTo>
                    <a:pt x="0" y="0"/>
                  </a:moveTo>
                  <a:lnTo>
                    <a:pt x="40280" y="352700"/>
                  </a:lnTo>
                  <a:lnTo>
                    <a:pt x="2008808" y="2321228"/>
                  </a:lnTo>
                  <a:lnTo>
                    <a:pt x="2237408" y="2321228"/>
                  </a:lnTo>
                  <a:lnTo>
                    <a:pt x="2204693" y="2204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22957" y="4216349"/>
              <a:ext cx="2252345" cy="2564130"/>
            </a:xfrm>
            <a:custGeom>
              <a:avLst/>
              <a:gdLst/>
              <a:ahLst/>
              <a:cxnLst/>
              <a:rect l="l" t="t" r="r" b="b"/>
              <a:pathLst>
                <a:path w="2252345" h="2564129">
                  <a:moveTo>
                    <a:pt x="0" y="0"/>
                  </a:moveTo>
                  <a:lnTo>
                    <a:pt x="40196" y="351964"/>
                  </a:lnTo>
                  <a:lnTo>
                    <a:pt x="2252192" y="2563960"/>
                  </a:lnTo>
                  <a:lnTo>
                    <a:pt x="2130288" y="2129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86522" y="3897322"/>
              <a:ext cx="2178685" cy="2491105"/>
            </a:xfrm>
            <a:custGeom>
              <a:avLst/>
              <a:gdLst/>
              <a:ahLst/>
              <a:cxnLst/>
              <a:rect l="l" t="t" r="r" b="b"/>
              <a:pathLst>
                <a:path w="2178684" h="2491104">
                  <a:moveTo>
                    <a:pt x="0" y="0"/>
                  </a:moveTo>
                  <a:lnTo>
                    <a:pt x="40197" y="351969"/>
                  </a:lnTo>
                  <a:lnTo>
                    <a:pt x="2178551" y="2490887"/>
                  </a:lnTo>
                  <a:lnTo>
                    <a:pt x="2056644" y="2056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49844" y="3576164"/>
              <a:ext cx="2104390" cy="2416810"/>
            </a:xfrm>
            <a:custGeom>
              <a:avLst/>
              <a:gdLst/>
              <a:ahLst/>
              <a:cxnLst/>
              <a:rect l="l" t="t" r="r" b="b"/>
              <a:pathLst>
                <a:path w="2104390" h="2416810">
                  <a:moveTo>
                    <a:pt x="0" y="0"/>
                  </a:moveTo>
                  <a:lnTo>
                    <a:pt x="40280" y="352700"/>
                  </a:lnTo>
                  <a:lnTo>
                    <a:pt x="2104227" y="2416647"/>
                  </a:lnTo>
                  <a:lnTo>
                    <a:pt x="1982288" y="1982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13329" y="3256439"/>
              <a:ext cx="2030095" cy="2341245"/>
            </a:xfrm>
            <a:custGeom>
              <a:avLst/>
              <a:gdLst/>
              <a:ahLst/>
              <a:cxnLst/>
              <a:rect l="l" t="t" r="r" b="b"/>
              <a:pathLst>
                <a:path w="2030095" h="2341245">
                  <a:moveTo>
                    <a:pt x="0" y="0"/>
                  </a:moveTo>
                  <a:lnTo>
                    <a:pt x="40116" y="351266"/>
                  </a:lnTo>
                  <a:lnTo>
                    <a:pt x="2029707" y="2340857"/>
                  </a:lnTo>
                  <a:lnTo>
                    <a:pt x="1908263" y="1908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76815" y="2936715"/>
              <a:ext cx="1955800" cy="2265680"/>
            </a:xfrm>
            <a:custGeom>
              <a:avLst/>
              <a:gdLst/>
              <a:ahLst/>
              <a:cxnLst/>
              <a:rect l="l" t="t" r="r" b="b"/>
              <a:pathLst>
                <a:path w="1955800" h="2265679">
                  <a:moveTo>
                    <a:pt x="0" y="0"/>
                  </a:moveTo>
                  <a:lnTo>
                    <a:pt x="40054" y="350723"/>
                  </a:lnTo>
                  <a:lnTo>
                    <a:pt x="1955298" y="2265462"/>
                  </a:lnTo>
                  <a:lnTo>
                    <a:pt x="1834239" y="183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40251" y="2616558"/>
              <a:ext cx="1882139" cy="2193290"/>
            </a:xfrm>
            <a:custGeom>
              <a:avLst/>
              <a:gdLst/>
              <a:ahLst/>
              <a:cxnLst/>
              <a:rect l="l" t="t" r="r" b="b"/>
              <a:pathLst>
                <a:path w="1882140" h="2193290">
                  <a:moveTo>
                    <a:pt x="0" y="0"/>
                  </a:moveTo>
                  <a:lnTo>
                    <a:pt x="40166" y="351699"/>
                  </a:lnTo>
                  <a:lnTo>
                    <a:pt x="1881708" y="2193241"/>
                  </a:lnTo>
                  <a:lnTo>
                    <a:pt x="1759934" y="1759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03665" y="2296211"/>
              <a:ext cx="1807845" cy="2118995"/>
            </a:xfrm>
            <a:custGeom>
              <a:avLst/>
              <a:gdLst/>
              <a:ahLst/>
              <a:cxnLst/>
              <a:rect l="l" t="t" r="r" b="b"/>
              <a:pathLst>
                <a:path w="1807845" h="2118995">
                  <a:moveTo>
                    <a:pt x="0" y="0"/>
                  </a:moveTo>
                  <a:lnTo>
                    <a:pt x="40187" y="351883"/>
                  </a:lnTo>
                  <a:lnTo>
                    <a:pt x="1807422" y="2118653"/>
                  </a:lnTo>
                  <a:lnTo>
                    <a:pt x="1686120" y="1686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167234" y="1977215"/>
              <a:ext cx="1733550" cy="2044700"/>
            </a:xfrm>
            <a:custGeom>
              <a:avLst/>
              <a:gdLst/>
              <a:ahLst/>
              <a:cxnLst/>
              <a:rect l="l" t="t" r="r" b="b"/>
              <a:pathLst>
                <a:path w="1733550" h="2044700">
                  <a:moveTo>
                    <a:pt x="0" y="0"/>
                  </a:moveTo>
                  <a:lnTo>
                    <a:pt x="40034" y="350544"/>
                  </a:lnTo>
                  <a:lnTo>
                    <a:pt x="1733459" y="2044415"/>
                  </a:lnTo>
                  <a:lnTo>
                    <a:pt x="1611925" y="161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130624" y="1656656"/>
              <a:ext cx="1659889" cy="1971039"/>
            </a:xfrm>
            <a:custGeom>
              <a:avLst/>
              <a:gdLst/>
              <a:ahLst/>
              <a:cxnLst/>
              <a:rect l="l" t="t" r="r" b="b"/>
              <a:pathLst>
                <a:path w="1659890" h="1971039">
                  <a:moveTo>
                    <a:pt x="0" y="0"/>
                  </a:moveTo>
                  <a:lnTo>
                    <a:pt x="40211" y="352095"/>
                  </a:lnTo>
                  <a:lnTo>
                    <a:pt x="1659437" y="1970895"/>
                  </a:lnTo>
                  <a:lnTo>
                    <a:pt x="1538032" y="153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94079" y="1336659"/>
              <a:ext cx="1585595" cy="1897380"/>
            </a:xfrm>
            <a:custGeom>
              <a:avLst/>
              <a:gdLst/>
              <a:ahLst/>
              <a:cxnLst/>
              <a:rect l="l" t="t" r="r" b="b"/>
              <a:pathLst>
                <a:path w="1585595" h="1897380">
                  <a:moveTo>
                    <a:pt x="0" y="0"/>
                  </a:moveTo>
                  <a:lnTo>
                    <a:pt x="40148" y="351545"/>
                  </a:lnTo>
                  <a:lnTo>
                    <a:pt x="1585485" y="1897289"/>
                  </a:lnTo>
                  <a:lnTo>
                    <a:pt x="1463786" y="1463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57400" y="1015500"/>
              <a:ext cx="1511935" cy="1824355"/>
            </a:xfrm>
            <a:custGeom>
              <a:avLst/>
              <a:gdLst/>
              <a:ahLst/>
              <a:cxnLst/>
              <a:rect l="l" t="t" r="r" b="b"/>
              <a:pathLst>
                <a:path w="1511934" h="1824355">
                  <a:moveTo>
                    <a:pt x="0" y="0"/>
                  </a:moveTo>
                  <a:lnTo>
                    <a:pt x="40280" y="352700"/>
                  </a:lnTo>
                  <a:lnTo>
                    <a:pt x="1511369" y="1823789"/>
                  </a:lnTo>
                  <a:lnTo>
                    <a:pt x="1389430" y="1389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20886" y="695776"/>
              <a:ext cx="1437640" cy="1749425"/>
            </a:xfrm>
            <a:custGeom>
              <a:avLst/>
              <a:gdLst/>
              <a:ahLst/>
              <a:cxnLst/>
              <a:rect l="l" t="t" r="r" b="b"/>
              <a:pathLst>
                <a:path w="1437640" h="1749425">
                  <a:moveTo>
                    <a:pt x="0" y="0"/>
                  </a:moveTo>
                  <a:lnTo>
                    <a:pt x="40260" y="352528"/>
                  </a:lnTo>
                  <a:lnTo>
                    <a:pt x="1437142" y="1749041"/>
                  </a:lnTo>
                  <a:lnTo>
                    <a:pt x="1315405" y="1315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84371" y="376051"/>
              <a:ext cx="1363345" cy="1675130"/>
            </a:xfrm>
            <a:custGeom>
              <a:avLst/>
              <a:gdLst/>
              <a:ahLst/>
              <a:cxnLst/>
              <a:rect l="l" t="t" r="r" b="b"/>
              <a:pathLst>
                <a:path w="1363345" h="1675130">
                  <a:moveTo>
                    <a:pt x="0" y="0"/>
                  </a:moveTo>
                  <a:lnTo>
                    <a:pt x="40130" y="351386"/>
                  </a:lnTo>
                  <a:lnTo>
                    <a:pt x="1363002" y="1674607"/>
                  </a:lnTo>
                  <a:lnTo>
                    <a:pt x="1241381" y="1241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47856" y="56319"/>
              <a:ext cx="1289050" cy="1600200"/>
            </a:xfrm>
            <a:custGeom>
              <a:avLst/>
              <a:gdLst/>
              <a:ahLst/>
              <a:cxnLst/>
              <a:rect l="l" t="t" r="r" b="b"/>
              <a:pathLst>
                <a:path w="1289050" h="1600200">
                  <a:moveTo>
                    <a:pt x="0" y="0"/>
                  </a:moveTo>
                  <a:lnTo>
                    <a:pt x="40117" y="351274"/>
                  </a:lnTo>
                  <a:lnTo>
                    <a:pt x="1288802" y="1599959"/>
                  </a:lnTo>
                  <a:lnTo>
                    <a:pt x="1167235" y="1166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43600" y="16011"/>
              <a:ext cx="1183005" cy="1246505"/>
            </a:xfrm>
            <a:custGeom>
              <a:avLst/>
              <a:gdLst/>
              <a:ahLst/>
              <a:cxnLst/>
              <a:rect l="l" t="t" r="r" b="b"/>
              <a:pathLst>
                <a:path w="1183004" h="1246505">
                  <a:moveTo>
                    <a:pt x="248387" y="0"/>
                  </a:moveTo>
                  <a:lnTo>
                    <a:pt x="0" y="3038"/>
                  </a:lnTo>
                  <a:lnTo>
                    <a:pt x="7858" y="71844"/>
                  </a:lnTo>
                  <a:lnTo>
                    <a:pt x="1182394" y="1246071"/>
                  </a:lnTo>
                  <a:lnTo>
                    <a:pt x="1060676" y="812503"/>
                  </a:lnTo>
                  <a:lnTo>
                    <a:pt x="248387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63164" y="12603"/>
              <a:ext cx="852805" cy="856615"/>
            </a:xfrm>
            <a:custGeom>
              <a:avLst/>
              <a:gdLst/>
              <a:ahLst/>
              <a:cxnLst/>
              <a:rect l="l" t="t" r="r" b="b"/>
              <a:pathLst>
                <a:path w="852804" h="856615">
                  <a:moveTo>
                    <a:pt x="307459" y="0"/>
                  </a:moveTo>
                  <a:lnTo>
                    <a:pt x="0" y="3760"/>
                  </a:lnTo>
                  <a:lnTo>
                    <a:pt x="852416" y="856177"/>
                  </a:lnTo>
                  <a:lnTo>
                    <a:pt x="730901" y="423330"/>
                  </a:lnTo>
                  <a:lnTo>
                    <a:pt x="307459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43017" y="9167"/>
              <a:ext cx="462280" cy="466090"/>
            </a:xfrm>
            <a:custGeom>
              <a:avLst/>
              <a:gdLst/>
              <a:ahLst/>
              <a:cxnLst/>
              <a:rect l="l" t="t" r="r" b="b"/>
              <a:pathLst>
                <a:path w="462279" h="466090">
                  <a:moveTo>
                    <a:pt x="308473" y="0"/>
                  </a:moveTo>
                  <a:lnTo>
                    <a:pt x="0" y="3773"/>
                  </a:lnTo>
                  <a:lnTo>
                    <a:pt x="461950" y="465602"/>
                  </a:lnTo>
                  <a:lnTo>
                    <a:pt x="340129" y="31664"/>
                  </a:lnTo>
                  <a:lnTo>
                    <a:pt x="308473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23891" y="8889"/>
              <a:ext cx="70485" cy="71120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50288" y="0"/>
                  </a:moveTo>
                  <a:lnTo>
                    <a:pt x="0" y="615"/>
                  </a:lnTo>
                  <a:lnTo>
                    <a:pt x="70163" y="70796"/>
                  </a:lnTo>
                  <a:lnTo>
                    <a:pt x="50288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42132" y="4846320"/>
              <a:ext cx="774700" cy="222250"/>
            </a:xfrm>
            <a:custGeom>
              <a:avLst/>
              <a:gdLst/>
              <a:ahLst/>
              <a:cxnLst/>
              <a:rect l="l" t="t" r="r" b="b"/>
              <a:pathLst>
                <a:path w="774700" h="222250">
                  <a:moveTo>
                    <a:pt x="7202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774096" y="222249"/>
                  </a:lnTo>
                  <a:lnTo>
                    <a:pt x="720221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29594" y="5048250"/>
              <a:ext cx="735965" cy="222250"/>
            </a:xfrm>
            <a:custGeom>
              <a:avLst/>
              <a:gdLst/>
              <a:ahLst/>
              <a:cxnLst/>
              <a:rect l="l" t="t" r="r" b="b"/>
              <a:pathLst>
                <a:path w="735964" h="222250">
                  <a:moveTo>
                    <a:pt x="6817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735583" y="222250"/>
                  </a:lnTo>
                  <a:lnTo>
                    <a:pt x="681708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17056" y="5250179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6431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97071" y="222250"/>
                  </a:lnTo>
                  <a:lnTo>
                    <a:pt x="643196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04517" y="5452109"/>
              <a:ext cx="659130" cy="222250"/>
            </a:xfrm>
            <a:custGeom>
              <a:avLst/>
              <a:gdLst/>
              <a:ahLst/>
              <a:cxnLst/>
              <a:rect l="l" t="t" r="r" b="b"/>
              <a:pathLst>
                <a:path w="659129" h="222250">
                  <a:moveTo>
                    <a:pt x="6046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658559" y="222249"/>
                  </a:lnTo>
                  <a:lnTo>
                    <a:pt x="604683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91979" y="5654040"/>
              <a:ext cx="620395" cy="222250"/>
            </a:xfrm>
            <a:custGeom>
              <a:avLst/>
              <a:gdLst/>
              <a:ahLst/>
              <a:cxnLst/>
              <a:rect l="l" t="t" r="r" b="b"/>
              <a:pathLst>
                <a:path w="620395" h="222250">
                  <a:moveTo>
                    <a:pt x="5661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20046" y="222250"/>
                  </a:lnTo>
                  <a:lnTo>
                    <a:pt x="566171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79441" y="5855970"/>
              <a:ext cx="581660" cy="222250"/>
            </a:xfrm>
            <a:custGeom>
              <a:avLst/>
              <a:gdLst/>
              <a:ahLst/>
              <a:cxnLst/>
              <a:rect l="l" t="t" r="r" b="b"/>
              <a:pathLst>
                <a:path w="581660" h="222250">
                  <a:moveTo>
                    <a:pt x="527659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581534" y="222249"/>
                  </a:lnTo>
                  <a:lnTo>
                    <a:pt x="527659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66903" y="6057900"/>
              <a:ext cx="543560" cy="222250"/>
            </a:xfrm>
            <a:custGeom>
              <a:avLst/>
              <a:gdLst/>
              <a:ahLst/>
              <a:cxnLst/>
              <a:rect l="l" t="t" r="r" b="b"/>
              <a:pathLst>
                <a:path w="543560" h="222250">
                  <a:moveTo>
                    <a:pt x="4891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43021" y="222250"/>
                  </a:lnTo>
                  <a:lnTo>
                    <a:pt x="489146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54365" y="6259829"/>
              <a:ext cx="504825" cy="222250"/>
            </a:xfrm>
            <a:custGeom>
              <a:avLst/>
              <a:gdLst/>
              <a:ahLst/>
              <a:cxnLst/>
              <a:rect l="l" t="t" r="r" b="b"/>
              <a:pathLst>
                <a:path w="504825" h="222250">
                  <a:moveTo>
                    <a:pt x="450634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04509" y="222250"/>
                  </a:lnTo>
                  <a:lnTo>
                    <a:pt x="450634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41826" y="6461759"/>
              <a:ext cx="466090" cy="222250"/>
            </a:xfrm>
            <a:custGeom>
              <a:avLst/>
              <a:gdLst/>
              <a:ahLst/>
              <a:cxnLst/>
              <a:rect l="l" t="t" r="r" b="b"/>
              <a:pathLst>
                <a:path w="466089" h="222250">
                  <a:moveTo>
                    <a:pt x="4121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465996" y="222249"/>
                  </a:lnTo>
                  <a:lnTo>
                    <a:pt x="412121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929288" y="6663690"/>
              <a:ext cx="421005" cy="194310"/>
            </a:xfrm>
            <a:custGeom>
              <a:avLst/>
              <a:gdLst/>
              <a:ahLst/>
              <a:cxnLst/>
              <a:rect l="l" t="t" r="r" b="b"/>
              <a:pathLst>
                <a:path w="421004" h="194309">
                  <a:moveTo>
                    <a:pt x="373609" y="0"/>
                  </a:moveTo>
                  <a:lnTo>
                    <a:pt x="0" y="0"/>
                  </a:lnTo>
                  <a:lnTo>
                    <a:pt x="84161" y="194309"/>
                  </a:lnTo>
                  <a:lnTo>
                    <a:pt x="420711" y="194309"/>
                  </a:lnTo>
                  <a:lnTo>
                    <a:pt x="373609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5420" y="2431795"/>
              <a:ext cx="168910" cy="175895"/>
            </a:xfrm>
            <a:custGeom>
              <a:avLst/>
              <a:gdLst/>
              <a:ahLst/>
              <a:cxnLst/>
              <a:rect l="l" t="t" r="r" b="b"/>
              <a:pathLst>
                <a:path w="168910" h="175894">
                  <a:moveTo>
                    <a:pt x="168910" y="0"/>
                  </a:moveTo>
                  <a:lnTo>
                    <a:pt x="88900" y="41033"/>
                  </a:lnTo>
                  <a:lnTo>
                    <a:pt x="80010" y="45593"/>
                  </a:lnTo>
                  <a:lnTo>
                    <a:pt x="0" y="86614"/>
                  </a:lnTo>
                  <a:lnTo>
                    <a:pt x="22860" y="175514"/>
                  </a:lnTo>
                  <a:lnTo>
                    <a:pt x="80010" y="144614"/>
                  </a:lnTo>
                  <a:lnTo>
                    <a:pt x="88900" y="139801"/>
                  </a:lnTo>
                  <a:lnTo>
                    <a:pt x="168910" y="9652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6709" y="2390107"/>
              <a:ext cx="88900" cy="142875"/>
            </a:xfrm>
            <a:custGeom>
              <a:avLst/>
              <a:gdLst/>
              <a:ahLst/>
              <a:cxnLst/>
              <a:rect l="l" t="t" r="r" b="b"/>
              <a:pathLst>
                <a:path w="88900" h="142875">
                  <a:moveTo>
                    <a:pt x="88899" y="0"/>
                  </a:moveTo>
                  <a:lnTo>
                    <a:pt x="0" y="45589"/>
                  </a:lnTo>
                  <a:lnTo>
                    <a:pt x="0" y="142328"/>
                  </a:lnTo>
                  <a:lnTo>
                    <a:pt x="88899" y="94244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6719" y="2349076"/>
              <a:ext cx="88900" cy="140335"/>
            </a:xfrm>
            <a:custGeom>
              <a:avLst/>
              <a:gdLst/>
              <a:ahLst/>
              <a:cxnLst/>
              <a:rect l="l" t="t" r="r" b="b"/>
              <a:pathLst>
                <a:path w="88900" h="140335">
                  <a:moveTo>
                    <a:pt x="88900" y="0"/>
                  </a:moveTo>
                  <a:lnTo>
                    <a:pt x="0" y="45589"/>
                  </a:lnTo>
                  <a:lnTo>
                    <a:pt x="0" y="140083"/>
                  </a:lnTo>
                  <a:lnTo>
                    <a:pt x="88900" y="919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8000" y="2307394"/>
              <a:ext cx="88900" cy="138430"/>
            </a:xfrm>
            <a:custGeom>
              <a:avLst/>
              <a:gdLst/>
              <a:ahLst/>
              <a:cxnLst/>
              <a:rect l="l" t="t" r="r" b="b"/>
              <a:pathLst>
                <a:path w="88900" h="138430">
                  <a:moveTo>
                    <a:pt x="88900" y="0"/>
                  </a:moveTo>
                  <a:lnTo>
                    <a:pt x="0" y="45589"/>
                  </a:lnTo>
                  <a:lnTo>
                    <a:pt x="0" y="137802"/>
                  </a:lnTo>
                  <a:lnTo>
                    <a:pt x="88900" y="897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8009" y="2266363"/>
              <a:ext cx="88900" cy="135890"/>
            </a:xfrm>
            <a:custGeom>
              <a:avLst/>
              <a:gdLst/>
              <a:ahLst/>
              <a:cxnLst/>
              <a:rect l="l" t="t" r="r" b="b"/>
              <a:pathLst>
                <a:path w="88900" h="135889">
                  <a:moveTo>
                    <a:pt x="88900" y="0"/>
                  </a:moveTo>
                  <a:lnTo>
                    <a:pt x="0" y="45589"/>
                  </a:lnTo>
                  <a:lnTo>
                    <a:pt x="0" y="135557"/>
                  </a:lnTo>
                  <a:lnTo>
                    <a:pt x="88900" y="8747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9290" y="2224681"/>
              <a:ext cx="88900" cy="133350"/>
            </a:xfrm>
            <a:custGeom>
              <a:avLst/>
              <a:gdLst/>
              <a:ahLst/>
              <a:cxnLst/>
              <a:rect l="l" t="t" r="r" b="b"/>
              <a:pathLst>
                <a:path w="88900" h="133350">
                  <a:moveTo>
                    <a:pt x="88900" y="0"/>
                  </a:moveTo>
                  <a:lnTo>
                    <a:pt x="0" y="45589"/>
                  </a:lnTo>
                  <a:lnTo>
                    <a:pt x="0" y="133276"/>
                  </a:lnTo>
                  <a:lnTo>
                    <a:pt x="88900" y="8519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9300" y="2183651"/>
              <a:ext cx="88900" cy="131445"/>
            </a:xfrm>
            <a:custGeom>
              <a:avLst/>
              <a:gdLst/>
              <a:ahLst/>
              <a:cxnLst/>
              <a:rect l="l" t="t" r="r" b="b"/>
              <a:pathLst>
                <a:path w="88900" h="131444">
                  <a:moveTo>
                    <a:pt x="88900" y="0"/>
                  </a:moveTo>
                  <a:lnTo>
                    <a:pt x="0" y="45589"/>
                  </a:lnTo>
                  <a:lnTo>
                    <a:pt x="0" y="131031"/>
                  </a:lnTo>
                  <a:lnTo>
                    <a:pt x="88900" y="8294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30580" y="2141969"/>
              <a:ext cx="88900" cy="128905"/>
            </a:xfrm>
            <a:custGeom>
              <a:avLst/>
              <a:gdLst/>
              <a:ahLst/>
              <a:cxnLst/>
              <a:rect l="l" t="t" r="r" b="b"/>
              <a:pathLst>
                <a:path w="88900" h="128905">
                  <a:moveTo>
                    <a:pt x="88900" y="0"/>
                  </a:moveTo>
                  <a:lnTo>
                    <a:pt x="0" y="45589"/>
                  </a:lnTo>
                  <a:lnTo>
                    <a:pt x="0" y="128751"/>
                  </a:lnTo>
                  <a:lnTo>
                    <a:pt x="88900" y="806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10589" y="2100938"/>
              <a:ext cx="88900" cy="127000"/>
            </a:xfrm>
            <a:custGeom>
              <a:avLst/>
              <a:gdLst/>
              <a:ahLst/>
              <a:cxnLst/>
              <a:rect l="l" t="t" r="r" b="b"/>
              <a:pathLst>
                <a:path w="88900" h="127000">
                  <a:moveTo>
                    <a:pt x="88900" y="0"/>
                  </a:moveTo>
                  <a:lnTo>
                    <a:pt x="0" y="45589"/>
                  </a:lnTo>
                  <a:lnTo>
                    <a:pt x="0" y="126506"/>
                  </a:lnTo>
                  <a:lnTo>
                    <a:pt x="88900" y="784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1869" y="2059414"/>
              <a:ext cx="88900" cy="124460"/>
            </a:xfrm>
            <a:custGeom>
              <a:avLst/>
              <a:gdLst/>
              <a:ahLst/>
              <a:cxnLst/>
              <a:rect l="l" t="t" r="r" b="b"/>
              <a:pathLst>
                <a:path w="88900" h="124460">
                  <a:moveTo>
                    <a:pt x="88900" y="0"/>
                  </a:moveTo>
                  <a:lnTo>
                    <a:pt x="85090" y="1795"/>
                  </a:lnTo>
                  <a:lnTo>
                    <a:pt x="0" y="45431"/>
                  </a:lnTo>
                  <a:lnTo>
                    <a:pt x="0" y="124066"/>
                  </a:lnTo>
                  <a:lnTo>
                    <a:pt x="24130" y="111015"/>
                  </a:lnTo>
                  <a:lnTo>
                    <a:pt x="88900" y="7983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71880" y="2021714"/>
              <a:ext cx="88900" cy="121920"/>
            </a:xfrm>
            <a:custGeom>
              <a:avLst/>
              <a:gdLst/>
              <a:ahLst/>
              <a:cxnLst/>
              <a:rect l="l" t="t" r="r" b="b"/>
              <a:pathLst>
                <a:path w="88900" h="121919">
                  <a:moveTo>
                    <a:pt x="88900" y="0"/>
                  </a:moveTo>
                  <a:lnTo>
                    <a:pt x="5079" y="39495"/>
                  </a:lnTo>
                  <a:lnTo>
                    <a:pt x="0" y="42100"/>
                  </a:lnTo>
                  <a:lnTo>
                    <a:pt x="0" y="121813"/>
                  </a:lnTo>
                  <a:lnTo>
                    <a:pt x="88900" y="790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53160" y="1983415"/>
              <a:ext cx="88900" cy="121285"/>
            </a:xfrm>
            <a:custGeom>
              <a:avLst/>
              <a:gdLst/>
              <a:ahLst/>
              <a:cxnLst/>
              <a:rect l="l" t="t" r="r" b="b"/>
              <a:pathLst>
                <a:path w="88900" h="121285">
                  <a:moveTo>
                    <a:pt x="88900" y="0"/>
                  </a:moveTo>
                  <a:lnTo>
                    <a:pt x="0" y="41889"/>
                  </a:lnTo>
                  <a:lnTo>
                    <a:pt x="0" y="120982"/>
                  </a:lnTo>
                  <a:lnTo>
                    <a:pt x="88900" y="7818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33169" y="1945714"/>
              <a:ext cx="88900" cy="120650"/>
            </a:xfrm>
            <a:custGeom>
              <a:avLst/>
              <a:gdLst/>
              <a:ahLst/>
              <a:cxnLst/>
              <a:rect l="l" t="t" r="r" b="b"/>
              <a:pathLst>
                <a:path w="88900" h="120650">
                  <a:moveTo>
                    <a:pt x="88900" y="0"/>
                  </a:moveTo>
                  <a:lnTo>
                    <a:pt x="0" y="41889"/>
                  </a:lnTo>
                  <a:lnTo>
                    <a:pt x="0" y="120164"/>
                  </a:lnTo>
                  <a:lnTo>
                    <a:pt x="88900" y="773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14450" y="1907416"/>
              <a:ext cx="88900" cy="119380"/>
            </a:xfrm>
            <a:custGeom>
              <a:avLst/>
              <a:gdLst/>
              <a:ahLst/>
              <a:cxnLst/>
              <a:rect l="l" t="t" r="r" b="b"/>
              <a:pathLst>
                <a:path w="88900" h="119380">
                  <a:moveTo>
                    <a:pt x="88900" y="0"/>
                  </a:moveTo>
                  <a:lnTo>
                    <a:pt x="0" y="41889"/>
                  </a:lnTo>
                  <a:lnTo>
                    <a:pt x="0" y="119332"/>
                  </a:lnTo>
                  <a:lnTo>
                    <a:pt x="88900" y="7653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394460" y="1869715"/>
              <a:ext cx="88900" cy="118745"/>
            </a:xfrm>
            <a:custGeom>
              <a:avLst/>
              <a:gdLst/>
              <a:ahLst/>
              <a:cxnLst/>
              <a:rect l="l" t="t" r="r" b="b"/>
              <a:pathLst>
                <a:path w="88900" h="118744">
                  <a:moveTo>
                    <a:pt x="88900" y="0"/>
                  </a:moveTo>
                  <a:lnTo>
                    <a:pt x="0" y="41889"/>
                  </a:lnTo>
                  <a:lnTo>
                    <a:pt x="0" y="118514"/>
                  </a:lnTo>
                  <a:lnTo>
                    <a:pt x="88900" y="757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75739" y="1831416"/>
              <a:ext cx="88900" cy="118110"/>
            </a:xfrm>
            <a:custGeom>
              <a:avLst/>
              <a:gdLst/>
              <a:ahLst/>
              <a:cxnLst/>
              <a:rect l="l" t="t" r="r" b="b"/>
              <a:pathLst>
                <a:path w="88900" h="118110">
                  <a:moveTo>
                    <a:pt x="88900" y="0"/>
                  </a:moveTo>
                  <a:lnTo>
                    <a:pt x="0" y="41889"/>
                  </a:lnTo>
                  <a:lnTo>
                    <a:pt x="0" y="117683"/>
                  </a:lnTo>
                  <a:lnTo>
                    <a:pt x="88900" y="7488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55750" y="1793716"/>
              <a:ext cx="88900" cy="117475"/>
            </a:xfrm>
            <a:custGeom>
              <a:avLst/>
              <a:gdLst/>
              <a:ahLst/>
              <a:cxnLst/>
              <a:rect l="l" t="t" r="r" b="b"/>
              <a:pathLst>
                <a:path w="88900" h="117475">
                  <a:moveTo>
                    <a:pt x="88900" y="0"/>
                  </a:moveTo>
                  <a:lnTo>
                    <a:pt x="0" y="41889"/>
                  </a:lnTo>
                  <a:lnTo>
                    <a:pt x="0" y="116864"/>
                  </a:lnTo>
                  <a:lnTo>
                    <a:pt x="88900" y="740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37029" y="1756016"/>
              <a:ext cx="87630" cy="115570"/>
            </a:xfrm>
            <a:custGeom>
              <a:avLst/>
              <a:gdLst/>
              <a:ahLst/>
              <a:cxnLst/>
              <a:rect l="l" t="t" r="r" b="b"/>
              <a:pathLst>
                <a:path w="87630" h="115569">
                  <a:moveTo>
                    <a:pt x="87630" y="0"/>
                  </a:moveTo>
                  <a:lnTo>
                    <a:pt x="0" y="41290"/>
                  </a:lnTo>
                  <a:lnTo>
                    <a:pt x="0" y="115435"/>
                  </a:lnTo>
                  <a:lnTo>
                    <a:pt x="87630" y="73247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17039" y="171771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41889"/>
                  </a:lnTo>
                  <a:lnTo>
                    <a:pt x="0" y="115215"/>
                  </a:lnTo>
                  <a:lnTo>
                    <a:pt x="88900" y="7241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98320" y="168001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41290"/>
                  </a:lnTo>
                  <a:lnTo>
                    <a:pt x="0" y="113785"/>
                  </a:lnTo>
                  <a:lnTo>
                    <a:pt x="38100" y="95443"/>
                  </a:lnTo>
                  <a:lnTo>
                    <a:pt x="87630" y="74673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78329" y="16432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5">
                  <a:moveTo>
                    <a:pt x="88900" y="0"/>
                  </a:moveTo>
                  <a:lnTo>
                    <a:pt x="58419" y="12788"/>
                  </a:lnTo>
                  <a:lnTo>
                    <a:pt x="0" y="40315"/>
                  </a:lnTo>
                  <a:lnTo>
                    <a:pt x="0" y="114594"/>
                  </a:lnTo>
                  <a:lnTo>
                    <a:pt x="88900" y="773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959610" y="1609722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080"/>
                  </a:lnTo>
                  <a:lnTo>
                    <a:pt x="87629" y="7733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39620" y="1542059"/>
              <a:ext cx="168910" cy="148590"/>
            </a:xfrm>
            <a:custGeom>
              <a:avLst/>
              <a:gdLst/>
              <a:ahLst/>
              <a:cxnLst/>
              <a:rect l="l" t="t" r="r" b="b"/>
              <a:pathLst>
                <a:path w="168910" h="148589">
                  <a:moveTo>
                    <a:pt x="168910" y="0"/>
                  </a:moveTo>
                  <a:lnTo>
                    <a:pt x="88900" y="33566"/>
                  </a:lnTo>
                  <a:lnTo>
                    <a:pt x="81280" y="36766"/>
                  </a:lnTo>
                  <a:lnTo>
                    <a:pt x="0" y="70866"/>
                  </a:lnTo>
                  <a:lnTo>
                    <a:pt x="0" y="148196"/>
                  </a:lnTo>
                  <a:lnTo>
                    <a:pt x="81280" y="114122"/>
                  </a:lnTo>
                  <a:lnTo>
                    <a:pt x="88900" y="110921"/>
                  </a:lnTo>
                  <a:lnTo>
                    <a:pt x="168910" y="77368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200910" y="150794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669"/>
                  </a:lnTo>
                  <a:lnTo>
                    <a:pt x="88900" y="7739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282189" y="1474379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56"/>
                  </a:lnTo>
                  <a:lnTo>
                    <a:pt x="87630" y="7741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62200" y="1440277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07"/>
                  </a:lnTo>
                  <a:lnTo>
                    <a:pt x="88900" y="774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43479" y="1406708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93"/>
                  </a:lnTo>
                  <a:lnTo>
                    <a:pt x="87630" y="7744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23489" y="1372606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45"/>
                  </a:lnTo>
                  <a:lnTo>
                    <a:pt x="88900" y="7746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04770" y="133903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231"/>
                  </a:lnTo>
                  <a:lnTo>
                    <a:pt x="87630" y="7748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84779" y="1304934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83"/>
                  </a:lnTo>
                  <a:lnTo>
                    <a:pt x="88900" y="7750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766060" y="1271365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269"/>
                  </a:lnTo>
                  <a:lnTo>
                    <a:pt x="87629" y="77523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6070" y="1237263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21"/>
                  </a:lnTo>
                  <a:lnTo>
                    <a:pt x="88900" y="7754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27350" y="120316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40"/>
                  </a:lnTo>
                  <a:lnTo>
                    <a:pt x="88900" y="7756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07360" y="11695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58"/>
                  </a:lnTo>
                  <a:lnTo>
                    <a:pt x="88900" y="775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88639" y="113548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77"/>
                  </a:lnTo>
                  <a:lnTo>
                    <a:pt x="88900" y="775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68650" y="1101920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96"/>
                  </a:lnTo>
                  <a:lnTo>
                    <a:pt x="88900" y="776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9929" y="106781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899" y="0"/>
                  </a:moveTo>
                  <a:lnTo>
                    <a:pt x="0" y="37299"/>
                  </a:lnTo>
                  <a:lnTo>
                    <a:pt x="0" y="114915"/>
                  </a:lnTo>
                  <a:lnTo>
                    <a:pt x="88899" y="77637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29940" y="103424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934"/>
                  </a:lnTo>
                  <a:lnTo>
                    <a:pt x="88900" y="7765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11220" y="100014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37299"/>
                  </a:lnTo>
                  <a:lnTo>
                    <a:pt x="0" y="114953"/>
                  </a:lnTo>
                  <a:lnTo>
                    <a:pt x="15239" y="108562"/>
                  </a:lnTo>
                  <a:lnTo>
                    <a:pt x="88900" y="8095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91229" y="96990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16510" y="27047"/>
                  </a:lnTo>
                  <a:lnTo>
                    <a:pt x="0" y="33974"/>
                  </a:lnTo>
                  <a:lnTo>
                    <a:pt x="0" y="114529"/>
                  </a:lnTo>
                  <a:lnTo>
                    <a:pt x="88900" y="8120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572509" y="93953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432"/>
                  </a:lnTo>
                  <a:lnTo>
                    <a:pt x="88900" y="8110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652520" y="90963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337"/>
                  </a:lnTo>
                  <a:lnTo>
                    <a:pt x="88900" y="810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733800" y="879268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239"/>
                  </a:lnTo>
                  <a:lnTo>
                    <a:pt x="88900" y="8091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13809" y="849373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144"/>
                  </a:lnTo>
                  <a:lnTo>
                    <a:pt x="88900" y="808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5090" y="819004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047"/>
                  </a:lnTo>
                  <a:lnTo>
                    <a:pt x="88900" y="8072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75100" y="789109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951"/>
                  </a:lnTo>
                  <a:lnTo>
                    <a:pt x="88900" y="806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56379" y="758740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854"/>
                  </a:lnTo>
                  <a:lnTo>
                    <a:pt x="88900" y="8053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36390" y="728845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759"/>
                  </a:lnTo>
                  <a:lnTo>
                    <a:pt x="88900" y="8043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17670" y="698475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661"/>
                  </a:lnTo>
                  <a:lnTo>
                    <a:pt x="88900" y="8033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297679" y="66858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566"/>
                  </a:lnTo>
                  <a:lnTo>
                    <a:pt x="88900" y="8024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78959" y="63821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469"/>
                  </a:lnTo>
                  <a:lnTo>
                    <a:pt x="88900" y="8014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458970" y="608316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373"/>
                  </a:lnTo>
                  <a:lnTo>
                    <a:pt x="88900" y="8005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0250" y="577947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276"/>
                  </a:lnTo>
                  <a:lnTo>
                    <a:pt x="88900" y="7995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20259" y="548052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181"/>
                  </a:lnTo>
                  <a:lnTo>
                    <a:pt x="88900" y="7985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01540" y="518157"/>
              <a:ext cx="87630" cy="113030"/>
            </a:xfrm>
            <a:custGeom>
              <a:avLst/>
              <a:gdLst/>
              <a:ahLst/>
              <a:cxnLst/>
              <a:rect l="l" t="t" r="r" b="b"/>
              <a:pathLst>
                <a:path w="87629" h="113029">
                  <a:moveTo>
                    <a:pt x="87630" y="0"/>
                  </a:moveTo>
                  <a:lnTo>
                    <a:pt x="0" y="32741"/>
                  </a:lnTo>
                  <a:lnTo>
                    <a:pt x="0" y="112609"/>
                  </a:lnTo>
                  <a:lnTo>
                    <a:pt x="87630" y="79762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81550" y="457898"/>
              <a:ext cx="168910" cy="143510"/>
            </a:xfrm>
            <a:custGeom>
              <a:avLst/>
              <a:gdLst/>
              <a:ahLst/>
              <a:cxnLst/>
              <a:rect l="l" t="t" r="r" b="b"/>
              <a:pathLst>
                <a:path w="168910" h="143509">
                  <a:moveTo>
                    <a:pt x="168910" y="0"/>
                  </a:moveTo>
                  <a:lnTo>
                    <a:pt x="88900" y="29895"/>
                  </a:lnTo>
                  <a:lnTo>
                    <a:pt x="81280" y="32740"/>
                  </a:lnTo>
                  <a:lnTo>
                    <a:pt x="0" y="63119"/>
                  </a:lnTo>
                  <a:lnTo>
                    <a:pt x="0" y="142887"/>
                  </a:lnTo>
                  <a:lnTo>
                    <a:pt x="81280" y="112420"/>
                  </a:lnTo>
                  <a:lnTo>
                    <a:pt x="88900" y="109562"/>
                  </a:lnTo>
                  <a:lnTo>
                    <a:pt x="168910" y="79565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942840" y="427524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795"/>
                  </a:lnTo>
                  <a:lnTo>
                    <a:pt x="88900" y="7947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024120" y="397629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224"/>
                  </a:lnTo>
                  <a:lnTo>
                    <a:pt x="87629" y="79377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04129" y="367259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603"/>
                  </a:lnTo>
                  <a:lnTo>
                    <a:pt x="88900" y="792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185409" y="337365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031"/>
                  </a:lnTo>
                  <a:lnTo>
                    <a:pt x="87629" y="7918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5420" y="306995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410"/>
                  </a:lnTo>
                  <a:lnTo>
                    <a:pt x="68579" y="86704"/>
                  </a:lnTo>
                  <a:lnTo>
                    <a:pt x="88900" y="784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46700" y="277100"/>
              <a:ext cx="87630" cy="111760"/>
            </a:xfrm>
            <a:custGeom>
              <a:avLst/>
              <a:gdLst/>
              <a:ahLst/>
              <a:cxnLst/>
              <a:rect l="l" t="t" r="r" b="b"/>
              <a:pathLst>
                <a:path w="87629" h="111760">
                  <a:moveTo>
                    <a:pt x="87629" y="0"/>
                  </a:moveTo>
                  <a:lnTo>
                    <a:pt x="0" y="32741"/>
                  </a:lnTo>
                  <a:lnTo>
                    <a:pt x="0" y="111417"/>
                  </a:lnTo>
                  <a:lnTo>
                    <a:pt x="87629" y="75666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26709" y="246731"/>
              <a:ext cx="88900" cy="109220"/>
            </a:xfrm>
            <a:custGeom>
              <a:avLst/>
              <a:gdLst/>
              <a:ahLst/>
              <a:cxnLst/>
              <a:rect l="l" t="t" r="r" b="b"/>
              <a:pathLst>
                <a:path w="88900" h="109220">
                  <a:moveTo>
                    <a:pt x="88900" y="0"/>
                  </a:moveTo>
                  <a:lnTo>
                    <a:pt x="0" y="33216"/>
                  </a:lnTo>
                  <a:lnTo>
                    <a:pt x="0" y="109145"/>
                  </a:lnTo>
                  <a:lnTo>
                    <a:pt x="88900" y="7287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507990" y="216836"/>
              <a:ext cx="87630" cy="106045"/>
            </a:xfrm>
            <a:custGeom>
              <a:avLst/>
              <a:gdLst/>
              <a:ahLst/>
              <a:cxnLst/>
              <a:rect l="l" t="t" r="r" b="b"/>
              <a:pathLst>
                <a:path w="87629" h="106045">
                  <a:moveTo>
                    <a:pt x="87630" y="0"/>
                  </a:moveTo>
                  <a:lnTo>
                    <a:pt x="0" y="32741"/>
                  </a:lnTo>
                  <a:lnTo>
                    <a:pt x="0" y="105879"/>
                  </a:lnTo>
                  <a:lnTo>
                    <a:pt x="87630" y="7012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588000" y="186467"/>
              <a:ext cx="88900" cy="104139"/>
            </a:xfrm>
            <a:custGeom>
              <a:avLst/>
              <a:gdLst/>
              <a:ahLst/>
              <a:cxnLst/>
              <a:rect l="l" t="t" r="r" b="b"/>
              <a:pathLst>
                <a:path w="88900" h="104139">
                  <a:moveTo>
                    <a:pt x="88900" y="0"/>
                  </a:moveTo>
                  <a:lnTo>
                    <a:pt x="0" y="33216"/>
                  </a:lnTo>
                  <a:lnTo>
                    <a:pt x="0" y="103606"/>
                  </a:lnTo>
                  <a:lnTo>
                    <a:pt x="88900" y="6733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69279" y="168910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54610" y="0"/>
                  </a:moveTo>
                  <a:lnTo>
                    <a:pt x="0" y="20404"/>
                  </a:lnTo>
                  <a:lnTo>
                    <a:pt x="0" y="88003"/>
                  </a:lnTo>
                  <a:lnTo>
                    <a:pt x="78740" y="5588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416810" y="56984"/>
              <a:ext cx="17780" cy="43815"/>
            </a:xfrm>
            <a:custGeom>
              <a:avLst/>
              <a:gdLst/>
              <a:ahLst/>
              <a:cxnLst/>
              <a:rect l="l" t="t" r="r" b="b"/>
              <a:pathLst>
                <a:path w="17780" h="43815">
                  <a:moveTo>
                    <a:pt x="17780" y="0"/>
                  </a:moveTo>
                  <a:lnTo>
                    <a:pt x="8890" y="3263"/>
                  </a:lnTo>
                  <a:lnTo>
                    <a:pt x="7620" y="3721"/>
                  </a:lnTo>
                  <a:lnTo>
                    <a:pt x="0" y="6515"/>
                  </a:lnTo>
                  <a:lnTo>
                    <a:pt x="8890" y="25082"/>
                  </a:lnTo>
                  <a:lnTo>
                    <a:pt x="17780" y="4364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433320" y="53721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0160" y="0"/>
                  </a:moveTo>
                  <a:lnTo>
                    <a:pt x="0" y="3725"/>
                  </a:lnTo>
                  <a:lnTo>
                    <a:pt x="0" y="44251"/>
                  </a:lnTo>
                  <a:lnTo>
                    <a:pt x="10160" y="654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442210" y="50461"/>
              <a:ext cx="10160" cy="87630"/>
            </a:xfrm>
            <a:custGeom>
              <a:avLst/>
              <a:gdLst/>
              <a:ahLst/>
              <a:cxnLst/>
              <a:rect l="l" t="t" r="r" b="b"/>
              <a:pathLst>
                <a:path w="10160" h="87630">
                  <a:moveTo>
                    <a:pt x="10159" y="0"/>
                  </a:moveTo>
                  <a:lnTo>
                    <a:pt x="0" y="3725"/>
                  </a:lnTo>
                  <a:lnTo>
                    <a:pt x="0" y="66073"/>
                  </a:lnTo>
                  <a:lnTo>
                    <a:pt x="10159" y="8728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51100" y="49530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60" h="107314">
                  <a:moveTo>
                    <a:pt x="3810" y="0"/>
                  </a:moveTo>
                  <a:lnTo>
                    <a:pt x="0" y="1397"/>
                  </a:lnTo>
                  <a:lnTo>
                    <a:pt x="0" y="85567"/>
                  </a:lnTo>
                  <a:lnTo>
                    <a:pt x="10160" y="106781"/>
                  </a:lnTo>
                  <a:lnTo>
                    <a:pt x="10160" y="1282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59989" y="59792"/>
              <a:ext cx="10160" cy="115570"/>
            </a:xfrm>
            <a:custGeom>
              <a:avLst/>
              <a:gdLst/>
              <a:ahLst/>
              <a:cxnLst/>
              <a:rect l="l" t="t" r="r" b="b"/>
              <a:pathLst>
                <a:path w="10160" h="115570">
                  <a:moveTo>
                    <a:pt x="0" y="0"/>
                  </a:moveTo>
                  <a:lnTo>
                    <a:pt x="0" y="93867"/>
                  </a:lnTo>
                  <a:lnTo>
                    <a:pt x="10160" y="1150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470150" y="80318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89" h="113664">
                  <a:moveTo>
                    <a:pt x="0" y="0"/>
                  </a:moveTo>
                  <a:lnTo>
                    <a:pt x="0" y="94555"/>
                  </a:lnTo>
                  <a:lnTo>
                    <a:pt x="8889" y="11311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479039" y="98278"/>
              <a:ext cx="8890" cy="114300"/>
            </a:xfrm>
            <a:custGeom>
              <a:avLst/>
              <a:gdLst/>
              <a:ahLst/>
              <a:cxnLst/>
              <a:rect l="l" t="t" r="r" b="b"/>
              <a:pathLst>
                <a:path w="8889" h="114300">
                  <a:moveTo>
                    <a:pt x="0" y="0"/>
                  </a:moveTo>
                  <a:lnTo>
                    <a:pt x="0" y="95157"/>
                  </a:lnTo>
                  <a:lnTo>
                    <a:pt x="8890" y="113720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87929" y="11623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5760"/>
                  </a:lnTo>
                  <a:lnTo>
                    <a:pt x="8889" y="11432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496820" y="13419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6362"/>
                  </a:lnTo>
                  <a:lnTo>
                    <a:pt x="8890" y="11492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505710" y="152157"/>
              <a:ext cx="10160" cy="118745"/>
            </a:xfrm>
            <a:custGeom>
              <a:avLst/>
              <a:gdLst/>
              <a:ahLst/>
              <a:cxnLst/>
              <a:rect l="l" t="t" r="r" b="b"/>
              <a:pathLst>
                <a:path w="10160" h="118745">
                  <a:moveTo>
                    <a:pt x="0" y="0"/>
                  </a:moveTo>
                  <a:lnTo>
                    <a:pt x="0" y="96965"/>
                  </a:lnTo>
                  <a:lnTo>
                    <a:pt x="10159" y="11817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514600" y="17011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7567"/>
                  </a:lnTo>
                  <a:lnTo>
                    <a:pt x="10160" y="1187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523489" y="18807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8170"/>
                  </a:lnTo>
                  <a:lnTo>
                    <a:pt x="10160" y="11938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532379" y="206037"/>
              <a:ext cx="10160" cy="120014"/>
            </a:xfrm>
            <a:custGeom>
              <a:avLst/>
              <a:gdLst/>
              <a:ahLst/>
              <a:cxnLst/>
              <a:rect l="l" t="t" r="r" b="b"/>
              <a:pathLst>
                <a:path w="10160" h="120014">
                  <a:moveTo>
                    <a:pt x="0" y="0"/>
                  </a:moveTo>
                  <a:lnTo>
                    <a:pt x="0" y="98772"/>
                  </a:lnTo>
                  <a:lnTo>
                    <a:pt x="10159" y="119986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41270" y="223997"/>
              <a:ext cx="10160" cy="120650"/>
            </a:xfrm>
            <a:custGeom>
              <a:avLst/>
              <a:gdLst/>
              <a:ahLst/>
              <a:cxnLst/>
              <a:rect l="l" t="t" r="r" b="b"/>
              <a:pathLst>
                <a:path w="10160" h="120650">
                  <a:moveTo>
                    <a:pt x="0" y="0"/>
                  </a:moveTo>
                  <a:lnTo>
                    <a:pt x="0" y="99374"/>
                  </a:lnTo>
                  <a:lnTo>
                    <a:pt x="10160" y="1205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50160" y="241957"/>
              <a:ext cx="10160" cy="121285"/>
            </a:xfrm>
            <a:custGeom>
              <a:avLst/>
              <a:gdLst/>
              <a:ahLst/>
              <a:cxnLst/>
              <a:rect l="l" t="t" r="r" b="b"/>
              <a:pathLst>
                <a:path w="10160" h="121285">
                  <a:moveTo>
                    <a:pt x="0" y="0"/>
                  </a:moveTo>
                  <a:lnTo>
                    <a:pt x="0" y="99977"/>
                  </a:lnTo>
                  <a:lnTo>
                    <a:pt x="10159" y="12119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559050" y="259917"/>
              <a:ext cx="10160" cy="121920"/>
            </a:xfrm>
            <a:custGeom>
              <a:avLst/>
              <a:gdLst/>
              <a:ahLst/>
              <a:cxnLst/>
              <a:rect l="l" t="t" r="r" b="b"/>
              <a:pathLst>
                <a:path w="10160" h="121920">
                  <a:moveTo>
                    <a:pt x="0" y="0"/>
                  </a:moveTo>
                  <a:lnTo>
                    <a:pt x="0" y="100579"/>
                  </a:lnTo>
                  <a:lnTo>
                    <a:pt x="10160" y="12179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569210" y="280442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0" y="0"/>
                  </a:moveTo>
                  <a:lnTo>
                    <a:pt x="0" y="101268"/>
                  </a:lnTo>
                  <a:lnTo>
                    <a:pt x="8889" y="11983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78100" y="298402"/>
              <a:ext cx="8890" cy="120650"/>
            </a:xfrm>
            <a:custGeom>
              <a:avLst/>
              <a:gdLst/>
              <a:ahLst/>
              <a:cxnLst/>
              <a:rect l="l" t="t" r="r" b="b"/>
              <a:pathLst>
                <a:path w="8889" h="120650">
                  <a:moveTo>
                    <a:pt x="0" y="0"/>
                  </a:moveTo>
                  <a:lnTo>
                    <a:pt x="0" y="101870"/>
                  </a:lnTo>
                  <a:lnTo>
                    <a:pt x="8889" y="12043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86989" y="316362"/>
              <a:ext cx="8890" cy="121285"/>
            </a:xfrm>
            <a:custGeom>
              <a:avLst/>
              <a:gdLst/>
              <a:ahLst/>
              <a:cxnLst/>
              <a:rect l="l" t="t" r="r" b="b"/>
              <a:pathLst>
                <a:path w="8889" h="121284">
                  <a:moveTo>
                    <a:pt x="0" y="0"/>
                  </a:moveTo>
                  <a:lnTo>
                    <a:pt x="0" y="102473"/>
                  </a:lnTo>
                  <a:lnTo>
                    <a:pt x="8890" y="12103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95879" y="334322"/>
              <a:ext cx="8890" cy="121920"/>
            </a:xfrm>
            <a:custGeom>
              <a:avLst/>
              <a:gdLst/>
              <a:ahLst/>
              <a:cxnLst/>
              <a:rect l="l" t="t" r="r" b="b"/>
              <a:pathLst>
                <a:path w="8889" h="121920">
                  <a:moveTo>
                    <a:pt x="0" y="0"/>
                  </a:moveTo>
                  <a:lnTo>
                    <a:pt x="0" y="103075"/>
                  </a:lnTo>
                  <a:lnTo>
                    <a:pt x="8889" y="12163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604770" y="352282"/>
              <a:ext cx="10160" cy="125095"/>
            </a:xfrm>
            <a:custGeom>
              <a:avLst/>
              <a:gdLst/>
              <a:ahLst/>
              <a:cxnLst/>
              <a:rect l="l" t="t" r="r" b="b"/>
              <a:pathLst>
                <a:path w="10160" h="125095">
                  <a:moveTo>
                    <a:pt x="0" y="0"/>
                  </a:moveTo>
                  <a:lnTo>
                    <a:pt x="0" y="103677"/>
                  </a:lnTo>
                  <a:lnTo>
                    <a:pt x="10160" y="12489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613660" y="370242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29">
                  <a:moveTo>
                    <a:pt x="0" y="0"/>
                  </a:moveTo>
                  <a:lnTo>
                    <a:pt x="0" y="104280"/>
                  </a:lnTo>
                  <a:lnTo>
                    <a:pt x="10159" y="12549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622550" y="388202"/>
              <a:ext cx="10160" cy="126364"/>
            </a:xfrm>
            <a:custGeom>
              <a:avLst/>
              <a:gdLst/>
              <a:ahLst/>
              <a:cxnLst/>
              <a:rect l="l" t="t" r="r" b="b"/>
              <a:pathLst>
                <a:path w="10160" h="126365">
                  <a:moveTo>
                    <a:pt x="0" y="0"/>
                  </a:moveTo>
                  <a:lnTo>
                    <a:pt x="0" y="104882"/>
                  </a:lnTo>
                  <a:lnTo>
                    <a:pt x="10160" y="126096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631439" y="406162"/>
              <a:ext cx="10160" cy="127000"/>
            </a:xfrm>
            <a:custGeom>
              <a:avLst/>
              <a:gdLst/>
              <a:ahLst/>
              <a:cxnLst/>
              <a:rect l="l" t="t" r="r" b="b"/>
              <a:pathLst>
                <a:path w="10160" h="127000">
                  <a:moveTo>
                    <a:pt x="0" y="0"/>
                  </a:moveTo>
                  <a:lnTo>
                    <a:pt x="0" y="105485"/>
                  </a:lnTo>
                  <a:lnTo>
                    <a:pt x="10160" y="1266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640329" y="424122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60" h="127634">
                  <a:moveTo>
                    <a:pt x="0" y="0"/>
                  </a:moveTo>
                  <a:lnTo>
                    <a:pt x="0" y="106087"/>
                  </a:lnTo>
                  <a:lnTo>
                    <a:pt x="10159" y="12730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50489" y="444647"/>
              <a:ext cx="8890" cy="125730"/>
            </a:xfrm>
            <a:custGeom>
              <a:avLst/>
              <a:gdLst/>
              <a:ahLst/>
              <a:cxnLst/>
              <a:rect l="l" t="t" r="r" b="b"/>
              <a:pathLst>
                <a:path w="8889" h="125729">
                  <a:moveTo>
                    <a:pt x="0" y="0"/>
                  </a:moveTo>
                  <a:lnTo>
                    <a:pt x="0" y="106776"/>
                  </a:lnTo>
                  <a:lnTo>
                    <a:pt x="8890" y="12533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659379" y="462607"/>
              <a:ext cx="8890" cy="126364"/>
            </a:xfrm>
            <a:custGeom>
              <a:avLst/>
              <a:gdLst/>
              <a:ahLst/>
              <a:cxnLst/>
              <a:rect l="l" t="t" r="r" b="b"/>
              <a:pathLst>
                <a:path w="8889" h="126365">
                  <a:moveTo>
                    <a:pt x="0" y="0"/>
                  </a:moveTo>
                  <a:lnTo>
                    <a:pt x="0" y="107378"/>
                  </a:lnTo>
                  <a:lnTo>
                    <a:pt x="8889" y="12594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68270" y="480567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89" h="127000">
                  <a:moveTo>
                    <a:pt x="0" y="0"/>
                  </a:moveTo>
                  <a:lnTo>
                    <a:pt x="0" y="107980"/>
                  </a:lnTo>
                  <a:lnTo>
                    <a:pt x="8890" y="126543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677160" y="498527"/>
              <a:ext cx="8890" cy="127635"/>
            </a:xfrm>
            <a:custGeom>
              <a:avLst/>
              <a:gdLst/>
              <a:ahLst/>
              <a:cxnLst/>
              <a:rect l="l" t="t" r="r" b="b"/>
              <a:pathLst>
                <a:path w="8889" h="127634">
                  <a:moveTo>
                    <a:pt x="0" y="0"/>
                  </a:moveTo>
                  <a:lnTo>
                    <a:pt x="0" y="108583"/>
                  </a:lnTo>
                  <a:lnTo>
                    <a:pt x="8889" y="127145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686050" y="516487"/>
              <a:ext cx="10160" cy="130810"/>
            </a:xfrm>
            <a:custGeom>
              <a:avLst/>
              <a:gdLst/>
              <a:ahLst/>
              <a:cxnLst/>
              <a:rect l="l" t="t" r="r" b="b"/>
              <a:pathLst>
                <a:path w="10160" h="130809">
                  <a:moveTo>
                    <a:pt x="0" y="0"/>
                  </a:moveTo>
                  <a:lnTo>
                    <a:pt x="0" y="109185"/>
                  </a:lnTo>
                  <a:lnTo>
                    <a:pt x="10160" y="1303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694939" y="534447"/>
              <a:ext cx="10160" cy="131445"/>
            </a:xfrm>
            <a:custGeom>
              <a:avLst/>
              <a:gdLst/>
              <a:ahLst/>
              <a:cxnLst/>
              <a:rect l="l" t="t" r="r" b="b"/>
              <a:pathLst>
                <a:path w="10160" h="131445">
                  <a:moveTo>
                    <a:pt x="0" y="0"/>
                  </a:moveTo>
                  <a:lnTo>
                    <a:pt x="0" y="109788"/>
                  </a:lnTo>
                  <a:lnTo>
                    <a:pt x="10160" y="1310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703829" y="552407"/>
              <a:ext cx="10160" cy="132080"/>
            </a:xfrm>
            <a:custGeom>
              <a:avLst/>
              <a:gdLst/>
              <a:ahLst/>
              <a:cxnLst/>
              <a:rect l="l" t="t" r="r" b="b"/>
              <a:pathLst>
                <a:path w="10160" h="132079">
                  <a:moveTo>
                    <a:pt x="0" y="0"/>
                  </a:moveTo>
                  <a:lnTo>
                    <a:pt x="0" y="110390"/>
                  </a:lnTo>
                  <a:lnTo>
                    <a:pt x="10159" y="13160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712720" y="570367"/>
              <a:ext cx="10160" cy="132715"/>
            </a:xfrm>
            <a:custGeom>
              <a:avLst/>
              <a:gdLst/>
              <a:ahLst/>
              <a:cxnLst/>
              <a:rect l="l" t="t" r="r" b="b"/>
              <a:pathLst>
                <a:path w="10160" h="132715">
                  <a:moveTo>
                    <a:pt x="0" y="0"/>
                  </a:moveTo>
                  <a:lnTo>
                    <a:pt x="0" y="110993"/>
                  </a:lnTo>
                  <a:lnTo>
                    <a:pt x="10160" y="1322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721610" y="58832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1595"/>
                  </a:lnTo>
                  <a:lnTo>
                    <a:pt x="10159" y="13280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730500" y="60578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1590"/>
                  </a:moveTo>
                  <a:lnTo>
                    <a:pt x="5092" y="21590"/>
                  </a:lnTo>
                  <a:lnTo>
                    <a:pt x="5092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120650"/>
                  </a:lnTo>
                  <a:lnTo>
                    <a:pt x="6946" y="120650"/>
                  </a:lnTo>
                  <a:lnTo>
                    <a:pt x="6946" y="133350"/>
                  </a:lnTo>
                  <a:lnTo>
                    <a:pt x="10160" y="133350"/>
                  </a:lnTo>
                  <a:lnTo>
                    <a:pt x="10160" y="120650"/>
                  </a:lnTo>
                  <a:lnTo>
                    <a:pt x="10160" y="2159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739389" y="62424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464"/>
                  </a:lnTo>
                  <a:lnTo>
                    <a:pt x="10160" y="1330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749550" y="64477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81"/>
                  </a:lnTo>
                  <a:lnTo>
                    <a:pt x="8889" y="1304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758439" y="66273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96"/>
                  </a:lnTo>
                  <a:lnTo>
                    <a:pt x="8890" y="1304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67329" y="68069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11"/>
                  </a:lnTo>
                  <a:lnTo>
                    <a:pt x="8889" y="13048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776220" y="69865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26"/>
                  </a:lnTo>
                  <a:lnTo>
                    <a:pt x="8890" y="13050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785110" y="7166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41"/>
                  </a:lnTo>
                  <a:lnTo>
                    <a:pt x="10159" y="13308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794000" y="7345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56"/>
                  </a:lnTo>
                  <a:lnTo>
                    <a:pt x="10160" y="1330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802889" y="7525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71"/>
                  </a:lnTo>
                  <a:lnTo>
                    <a:pt x="10160" y="13311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811779" y="77049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86"/>
                  </a:lnTo>
                  <a:lnTo>
                    <a:pt x="10159" y="13312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820670" y="78845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01"/>
                  </a:lnTo>
                  <a:lnTo>
                    <a:pt x="10160" y="13314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29560" y="8064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16"/>
                  </a:lnTo>
                  <a:lnTo>
                    <a:pt x="10159" y="13315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38450" y="8243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31"/>
                  </a:lnTo>
                  <a:lnTo>
                    <a:pt x="10160" y="13317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847339" y="8423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46"/>
                  </a:lnTo>
                  <a:lnTo>
                    <a:pt x="10160" y="1331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857500" y="8628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63"/>
                  </a:lnTo>
                  <a:lnTo>
                    <a:pt x="10160" y="13320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866389" y="8808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78"/>
                  </a:lnTo>
                  <a:lnTo>
                    <a:pt x="10160" y="1332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875279" y="8987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93"/>
                  </a:lnTo>
                  <a:lnTo>
                    <a:pt x="10159" y="1332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884170" y="91673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08"/>
                  </a:lnTo>
                  <a:lnTo>
                    <a:pt x="10160" y="1332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893060" y="93469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23"/>
                  </a:lnTo>
                  <a:lnTo>
                    <a:pt x="10159" y="13326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01950" y="9526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37"/>
                  </a:lnTo>
                  <a:lnTo>
                    <a:pt x="10160" y="13328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910839" y="9706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52"/>
                  </a:lnTo>
                  <a:lnTo>
                    <a:pt x="10160" y="13329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919729" y="9885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67"/>
                  </a:lnTo>
                  <a:lnTo>
                    <a:pt x="10159" y="133310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929889" y="100910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84"/>
                  </a:lnTo>
                  <a:lnTo>
                    <a:pt x="8890" y="13075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938779" y="102706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99"/>
                  </a:lnTo>
                  <a:lnTo>
                    <a:pt x="8889" y="13077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947670" y="104502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14"/>
                  </a:lnTo>
                  <a:lnTo>
                    <a:pt x="8890" y="13078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956560" y="106298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29"/>
                  </a:lnTo>
                  <a:lnTo>
                    <a:pt x="8889" y="13080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65450" y="108094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44"/>
                  </a:lnTo>
                  <a:lnTo>
                    <a:pt x="10160" y="13338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74339" y="109890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59"/>
                  </a:lnTo>
                  <a:lnTo>
                    <a:pt x="10160" y="1334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83229" y="111686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74"/>
                  </a:lnTo>
                  <a:lnTo>
                    <a:pt x="10159" y="13341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92120" y="113482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89"/>
                  </a:lnTo>
                  <a:lnTo>
                    <a:pt x="10160" y="13343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01010" y="115278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04"/>
                  </a:lnTo>
                  <a:lnTo>
                    <a:pt x="10159" y="13344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09900" y="117074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19"/>
                  </a:lnTo>
                  <a:lnTo>
                    <a:pt x="10160" y="13346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8789" y="118870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34"/>
                  </a:lnTo>
                  <a:lnTo>
                    <a:pt x="10160" y="13347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28950" y="120922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51"/>
                  </a:lnTo>
                  <a:lnTo>
                    <a:pt x="8889" y="13092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37839" y="122718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66"/>
                  </a:lnTo>
                  <a:lnTo>
                    <a:pt x="8890" y="13094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6729" y="124514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81"/>
                  </a:lnTo>
                  <a:lnTo>
                    <a:pt x="8889" y="1309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55620" y="126310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96"/>
                  </a:lnTo>
                  <a:lnTo>
                    <a:pt x="8890" y="1309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64510" y="128106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11"/>
                  </a:lnTo>
                  <a:lnTo>
                    <a:pt x="10159" y="13355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73400" y="129902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26"/>
                  </a:lnTo>
                  <a:lnTo>
                    <a:pt x="10160" y="13356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82289" y="131698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41"/>
                  </a:lnTo>
                  <a:lnTo>
                    <a:pt x="10160" y="13358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91179" y="133494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56"/>
                  </a:lnTo>
                  <a:lnTo>
                    <a:pt x="10159" y="13359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100070" y="135290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71"/>
                  </a:lnTo>
                  <a:lnTo>
                    <a:pt x="10160" y="13361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110229" y="137343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088"/>
                  </a:lnTo>
                  <a:lnTo>
                    <a:pt x="8889" y="131063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119120" y="139139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03"/>
                  </a:lnTo>
                  <a:lnTo>
                    <a:pt x="8890" y="13107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128010" y="140935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18"/>
                  </a:lnTo>
                  <a:lnTo>
                    <a:pt x="8889" y="13109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136900" y="142731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33"/>
                  </a:lnTo>
                  <a:lnTo>
                    <a:pt x="8889" y="13110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145789" y="144527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48"/>
                  </a:lnTo>
                  <a:lnTo>
                    <a:pt x="10160" y="13369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54679" y="146323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62"/>
                  </a:lnTo>
                  <a:lnTo>
                    <a:pt x="10159" y="13370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163570" y="148119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77"/>
                  </a:lnTo>
                  <a:lnTo>
                    <a:pt x="10160" y="1337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172460" y="149915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192"/>
                  </a:lnTo>
                  <a:lnTo>
                    <a:pt x="10159" y="1337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181350" y="151711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207"/>
                  </a:lnTo>
                  <a:lnTo>
                    <a:pt x="10160" y="1337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190240" y="153542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0320"/>
                  </a:moveTo>
                  <a:lnTo>
                    <a:pt x="5207" y="20320"/>
                  </a:lnTo>
                  <a:lnTo>
                    <a:pt x="5207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113030"/>
                  </a:lnTo>
                  <a:lnTo>
                    <a:pt x="3848" y="113030"/>
                  </a:lnTo>
                  <a:lnTo>
                    <a:pt x="3848" y="128270"/>
                  </a:lnTo>
                  <a:lnTo>
                    <a:pt x="8750" y="128270"/>
                  </a:lnTo>
                  <a:lnTo>
                    <a:pt x="8750" y="133350"/>
                  </a:lnTo>
                  <a:lnTo>
                    <a:pt x="10160" y="133350"/>
                  </a:lnTo>
                  <a:lnTo>
                    <a:pt x="10160" y="128270"/>
                  </a:lnTo>
                  <a:lnTo>
                    <a:pt x="10160" y="113030"/>
                  </a:lnTo>
                  <a:lnTo>
                    <a:pt x="10160" y="2032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199130" y="1553209"/>
              <a:ext cx="10160" cy="135890"/>
            </a:xfrm>
            <a:custGeom>
              <a:avLst/>
              <a:gdLst/>
              <a:ahLst/>
              <a:cxnLst/>
              <a:rect l="l" t="t" r="r" b="b"/>
              <a:pathLst>
                <a:path w="10160" h="135889">
                  <a:moveTo>
                    <a:pt x="10160" y="17780"/>
                  </a:moveTo>
                  <a:lnTo>
                    <a:pt x="4483" y="17780"/>
                  </a:lnTo>
                  <a:lnTo>
                    <a:pt x="4483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13030"/>
                  </a:lnTo>
                  <a:lnTo>
                    <a:pt x="5003" y="113030"/>
                  </a:lnTo>
                  <a:lnTo>
                    <a:pt x="5003" y="135890"/>
                  </a:lnTo>
                  <a:lnTo>
                    <a:pt x="10160" y="135890"/>
                  </a:lnTo>
                  <a:lnTo>
                    <a:pt x="10160" y="113030"/>
                  </a:lnTo>
                  <a:lnTo>
                    <a:pt x="10160" y="1778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209289" y="1573816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92"/>
                  </a:lnTo>
                  <a:lnTo>
                    <a:pt x="8890" y="13505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218179" y="1593605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67"/>
                  </a:lnTo>
                  <a:lnTo>
                    <a:pt x="8889" y="13503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227070" y="1613393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42"/>
                  </a:lnTo>
                  <a:lnTo>
                    <a:pt x="8890" y="13500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235960" y="1633181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17"/>
                  </a:lnTo>
                  <a:lnTo>
                    <a:pt x="8889" y="13498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244850" y="1652969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92"/>
                  </a:lnTo>
                  <a:lnTo>
                    <a:pt x="10160" y="137778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53740" y="167275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66"/>
                  </a:lnTo>
                  <a:lnTo>
                    <a:pt x="10160" y="137753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262629" y="169254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41"/>
                  </a:lnTo>
                  <a:lnTo>
                    <a:pt x="10160" y="1377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271520" y="1712333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16"/>
                  </a:lnTo>
                  <a:lnTo>
                    <a:pt x="10159" y="13770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80409" y="1732121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91"/>
                  </a:lnTo>
                  <a:lnTo>
                    <a:pt x="10160" y="13767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89300" y="175191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66"/>
                  </a:lnTo>
                  <a:lnTo>
                    <a:pt x="10160" y="13765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298190" y="177169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41"/>
                  </a:lnTo>
                  <a:lnTo>
                    <a:pt x="10160" y="1376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307079" y="17914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15"/>
                  </a:lnTo>
                  <a:lnTo>
                    <a:pt x="10160" y="13760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317240" y="1814105"/>
              <a:ext cx="19050" cy="157480"/>
            </a:xfrm>
            <a:custGeom>
              <a:avLst/>
              <a:gdLst/>
              <a:ahLst/>
              <a:cxnLst/>
              <a:rect l="l" t="t" r="r" b="b"/>
              <a:pathLst>
                <a:path w="19050" h="157480">
                  <a:moveTo>
                    <a:pt x="19050" y="42405"/>
                  </a:moveTo>
                  <a:lnTo>
                    <a:pt x="8877" y="19786"/>
                  </a:lnTo>
                  <a:lnTo>
                    <a:pt x="0" y="0"/>
                  </a:lnTo>
                  <a:lnTo>
                    <a:pt x="0" y="114985"/>
                  </a:lnTo>
                  <a:lnTo>
                    <a:pt x="8877" y="134747"/>
                  </a:lnTo>
                  <a:lnTo>
                    <a:pt x="19050" y="157340"/>
                  </a:lnTo>
                  <a:lnTo>
                    <a:pt x="19050" y="424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335020" y="185367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36"/>
                  </a:lnTo>
                  <a:lnTo>
                    <a:pt x="10159" y="137523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343909" y="187346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11"/>
                  </a:lnTo>
                  <a:lnTo>
                    <a:pt x="10160" y="13749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352800" y="189325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86"/>
                  </a:lnTo>
                  <a:lnTo>
                    <a:pt x="10160" y="13747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361690" y="191304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61"/>
                  </a:lnTo>
                  <a:lnTo>
                    <a:pt x="10160" y="13744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370579" y="193283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36"/>
                  </a:lnTo>
                  <a:lnTo>
                    <a:pt x="10160" y="13742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379470" y="195261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10"/>
                  </a:lnTo>
                  <a:lnTo>
                    <a:pt x="10159" y="13739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389629" y="1975233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82"/>
                  </a:lnTo>
                  <a:lnTo>
                    <a:pt x="8890" y="13454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398520" y="1995021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57"/>
                  </a:lnTo>
                  <a:lnTo>
                    <a:pt x="8889" y="13452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07409" y="2014809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31"/>
                  </a:lnTo>
                  <a:lnTo>
                    <a:pt x="8889" y="13449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16300" y="203459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06"/>
                  </a:lnTo>
                  <a:lnTo>
                    <a:pt x="8889" y="13446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25190" y="20543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81"/>
                  </a:lnTo>
                  <a:lnTo>
                    <a:pt x="10160" y="1372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34079" y="207417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56"/>
                  </a:lnTo>
                  <a:lnTo>
                    <a:pt x="10160" y="13724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2970" y="209396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31"/>
                  </a:lnTo>
                  <a:lnTo>
                    <a:pt x="10159" y="13721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51859" y="211375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06"/>
                  </a:lnTo>
                  <a:lnTo>
                    <a:pt x="10160" y="13719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60750" y="213353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580"/>
                  </a:lnTo>
                  <a:lnTo>
                    <a:pt x="10160" y="1371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69640" y="2153326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55"/>
                  </a:lnTo>
                  <a:lnTo>
                    <a:pt x="10160" y="13714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78529" y="217311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30"/>
                  </a:lnTo>
                  <a:lnTo>
                    <a:pt x="10160" y="13711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87420" y="219290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05"/>
                  </a:lnTo>
                  <a:lnTo>
                    <a:pt x="10159" y="13709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97579" y="221551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76"/>
                  </a:lnTo>
                  <a:lnTo>
                    <a:pt x="8890" y="134239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506470" y="2235306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51"/>
                  </a:lnTo>
                  <a:lnTo>
                    <a:pt x="8889" y="13421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515359" y="2255094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26"/>
                  </a:lnTo>
                  <a:lnTo>
                    <a:pt x="8889" y="13418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524250" y="2274882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01"/>
                  </a:lnTo>
                  <a:lnTo>
                    <a:pt x="8889" y="13416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533140" y="229467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75"/>
                  </a:lnTo>
                  <a:lnTo>
                    <a:pt x="10160" y="13696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542029" y="2314458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50"/>
                  </a:lnTo>
                  <a:lnTo>
                    <a:pt x="10160" y="13693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550920" y="233424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25"/>
                  </a:lnTo>
                  <a:lnTo>
                    <a:pt x="10159" y="13691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559809" y="235403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00"/>
                  </a:lnTo>
                  <a:lnTo>
                    <a:pt x="10160" y="13688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569970" y="2376650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71"/>
                  </a:lnTo>
                  <a:lnTo>
                    <a:pt x="8889" y="13403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578859" y="239643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46"/>
                  </a:lnTo>
                  <a:lnTo>
                    <a:pt x="8889" y="13400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87750" y="241622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221"/>
                  </a:lnTo>
                  <a:lnTo>
                    <a:pt x="8889" y="13398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596640" y="243601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196"/>
                  </a:lnTo>
                  <a:lnTo>
                    <a:pt x="8889" y="13395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605529" y="245580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71"/>
                  </a:lnTo>
                  <a:lnTo>
                    <a:pt x="10160" y="13675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614420" y="247559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45"/>
                  </a:lnTo>
                  <a:lnTo>
                    <a:pt x="10159" y="13673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23309" y="2495379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20"/>
                  </a:lnTo>
                  <a:lnTo>
                    <a:pt x="10160" y="13670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32200" y="251516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95"/>
                  </a:lnTo>
                  <a:lnTo>
                    <a:pt x="10160" y="13668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641090" y="253495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70"/>
                  </a:lnTo>
                  <a:lnTo>
                    <a:pt x="10160" y="13665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49979" y="255474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45"/>
                  </a:lnTo>
                  <a:lnTo>
                    <a:pt x="10160" y="13663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658870" y="2574531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20"/>
                  </a:lnTo>
                  <a:lnTo>
                    <a:pt x="10159" y="136606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669029" y="259714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91"/>
                  </a:lnTo>
                  <a:lnTo>
                    <a:pt x="8890" y="133754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677920" y="261693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66"/>
                  </a:lnTo>
                  <a:lnTo>
                    <a:pt x="8889" y="13372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686809" y="2636723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40"/>
                  </a:lnTo>
                  <a:lnTo>
                    <a:pt x="8889" y="133703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5700" y="2656511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15"/>
                  </a:lnTo>
                  <a:lnTo>
                    <a:pt x="8889" y="133678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04590" y="2675889"/>
              <a:ext cx="10160" cy="139700"/>
            </a:xfrm>
            <a:custGeom>
              <a:avLst/>
              <a:gdLst/>
              <a:ahLst/>
              <a:cxnLst/>
              <a:rect l="l" t="t" r="r" b="b"/>
              <a:pathLst>
                <a:path w="10160" h="139700">
                  <a:moveTo>
                    <a:pt x="10160" y="24130"/>
                  </a:moveTo>
                  <a:lnTo>
                    <a:pt x="6883" y="24130"/>
                  </a:lnTo>
                  <a:lnTo>
                    <a:pt x="6883" y="8890"/>
                  </a:lnTo>
                  <a:lnTo>
                    <a:pt x="1803" y="8890"/>
                  </a:lnTo>
                  <a:lnTo>
                    <a:pt x="18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24130"/>
                  </a:lnTo>
                  <a:lnTo>
                    <a:pt x="0" y="114300"/>
                  </a:lnTo>
                  <a:lnTo>
                    <a:pt x="5003" y="114300"/>
                  </a:lnTo>
                  <a:lnTo>
                    <a:pt x="5003" y="139700"/>
                  </a:lnTo>
                  <a:lnTo>
                    <a:pt x="10160" y="139700"/>
                  </a:lnTo>
                  <a:lnTo>
                    <a:pt x="10160" y="114300"/>
                  </a:lnTo>
                  <a:lnTo>
                    <a:pt x="10160" y="2413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13479" y="2697352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60" h="141605">
                  <a:moveTo>
                    <a:pt x="0" y="0"/>
                  </a:moveTo>
                  <a:lnTo>
                    <a:pt x="0" y="115393"/>
                  </a:lnTo>
                  <a:lnTo>
                    <a:pt x="10160" y="14117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22370" y="2719355"/>
              <a:ext cx="10160" cy="142240"/>
            </a:xfrm>
            <a:custGeom>
              <a:avLst/>
              <a:gdLst/>
              <a:ahLst/>
              <a:cxnLst/>
              <a:rect l="l" t="t" r="r" b="b"/>
              <a:pathLst>
                <a:path w="10160" h="142239">
                  <a:moveTo>
                    <a:pt x="0" y="0"/>
                  </a:moveTo>
                  <a:lnTo>
                    <a:pt x="0" y="115946"/>
                  </a:lnTo>
                  <a:lnTo>
                    <a:pt x="10159" y="14172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731259" y="274135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6499"/>
                  </a:lnTo>
                  <a:lnTo>
                    <a:pt x="10160" y="14227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740150" y="2763361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7052"/>
                  </a:lnTo>
                  <a:lnTo>
                    <a:pt x="10160" y="14283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749040" y="2785364"/>
              <a:ext cx="10160" cy="143510"/>
            </a:xfrm>
            <a:custGeom>
              <a:avLst/>
              <a:gdLst/>
              <a:ahLst/>
              <a:cxnLst/>
              <a:rect l="l" t="t" r="r" b="b"/>
              <a:pathLst>
                <a:path w="10160" h="143510">
                  <a:moveTo>
                    <a:pt x="0" y="0"/>
                  </a:moveTo>
                  <a:lnTo>
                    <a:pt x="0" y="117606"/>
                  </a:lnTo>
                  <a:lnTo>
                    <a:pt x="10160" y="14338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757929" y="280736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60" h="144144">
                  <a:moveTo>
                    <a:pt x="0" y="0"/>
                  </a:moveTo>
                  <a:lnTo>
                    <a:pt x="0" y="118159"/>
                  </a:lnTo>
                  <a:lnTo>
                    <a:pt x="10160" y="14393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768090" y="2832512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89" h="141605">
                  <a:moveTo>
                    <a:pt x="0" y="0"/>
                  </a:moveTo>
                  <a:lnTo>
                    <a:pt x="0" y="118791"/>
                  </a:lnTo>
                  <a:lnTo>
                    <a:pt x="8889" y="141347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776979" y="2854515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19344"/>
                  </a:lnTo>
                  <a:lnTo>
                    <a:pt x="8890" y="141900"/>
                  </a:lnTo>
                  <a:lnTo>
                    <a:pt x="8890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785870" y="2876518"/>
              <a:ext cx="10160" cy="146050"/>
            </a:xfrm>
            <a:custGeom>
              <a:avLst/>
              <a:gdLst/>
              <a:ahLst/>
              <a:cxnLst/>
              <a:rect l="l" t="t" r="r" b="b"/>
              <a:pathLst>
                <a:path w="10160" h="146050">
                  <a:moveTo>
                    <a:pt x="0" y="0"/>
                  </a:moveTo>
                  <a:lnTo>
                    <a:pt x="0" y="119898"/>
                  </a:lnTo>
                  <a:lnTo>
                    <a:pt x="10159" y="145676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794759" y="2898520"/>
              <a:ext cx="10160" cy="146685"/>
            </a:xfrm>
            <a:custGeom>
              <a:avLst/>
              <a:gdLst/>
              <a:ahLst/>
              <a:cxnLst/>
              <a:rect l="l" t="t" r="r" b="b"/>
              <a:pathLst>
                <a:path w="10160" h="146685">
                  <a:moveTo>
                    <a:pt x="0" y="0"/>
                  </a:moveTo>
                  <a:lnTo>
                    <a:pt x="0" y="120451"/>
                  </a:lnTo>
                  <a:lnTo>
                    <a:pt x="10160" y="14622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803650" y="2920523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60" h="147319">
                  <a:moveTo>
                    <a:pt x="0" y="0"/>
                  </a:moveTo>
                  <a:lnTo>
                    <a:pt x="0" y="121004"/>
                  </a:lnTo>
                  <a:lnTo>
                    <a:pt x="10160" y="146782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812540" y="2942526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1557"/>
                  </a:lnTo>
                  <a:lnTo>
                    <a:pt x="10160" y="147336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821429" y="2964529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2111"/>
                  </a:lnTo>
                  <a:lnTo>
                    <a:pt x="10160" y="147889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830320" y="2986532"/>
              <a:ext cx="10160" cy="148590"/>
            </a:xfrm>
            <a:custGeom>
              <a:avLst/>
              <a:gdLst/>
              <a:ahLst/>
              <a:cxnLst/>
              <a:rect l="l" t="t" r="r" b="b"/>
              <a:pathLst>
                <a:path w="10160" h="148589">
                  <a:moveTo>
                    <a:pt x="0" y="0"/>
                  </a:moveTo>
                  <a:lnTo>
                    <a:pt x="0" y="122664"/>
                  </a:lnTo>
                  <a:lnTo>
                    <a:pt x="10159" y="148442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839209" y="3008534"/>
              <a:ext cx="10160" cy="149225"/>
            </a:xfrm>
            <a:custGeom>
              <a:avLst/>
              <a:gdLst/>
              <a:ahLst/>
              <a:cxnLst/>
              <a:rect l="l" t="t" r="r" b="b"/>
              <a:pathLst>
                <a:path w="10160" h="149225">
                  <a:moveTo>
                    <a:pt x="0" y="0"/>
                  </a:moveTo>
                  <a:lnTo>
                    <a:pt x="0" y="123217"/>
                  </a:lnTo>
                  <a:lnTo>
                    <a:pt x="10160" y="148995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849370" y="3033680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89" h="146685">
                  <a:moveTo>
                    <a:pt x="0" y="0"/>
                  </a:moveTo>
                  <a:lnTo>
                    <a:pt x="0" y="123849"/>
                  </a:lnTo>
                  <a:lnTo>
                    <a:pt x="8889" y="146406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858259" y="3055683"/>
              <a:ext cx="8890" cy="147320"/>
            </a:xfrm>
            <a:custGeom>
              <a:avLst/>
              <a:gdLst/>
              <a:ahLst/>
              <a:cxnLst/>
              <a:rect l="l" t="t" r="r" b="b"/>
              <a:pathLst>
                <a:path w="8889" h="147319">
                  <a:moveTo>
                    <a:pt x="0" y="0"/>
                  </a:moveTo>
                  <a:lnTo>
                    <a:pt x="0" y="124403"/>
                  </a:lnTo>
                  <a:lnTo>
                    <a:pt x="8889" y="146959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867150" y="3077686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5">
                  <a:moveTo>
                    <a:pt x="0" y="0"/>
                  </a:moveTo>
                  <a:lnTo>
                    <a:pt x="0" y="124956"/>
                  </a:lnTo>
                  <a:lnTo>
                    <a:pt x="8889" y="147512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76040" y="3099689"/>
              <a:ext cx="8890" cy="148590"/>
            </a:xfrm>
            <a:custGeom>
              <a:avLst/>
              <a:gdLst/>
              <a:ahLst/>
              <a:cxnLst/>
              <a:rect l="l" t="t" r="r" b="b"/>
              <a:pathLst>
                <a:path w="8889" h="148589">
                  <a:moveTo>
                    <a:pt x="0" y="0"/>
                  </a:moveTo>
                  <a:lnTo>
                    <a:pt x="0" y="125509"/>
                  </a:lnTo>
                  <a:lnTo>
                    <a:pt x="8889" y="148065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884929" y="3121691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063"/>
                  </a:lnTo>
                  <a:lnTo>
                    <a:pt x="10160" y="15184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893820" y="3143694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616"/>
                  </a:lnTo>
                  <a:lnTo>
                    <a:pt x="10159" y="15239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902709" y="3165697"/>
              <a:ext cx="10160" cy="153035"/>
            </a:xfrm>
            <a:custGeom>
              <a:avLst/>
              <a:gdLst/>
              <a:ahLst/>
              <a:cxnLst/>
              <a:rect l="l" t="t" r="r" b="b"/>
              <a:pathLst>
                <a:path w="10160" h="153035">
                  <a:moveTo>
                    <a:pt x="0" y="0"/>
                  </a:moveTo>
                  <a:lnTo>
                    <a:pt x="0" y="127169"/>
                  </a:lnTo>
                  <a:lnTo>
                    <a:pt x="10160" y="152947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911600" y="3187700"/>
              <a:ext cx="10160" cy="153670"/>
            </a:xfrm>
            <a:custGeom>
              <a:avLst/>
              <a:gdLst/>
              <a:ahLst/>
              <a:cxnLst/>
              <a:rect l="l" t="t" r="r" b="b"/>
              <a:pathLst>
                <a:path w="10160" h="153670">
                  <a:moveTo>
                    <a:pt x="0" y="0"/>
                  </a:moveTo>
                  <a:lnTo>
                    <a:pt x="0" y="127722"/>
                  </a:lnTo>
                  <a:lnTo>
                    <a:pt x="10160" y="153501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920490" y="3209702"/>
              <a:ext cx="10160" cy="154305"/>
            </a:xfrm>
            <a:custGeom>
              <a:avLst/>
              <a:gdLst/>
              <a:ahLst/>
              <a:cxnLst/>
              <a:rect l="l" t="t" r="r" b="b"/>
              <a:pathLst>
                <a:path w="10160" h="154304">
                  <a:moveTo>
                    <a:pt x="0" y="0"/>
                  </a:moveTo>
                  <a:lnTo>
                    <a:pt x="0" y="128276"/>
                  </a:lnTo>
                  <a:lnTo>
                    <a:pt x="10160" y="15405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929379" y="3231705"/>
              <a:ext cx="10160" cy="154940"/>
            </a:xfrm>
            <a:custGeom>
              <a:avLst/>
              <a:gdLst/>
              <a:ahLst/>
              <a:cxnLst/>
              <a:rect l="l" t="t" r="r" b="b"/>
              <a:pathLst>
                <a:path w="10160" h="154939">
                  <a:moveTo>
                    <a:pt x="0" y="0"/>
                  </a:moveTo>
                  <a:lnTo>
                    <a:pt x="0" y="128829"/>
                  </a:lnTo>
                  <a:lnTo>
                    <a:pt x="10160" y="15460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38270" y="3253739"/>
              <a:ext cx="10160" cy="157480"/>
            </a:xfrm>
            <a:custGeom>
              <a:avLst/>
              <a:gdLst/>
              <a:ahLst/>
              <a:cxnLst/>
              <a:rect l="l" t="t" r="r" b="b"/>
              <a:pathLst>
                <a:path w="10160" h="157479">
                  <a:moveTo>
                    <a:pt x="10160" y="25400"/>
                  </a:moveTo>
                  <a:lnTo>
                    <a:pt x="5143" y="25400"/>
                  </a:lnTo>
                  <a:lnTo>
                    <a:pt x="514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29540"/>
                  </a:lnTo>
                  <a:lnTo>
                    <a:pt x="2565" y="129540"/>
                  </a:lnTo>
                  <a:lnTo>
                    <a:pt x="2565" y="142240"/>
                  </a:lnTo>
                  <a:lnTo>
                    <a:pt x="7670" y="142240"/>
                  </a:lnTo>
                  <a:lnTo>
                    <a:pt x="7670" y="157480"/>
                  </a:lnTo>
                  <a:lnTo>
                    <a:pt x="10160" y="157480"/>
                  </a:lnTo>
                  <a:lnTo>
                    <a:pt x="10160" y="142240"/>
                  </a:lnTo>
                  <a:lnTo>
                    <a:pt x="10160" y="129540"/>
                  </a:lnTo>
                  <a:lnTo>
                    <a:pt x="10160" y="2540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947159" y="3275710"/>
              <a:ext cx="10160" cy="161290"/>
            </a:xfrm>
            <a:custGeom>
              <a:avLst/>
              <a:gdLst/>
              <a:ahLst/>
              <a:cxnLst/>
              <a:rect l="l" t="t" r="r" b="b"/>
              <a:pathLst>
                <a:path w="10160" h="161289">
                  <a:moveTo>
                    <a:pt x="0" y="0"/>
                  </a:moveTo>
                  <a:lnTo>
                    <a:pt x="0" y="131423"/>
                  </a:lnTo>
                  <a:lnTo>
                    <a:pt x="10160" y="16116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957320" y="3300729"/>
              <a:ext cx="8890" cy="162560"/>
            </a:xfrm>
            <a:custGeom>
              <a:avLst/>
              <a:gdLst/>
              <a:ahLst/>
              <a:cxnLst/>
              <a:rect l="l" t="t" r="r" b="b"/>
              <a:pathLst>
                <a:path w="8889" h="162560">
                  <a:moveTo>
                    <a:pt x="8890" y="12700"/>
                  </a:moveTo>
                  <a:lnTo>
                    <a:pt x="2501" y="12700"/>
                  </a:lnTo>
                  <a:lnTo>
                    <a:pt x="250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4457" y="135890"/>
                  </a:lnTo>
                  <a:lnTo>
                    <a:pt x="4457" y="162560"/>
                  </a:lnTo>
                  <a:lnTo>
                    <a:pt x="8890" y="162560"/>
                  </a:lnTo>
                  <a:lnTo>
                    <a:pt x="8890" y="135890"/>
                  </a:lnTo>
                  <a:lnTo>
                    <a:pt x="8890" y="1270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66209" y="3323853"/>
              <a:ext cx="8890" cy="165100"/>
            </a:xfrm>
            <a:custGeom>
              <a:avLst/>
              <a:gdLst/>
              <a:ahLst/>
              <a:cxnLst/>
              <a:rect l="l" t="t" r="r" b="b"/>
              <a:pathLst>
                <a:path w="8889" h="165100">
                  <a:moveTo>
                    <a:pt x="0" y="0"/>
                  </a:moveTo>
                  <a:lnTo>
                    <a:pt x="0" y="139054"/>
                  </a:lnTo>
                  <a:lnTo>
                    <a:pt x="8889" y="16508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975100" y="3348173"/>
              <a:ext cx="8890" cy="167005"/>
            </a:xfrm>
            <a:custGeom>
              <a:avLst/>
              <a:gdLst/>
              <a:ahLst/>
              <a:cxnLst/>
              <a:rect l="l" t="t" r="r" b="b"/>
              <a:pathLst>
                <a:path w="8889" h="167004">
                  <a:moveTo>
                    <a:pt x="0" y="0"/>
                  </a:moveTo>
                  <a:lnTo>
                    <a:pt x="0" y="140760"/>
                  </a:lnTo>
                  <a:lnTo>
                    <a:pt x="8889" y="166788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983990" y="3372494"/>
              <a:ext cx="10160" cy="172720"/>
            </a:xfrm>
            <a:custGeom>
              <a:avLst/>
              <a:gdLst/>
              <a:ahLst/>
              <a:cxnLst/>
              <a:rect l="l" t="t" r="r" b="b"/>
              <a:pathLst>
                <a:path w="10160" h="172720">
                  <a:moveTo>
                    <a:pt x="0" y="0"/>
                  </a:moveTo>
                  <a:lnTo>
                    <a:pt x="0" y="142467"/>
                  </a:lnTo>
                  <a:lnTo>
                    <a:pt x="10160" y="17221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992879" y="3396815"/>
              <a:ext cx="10160" cy="173990"/>
            </a:xfrm>
            <a:custGeom>
              <a:avLst/>
              <a:gdLst/>
              <a:ahLst/>
              <a:cxnLst/>
              <a:rect l="l" t="t" r="r" b="b"/>
              <a:pathLst>
                <a:path w="10160" h="173989">
                  <a:moveTo>
                    <a:pt x="0" y="0"/>
                  </a:moveTo>
                  <a:lnTo>
                    <a:pt x="0" y="144173"/>
                  </a:lnTo>
                  <a:lnTo>
                    <a:pt x="10160" y="173919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001770" y="3421136"/>
              <a:ext cx="10160" cy="175895"/>
            </a:xfrm>
            <a:custGeom>
              <a:avLst/>
              <a:gdLst/>
              <a:ahLst/>
              <a:cxnLst/>
              <a:rect l="l" t="t" r="r" b="b"/>
              <a:pathLst>
                <a:path w="10160" h="175895">
                  <a:moveTo>
                    <a:pt x="0" y="0"/>
                  </a:moveTo>
                  <a:lnTo>
                    <a:pt x="0" y="145880"/>
                  </a:lnTo>
                  <a:lnTo>
                    <a:pt x="10159" y="17562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10659" y="3445457"/>
              <a:ext cx="10160" cy="177800"/>
            </a:xfrm>
            <a:custGeom>
              <a:avLst/>
              <a:gdLst/>
              <a:ahLst/>
              <a:cxnLst/>
              <a:rect l="l" t="t" r="r" b="b"/>
              <a:pathLst>
                <a:path w="10160" h="177800">
                  <a:moveTo>
                    <a:pt x="0" y="0"/>
                  </a:moveTo>
                  <a:lnTo>
                    <a:pt x="0" y="147586"/>
                  </a:lnTo>
                  <a:lnTo>
                    <a:pt x="10160" y="17733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019550" y="3469778"/>
              <a:ext cx="10160" cy="179070"/>
            </a:xfrm>
            <a:custGeom>
              <a:avLst/>
              <a:gdLst/>
              <a:ahLst/>
              <a:cxnLst/>
              <a:rect l="l" t="t" r="r" b="b"/>
              <a:pathLst>
                <a:path w="10160" h="179070">
                  <a:moveTo>
                    <a:pt x="0" y="0"/>
                  </a:moveTo>
                  <a:lnTo>
                    <a:pt x="0" y="149293"/>
                  </a:lnTo>
                  <a:lnTo>
                    <a:pt x="10160" y="17903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29709" y="3497573"/>
              <a:ext cx="8890" cy="177800"/>
            </a:xfrm>
            <a:custGeom>
              <a:avLst/>
              <a:gdLst/>
              <a:ahLst/>
              <a:cxnLst/>
              <a:rect l="l" t="t" r="r" b="b"/>
              <a:pathLst>
                <a:path w="8889" h="177800">
                  <a:moveTo>
                    <a:pt x="0" y="0"/>
                  </a:moveTo>
                  <a:lnTo>
                    <a:pt x="0" y="151243"/>
                  </a:lnTo>
                  <a:lnTo>
                    <a:pt x="8889" y="17727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38600" y="3521894"/>
              <a:ext cx="8890" cy="179070"/>
            </a:xfrm>
            <a:custGeom>
              <a:avLst/>
              <a:gdLst/>
              <a:ahLst/>
              <a:cxnLst/>
              <a:rect l="l" t="t" r="r" b="b"/>
              <a:pathLst>
                <a:path w="8889" h="179070">
                  <a:moveTo>
                    <a:pt x="0" y="0"/>
                  </a:moveTo>
                  <a:lnTo>
                    <a:pt x="0" y="152950"/>
                  </a:lnTo>
                  <a:lnTo>
                    <a:pt x="8889" y="178977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47490" y="3546214"/>
              <a:ext cx="8890" cy="180975"/>
            </a:xfrm>
            <a:custGeom>
              <a:avLst/>
              <a:gdLst/>
              <a:ahLst/>
              <a:cxnLst/>
              <a:rect l="l" t="t" r="r" b="b"/>
              <a:pathLst>
                <a:path w="8889" h="180975">
                  <a:moveTo>
                    <a:pt x="0" y="0"/>
                  </a:moveTo>
                  <a:lnTo>
                    <a:pt x="0" y="154656"/>
                  </a:lnTo>
                  <a:lnTo>
                    <a:pt x="8889" y="180684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056379" y="3570535"/>
              <a:ext cx="8890" cy="182880"/>
            </a:xfrm>
            <a:custGeom>
              <a:avLst/>
              <a:gdLst/>
              <a:ahLst/>
              <a:cxnLst/>
              <a:rect l="l" t="t" r="r" b="b"/>
              <a:pathLst>
                <a:path w="8889" h="182879">
                  <a:moveTo>
                    <a:pt x="0" y="0"/>
                  </a:moveTo>
                  <a:lnTo>
                    <a:pt x="0" y="156363"/>
                  </a:lnTo>
                  <a:lnTo>
                    <a:pt x="8890" y="182390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065270" y="359485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60" h="187960">
                  <a:moveTo>
                    <a:pt x="0" y="0"/>
                  </a:moveTo>
                  <a:lnTo>
                    <a:pt x="0" y="158069"/>
                  </a:lnTo>
                  <a:lnTo>
                    <a:pt x="10159" y="18781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74159" y="3619177"/>
              <a:ext cx="10160" cy="189865"/>
            </a:xfrm>
            <a:custGeom>
              <a:avLst/>
              <a:gdLst/>
              <a:ahLst/>
              <a:cxnLst/>
              <a:rect l="l" t="t" r="r" b="b"/>
              <a:pathLst>
                <a:path w="10160" h="189864">
                  <a:moveTo>
                    <a:pt x="0" y="0"/>
                  </a:moveTo>
                  <a:lnTo>
                    <a:pt x="0" y="159776"/>
                  </a:lnTo>
                  <a:lnTo>
                    <a:pt x="10160" y="18952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83050" y="3643498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60" h="191770">
                  <a:moveTo>
                    <a:pt x="0" y="0"/>
                  </a:moveTo>
                  <a:lnTo>
                    <a:pt x="0" y="161482"/>
                  </a:lnTo>
                  <a:lnTo>
                    <a:pt x="10160" y="19122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091940" y="366781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60" h="193039">
                  <a:moveTo>
                    <a:pt x="0" y="0"/>
                  </a:moveTo>
                  <a:lnTo>
                    <a:pt x="0" y="163189"/>
                  </a:lnTo>
                  <a:lnTo>
                    <a:pt x="10160" y="19293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100829" y="3692140"/>
              <a:ext cx="10160" cy="194945"/>
            </a:xfrm>
            <a:custGeom>
              <a:avLst/>
              <a:gdLst/>
              <a:ahLst/>
              <a:cxnLst/>
              <a:rect l="l" t="t" r="r" b="b"/>
              <a:pathLst>
                <a:path w="10160" h="194945">
                  <a:moveTo>
                    <a:pt x="0" y="0"/>
                  </a:moveTo>
                  <a:lnTo>
                    <a:pt x="0" y="164895"/>
                  </a:lnTo>
                  <a:lnTo>
                    <a:pt x="10160" y="19464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109720" y="3716460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60" h="196850">
                  <a:moveTo>
                    <a:pt x="0" y="0"/>
                  </a:moveTo>
                  <a:lnTo>
                    <a:pt x="0" y="166602"/>
                  </a:lnTo>
                  <a:lnTo>
                    <a:pt x="10159" y="196347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118609" y="3740781"/>
              <a:ext cx="10160" cy="198120"/>
            </a:xfrm>
            <a:custGeom>
              <a:avLst/>
              <a:gdLst/>
              <a:ahLst/>
              <a:cxnLst/>
              <a:rect l="l" t="t" r="r" b="b"/>
              <a:pathLst>
                <a:path w="10160" h="198120">
                  <a:moveTo>
                    <a:pt x="0" y="0"/>
                  </a:moveTo>
                  <a:lnTo>
                    <a:pt x="0" y="168308"/>
                  </a:lnTo>
                  <a:lnTo>
                    <a:pt x="10160" y="19805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127500" y="3765102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60" h="200025">
                  <a:moveTo>
                    <a:pt x="0" y="0"/>
                  </a:moveTo>
                  <a:lnTo>
                    <a:pt x="0" y="170015"/>
                  </a:lnTo>
                  <a:lnTo>
                    <a:pt x="10160" y="199760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37659" y="3792897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89" h="198120">
                  <a:moveTo>
                    <a:pt x="0" y="0"/>
                  </a:moveTo>
                  <a:lnTo>
                    <a:pt x="0" y="171965"/>
                  </a:lnTo>
                  <a:lnTo>
                    <a:pt x="8889" y="197993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46550" y="3817619"/>
              <a:ext cx="8890" cy="195580"/>
            </a:xfrm>
            <a:custGeom>
              <a:avLst/>
              <a:gdLst/>
              <a:ahLst/>
              <a:cxnLst/>
              <a:rect l="l" t="t" r="r" b="b"/>
              <a:pathLst>
                <a:path w="8889" h="195579">
                  <a:moveTo>
                    <a:pt x="8890" y="24130"/>
                  </a:moveTo>
                  <a:lnTo>
                    <a:pt x="4546" y="24130"/>
                  </a:lnTo>
                  <a:lnTo>
                    <a:pt x="4546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172720"/>
                  </a:lnTo>
                  <a:lnTo>
                    <a:pt x="3492" y="172720"/>
                  </a:lnTo>
                  <a:lnTo>
                    <a:pt x="3492" y="194310"/>
                  </a:lnTo>
                  <a:lnTo>
                    <a:pt x="7391" y="194310"/>
                  </a:lnTo>
                  <a:lnTo>
                    <a:pt x="7391" y="195580"/>
                  </a:lnTo>
                  <a:lnTo>
                    <a:pt x="8775" y="195580"/>
                  </a:lnTo>
                  <a:lnTo>
                    <a:pt x="8775" y="194310"/>
                  </a:lnTo>
                  <a:lnTo>
                    <a:pt x="8890" y="172720"/>
                  </a:lnTo>
                  <a:lnTo>
                    <a:pt x="8890" y="2413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155440" y="3841539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89" h="171450">
                  <a:moveTo>
                    <a:pt x="0" y="0"/>
                  </a:moveTo>
                  <a:lnTo>
                    <a:pt x="0" y="170965"/>
                  </a:lnTo>
                  <a:lnTo>
                    <a:pt x="8889" y="166096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164329" y="386586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41775"/>
                  </a:lnTo>
                  <a:lnTo>
                    <a:pt x="8890" y="136907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173220" y="3890181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60" h="113029">
                  <a:moveTo>
                    <a:pt x="0" y="0"/>
                  </a:moveTo>
                  <a:lnTo>
                    <a:pt x="0" y="112586"/>
                  </a:lnTo>
                  <a:lnTo>
                    <a:pt x="10159" y="107022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182109" y="3914501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60" h="83820">
                  <a:moveTo>
                    <a:pt x="0" y="0"/>
                  </a:moveTo>
                  <a:lnTo>
                    <a:pt x="0" y="83397"/>
                  </a:lnTo>
                  <a:lnTo>
                    <a:pt x="10160" y="77833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191000" y="3938822"/>
              <a:ext cx="10160" cy="54610"/>
            </a:xfrm>
            <a:custGeom>
              <a:avLst/>
              <a:gdLst/>
              <a:ahLst/>
              <a:cxnLst/>
              <a:rect l="l" t="t" r="r" b="b"/>
              <a:pathLst>
                <a:path w="10160" h="54610">
                  <a:moveTo>
                    <a:pt x="0" y="0"/>
                  </a:moveTo>
                  <a:lnTo>
                    <a:pt x="0" y="54208"/>
                  </a:lnTo>
                  <a:lnTo>
                    <a:pt x="10160" y="4864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199890" y="3963143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20" h="25400">
                  <a:moveTo>
                    <a:pt x="0" y="0"/>
                  </a:moveTo>
                  <a:lnTo>
                    <a:pt x="0" y="25019"/>
                  </a:lnTo>
                  <a:lnTo>
                    <a:pt x="7620" y="20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30810" y="2412301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58420" y="0"/>
                  </a:moveTo>
                  <a:lnTo>
                    <a:pt x="30480" y="14312"/>
                  </a:lnTo>
                  <a:lnTo>
                    <a:pt x="27940" y="15608"/>
                  </a:lnTo>
                  <a:lnTo>
                    <a:pt x="0" y="29908"/>
                  </a:lnTo>
                  <a:lnTo>
                    <a:pt x="22860" y="118808"/>
                  </a:lnTo>
                  <a:lnTo>
                    <a:pt x="27940" y="116065"/>
                  </a:lnTo>
                  <a:lnTo>
                    <a:pt x="30480" y="114693"/>
                  </a:lnTo>
                  <a:lnTo>
                    <a:pt x="58420" y="9958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86689" y="2397985"/>
              <a:ext cx="30480" cy="115570"/>
            </a:xfrm>
            <a:custGeom>
              <a:avLst/>
              <a:gdLst/>
              <a:ahLst/>
              <a:cxnLst/>
              <a:rect l="l" t="t" r="r" b="b"/>
              <a:pathLst>
                <a:path w="30479" h="115569">
                  <a:moveTo>
                    <a:pt x="30480" y="0"/>
                  </a:moveTo>
                  <a:lnTo>
                    <a:pt x="0" y="15608"/>
                  </a:lnTo>
                  <a:lnTo>
                    <a:pt x="0" y="115264"/>
                  </a:lnTo>
                  <a:lnTo>
                    <a:pt x="30480" y="9877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15900" y="2383677"/>
              <a:ext cx="29209" cy="114300"/>
            </a:xfrm>
            <a:custGeom>
              <a:avLst/>
              <a:gdLst/>
              <a:ahLst/>
              <a:cxnLst/>
              <a:rect l="l" t="t" r="r" b="b"/>
              <a:pathLst>
                <a:path w="29210" h="114300">
                  <a:moveTo>
                    <a:pt x="29210" y="0"/>
                  </a:moveTo>
                  <a:lnTo>
                    <a:pt x="0" y="14958"/>
                  </a:lnTo>
                  <a:lnTo>
                    <a:pt x="0" y="113773"/>
                  </a:lnTo>
                  <a:lnTo>
                    <a:pt x="29210" y="9797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2570" y="2369370"/>
              <a:ext cx="30480" cy="113664"/>
            </a:xfrm>
            <a:custGeom>
              <a:avLst/>
              <a:gdLst/>
              <a:ahLst/>
              <a:cxnLst/>
              <a:rect l="l" t="t" r="r" b="b"/>
              <a:pathLst>
                <a:path w="30479" h="113664">
                  <a:moveTo>
                    <a:pt x="30479" y="0"/>
                  </a:moveTo>
                  <a:lnTo>
                    <a:pt x="0" y="15608"/>
                  </a:lnTo>
                  <a:lnTo>
                    <a:pt x="0" y="113655"/>
                  </a:lnTo>
                  <a:lnTo>
                    <a:pt x="30479" y="971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70509" y="2354411"/>
              <a:ext cx="31750" cy="113664"/>
            </a:xfrm>
            <a:custGeom>
              <a:avLst/>
              <a:gdLst/>
              <a:ahLst/>
              <a:cxnLst/>
              <a:rect l="l" t="t" r="r" b="b"/>
              <a:pathLst>
                <a:path w="31750" h="113664">
                  <a:moveTo>
                    <a:pt x="31750" y="0"/>
                  </a:moveTo>
                  <a:lnTo>
                    <a:pt x="0" y="16258"/>
                  </a:lnTo>
                  <a:lnTo>
                    <a:pt x="0" y="113501"/>
                  </a:lnTo>
                  <a:lnTo>
                    <a:pt x="31750" y="9632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99720" y="2340754"/>
              <a:ext cx="29209" cy="111760"/>
            </a:xfrm>
            <a:custGeom>
              <a:avLst/>
              <a:gdLst/>
              <a:ahLst/>
              <a:cxnLst/>
              <a:rect l="l" t="t" r="r" b="b"/>
              <a:pathLst>
                <a:path w="29210" h="111760">
                  <a:moveTo>
                    <a:pt x="29209" y="0"/>
                  </a:moveTo>
                  <a:lnTo>
                    <a:pt x="0" y="14958"/>
                  </a:lnTo>
                  <a:lnTo>
                    <a:pt x="0" y="111359"/>
                  </a:lnTo>
                  <a:lnTo>
                    <a:pt x="29209" y="9556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6390" y="2326446"/>
              <a:ext cx="30480" cy="111760"/>
            </a:xfrm>
            <a:custGeom>
              <a:avLst/>
              <a:gdLst/>
              <a:ahLst/>
              <a:cxnLst/>
              <a:rect l="l" t="t" r="r" b="b"/>
              <a:pathLst>
                <a:path w="30479" h="111760">
                  <a:moveTo>
                    <a:pt x="30480" y="0"/>
                  </a:moveTo>
                  <a:lnTo>
                    <a:pt x="0" y="15608"/>
                  </a:lnTo>
                  <a:lnTo>
                    <a:pt x="0" y="111242"/>
                  </a:lnTo>
                  <a:lnTo>
                    <a:pt x="30480" y="947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54329" y="2311488"/>
              <a:ext cx="31750" cy="111125"/>
            </a:xfrm>
            <a:custGeom>
              <a:avLst/>
              <a:gdLst/>
              <a:ahLst/>
              <a:cxnLst/>
              <a:rect l="l" t="t" r="r" b="b"/>
              <a:pathLst>
                <a:path w="31750" h="111125">
                  <a:moveTo>
                    <a:pt x="31750" y="0"/>
                  </a:moveTo>
                  <a:lnTo>
                    <a:pt x="0" y="16258"/>
                  </a:lnTo>
                  <a:lnTo>
                    <a:pt x="0" y="111088"/>
                  </a:lnTo>
                  <a:lnTo>
                    <a:pt x="31750" y="939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83540" y="2297831"/>
              <a:ext cx="29209" cy="109220"/>
            </a:xfrm>
            <a:custGeom>
              <a:avLst/>
              <a:gdLst/>
              <a:ahLst/>
              <a:cxnLst/>
              <a:rect l="l" t="t" r="r" b="b"/>
              <a:pathLst>
                <a:path w="29209" h="109219">
                  <a:moveTo>
                    <a:pt x="29210" y="0"/>
                  </a:moveTo>
                  <a:lnTo>
                    <a:pt x="0" y="14958"/>
                  </a:lnTo>
                  <a:lnTo>
                    <a:pt x="0" y="108946"/>
                  </a:lnTo>
                  <a:lnTo>
                    <a:pt x="29210" y="93147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10209" y="2282872"/>
              <a:ext cx="31750" cy="109855"/>
            </a:xfrm>
            <a:custGeom>
              <a:avLst/>
              <a:gdLst/>
              <a:ahLst/>
              <a:cxnLst/>
              <a:rect l="l" t="t" r="r" b="b"/>
              <a:pathLst>
                <a:path w="31750" h="109855">
                  <a:moveTo>
                    <a:pt x="31750" y="0"/>
                  </a:moveTo>
                  <a:lnTo>
                    <a:pt x="0" y="16258"/>
                  </a:lnTo>
                  <a:lnTo>
                    <a:pt x="0" y="109479"/>
                  </a:lnTo>
                  <a:lnTo>
                    <a:pt x="31750" y="9230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39419" y="2268565"/>
              <a:ext cx="30480" cy="108585"/>
            </a:xfrm>
            <a:custGeom>
              <a:avLst/>
              <a:gdLst/>
              <a:ahLst/>
              <a:cxnLst/>
              <a:rect l="l" t="t" r="r" b="b"/>
              <a:pathLst>
                <a:path w="30479" h="108585">
                  <a:moveTo>
                    <a:pt x="30479" y="0"/>
                  </a:moveTo>
                  <a:lnTo>
                    <a:pt x="0" y="15608"/>
                  </a:lnTo>
                  <a:lnTo>
                    <a:pt x="0" y="107988"/>
                  </a:lnTo>
                  <a:lnTo>
                    <a:pt x="30479" y="915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67359" y="2254907"/>
              <a:ext cx="29209" cy="106680"/>
            </a:xfrm>
            <a:custGeom>
              <a:avLst/>
              <a:gdLst/>
              <a:ahLst/>
              <a:cxnLst/>
              <a:rect l="l" t="t" r="r" b="b"/>
              <a:pathLst>
                <a:path w="29209" h="106680">
                  <a:moveTo>
                    <a:pt x="29210" y="0"/>
                  </a:moveTo>
                  <a:lnTo>
                    <a:pt x="0" y="14958"/>
                  </a:lnTo>
                  <a:lnTo>
                    <a:pt x="0" y="106533"/>
                  </a:lnTo>
                  <a:lnTo>
                    <a:pt x="29210" y="9073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94030" y="2239949"/>
              <a:ext cx="31750" cy="107314"/>
            </a:xfrm>
            <a:custGeom>
              <a:avLst/>
              <a:gdLst/>
              <a:ahLst/>
              <a:cxnLst/>
              <a:rect l="l" t="t" r="r" b="b"/>
              <a:pathLst>
                <a:path w="31750" h="107314">
                  <a:moveTo>
                    <a:pt x="31750" y="0"/>
                  </a:moveTo>
                  <a:lnTo>
                    <a:pt x="0" y="16258"/>
                  </a:lnTo>
                  <a:lnTo>
                    <a:pt x="0" y="107066"/>
                  </a:lnTo>
                  <a:lnTo>
                    <a:pt x="31750" y="8989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23240" y="2225641"/>
              <a:ext cx="30480" cy="106045"/>
            </a:xfrm>
            <a:custGeom>
              <a:avLst/>
              <a:gdLst/>
              <a:ahLst/>
              <a:cxnLst/>
              <a:rect l="l" t="t" r="r" b="b"/>
              <a:pathLst>
                <a:path w="30479" h="106044">
                  <a:moveTo>
                    <a:pt x="30479" y="0"/>
                  </a:moveTo>
                  <a:lnTo>
                    <a:pt x="0" y="15608"/>
                  </a:lnTo>
                  <a:lnTo>
                    <a:pt x="0" y="105575"/>
                  </a:lnTo>
                  <a:lnTo>
                    <a:pt x="30479" y="890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51180" y="2211333"/>
              <a:ext cx="30480" cy="104775"/>
            </a:xfrm>
            <a:custGeom>
              <a:avLst/>
              <a:gdLst/>
              <a:ahLst/>
              <a:cxnLst/>
              <a:rect l="l" t="t" r="r" b="b"/>
              <a:pathLst>
                <a:path w="30479" h="104775">
                  <a:moveTo>
                    <a:pt x="30479" y="0"/>
                  </a:moveTo>
                  <a:lnTo>
                    <a:pt x="0" y="15608"/>
                  </a:lnTo>
                  <a:lnTo>
                    <a:pt x="0" y="104770"/>
                  </a:lnTo>
                  <a:lnTo>
                    <a:pt x="30479" y="882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79119" y="2197025"/>
              <a:ext cx="30480" cy="104139"/>
            </a:xfrm>
            <a:custGeom>
              <a:avLst/>
              <a:gdLst/>
              <a:ahLst/>
              <a:cxnLst/>
              <a:rect l="l" t="t" r="r" b="b"/>
              <a:pathLst>
                <a:path w="30479" h="104139">
                  <a:moveTo>
                    <a:pt x="30479" y="0"/>
                  </a:moveTo>
                  <a:lnTo>
                    <a:pt x="0" y="15608"/>
                  </a:lnTo>
                  <a:lnTo>
                    <a:pt x="0" y="103966"/>
                  </a:lnTo>
                  <a:lnTo>
                    <a:pt x="30479" y="874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07059" y="2182718"/>
              <a:ext cx="30480" cy="103505"/>
            </a:xfrm>
            <a:custGeom>
              <a:avLst/>
              <a:gdLst/>
              <a:ahLst/>
              <a:cxnLst/>
              <a:rect l="l" t="t" r="r" b="b"/>
              <a:pathLst>
                <a:path w="30479" h="103505">
                  <a:moveTo>
                    <a:pt x="30480" y="0"/>
                  </a:moveTo>
                  <a:lnTo>
                    <a:pt x="0" y="15608"/>
                  </a:lnTo>
                  <a:lnTo>
                    <a:pt x="0" y="103162"/>
                  </a:lnTo>
                  <a:lnTo>
                    <a:pt x="30480" y="866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35000" y="2168410"/>
              <a:ext cx="30480" cy="102870"/>
            </a:xfrm>
            <a:custGeom>
              <a:avLst/>
              <a:gdLst/>
              <a:ahLst/>
              <a:cxnLst/>
              <a:rect l="l" t="t" r="r" b="b"/>
              <a:pathLst>
                <a:path w="30479" h="102869">
                  <a:moveTo>
                    <a:pt x="30479" y="0"/>
                  </a:moveTo>
                  <a:lnTo>
                    <a:pt x="0" y="15608"/>
                  </a:lnTo>
                  <a:lnTo>
                    <a:pt x="0" y="102357"/>
                  </a:lnTo>
                  <a:lnTo>
                    <a:pt x="30479" y="858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62940" y="2154102"/>
              <a:ext cx="30480" cy="101600"/>
            </a:xfrm>
            <a:custGeom>
              <a:avLst/>
              <a:gdLst/>
              <a:ahLst/>
              <a:cxnLst/>
              <a:rect l="l" t="t" r="r" b="b"/>
              <a:pathLst>
                <a:path w="30479" h="101600">
                  <a:moveTo>
                    <a:pt x="30479" y="0"/>
                  </a:moveTo>
                  <a:lnTo>
                    <a:pt x="0" y="15608"/>
                  </a:lnTo>
                  <a:lnTo>
                    <a:pt x="0" y="101553"/>
                  </a:lnTo>
                  <a:lnTo>
                    <a:pt x="30479" y="850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90880" y="2139794"/>
              <a:ext cx="30480" cy="100965"/>
            </a:xfrm>
            <a:custGeom>
              <a:avLst/>
              <a:gdLst/>
              <a:ahLst/>
              <a:cxnLst/>
              <a:rect l="l" t="t" r="r" b="b"/>
              <a:pathLst>
                <a:path w="30479" h="100964">
                  <a:moveTo>
                    <a:pt x="30479" y="0"/>
                  </a:moveTo>
                  <a:lnTo>
                    <a:pt x="0" y="15608"/>
                  </a:lnTo>
                  <a:lnTo>
                    <a:pt x="0" y="100748"/>
                  </a:lnTo>
                  <a:lnTo>
                    <a:pt x="30479" y="842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18819" y="2125486"/>
              <a:ext cx="30480" cy="100330"/>
            </a:xfrm>
            <a:custGeom>
              <a:avLst/>
              <a:gdLst/>
              <a:ahLst/>
              <a:cxnLst/>
              <a:rect l="l" t="t" r="r" b="b"/>
              <a:pathLst>
                <a:path w="30479" h="100330">
                  <a:moveTo>
                    <a:pt x="30479" y="0"/>
                  </a:moveTo>
                  <a:lnTo>
                    <a:pt x="0" y="15608"/>
                  </a:lnTo>
                  <a:lnTo>
                    <a:pt x="0" y="99944"/>
                  </a:lnTo>
                  <a:lnTo>
                    <a:pt x="30479" y="834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46759" y="2111179"/>
              <a:ext cx="30480" cy="99695"/>
            </a:xfrm>
            <a:custGeom>
              <a:avLst/>
              <a:gdLst/>
              <a:ahLst/>
              <a:cxnLst/>
              <a:rect l="l" t="t" r="r" b="b"/>
              <a:pathLst>
                <a:path w="30479" h="99694">
                  <a:moveTo>
                    <a:pt x="30480" y="0"/>
                  </a:moveTo>
                  <a:lnTo>
                    <a:pt x="0" y="15608"/>
                  </a:lnTo>
                  <a:lnTo>
                    <a:pt x="0" y="99140"/>
                  </a:lnTo>
                  <a:lnTo>
                    <a:pt x="30480" y="8265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74700" y="2096871"/>
              <a:ext cx="30480" cy="98425"/>
            </a:xfrm>
            <a:custGeom>
              <a:avLst/>
              <a:gdLst/>
              <a:ahLst/>
              <a:cxnLst/>
              <a:rect l="l" t="t" r="r" b="b"/>
              <a:pathLst>
                <a:path w="30479" h="98425">
                  <a:moveTo>
                    <a:pt x="30479" y="0"/>
                  </a:moveTo>
                  <a:lnTo>
                    <a:pt x="0" y="15608"/>
                  </a:lnTo>
                  <a:lnTo>
                    <a:pt x="0" y="98335"/>
                  </a:lnTo>
                  <a:lnTo>
                    <a:pt x="30479" y="8184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2640" y="2082563"/>
              <a:ext cx="30480" cy="97790"/>
            </a:xfrm>
            <a:custGeom>
              <a:avLst/>
              <a:gdLst/>
              <a:ahLst/>
              <a:cxnLst/>
              <a:rect l="l" t="t" r="r" b="b"/>
              <a:pathLst>
                <a:path w="30480" h="97789">
                  <a:moveTo>
                    <a:pt x="30479" y="0"/>
                  </a:moveTo>
                  <a:lnTo>
                    <a:pt x="0" y="15608"/>
                  </a:lnTo>
                  <a:lnTo>
                    <a:pt x="0" y="97531"/>
                  </a:lnTo>
                  <a:lnTo>
                    <a:pt x="30479" y="810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30580" y="2068255"/>
              <a:ext cx="30480" cy="97155"/>
            </a:xfrm>
            <a:custGeom>
              <a:avLst/>
              <a:gdLst/>
              <a:ahLst/>
              <a:cxnLst/>
              <a:rect l="l" t="t" r="r" b="b"/>
              <a:pathLst>
                <a:path w="30480" h="97155">
                  <a:moveTo>
                    <a:pt x="30479" y="0"/>
                  </a:moveTo>
                  <a:lnTo>
                    <a:pt x="0" y="15608"/>
                  </a:lnTo>
                  <a:lnTo>
                    <a:pt x="0" y="96727"/>
                  </a:lnTo>
                  <a:lnTo>
                    <a:pt x="30479" y="802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58519" y="2053947"/>
              <a:ext cx="30480" cy="96520"/>
            </a:xfrm>
            <a:custGeom>
              <a:avLst/>
              <a:gdLst/>
              <a:ahLst/>
              <a:cxnLst/>
              <a:rect l="l" t="t" r="r" b="b"/>
              <a:pathLst>
                <a:path w="30480" h="96519">
                  <a:moveTo>
                    <a:pt x="30480" y="0"/>
                  </a:moveTo>
                  <a:lnTo>
                    <a:pt x="0" y="15608"/>
                  </a:lnTo>
                  <a:lnTo>
                    <a:pt x="0" y="95922"/>
                  </a:lnTo>
                  <a:lnTo>
                    <a:pt x="30480" y="794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6460" y="2039639"/>
              <a:ext cx="30480" cy="95250"/>
            </a:xfrm>
            <a:custGeom>
              <a:avLst/>
              <a:gdLst/>
              <a:ahLst/>
              <a:cxnLst/>
              <a:rect l="l" t="t" r="r" b="b"/>
              <a:pathLst>
                <a:path w="30480" h="95250">
                  <a:moveTo>
                    <a:pt x="30480" y="0"/>
                  </a:moveTo>
                  <a:lnTo>
                    <a:pt x="0" y="15608"/>
                  </a:lnTo>
                  <a:lnTo>
                    <a:pt x="0" y="95118"/>
                  </a:lnTo>
                  <a:lnTo>
                    <a:pt x="30480" y="786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14400" y="2025331"/>
              <a:ext cx="30480" cy="94615"/>
            </a:xfrm>
            <a:custGeom>
              <a:avLst/>
              <a:gdLst/>
              <a:ahLst/>
              <a:cxnLst/>
              <a:rect l="l" t="t" r="r" b="b"/>
              <a:pathLst>
                <a:path w="30480" h="94614">
                  <a:moveTo>
                    <a:pt x="30480" y="0"/>
                  </a:moveTo>
                  <a:lnTo>
                    <a:pt x="0" y="15608"/>
                  </a:lnTo>
                  <a:lnTo>
                    <a:pt x="0" y="94313"/>
                  </a:lnTo>
                  <a:lnTo>
                    <a:pt x="30480" y="778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42339" y="2011024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79" y="0"/>
                  </a:moveTo>
                  <a:lnTo>
                    <a:pt x="0" y="15608"/>
                  </a:lnTo>
                  <a:lnTo>
                    <a:pt x="0" y="93509"/>
                  </a:lnTo>
                  <a:lnTo>
                    <a:pt x="19050" y="83205"/>
                  </a:lnTo>
                  <a:lnTo>
                    <a:pt x="30479" y="777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70280" y="1996716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5608"/>
                  </a:lnTo>
                  <a:lnTo>
                    <a:pt x="0" y="93240"/>
                  </a:lnTo>
                  <a:lnTo>
                    <a:pt x="30479" y="785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98219" y="1982612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25400" y="2397"/>
                  </a:lnTo>
                  <a:lnTo>
                    <a:pt x="0" y="15404"/>
                  </a:lnTo>
                  <a:lnTo>
                    <a:pt x="0" y="93913"/>
                  </a:lnTo>
                  <a:lnTo>
                    <a:pt x="30480" y="792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026160" y="1969428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668"/>
                  </a:lnTo>
                  <a:lnTo>
                    <a:pt x="30480" y="7901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054100" y="1956243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422"/>
                  </a:lnTo>
                  <a:lnTo>
                    <a:pt x="30480" y="787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82039" y="1943058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3177"/>
                  </a:lnTo>
                  <a:lnTo>
                    <a:pt x="30479" y="7852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109980" y="1929873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2931"/>
                  </a:lnTo>
                  <a:lnTo>
                    <a:pt x="30479" y="782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137919" y="191668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686"/>
                  </a:lnTo>
                  <a:lnTo>
                    <a:pt x="30480" y="780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165860" y="190350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440"/>
                  </a:lnTo>
                  <a:lnTo>
                    <a:pt x="30480" y="777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193800" y="189031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19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221739" y="187713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949"/>
                  </a:lnTo>
                  <a:lnTo>
                    <a:pt x="30479" y="772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49680" y="186395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704"/>
                  </a:lnTo>
                  <a:lnTo>
                    <a:pt x="30479" y="7705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277619" y="185076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80" y="0"/>
                  </a:moveTo>
                  <a:lnTo>
                    <a:pt x="0" y="14383"/>
                  </a:lnTo>
                  <a:lnTo>
                    <a:pt x="0" y="91458"/>
                  </a:lnTo>
                  <a:lnTo>
                    <a:pt x="30480" y="76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305560" y="183758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1213"/>
                  </a:lnTo>
                  <a:lnTo>
                    <a:pt x="30480" y="765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333500" y="182439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0967"/>
                  </a:lnTo>
                  <a:lnTo>
                    <a:pt x="30480" y="763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361439" y="18112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722"/>
                  </a:lnTo>
                  <a:lnTo>
                    <a:pt x="30479" y="760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389380" y="179802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476"/>
                  </a:lnTo>
                  <a:lnTo>
                    <a:pt x="30479" y="758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417319" y="1784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4383"/>
                  </a:lnTo>
                  <a:lnTo>
                    <a:pt x="0" y="90231"/>
                  </a:lnTo>
                  <a:lnTo>
                    <a:pt x="30480" y="755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445260" y="177165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985"/>
                  </a:lnTo>
                  <a:lnTo>
                    <a:pt x="30480" y="753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473200" y="175847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740"/>
                  </a:lnTo>
                  <a:lnTo>
                    <a:pt x="30480" y="750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501139" y="174528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494"/>
                  </a:lnTo>
                  <a:lnTo>
                    <a:pt x="30479" y="7484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529080" y="1732103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249"/>
                  </a:lnTo>
                  <a:lnTo>
                    <a:pt x="30479" y="745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557019" y="171891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80" y="0"/>
                  </a:moveTo>
                  <a:lnTo>
                    <a:pt x="0" y="14383"/>
                  </a:lnTo>
                  <a:lnTo>
                    <a:pt x="0" y="89003"/>
                  </a:lnTo>
                  <a:lnTo>
                    <a:pt x="30480" y="743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584960" y="1705734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758"/>
                  </a:lnTo>
                  <a:lnTo>
                    <a:pt x="30480" y="741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612900" y="1692549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512"/>
                  </a:lnTo>
                  <a:lnTo>
                    <a:pt x="30480" y="738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40839" y="1679364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267"/>
                  </a:lnTo>
                  <a:lnTo>
                    <a:pt x="30480" y="736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668779" y="1666179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021"/>
                  </a:lnTo>
                  <a:lnTo>
                    <a:pt x="30480" y="733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696720" y="1652995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7776"/>
                  </a:lnTo>
                  <a:lnTo>
                    <a:pt x="30480" y="7312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724660" y="1639810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79" y="0"/>
                  </a:moveTo>
                  <a:lnTo>
                    <a:pt x="0" y="14383"/>
                  </a:lnTo>
                  <a:lnTo>
                    <a:pt x="0" y="87530"/>
                  </a:lnTo>
                  <a:lnTo>
                    <a:pt x="30479" y="728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752600" y="1626625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285"/>
                  </a:lnTo>
                  <a:lnTo>
                    <a:pt x="30480" y="726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780539" y="1613441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039"/>
                  </a:lnTo>
                  <a:lnTo>
                    <a:pt x="2540" y="85818"/>
                  </a:lnTo>
                  <a:lnTo>
                    <a:pt x="30480" y="740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808479" y="1600256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344"/>
                  </a:lnTo>
                  <a:lnTo>
                    <a:pt x="30480" y="755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836420" y="1587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803"/>
                  </a:lnTo>
                  <a:lnTo>
                    <a:pt x="30480" y="770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64360" y="15745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17779" y="5324"/>
                  </a:lnTo>
                  <a:lnTo>
                    <a:pt x="0" y="13714"/>
                  </a:lnTo>
                  <a:lnTo>
                    <a:pt x="0" y="90593"/>
                  </a:lnTo>
                  <a:lnTo>
                    <a:pt x="30479" y="77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892300" y="1562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81"/>
                  </a:lnTo>
                  <a:lnTo>
                    <a:pt x="30480" y="777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920239" y="15511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69"/>
                  </a:lnTo>
                  <a:lnTo>
                    <a:pt x="30480" y="777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948179" y="15394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56"/>
                  </a:lnTo>
                  <a:lnTo>
                    <a:pt x="30480" y="7776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976120" y="15277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44"/>
                  </a:lnTo>
                  <a:lnTo>
                    <a:pt x="30480" y="777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004060" y="15159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532"/>
                  </a:lnTo>
                  <a:lnTo>
                    <a:pt x="30479" y="77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032000" y="150427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20"/>
                  </a:lnTo>
                  <a:lnTo>
                    <a:pt x="30480" y="7772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059939" y="149256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07"/>
                  </a:lnTo>
                  <a:lnTo>
                    <a:pt x="30480" y="777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087879" y="148085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95"/>
                  </a:lnTo>
                  <a:lnTo>
                    <a:pt x="30480" y="7770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115820" y="14691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83"/>
                  </a:lnTo>
                  <a:lnTo>
                    <a:pt x="30480" y="7769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143760" y="145742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70"/>
                  </a:lnTo>
                  <a:lnTo>
                    <a:pt x="30479" y="776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171700" y="14457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58"/>
                  </a:lnTo>
                  <a:lnTo>
                    <a:pt x="30480" y="776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199639" y="143399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46"/>
                  </a:lnTo>
                  <a:lnTo>
                    <a:pt x="30480" y="776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227579" y="142228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34"/>
                  </a:lnTo>
                  <a:lnTo>
                    <a:pt x="30480" y="776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255520" y="141057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21"/>
                  </a:lnTo>
                  <a:lnTo>
                    <a:pt x="30480" y="776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283460" y="139885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09"/>
                  </a:lnTo>
                  <a:lnTo>
                    <a:pt x="30479" y="7761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311400" y="138661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929"/>
                  </a:lnTo>
                  <a:lnTo>
                    <a:pt x="31750" y="776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340610" y="1375432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52"/>
                  </a:lnTo>
                  <a:lnTo>
                    <a:pt x="29209" y="77593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367279" y="13637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72"/>
                  </a:lnTo>
                  <a:lnTo>
                    <a:pt x="30480" y="775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395220" y="135147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92"/>
                  </a:lnTo>
                  <a:lnTo>
                    <a:pt x="31750" y="7756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424429" y="134029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15"/>
                  </a:lnTo>
                  <a:lnTo>
                    <a:pt x="29209" y="77556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451100" y="132858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3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480310" y="131633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322"/>
                  </a:lnTo>
                  <a:lnTo>
                    <a:pt x="30479" y="775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508250" y="130515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78"/>
                  </a:lnTo>
                  <a:lnTo>
                    <a:pt x="29210" y="775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534920" y="1292908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31"/>
                  </a:lnTo>
                  <a:lnTo>
                    <a:pt x="31750" y="775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564129" y="128119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86"/>
                  </a:lnTo>
                  <a:lnTo>
                    <a:pt x="30480" y="774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592070" y="1270014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41"/>
                  </a:lnTo>
                  <a:lnTo>
                    <a:pt x="29210" y="7748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618739" y="1257768"/>
              <a:ext cx="31750" cy="90805"/>
            </a:xfrm>
            <a:custGeom>
              <a:avLst/>
              <a:gdLst/>
              <a:ahLst/>
              <a:cxnLst/>
              <a:rect l="l" t="t" r="r" b="b"/>
              <a:pathLst>
                <a:path w="31750" h="90805">
                  <a:moveTo>
                    <a:pt x="31750" y="0"/>
                  </a:moveTo>
                  <a:lnTo>
                    <a:pt x="0" y="13310"/>
                  </a:lnTo>
                  <a:lnTo>
                    <a:pt x="0" y="90794"/>
                  </a:lnTo>
                  <a:lnTo>
                    <a:pt x="31750" y="774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647950" y="12460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49"/>
                  </a:lnTo>
                  <a:lnTo>
                    <a:pt x="30480" y="7745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675889" y="12343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36"/>
                  </a:lnTo>
                  <a:lnTo>
                    <a:pt x="30480" y="774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703829" y="12226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24"/>
                  </a:lnTo>
                  <a:lnTo>
                    <a:pt x="30480" y="7743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731770" y="12109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12"/>
                  </a:lnTo>
                  <a:lnTo>
                    <a:pt x="30480" y="7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759710" y="11992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200"/>
                  </a:lnTo>
                  <a:lnTo>
                    <a:pt x="30479" y="774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787650" y="11874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187"/>
                  </a:lnTo>
                  <a:lnTo>
                    <a:pt x="30480" y="773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815589" y="117577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75"/>
                  </a:lnTo>
                  <a:lnTo>
                    <a:pt x="30480" y="773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843529" y="116406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63"/>
                  </a:lnTo>
                  <a:lnTo>
                    <a:pt x="30480" y="773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871470" y="115235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51"/>
                  </a:lnTo>
                  <a:lnTo>
                    <a:pt x="30480" y="773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899410" y="114063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138"/>
                  </a:lnTo>
                  <a:lnTo>
                    <a:pt x="30479" y="773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927350" y="1117218"/>
              <a:ext cx="58419" cy="102235"/>
            </a:xfrm>
            <a:custGeom>
              <a:avLst/>
              <a:gdLst/>
              <a:ahLst/>
              <a:cxnLst/>
              <a:rect l="l" t="t" r="r" b="b"/>
              <a:pathLst>
                <a:path w="58419" h="102234">
                  <a:moveTo>
                    <a:pt x="58420" y="0"/>
                  </a:moveTo>
                  <a:lnTo>
                    <a:pt x="30480" y="11709"/>
                  </a:lnTo>
                  <a:lnTo>
                    <a:pt x="27940" y="12776"/>
                  </a:lnTo>
                  <a:lnTo>
                    <a:pt x="0" y="24485"/>
                  </a:lnTo>
                  <a:lnTo>
                    <a:pt x="0" y="101841"/>
                  </a:lnTo>
                  <a:lnTo>
                    <a:pt x="30480" y="89052"/>
                  </a:lnTo>
                  <a:lnTo>
                    <a:pt x="58420" y="7731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983229" y="110549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01"/>
                  </a:lnTo>
                  <a:lnTo>
                    <a:pt x="30480" y="773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011170" y="109378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89"/>
                  </a:lnTo>
                  <a:lnTo>
                    <a:pt x="30480" y="7729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039110" y="1082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77"/>
                  </a:lnTo>
                  <a:lnTo>
                    <a:pt x="30479" y="772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067050" y="107035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65"/>
                  </a:lnTo>
                  <a:lnTo>
                    <a:pt x="30480" y="772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094989" y="1058645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52"/>
                  </a:lnTo>
                  <a:lnTo>
                    <a:pt x="30480" y="772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122929" y="104693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0"/>
                  </a:lnTo>
                  <a:lnTo>
                    <a:pt x="30480" y="772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150870" y="103521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28"/>
                  </a:lnTo>
                  <a:lnTo>
                    <a:pt x="30480" y="772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178810" y="102350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15"/>
                  </a:lnTo>
                  <a:lnTo>
                    <a:pt x="30479" y="7722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206750" y="101179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03"/>
                  </a:lnTo>
                  <a:lnTo>
                    <a:pt x="30480" y="772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234689" y="100007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91"/>
                  </a:lnTo>
                  <a:lnTo>
                    <a:pt x="30480" y="77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262629" y="98836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79"/>
                  </a:lnTo>
                  <a:lnTo>
                    <a:pt x="30480" y="7718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290570" y="97665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66"/>
                  </a:lnTo>
                  <a:lnTo>
                    <a:pt x="30479" y="7717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318509" y="96494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54"/>
                  </a:lnTo>
                  <a:lnTo>
                    <a:pt x="30479" y="771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346450" y="95322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42"/>
                  </a:lnTo>
                  <a:lnTo>
                    <a:pt x="25400" y="79282"/>
                  </a:lnTo>
                  <a:lnTo>
                    <a:pt x="30479" y="773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374390" y="94151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3"/>
                  </a:lnTo>
                  <a:lnTo>
                    <a:pt x="30480" y="7861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402329" y="9298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2777"/>
                  </a:lnTo>
                  <a:lnTo>
                    <a:pt x="0" y="91284"/>
                  </a:lnTo>
                  <a:lnTo>
                    <a:pt x="30480" y="798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430270" y="918376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24129" y="2373"/>
                  </a:lnTo>
                  <a:lnTo>
                    <a:pt x="0" y="12489"/>
                  </a:lnTo>
                  <a:lnTo>
                    <a:pt x="0" y="92236"/>
                  </a:lnTo>
                  <a:lnTo>
                    <a:pt x="30479" y="808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458209" y="907930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208"/>
                  </a:lnTo>
                  <a:lnTo>
                    <a:pt x="30479" y="807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486150" y="897485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181"/>
                  </a:lnTo>
                  <a:lnTo>
                    <a:pt x="30479" y="8075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514090" y="88703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54"/>
                  </a:lnTo>
                  <a:lnTo>
                    <a:pt x="30480" y="807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542029" y="87659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26"/>
                  </a:lnTo>
                  <a:lnTo>
                    <a:pt x="30480" y="8070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569970" y="866148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099"/>
                  </a:lnTo>
                  <a:lnTo>
                    <a:pt x="30479" y="806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597909" y="8557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71"/>
                  </a:lnTo>
                  <a:lnTo>
                    <a:pt x="30479" y="8064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625850" y="845257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44"/>
                  </a:lnTo>
                  <a:lnTo>
                    <a:pt x="30479" y="806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653790" y="834812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2017"/>
                  </a:lnTo>
                  <a:lnTo>
                    <a:pt x="30480" y="805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81729" y="8243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989"/>
                  </a:lnTo>
                  <a:lnTo>
                    <a:pt x="30480" y="805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709670" y="813921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62"/>
                  </a:lnTo>
                  <a:lnTo>
                    <a:pt x="30479" y="805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737609" y="80347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34"/>
                  </a:lnTo>
                  <a:lnTo>
                    <a:pt x="30479" y="8050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765550" y="7930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07"/>
                  </a:lnTo>
                  <a:lnTo>
                    <a:pt x="30479" y="8048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793490" y="78258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80"/>
                  </a:lnTo>
                  <a:lnTo>
                    <a:pt x="30480" y="804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21429" y="772139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52"/>
                  </a:lnTo>
                  <a:lnTo>
                    <a:pt x="30480" y="804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49370" y="761694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825"/>
                  </a:lnTo>
                  <a:lnTo>
                    <a:pt x="30479" y="804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77309" y="751248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97"/>
                  </a:lnTo>
                  <a:lnTo>
                    <a:pt x="30479" y="8037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905250" y="7408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70"/>
                  </a:lnTo>
                  <a:lnTo>
                    <a:pt x="30479" y="803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933190" y="729882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217"/>
                  </a:lnTo>
                  <a:lnTo>
                    <a:pt x="31750" y="8031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962400" y="719912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239"/>
                  </a:lnTo>
                  <a:lnTo>
                    <a:pt x="29210" y="8029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989070" y="7094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688"/>
                  </a:lnTo>
                  <a:lnTo>
                    <a:pt x="30479" y="802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017009" y="698546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135"/>
                  </a:lnTo>
                  <a:lnTo>
                    <a:pt x="31750" y="8023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046220" y="688575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09" y="0"/>
                  </a:moveTo>
                  <a:lnTo>
                    <a:pt x="0" y="10920"/>
                  </a:lnTo>
                  <a:lnTo>
                    <a:pt x="0" y="91157"/>
                  </a:lnTo>
                  <a:lnTo>
                    <a:pt x="29209" y="80208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072890" y="6781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606"/>
                  </a:lnTo>
                  <a:lnTo>
                    <a:pt x="30480" y="801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02100" y="66721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577"/>
                  </a:lnTo>
                  <a:lnTo>
                    <a:pt x="30479" y="801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30040" y="657239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075"/>
                  </a:lnTo>
                  <a:lnTo>
                    <a:pt x="29210" y="8012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156709" y="646319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98"/>
                  </a:lnTo>
                  <a:lnTo>
                    <a:pt x="31750" y="8009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185920" y="63587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495"/>
                  </a:lnTo>
                  <a:lnTo>
                    <a:pt x="30479" y="800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213859" y="625903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0993"/>
                  </a:lnTo>
                  <a:lnTo>
                    <a:pt x="29210" y="8004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240529" y="614982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16"/>
                  </a:lnTo>
                  <a:lnTo>
                    <a:pt x="31750" y="800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269740" y="6045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413"/>
                  </a:lnTo>
                  <a:lnTo>
                    <a:pt x="30480" y="799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297679" y="59409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385"/>
                  </a:lnTo>
                  <a:lnTo>
                    <a:pt x="30480" y="7996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325620" y="5836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58"/>
                  </a:lnTo>
                  <a:lnTo>
                    <a:pt x="30479" y="799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353559" y="5732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31"/>
                  </a:lnTo>
                  <a:lnTo>
                    <a:pt x="30479" y="79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381500" y="5627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03"/>
                  </a:lnTo>
                  <a:lnTo>
                    <a:pt x="30479" y="798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409440" y="5523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76"/>
                  </a:lnTo>
                  <a:lnTo>
                    <a:pt x="30480" y="798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437379" y="5418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48"/>
                  </a:lnTo>
                  <a:lnTo>
                    <a:pt x="30480" y="798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465320" y="5314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221"/>
                  </a:lnTo>
                  <a:lnTo>
                    <a:pt x="30479" y="7979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493259" y="5209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94"/>
                  </a:lnTo>
                  <a:lnTo>
                    <a:pt x="30479" y="797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521200" y="5105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66"/>
                  </a:lnTo>
                  <a:lnTo>
                    <a:pt x="30479" y="79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549140" y="5000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39"/>
                  </a:lnTo>
                  <a:lnTo>
                    <a:pt x="30480" y="7971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577079" y="4896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11"/>
                  </a:lnTo>
                  <a:lnTo>
                    <a:pt x="30480" y="7968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605020" y="47919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84"/>
                  </a:lnTo>
                  <a:lnTo>
                    <a:pt x="30479" y="79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632959" y="4687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57"/>
                  </a:lnTo>
                  <a:lnTo>
                    <a:pt x="30479" y="7963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660900" y="4583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29"/>
                  </a:lnTo>
                  <a:lnTo>
                    <a:pt x="30479" y="796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688840" y="4478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002"/>
                  </a:lnTo>
                  <a:lnTo>
                    <a:pt x="30480" y="795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716779" y="4374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974"/>
                  </a:lnTo>
                  <a:lnTo>
                    <a:pt x="30480" y="795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744720" y="4269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47"/>
                  </a:lnTo>
                  <a:lnTo>
                    <a:pt x="30479" y="7952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772659" y="4165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20"/>
                  </a:lnTo>
                  <a:lnTo>
                    <a:pt x="30479" y="7949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800600" y="4060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892"/>
                  </a:lnTo>
                  <a:lnTo>
                    <a:pt x="30479" y="794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828540" y="3956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65"/>
                  </a:lnTo>
                  <a:lnTo>
                    <a:pt x="30480" y="794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856479" y="3851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38"/>
                  </a:lnTo>
                  <a:lnTo>
                    <a:pt x="30480" y="7941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884420" y="3747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810"/>
                  </a:lnTo>
                  <a:lnTo>
                    <a:pt x="30479" y="793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912359" y="3642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83"/>
                  </a:lnTo>
                  <a:lnTo>
                    <a:pt x="30479" y="793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940300" y="3538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55"/>
                  </a:lnTo>
                  <a:lnTo>
                    <a:pt x="30479" y="793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968240" y="34340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28"/>
                  </a:lnTo>
                  <a:lnTo>
                    <a:pt x="30480" y="793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996179" y="3329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01"/>
                  </a:lnTo>
                  <a:lnTo>
                    <a:pt x="30480" y="79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024120" y="32251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73"/>
                  </a:lnTo>
                  <a:lnTo>
                    <a:pt x="30479" y="792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052059" y="31206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46"/>
                  </a:lnTo>
                  <a:lnTo>
                    <a:pt x="30479" y="79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080000" y="3016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18"/>
                  </a:lnTo>
                  <a:lnTo>
                    <a:pt x="30479" y="791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107940" y="29117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91"/>
                  </a:lnTo>
                  <a:lnTo>
                    <a:pt x="30480" y="791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135879" y="28072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64"/>
                  </a:lnTo>
                  <a:lnTo>
                    <a:pt x="30480" y="791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163820" y="27028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36"/>
                  </a:lnTo>
                  <a:lnTo>
                    <a:pt x="30479" y="791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191759" y="2598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09"/>
                  </a:lnTo>
                  <a:lnTo>
                    <a:pt x="30479" y="790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219700" y="2493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481"/>
                  </a:lnTo>
                  <a:lnTo>
                    <a:pt x="30479" y="7905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247640" y="2389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54"/>
                  </a:lnTo>
                  <a:lnTo>
                    <a:pt x="30480" y="790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275579" y="22850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27"/>
                  </a:lnTo>
                  <a:lnTo>
                    <a:pt x="3810" y="88999"/>
                  </a:lnTo>
                  <a:lnTo>
                    <a:pt x="30480" y="780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303520" y="218055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79" h="89535">
                  <a:moveTo>
                    <a:pt x="30479" y="0"/>
                  </a:moveTo>
                  <a:lnTo>
                    <a:pt x="0" y="11395"/>
                  </a:lnTo>
                  <a:lnTo>
                    <a:pt x="0" y="89526"/>
                  </a:lnTo>
                  <a:lnTo>
                    <a:pt x="30479" y="769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331459" y="207610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79" h="88900">
                  <a:moveTo>
                    <a:pt x="30479" y="0"/>
                  </a:moveTo>
                  <a:lnTo>
                    <a:pt x="0" y="11395"/>
                  </a:lnTo>
                  <a:lnTo>
                    <a:pt x="0" y="88486"/>
                  </a:lnTo>
                  <a:lnTo>
                    <a:pt x="30479" y="759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359400" y="197164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79" h="87629">
                  <a:moveTo>
                    <a:pt x="30479" y="0"/>
                  </a:moveTo>
                  <a:lnTo>
                    <a:pt x="0" y="11395"/>
                  </a:lnTo>
                  <a:lnTo>
                    <a:pt x="0" y="87447"/>
                  </a:lnTo>
                  <a:lnTo>
                    <a:pt x="30479" y="749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387340" y="186719"/>
              <a:ext cx="30480" cy="86995"/>
            </a:xfrm>
            <a:custGeom>
              <a:avLst/>
              <a:gdLst/>
              <a:ahLst/>
              <a:cxnLst/>
              <a:rect l="l" t="t" r="r" b="b"/>
              <a:pathLst>
                <a:path w="30479" h="86995">
                  <a:moveTo>
                    <a:pt x="30480" y="0"/>
                  </a:moveTo>
                  <a:lnTo>
                    <a:pt x="0" y="11395"/>
                  </a:lnTo>
                  <a:lnTo>
                    <a:pt x="0" y="86408"/>
                  </a:lnTo>
                  <a:lnTo>
                    <a:pt x="30480" y="738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415279" y="176273"/>
              <a:ext cx="30480" cy="85725"/>
            </a:xfrm>
            <a:custGeom>
              <a:avLst/>
              <a:gdLst/>
              <a:ahLst/>
              <a:cxnLst/>
              <a:rect l="l" t="t" r="r" b="b"/>
              <a:pathLst>
                <a:path w="30479" h="85725">
                  <a:moveTo>
                    <a:pt x="30480" y="0"/>
                  </a:moveTo>
                  <a:lnTo>
                    <a:pt x="0" y="11395"/>
                  </a:lnTo>
                  <a:lnTo>
                    <a:pt x="0" y="85369"/>
                  </a:lnTo>
                  <a:lnTo>
                    <a:pt x="30480" y="728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443220" y="165828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79" h="84454">
                  <a:moveTo>
                    <a:pt x="30479" y="0"/>
                  </a:moveTo>
                  <a:lnTo>
                    <a:pt x="0" y="11395"/>
                  </a:lnTo>
                  <a:lnTo>
                    <a:pt x="0" y="84330"/>
                  </a:lnTo>
                  <a:lnTo>
                    <a:pt x="30479" y="71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471159" y="155382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20">
                  <a:moveTo>
                    <a:pt x="30479" y="0"/>
                  </a:moveTo>
                  <a:lnTo>
                    <a:pt x="0" y="11395"/>
                  </a:lnTo>
                  <a:lnTo>
                    <a:pt x="0" y="83291"/>
                  </a:lnTo>
                  <a:lnTo>
                    <a:pt x="30479" y="707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499100" y="144937"/>
              <a:ext cx="30480" cy="82550"/>
            </a:xfrm>
            <a:custGeom>
              <a:avLst/>
              <a:gdLst/>
              <a:ahLst/>
              <a:cxnLst/>
              <a:rect l="l" t="t" r="r" b="b"/>
              <a:pathLst>
                <a:path w="30479" h="82550">
                  <a:moveTo>
                    <a:pt x="30479" y="0"/>
                  </a:moveTo>
                  <a:lnTo>
                    <a:pt x="0" y="11395"/>
                  </a:lnTo>
                  <a:lnTo>
                    <a:pt x="0" y="82252"/>
                  </a:lnTo>
                  <a:lnTo>
                    <a:pt x="30479" y="697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527040" y="134491"/>
              <a:ext cx="30480" cy="81280"/>
            </a:xfrm>
            <a:custGeom>
              <a:avLst/>
              <a:gdLst/>
              <a:ahLst/>
              <a:cxnLst/>
              <a:rect l="l" t="t" r="r" b="b"/>
              <a:pathLst>
                <a:path w="30479" h="81279">
                  <a:moveTo>
                    <a:pt x="30480" y="0"/>
                  </a:moveTo>
                  <a:lnTo>
                    <a:pt x="0" y="11395"/>
                  </a:lnTo>
                  <a:lnTo>
                    <a:pt x="0" y="81213"/>
                  </a:lnTo>
                  <a:lnTo>
                    <a:pt x="30480" y="686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554979" y="123571"/>
              <a:ext cx="31750" cy="80645"/>
            </a:xfrm>
            <a:custGeom>
              <a:avLst/>
              <a:gdLst/>
              <a:ahLst/>
              <a:cxnLst/>
              <a:rect l="l" t="t" r="r" b="b"/>
              <a:pathLst>
                <a:path w="31750" h="80645">
                  <a:moveTo>
                    <a:pt x="31750" y="0"/>
                  </a:moveTo>
                  <a:lnTo>
                    <a:pt x="0" y="11869"/>
                  </a:lnTo>
                  <a:lnTo>
                    <a:pt x="0" y="80649"/>
                  </a:lnTo>
                  <a:lnTo>
                    <a:pt x="31750" y="6759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584190" y="113600"/>
              <a:ext cx="29209" cy="78740"/>
            </a:xfrm>
            <a:custGeom>
              <a:avLst/>
              <a:gdLst/>
              <a:ahLst/>
              <a:cxnLst/>
              <a:rect l="l" t="t" r="r" b="b"/>
              <a:pathLst>
                <a:path w="29210" h="78739">
                  <a:moveTo>
                    <a:pt x="29210" y="0"/>
                  </a:moveTo>
                  <a:lnTo>
                    <a:pt x="0" y="10920"/>
                  </a:lnTo>
                  <a:lnTo>
                    <a:pt x="0" y="78613"/>
                  </a:lnTo>
                  <a:lnTo>
                    <a:pt x="29210" y="6660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610859" y="103155"/>
              <a:ext cx="30480" cy="78105"/>
            </a:xfrm>
            <a:custGeom>
              <a:avLst/>
              <a:gdLst/>
              <a:ahLst/>
              <a:cxnLst/>
              <a:rect l="l" t="t" r="r" b="b"/>
              <a:pathLst>
                <a:path w="30479" h="78105">
                  <a:moveTo>
                    <a:pt x="30479" y="0"/>
                  </a:moveTo>
                  <a:lnTo>
                    <a:pt x="0" y="11395"/>
                  </a:lnTo>
                  <a:lnTo>
                    <a:pt x="0" y="78096"/>
                  </a:lnTo>
                  <a:lnTo>
                    <a:pt x="30479" y="655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638800" y="92710"/>
              <a:ext cx="31750" cy="77470"/>
            </a:xfrm>
            <a:custGeom>
              <a:avLst/>
              <a:gdLst/>
              <a:ahLst/>
              <a:cxnLst/>
              <a:rect l="l" t="t" r="r" b="b"/>
              <a:pathLst>
                <a:path w="31750" h="77470">
                  <a:moveTo>
                    <a:pt x="30479" y="0"/>
                  </a:moveTo>
                  <a:lnTo>
                    <a:pt x="0" y="11395"/>
                  </a:lnTo>
                  <a:lnTo>
                    <a:pt x="0" y="77057"/>
                  </a:lnTo>
                  <a:lnTo>
                    <a:pt x="31750" y="64006"/>
                  </a:lnTo>
                  <a:lnTo>
                    <a:pt x="31750" y="28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668009" y="92710"/>
              <a:ext cx="25400" cy="65405"/>
            </a:xfrm>
            <a:custGeom>
              <a:avLst/>
              <a:gdLst/>
              <a:ahLst/>
              <a:cxnLst/>
              <a:rect l="l" t="t" r="r" b="b"/>
              <a:pathLst>
                <a:path w="25400" h="65405">
                  <a:moveTo>
                    <a:pt x="1269" y="0"/>
                  </a:moveTo>
                  <a:lnTo>
                    <a:pt x="0" y="474"/>
                  </a:lnTo>
                  <a:lnTo>
                    <a:pt x="0" y="65050"/>
                  </a:lnTo>
                  <a:lnTo>
                    <a:pt x="25400" y="5461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99390" y="5633554"/>
              <a:ext cx="20320" cy="87630"/>
            </a:xfrm>
            <a:custGeom>
              <a:avLst/>
              <a:gdLst/>
              <a:ahLst/>
              <a:cxnLst/>
              <a:rect l="l" t="t" r="r" b="b"/>
              <a:pathLst>
                <a:path w="20320" h="87629">
                  <a:moveTo>
                    <a:pt x="20320" y="0"/>
                  </a:moveTo>
                  <a:lnTo>
                    <a:pt x="10160" y="38188"/>
                  </a:lnTo>
                  <a:lnTo>
                    <a:pt x="8890" y="42951"/>
                  </a:lnTo>
                  <a:lnTo>
                    <a:pt x="0" y="76365"/>
                  </a:lnTo>
                  <a:lnTo>
                    <a:pt x="8890" y="81089"/>
                  </a:lnTo>
                  <a:lnTo>
                    <a:pt x="20320" y="8716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18440" y="5595357"/>
              <a:ext cx="11430" cy="130810"/>
            </a:xfrm>
            <a:custGeom>
              <a:avLst/>
              <a:gdLst/>
              <a:ahLst/>
              <a:cxnLst/>
              <a:rect l="l" t="t" r="r" b="b"/>
              <a:pathLst>
                <a:path w="11429" h="130810">
                  <a:moveTo>
                    <a:pt x="11430" y="0"/>
                  </a:moveTo>
                  <a:lnTo>
                    <a:pt x="0" y="42961"/>
                  </a:lnTo>
                  <a:lnTo>
                    <a:pt x="0" y="124683"/>
                  </a:lnTo>
                  <a:lnTo>
                    <a:pt x="11430" y="130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28600" y="5557169"/>
              <a:ext cx="11430" cy="174625"/>
            </a:xfrm>
            <a:custGeom>
              <a:avLst/>
              <a:gdLst/>
              <a:ahLst/>
              <a:cxnLst/>
              <a:rect l="l" t="t" r="r" b="b"/>
              <a:pathLst>
                <a:path w="11429" h="174625">
                  <a:moveTo>
                    <a:pt x="11429" y="0"/>
                  </a:moveTo>
                  <a:lnTo>
                    <a:pt x="0" y="42961"/>
                  </a:lnTo>
                  <a:lnTo>
                    <a:pt x="0" y="168268"/>
                  </a:lnTo>
                  <a:lnTo>
                    <a:pt x="11429" y="1743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238759" y="5518982"/>
              <a:ext cx="11430" cy="218440"/>
            </a:xfrm>
            <a:custGeom>
              <a:avLst/>
              <a:gdLst/>
              <a:ahLst/>
              <a:cxnLst/>
              <a:rect l="l" t="t" r="r" b="b"/>
              <a:pathLst>
                <a:path w="11429" h="218439">
                  <a:moveTo>
                    <a:pt x="11429" y="0"/>
                  </a:moveTo>
                  <a:lnTo>
                    <a:pt x="0" y="42961"/>
                  </a:lnTo>
                  <a:lnTo>
                    <a:pt x="0" y="211853"/>
                  </a:lnTo>
                  <a:lnTo>
                    <a:pt x="11429" y="2179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48920" y="5480794"/>
              <a:ext cx="11430" cy="261620"/>
            </a:xfrm>
            <a:custGeom>
              <a:avLst/>
              <a:gdLst/>
              <a:ahLst/>
              <a:cxnLst/>
              <a:rect l="l" t="t" r="r" b="b"/>
              <a:pathLst>
                <a:path w="11429" h="261620">
                  <a:moveTo>
                    <a:pt x="11429" y="0"/>
                  </a:moveTo>
                  <a:lnTo>
                    <a:pt x="0" y="42961"/>
                  </a:lnTo>
                  <a:lnTo>
                    <a:pt x="0" y="255438"/>
                  </a:lnTo>
                  <a:lnTo>
                    <a:pt x="11429" y="2615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59079" y="5442606"/>
              <a:ext cx="11430" cy="305435"/>
            </a:xfrm>
            <a:custGeom>
              <a:avLst/>
              <a:gdLst/>
              <a:ahLst/>
              <a:cxnLst/>
              <a:rect l="l" t="t" r="r" b="b"/>
              <a:pathLst>
                <a:path w="11429" h="305435">
                  <a:moveTo>
                    <a:pt x="11430" y="0"/>
                  </a:moveTo>
                  <a:lnTo>
                    <a:pt x="0" y="42961"/>
                  </a:lnTo>
                  <a:lnTo>
                    <a:pt x="0" y="299023"/>
                  </a:lnTo>
                  <a:lnTo>
                    <a:pt x="11430" y="3050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69240" y="5404419"/>
              <a:ext cx="11430" cy="349250"/>
            </a:xfrm>
            <a:custGeom>
              <a:avLst/>
              <a:gdLst/>
              <a:ahLst/>
              <a:cxnLst/>
              <a:rect l="l" t="t" r="r" b="b"/>
              <a:pathLst>
                <a:path w="11429" h="349250">
                  <a:moveTo>
                    <a:pt x="11430" y="0"/>
                  </a:moveTo>
                  <a:lnTo>
                    <a:pt x="0" y="42961"/>
                  </a:lnTo>
                  <a:lnTo>
                    <a:pt x="0" y="342608"/>
                  </a:lnTo>
                  <a:lnTo>
                    <a:pt x="11430" y="348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79400" y="5365750"/>
              <a:ext cx="11430" cy="387350"/>
            </a:xfrm>
            <a:custGeom>
              <a:avLst/>
              <a:gdLst/>
              <a:ahLst/>
              <a:cxnLst/>
              <a:rect l="l" t="t" r="r" b="b"/>
              <a:pathLst>
                <a:path w="11429" h="387350">
                  <a:moveTo>
                    <a:pt x="11430" y="0"/>
                  </a:moveTo>
                  <a:lnTo>
                    <a:pt x="5803" y="0"/>
                  </a:lnTo>
                  <a:lnTo>
                    <a:pt x="5803" y="43180"/>
                  </a:lnTo>
                  <a:lnTo>
                    <a:pt x="0" y="43180"/>
                  </a:lnTo>
                  <a:lnTo>
                    <a:pt x="0" y="345440"/>
                  </a:lnTo>
                  <a:lnTo>
                    <a:pt x="0" y="386080"/>
                  </a:lnTo>
                  <a:lnTo>
                    <a:pt x="63" y="387350"/>
                  </a:lnTo>
                  <a:lnTo>
                    <a:pt x="1422" y="387350"/>
                  </a:lnTo>
                  <a:lnTo>
                    <a:pt x="1422" y="386080"/>
                  </a:lnTo>
                  <a:lnTo>
                    <a:pt x="6451" y="386080"/>
                  </a:lnTo>
                  <a:lnTo>
                    <a:pt x="6451" y="345440"/>
                  </a:lnTo>
                  <a:lnTo>
                    <a:pt x="11430" y="345440"/>
                  </a:lnTo>
                  <a:lnTo>
                    <a:pt x="11430" y="431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89559" y="5328044"/>
              <a:ext cx="11430" cy="388620"/>
            </a:xfrm>
            <a:custGeom>
              <a:avLst/>
              <a:gdLst/>
              <a:ahLst/>
              <a:cxnLst/>
              <a:rect l="l" t="t" r="r" b="b"/>
              <a:pathLst>
                <a:path w="11429" h="388620">
                  <a:moveTo>
                    <a:pt x="11429" y="0"/>
                  </a:moveTo>
                  <a:lnTo>
                    <a:pt x="0" y="42961"/>
                  </a:lnTo>
                  <a:lnTo>
                    <a:pt x="0" y="388075"/>
                  </a:lnTo>
                  <a:lnTo>
                    <a:pt x="11429" y="3405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99720" y="5289856"/>
              <a:ext cx="11430" cy="384175"/>
            </a:xfrm>
            <a:custGeom>
              <a:avLst/>
              <a:gdLst/>
              <a:ahLst/>
              <a:cxnLst/>
              <a:rect l="l" t="t" r="r" b="b"/>
              <a:pathLst>
                <a:path w="11429" h="384175">
                  <a:moveTo>
                    <a:pt x="11429" y="0"/>
                  </a:moveTo>
                  <a:lnTo>
                    <a:pt x="0" y="42961"/>
                  </a:lnTo>
                  <a:lnTo>
                    <a:pt x="0" y="383999"/>
                  </a:lnTo>
                  <a:lnTo>
                    <a:pt x="11429" y="3364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09879" y="5251668"/>
              <a:ext cx="11430" cy="380365"/>
            </a:xfrm>
            <a:custGeom>
              <a:avLst/>
              <a:gdLst/>
              <a:ahLst/>
              <a:cxnLst/>
              <a:rect l="l" t="t" r="r" b="b"/>
              <a:pathLst>
                <a:path w="11429" h="380364">
                  <a:moveTo>
                    <a:pt x="11430" y="0"/>
                  </a:moveTo>
                  <a:lnTo>
                    <a:pt x="0" y="42961"/>
                  </a:lnTo>
                  <a:lnTo>
                    <a:pt x="0" y="379924"/>
                  </a:lnTo>
                  <a:lnTo>
                    <a:pt x="11430" y="3323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20040" y="5213481"/>
              <a:ext cx="11430" cy="375920"/>
            </a:xfrm>
            <a:custGeom>
              <a:avLst/>
              <a:gdLst/>
              <a:ahLst/>
              <a:cxnLst/>
              <a:rect l="l" t="t" r="r" b="b"/>
              <a:pathLst>
                <a:path w="11429" h="375920">
                  <a:moveTo>
                    <a:pt x="11430" y="0"/>
                  </a:moveTo>
                  <a:lnTo>
                    <a:pt x="0" y="42961"/>
                  </a:lnTo>
                  <a:lnTo>
                    <a:pt x="0" y="375848"/>
                  </a:lnTo>
                  <a:lnTo>
                    <a:pt x="11430" y="3283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30200" y="5175293"/>
              <a:ext cx="11430" cy="372110"/>
            </a:xfrm>
            <a:custGeom>
              <a:avLst/>
              <a:gdLst/>
              <a:ahLst/>
              <a:cxnLst/>
              <a:rect l="l" t="t" r="r" b="b"/>
              <a:pathLst>
                <a:path w="11429" h="372110">
                  <a:moveTo>
                    <a:pt x="11429" y="0"/>
                  </a:moveTo>
                  <a:lnTo>
                    <a:pt x="0" y="42961"/>
                  </a:lnTo>
                  <a:lnTo>
                    <a:pt x="0" y="371773"/>
                  </a:lnTo>
                  <a:lnTo>
                    <a:pt x="11429" y="324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40359" y="5137106"/>
              <a:ext cx="11430" cy="368300"/>
            </a:xfrm>
            <a:custGeom>
              <a:avLst/>
              <a:gdLst/>
              <a:ahLst/>
              <a:cxnLst/>
              <a:rect l="l" t="t" r="r" b="b"/>
              <a:pathLst>
                <a:path w="11429" h="368300">
                  <a:moveTo>
                    <a:pt x="11429" y="0"/>
                  </a:moveTo>
                  <a:lnTo>
                    <a:pt x="0" y="42961"/>
                  </a:lnTo>
                  <a:lnTo>
                    <a:pt x="0" y="367697"/>
                  </a:lnTo>
                  <a:lnTo>
                    <a:pt x="11429" y="3201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50520" y="5098918"/>
              <a:ext cx="11430" cy="363855"/>
            </a:xfrm>
            <a:custGeom>
              <a:avLst/>
              <a:gdLst/>
              <a:ahLst/>
              <a:cxnLst/>
              <a:rect l="l" t="t" r="r" b="b"/>
              <a:pathLst>
                <a:path w="11429" h="363854">
                  <a:moveTo>
                    <a:pt x="11429" y="0"/>
                  </a:moveTo>
                  <a:lnTo>
                    <a:pt x="0" y="42961"/>
                  </a:lnTo>
                  <a:lnTo>
                    <a:pt x="0" y="363621"/>
                  </a:lnTo>
                  <a:lnTo>
                    <a:pt x="11429" y="3160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60679" y="5060731"/>
              <a:ext cx="11430" cy="360045"/>
            </a:xfrm>
            <a:custGeom>
              <a:avLst/>
              <a:gdLst/>
              <a:ahLst/>
              <a:cxnLst/>
              <a:rect l="l" t="t" r="r" b="b"/>
              <a:pathLst>
                <a:path w="11429" h="360045">
                  <a:moveTo>
                    <a:pt x="11430" y="0"/>
                  </a:moveTo>
                  <a:lnTo>
                    <a:pt x="0" y="42961"/>
                  </a:lnTo>
                  <a:lnTo>
                    <a:pt x="0" y="359546"/>
                  </a:lnTo>
                  <a:lnTo>
                    <a:pt x="11430" y="312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70840" y="5022543"/>
              <a:ext cx="11430" cy="355600"/>
            </a:xfrm>
            <a:custGeom>
              <a:avLst/>
              <a:gdLst/>
              <a:ahLst/>
              <a:cxnLst/>
              <a:rect l="l" t="t" r="r" b="b"/>
              <a:pathLst>
                <a:path w="11429" h="355600">
                  <a:moveTo>
                    <a:pt x="11430" y="0"/>
                  </a:moveTo>
                  <a:lnTo>
                    <a:pt x="0" y="42961"/>
                  </a:lnTo>
                  <a:lnTo>
                    <a:pt x="0" y="355470"/>
                  </a:lnTo>
                  <a:lnTo>
                    <a:pt x="11430" y="3079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81000" y="4984355"/>
              <a:ext cx="11430" cy="351790"/>
            </a:xfrm>
            <a:custGeom>
              <a:avLst/>
              <a:gdLst/>
              <a:ahLst/>
              <a:cxnLst/>
              <a:rect l="l" t="t" r="r" b="b"/>
              <a:pathLst>
                <a:path w="11429" h="351789">
                  <a:moveTo>
                    <a:pt x="11429" y="0"/>
                  </a:moveTo>
                  <a:lnTo>
                    <a:pt x="0" y="42961"/>
                  </a:lnTo>
                  <a:lnTo>
                    <a:pt x="0" y="351395"/>
                  </a:lnTo>
                  <a:lnTo>
                    <a:pt x="11429" y="3038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91159" y="4946168"/>
              <a:ext cx="11430" cy="347345"/>
            </a:xfrm>
            <a:custGeom>
              <a:avLst/>
              <a:gdLst/>
              <a:ahLst/>
              <a:cxnLst/>
              <a:rect l="l" t="t" r="r" b="b"/>
              <a:pathLst>
                <a:path w="11429" h="347345">
                  <a:moveTo>
                    <a:pt x="11429" y="0"/>
                  </a:moveTo>
                  <a:lnTo>
                    <a:pt x="0" y="42961"/>
                  </a:lnTo>
                  <a:lnTo>
                    <a:pt x="0" y="347319"/>
                  </a:lnTo>
                  <a:lnTo>
                    <a:pt x="11429" y="299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01320" y="4907980"/>
              <a:ext cx="11430" cy="343535"/>
            </a:xfrm>
            <a:custGeom>
              <a:avLst/>
              <a:gdLst/>
              <a:ahLst/>
              <a:cxnLst/>
              <a:rect l="l" t="t" r="r" b="b"/>
              <a:pathLst>
                <a:path w="11429" h="343535">
                  <a:moveTo>
                    <a:pt x="11429" y="0"/>
                  </a:moveTo>
                  <a:lnTo>
                    <a:pt x="0" y="42961"/>
                  </a:lnTo>
                  <a:lnTo>
                    <a:pt x="0" y="343243"/>
                  </a:lnTo>
                  <a:lnTo>
                    <a:pt x="11429" y="2956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11480" y="4869793"/>
              <a:ext cx="11430" cy="339725"/>
            </a:xfrm>
            <a:custGeom>
              <a:avLst/>
              <a:gdLst/>
              <a:ahLst/>
              <a:cxnLst/>
              <a:rect l="l" t="t" r="r" b="b"/>
              <a:pathLst>
                <a:path w="11429" h="339725">
                  <a:moveTo>
                    <a:pt x="11429" y="0"/>
                  </a:moveTo>
                  <a:lnTo>
                    <a:pt x="0" y="42961"/>
                  </a:lnTo>
                  <a:lnTo>
                    <a:pt x="0" y="339168"/>
                  </a:lnTo>
                  <a:lnTo>
                    <a:pt x="11429" y="2916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21640" y="4831605"/>
              <a:ext cx="11430" cy="335280"/>
            </a:xfrm>
            <a:custGeom>
              <a:avLst/>
              <a:gdLst/>
              <a:ahLst/>
              <a:cxnLst/>
              <a:rect l="l" t="t" r="r" b="b"/>
              <a:pathLst>
                <a:path w="11429" h="335279">
                  <a:moveTo>
                    <a:pt x="11429" y="0"/>
                  </a:moveTo>
                  <a:lnTo>
                    <a:pt x="0" y="42961"/>
                  </a:lnTo>
                  <a:lnTo>
                    <a:pt x="0" y="335092"/>
                  </a:lnTo>
                  <a:lnTo>
                    <a:pt x="11429" y="287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31800" y="4793417"/>
              <a:ext cx="11430" cy="331470"/>
            </a:xfrm>
            <a:custGeom>
              <a:avLst/>
              <a:gdLst/>
              <a:ahLst/>
              <a:cxnLst/>
              <a:rect l="l" t="t" r="r" b="b"/>
              <a:pathLst>
                <a:path w="11429" h="331470">
                  <a:moveTo>
                    <a:pt x="11429" y="0"/>
                  </a:moveTo>
                  <a:lnTo>
                    <a:pt x="0" y="42961"/>
                  </a:lnTo>
                  <a:lnTo>
                    <a:pt x="0" y="331017"/>
                  </a:lnTo>
                  <a:lnTo>
                    <a:pt x="11429" y="2834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41959" y="4755230"/>
              <a:ext cx="11430" cy="327025"/>
            </a:xfrm>
            <a:custGeom>
              <a:avLst/>
              <a:gdLst/>
              <a:ahLst/>
              <a:cxnLst/>
              <a:rect l="l" t="t" r="r" b="b"/>
              <a:pathLst>
                <a:path w="11429" h="327025">
                  <a:moveTo>
                    <a:pt x="11430" y="0"/>
                  </a:moveTo>
                  <a:lnTo>
                    <a:pt x="0" y="42961"/>
                  </a:lnTo>
                  <a:lnTo>
                    <a:pt x="0" y="326941"/>
                  </a:lnTo>
                  <a:lnTo>
                    <a:pt x="11430" y="2793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52120" y="4719320"/>
              <a:ext cx="11430" cy="320040"/>
            </a:xfrm>
            <a:custGeom>
              <a:avLst/>
              <a:gdLst/>
              <a:ahLst/>
              <a:cxnLst/>
              <a:rect l="l" t="t" r="r" b="b"/>
              <a:pathLst>
                <a:path w="11429" h="320039">
                  <a:moveTo>
                    <a:pt x="11430" y="0"/>
                  </a:moveTo>
                  <a:lnTo>
                    <a:pt x="8318" y="0"/>
                  </a:lnTo>
                  <a:lnTo>
                    <a:pt x="8318" y="21590"/>
                  </a:lnTo>
                  <a:lnTo>
                    <a:pt x="2540" y="21590"/>
                  </a:lnTo>
                  <a:lnTo>
                    <a:pt x="2540" y="40640"/>
                  </a:lnTo>
                  <a:lnTo>
                    <a:pt x="0" y="40640"/>
                  </a:lnTo>
                  <a:lnTo>
                    <a:pt x="0" y="273050"/>
                  </a:lnTo>
                  <a:lnTo>
                    <a:pt x="0" y="320040"/>
                  </a:lnTo>
                  <a:lnTo>
                    <a:pt x="5778" y="320040"/>
                  </a:lnTo>
                  <a:lnTo>
                    <a:pt x="5778" y="273050"/>
                  </a:lnTo>
                  <a:lnTo>
                    <a:pt x="11430" y="273050"/>
                  </a:lnTo>
                  <a:lnTo>
                    <a:pt x="11430" y="40640"/>
                  </a:lnTo>
                  <a:lnTo>
                    <a:pt x="11430" y="2159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62280" y="4685927"/>
              <a:ext cx="11430" cy="311785"/>
            </a:xfrm>
            <a:custGeom>
              <a:avLst/>
              <a:gdLst/>
              <a:ahLst/>
              <a:cxnLst/>
              <a:rect l="l" t="t" r="r" b="b"/>
              <a:pathLst>
                <a:path w="11429" h="311785">
                  <a:moveTo>
                    <a:pt x="11429" y="0"/>
                  </a:moveTo>
                  <a:lnTo>
                    <a:pt x="0" y="38064"/>
                  </a:lnTo>
                  <a:lnTo>
                    <a:pt x="0" y="311717"/>
                  </a:lnTo>
                  <a:lnTo>
                    <a:pt x="11429" y="2641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72440" y="4652092"/>
              <a:ext cx="11430" cy="303530"/>
            </a:xfrm>
            <a:custGeom>
              <a:avLst/>
              <a:gdLst/>
              <a:ahLst/>
              <a:cxnLst/>
              <a:rect l="l" t="t" r="r" b="b"/>
              <a:pathLst>
                <a:path w="11429" h="303529">
                  <a:moveTo>
                    <a:pt x="11429" y="0"/>
                  </a:moveTo>
                  <a:lnTo>
                    <a:pt x="0" y="38064"/>
                  </a:lnTo>
                  <a:lnTo>
                    <a:pt x="0" y="303289"/>
                  </a:lnTo>
                  <a:lnTo>
                    <a:pt x="11429" y="25574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82600" y="4618257"/>
              <a:ext cx="11430" cy="295275"/>
            </a:xfrm>
            <a:custGeom>
              <a:avLst/>
              <a:gdLst/>
              <a:ahLst/>
              <a:cxnLst/>
              <a:rect l="l" t="t" r="r" b="b"/>
              <a:pathLst>
                <a:path w="11429" h="295275">
                  <a:moveTo>
                    <a:pt x="11429" y="0"/>
                  </a:moveTo>
                  <a:lnTo>
                    <a:pt x="0" y="38064"/>
                  </a:lnTo>
                  <a:lnTo>
                    <a:pt x="0" y="294861"/>
                  </a:lnTo>
                  <a:lnTo>
                    <a:pt x="11429" y="2473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92760" y="4584700"/>
              <a:ext cx="11430" cy="285750"/>
            </a:xfrm>
            <a:custGeom>
              <a:avLst/>
              <a:gdLst/>
              <a:ahLst/>
              <a:cxnLst/>
              <a:rect l="l" t="t" r="r" b="b"/>
              <a:pathLst>
                <a:path w="11429" h="285750">
                  <a:moveTo>
                    <a:pt x="11430" y="0"/>
                  </a:moveTo>
                  <a:lnTo>
                    <a:pt x="5626" y="0"/>
                  </a:lnTo>
                  <a:lnTo>
                    <a:pt x="5626" y="38100"/>
                  </a:lnTo>
                  <a:lnTo>
                    <a:pt x="0" y="38100"/>
                  </a:lnTo>
                  <a:lnTo>
                    <a:pt x="0" y="245110"/>
                  </a:lnTo>
                  <a:lnTo>
                    <a:pt x="0" y="275590"/>
                  </a:lnTo>
                  <a:lnTo>
                    <a:pt x="0" y="285750"/>
                  </a:lnTo>
                  <a:lnTo>
                    <a:pt x="1308" y="285750"/>
                  </a:lnTo>
                  <a:lnTo>
                    <a:pt x="1308" y="275590"/>
                  </a:lnTo>
                  <a:lnTo>
                    <a:pt x="6997" y="275590"/>
                  </a:lnTo>
                  <a:lnTo>
                    <a:pt x="6997" y="245110"/>
                  </a:lnTo>
                  <a:lnTo>
                    <a:pt x="11430" y="245110"/>
                  </a:lnTo>
                  <a:lnTo>
                    <a:pt x="11430" y="381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02919" y="4550587"/>
              <a:ext cx="11430" cy="283845"/>
            </a:xfrm>
            <a:custGeom>
              <a:avLst/>
              <a:gdLst/>
              <a:ahLst/>
              <a:cxnLst/>
              <a:rect l="l" t="t" r="r" b="b"/>
              <a:pathLst>
                <a:path w="11429" h="283845">
                  <a:moveTo>
                    <a:pt x="11429" y="0"/>
                  </a:moveTo>
                  <a:lnTo>
                    <a:pt x="0" y="38064"/>
                  </a:lnTo>
                  <a:lnTo>
                    <a:pt x="0" y="283711"/>
                  </a:lnTo>
                  <a:lnTo>
                    <a:pt x="11429" y="2447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13080" y="4520981"/>
              <a:ext cx="10160" cy="278765"/>
            </a:xfrm>
            <a:custGeom>
              <a:avLst/>
              <a:gdLst/>
              <a:ahLst/>
              <a:cxnLst/>
              <a:rect l="l" t="t" r="r" b="b"/>
              <a:pathLst>
                <a:path w="10159" h="278764">
                  <a:moveTo>
                    <a:pt x="10160" y="0"/>
                  </a:moveTo>
                  <a:lnTo>
                    <a:pt x="0" y="33835"/>
                  </a:lnTo>
                  <a:lnTo>
                    <a:pt x="0" y="278662"/>
                  </a:lnTo>
                  <a:lnTo>
                    <a:pt x="10160" y="24400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23240" y="4482917"/>
              <a:ext cx="11430" cy="282575"/>
            </a:xfrm>
            <a:custGeom>
              <a:avLst/>
              <a:gdLst/>
              <a:ahLst/>
              <a:cxnLst/>
              <a:rect l="l" t="t" r="r" b="b"/>
              <a:pathLst>
                <a:path w="11429" h="282575">
                  <a:moveTo>
                    <a:pt x="11429" y="0"/>
                  </a:moveTo>
                  <a:lnTo>
                    <a:pt x="0" y="38064"/>
                  </a:lnTo>
                  <a:lnTo>
                    <a:pt x="0" y="282072"/>
                  </a:lnTo>
                  <a:lnTo>
                    <a:pt x="11429" y="2430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33400" y="4449081"/>
              <a:ext cx="11430" cy="281305"/>
            </a:xfrm>
            <a:custGeom>
              <a:avLst/>
              <a:gdLst/>
              <a:ahLst/>
              <a:cxnLst/>
              <a:rect l="l" t="t" r="r" b="b"/>
              <a:pathLst>
                <a:path w="11429" h="281304">
                  <a:moveTo>
                    <a:pt x="11429" y="0"/>
                  </a:moveTo>
                  <a:lnTo>
                    <a:pt x="0" y="38064"/>
                  </a:lnTo>
                  <a:lnTo>
                    <a:pt x="0" y="281253"/>
                  </a:lnTo>
                  <a:lnTo>
                    <a:pt x="11429" y="24226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43559" y="4415246"/>
              <a:ext cx="11430" cy="280670"/>
            </a:xfrm>
            <a:custGeom>
              <a:avLst/>
              <a:gdLst/>
              <a:ahLst/>
              <a:cxnLst/>
              <a:rect l="l" t="t" r="r" b="b"/>
              <a:pathLst>
                <a:path w="11429" h="280670">
                  <a:moveTo>
                    <a:pt x="11430" y="0"/>
                  </a:moveTo>
                  <a:lnTo>
                    <a:pt x="0" y="38064"/>
                  </a:lnTo>
                  <a:lnTo>
                    <a:pt x="0" y="280433"/>
                  </a:lnTo>
                  <a:lnTo>
                    <a:pt x="11430" y="24144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53719" y="4385640"/>
              <a:ext cx="10160" cy="275590"/>
            </a:xfrm>
            <a:custGeom>
              <a:avLst/>
              <a:gdLst/>
              <a:ahLst/>
              <a:cxnLst/>
              <a:rect l="l" t="t" r="r" b="b"/>
              <a:pathLst>
                <a:path w="10159" h="275589">
                  <a:moveTo>
                    <a:pt x="10159" y="0"/>
                  </a:moveTo>
                  <a:lnTo>
                    <a:pt x="0" y="33835"/>
                  </a:lnTo>
                  <a:lnTo>
                    <a:pt x="0" y="275384"/>
                  </a:lnTo>
                  <a:lnTo>
                    <a:pt x="10159" y="24073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63880" y="4351805"/>
              <a:ext cx="10160" cy="274955"/>
            </a:xfrm>
            <a:custGeom>
              <a:avLst/>
              <a:gdLst/>
              <a:ahLst/>
              <a:cxnLst/>
              <a:rect l="l" t="t" r="r" b="b"/>
              <a:pathLst>
                <a:path w="10159" h="274954">
                  <a:moveTo>
                    <a:pt x="10160" y="0"/>
                  </a:moveTo>
                  <a:lnTo>
                    <a:pt x="0" y="33835"/>
                  </a:lnTo>
                  <a:lnTo>
                    <a:pt x="0" y="274565"/>
                  </a:lnTo>
                  <a:lnTo>
                    <a:pt x="10160" y="239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74040" y="4313740"/>
              <a:ext cx="11430" cy="278130"/>
            </a:xfrm>
            <a:custGeom>
              <a:avLst/>
              <a:gdLst/>
              <a:ahLst/>
              <a:cxnLst/>
              <a:rect l="l" t="t" r="r" b="b"/>
              <a:pathLst>
                <a:path w="11429" h="278129">
                  <a:moveTo>
                    <a:pt x="11429" y="0"/>
                  </a:moveTo>
                  <a:lnTo>
                    <a:pt x="0" y="38064"/>
                  </a:lnTo>
                  <a:lnTo>
                    <a:pt x="0" y="277975"/>
                  </a:lnTo>
                  <a:lnTo>
                    <a:pt x="11429" y="2389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84200" y="4279905"/>
              <a:ext cx="11430" cy="277495"/>
            </a:xfrm>
            <a:custGeom>
              <a:avLst/>
              <a:gdLst/>
              <a:ahLst/>
              <a:cxnLst/>
              <a:rect l="l" t="t" r="r" b="b"/>
              <a:pathLst>
                <a:path w="11429" h="277495">
                  <a:moveTo>
                    <a:pt x="11429" y="0"/>
                  </a:moveTo>
                  <a:lnTo>
                    <a:pt x="0" y="38064"/>
                  </a:lnTo>
                  <a:lnTo>
                    <a:pt x="0" y="277155"/>
                  </a:lnTo>
                  <a:lnTo>
                    <a:pt x="11429" y="2381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94359" y="4246070"/>
              <a:ext cx="11430" cy="276860"/>
            </a:xfrm>
            <a:custGeom>
              <a:avLst/>
              <a:gdLst/>
              <a:ahLst/>
              <a:cxnLst/>
              <a:rect l="l" t="t" r="r" b="b"/>
              <a:pathLst>
                <a:path w="11429" h="276860">
                  <a:moveTo>
                    <a:pt x="11430" y="0"/>
                  </a:moveTo>
                  <a:lnTo>
                    <a:pt x="0" y="38064"/>
                  </a:lnTo>
                  <a:lnTo>
                    <a:pt x="0" y="276336"/>
                  </a:lnTo>
                  <a:lnTo>
                    <a:pt x="11430" y="2373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604519" y="4216465"/>
              <a:ext cx="10160" cy="271780"/>
            </a:xfrm>
            <a:custGeom>
              <a:avLst/>
              <a:gdLst/>
              <a:ahLst/>
              <a:cxnLst/>
              <a:rect l="l" t="t" r="r" b="b"/>
              <a:pathLst>
                <a:path w="10159" h="271779">
                  <a:moveTo>
                    <a:pt x="10159" y="0"/>
                  </a:moveTo>
                  <a:lnTo>
                    <a:pt x="0" y="33835"/>
                  </a:lnTo>
                  <a:lnTo>
                    <a:pt x="0" y="271287"/>
                  </a:lnTo>
                  <a:lnTo>
                    <a:pt x="10159" y="2366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14680" y="4182629"/>
              <a:ext cx="10160" cy="270510"/>
            </a:xfrm>
            <a:custGeom>
              <a:avLst/>
              <a:gdLst/>
              <a:ahLst/>
              <a:cxnLst/>
              <a:rect l="l" t="t" r="r" b="b"/>
              <a:pathLst>
                <a:path w="10159" h="270510">
                  <a:moveTo>
                    <a:pt x="10160" y="0"/>
                  </a:moveTo>
                  <a:lnTo>
                    <a:pt x="0" y="33835"/>
                  </a:lnTo>
                  <a:lnTo>
                    <a:pt x="0" y="270468"/>
                  </a:lnTo>
                  <a:lnTo>
                    <a:pt x="10160" y="2358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24840" y="4148794"/>
              <a:ext cx="10160" cy="269875"/>
            </a:xfrm>
            <a:custGeom>
              <a:avLst/>
              <a:gdLst/>
              <a:ahLst/>
              <a:cxnLst/>
              <a:rect l="l" t="t" r="r" b="b"/>
              <a:pathLst>
                <a:path w="10159" h="269875">
                  <a:moveTo>
                    <a:pt x="10159" y="0"/>
                  </a:moveTo>
                  <a:lnTo>
                    <a:pt x="0" y="33835"/>
                  </a:lnTo>
                  <a:lnTo>
                    <a:pt x="0" y="269648"/>
                  </a:lnTo>
                  <a:lnTo>
                    <a:pt x="10159" y="23499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35000" y="4110730"/>
              <a:ext cx="11430" cy="273685"/>
            </a:xfrm>
            <a:custGeom>
              <a:avLst/>
              <a:gdLst/>
              <a:ahLst/>
              <a:cxnLst/>
              <a:rect l="l" t="t" r="r" b="b"/>
              <a:pathLst>
                <a:path w="11429" h="273685">
                  <a:moveTo>
                    <a:pt x="11429" y="0"/>
                  </a:moveTo>
                  <a:lnTo>
                    <a:pt x="0" y="38064"/>
                  </a:lnTo>
                  <a:lnTo>
                    <a:pt x="0" y="273058"/>
                  </a:lnTo>
                  <a:lnTo>
                    <a:pt x="11429" y="2340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45159" y="4081124"/>
              <a:ext cx="10160" cy="268605"/>
            </a:xfrm>
            <a:custGeom>
              <a:avLst/>
              <a:gdLst/>
              <a:ahLst/>
              <a:cxnLst/>
              <a:rect l="l" t="t" r="r" b="b"/>
              <a:pathLst>
                <a:path w="10159" h="268604">
                  <a:moveTo>
                    <a:pt x="10160" y="0"/>
                  </a:moveTo>
                  <a:lnTo>
                    <a:pt x="0" y="33835"/>
                  </a:lnTo>
                  <a:lnTo>
                    <a:pt x="0" y="268009"/>
                  </a:lnTo>
                  <a:lnTo>
                    <a:pt x="10160" y="2333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55319" y="4047289"/>
              <a:ext cx="10160" cy="267335"/>
            </a:xfrm>
            <a:custGeom>
              <a:avLst/>
              <a:gdLst/>
              <a:ahLst/>
              <a:cxnLst/>
              <a:rect l="l" t="t" r="r" b="b"/>
              <a:pathLst>
                <a:path w="10159" h="267335">
                  <a:moveTo>
                    <a:pt x="10159" y="0"/>
                  </a:moveTo>
                  <a:lnTo>
                    <a:pt x="0" y="33835"/>
                  </a:lnTo>
                  <a:lnTo>
                    <a:pt x="0" y="267190"/>
                  </a:lnTo>
                  <a:lnTo>
                    <a:pt x="10159" y="232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65480" y="4013453"/>
              <a:ext cx="10160" cy="266700"/>
            </a:xfrm>
            <a:custGeom>
              <a:avLst/>
              <a:gdLst/>
              <a:ahLst/>
              <a:cxnLst/>
              <a:rect l="l" t="t" r="r" b="b"/>
              <a:pathLst>
                <a:path w="10159" h="266700">
                  <a:moveTo>
                    <a:pt x="10160" y="0"/>
                  </a:moveTo>
                  <a:lnTo>
                    <a:pt x="0" y="33835"/>
                  </a:lnTo>
                  <a:lnTo>
                    <a:pt x="0" y="266370"/>
                  </a:lnTo>
                  <a:lnTo>
                    <a:pt x="10160" y="2317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75640" y="3979618"/>
              <a:ext cx="10160" cy="266065"/>
            </a:xfrm>
            <a:custGeom>
              <a:avLst/>
              <a:gdLst/>
              <a:ahLst/>
              <a:cxnLst/>
              <a:rect l="l" t="t" r="r" b="b"/>
              <a:pathLst>
                <a:path w="10159" h="266064">
                  <a:moveTo>
                    <a:pt x="10159" y="0"/>
                  </a:moveTo>
                  <a:lnTo>
                    <a:pt x="0" y="33835"/>
                  </a:lnTo>
                  <a:lnTo>
                    <a:pt x="0" y="265551"/>
                  </a:lnTo>
                  <a:lnTo>
                    <a:pt x="10159" y="2308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85800" y="3941554"/>
              <a:ext cx="11430" cy="269240"/>
            </a:xfrm>
            <a:custGeom>
              <a:avLst/>
              <a:gdLst/>
              <a:ahLst/>
              <a:cxnLst/>
              <a:rect l="l" t="t" r="r" b="b"/>
              <a:pathLst>
                <a:path w="11429" h="269239">
                  <a:moveTo>
                    <a:pt x="11429" y="0"/>
                  </a:moveTo>
                  <a:lnTo>
                    <a:pt x="0" y="38064"/>
                  </a:lnTo>
                  <a:lnTo>
                    <a:pt x="0" y="268960"/>
                  </a:lnTo>
                  <a:lnTo>
                    <a:pt x="11429" y="2299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95959" y="3911948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10160" y="0"/>
                  </a:moveTo>
                  <a:lnTo>
                    <a:pt x="0" y="33835"/>
                  </a:lnTo>
                  <a:lnTo>
                    <a:pt x="0" y="263912"/>
                  </a:lnTo>
                  <a:lnTo>
                    <a:pt x="10160" y="2292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06119" y="3878113"/>
              <a:ext cx="10160" cy="263525"/>
            </a:xfrm>
            <a:custGeom>
              <a:avLst/>
              <a:gdLst/>
              <a:ahLst/>
              <a:cxnLst/>
              <a:rect l="l" t="t" r="r" b="b"/>
              <a:pathLst>
                <a:path w="10159" h="263525">
                  <a:moveTo>
                    <a:pt x="10159" y="0"/>
                  </a:moveTo>
                  <a:lnTo>
                    <a:pt x="0" y="33835"/>
                  </a:lnTo>
                  <a:lnTo>
                    <a:pt x="0" y="263092"/>
                  </a:lnTo>
                  <a:lnTo>
                    <a:pt x="10159" y="2284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16280" y="3844278"/>
              <a:ext cx="10160" cy="262890"/>
            </a:xfrm>
            <a:custGeom>
              <a:avLst/>
              <a:gdLst/>
              <a:ahLst/>
              <a:cxnLst/>
              <a:rect l="l" t="t" r="r" b="b"/>
              <a:pathLst>
                <a:path w="10159" h="262889">
                  <a:moveTo>
                    <a:pt x="10160" y="0"/>
                  </a:moveTo>
                  <a:lnTo>
                    <a:pt x="0" y="33835"/>
                  </a:lnTo>
                  <a:lnTo>
                    <a:pt x="0" y="262273"/>
                  </a:lnTo>
                  <a:lnTo>
                    <a:pt x="10160" y="2276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26440" y="3813809"/>
              <a:ext cx="10160" cy="257810"/>
            </a:xfrm>
            <a:custGeom>
              <a:avLst/>
              <a:gdLst/>
              <a:ahLst/>
              <a:cxnLst/>
              <a:rect l="l" t="t" r="r" b="b"/>
              <a:pathLst>
                <a:path w="10159" h="257810">
                  <a:moveTo>
                    <a:pt x="10160" y="0"/>
                  </a:moveTo>
                  <a:lnTo>
                    <a:pt x="6908" y="0"/>
                  </a:lnTo>
                  <a:lnTo>
                    <a:pt x="6908" y="17780"/>
                  </a:lnTo>
                  <a:lnTo>
                    <a:pt x="0" y="17780"/>
                  </a:lnTo>
                  <a:lnTo>
                    <a:pt x="0" y="223520"/>
                  </a:lnTo>
                  <a:lnTo>
                    <a:pt x="0" y="257810"/>
                  </a:lnTo>
                  <a:lnTo>
                    <a:pt x="5105" y="257810"/>
                  </a:lnTo>
                  <a:lnTo>
                    <a:pt x="5105" y="223520"/>
                  </a:lnTo>
                  <a:lnTo>
                    <a:pt x="10160" y="223520"/>
                  </a:lnTo>
                  <a:lnTo>
                    <a:pt x="10160" y="177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36600" y="3784263"/>
              <a:ext cx="10160" cy="253365"/>
            </a:xfrm>
            <a:custGeom>
              <a:avLst/>
              <a:gdLst/>
              <a:ahLst/>
              <a:cxnLst/>
              <a:rect l="l" t="t" r="r" b="b"/>
              <a:pathLst>
                <a:path w="10159" h="253364">
                  <a:moveTo>
                    <a:pt x="10159" y="0"/>
                  </a:moveTo>
                  <a:lnTo>
                    <a:pt x="0" y="29123"/>
                  </a:lnTo>
                  <a:lnTo>
                    <a:pt x="0" y="252978"/>
                  </a:lnTo>
                  <a:lnTo>
                    <a:pt x="10159" y="21832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46760" y="3755389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60" y="0"/>
                  </a:moveTo>
                  <a:lnTo>
                    <a:pt x="4965" y="0"/>
                  </a:lnTo>
                  <a:lnTo>
                    <a:pt x="4965" y="29210"/>
                  </a:lnTo>
                  <a:lnTo>
                    <a:pt x="0" y="29210"/>
                  </a:lnTo>
                  <a:lnTo>
                    <a:pt x="0" y="215900"/>
                  </a:lnTo>
                  <a:lnTo>
                    <a:pt x="0" y="229870"/>
                  </a:lnTo>
                  <a:lnTo>
                    <a:pt x="0" y="247650"/>
                  </a:lnTo>
                  <a:lnTo>
                    <a:pt x="2463" y="247650"/>
                  </a:lnTo>
                  <a:lnTo>
                    <a:pt x="2463" y="229870"/>
                  </a:lnTo>
                  <a:lnTo>
                    <a:pt x="7518" y="229870"/>
                  </a:lnTo>
                  <a:lnTo>
                    <a:pt x="7518" y="215900"/>
                  </a:lnTo>
                  <a:lnTo>
                    <a:pt x="10160" y="215900"/>
                  </a:lnTo>
                  <a:lnTo>
                    <a:pt x="10160" y="292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56919" y="3726016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718"/>
                  </a:lnTo>
                  <a:lnTo>
                    <a:pt x="10159" y="21566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67080" y="3696892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4790"/>
                  </a:lnTo>
                  <a:lnTo>
                    <a:pt x="10160" y="21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77240" y="3667768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863"/>
                  </a:lnTo>
                  <a:lnTo>
                    <a:pt x="10159" y="21581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87400" y="3638644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935"/>
                  </a:lnTo>
                  <a:lnTo>
                    <a:pt x="10159" y="2158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97559" y="3609521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08"/>
                  </a:lnTo>
                  <a:lnTo>
                    <a:pt x="10160" y="2159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07719" y="3580397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80"/>
                  </a:lnTo>
                  <a:lnTo>
                    <a:pt x="10160" y="216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17880" y="355127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153"/>
                  </a:lnTo>
                  <a:lnTo>
                    <a:pt x="10159" y="2161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28039" y="3522149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26"/>
                  </a:lnTo>
                  <a:lnTo>
                    <a:pt x="10159" y="216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38200" y="3493025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98"/>
                  </a:lnTo>
                  <a:lnTo>
                    <a:pt x="10159" y="2162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48360" y="3463902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371"/>
                  </a:lnTo>
                  <a:lnTo>
                    <a:pt x="10159" y="21631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58519" y="3434778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60" y="0"/>
                  </a:moveTo>
                  <a:lnTo>
                    <a:pt x="0" y="29123"/>
                  </a:lnTo>
                  <a:lnTo>
                    <a:pt x="0" y="245443"/>
                  </a:lnTo>
                  <a:lnTo>
                    <a:pt x="10160" y="2163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68680" y="3405654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16"/>
                  </a:lnTo>
                  <a:lnTo>
                    <a:pt x="10159" y="2164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78839" y="3376530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88"/>
                  </a:lnTo>
                  <a:lnTo>
                    <a:pt x="10159" y="2165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89000" y="3347406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661"/>
                  </a:lnTo>
                  <a:lnTo>
                    <a:pt x="10159" y="2166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99160" y="331828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733"/>
                  </a:lnTo>
                  <a:lnTo>
                    <a:pt x="10159" y="21668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09319" y="3289159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60" y="0"/>
                  </a:moveTo>
                  <a:lnTo>
                    <a:pt x="0" y="29123"/>
                  </a:lnTo>
                  <a:lnTo>
                    <a:pt x="0" y="245806"/>
                  </a:lnTo>
                  <a:lnTo>
                    <a:pt x="10160" y="2167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19480" y="3260035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878"/>
                  </a:lnTo>
                  <a:lnTo>
                    <a:pt x="10159" y="2168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29639" y="3230911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951"/>
                  </a:lnTo>
                  <a:lnTo>
                    <a:pt x="10159" y="21690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39800" y="3201787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024"/>
                  </a:lnTo>
                  <a:lnTo>
                    <a:pt x="10159" y="21697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48689" y="3172664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49728"/>
                  </a:lnTo>
                  <a:lnTo>
                    <a:pt x="11429" y="2170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58850" y="3143540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49800"/>
                  </a:lnTo>
                  <a:lnTo>
                    <a:pt x="11430" y="2171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70280" y="3114416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241"/>
                  </a:lnTo>
                  <a:lnTo>
                    <a:pt x="10159" y="2171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80439" y="3085292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314"/>
                  </a:lnTo>
                  <a:lnTo>
                    <a:pt x="10159" y="2172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90600" y="3056168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386"/>
                  </a:lnTo>
                  <a:lnTo>
                    <a:pt x="10159" y="2173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99489" y="3027045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50090"/>
                  </a:lnTo>
                  <a:lnTo>
                    <a:pt x="11429" y="21740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09650" y="2997921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50163"/>
                  </a:lnTo>
                  <a:lnTo>
                    <a:pt x="11430" y="2174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021080" y="2968797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04"/>
                  </a:lnTo>
                  <a:lnTo>
                    <a:pt x="10159" y="2175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031239" y="2939673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77"/>
                  </a:lnTo>
                  <a:lnTo>
                    <a:pt x="10159" y="2176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040130" y="2910549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380"/>
                  </a:lnTo>
                  <a:lnTo>
                    <a:pt x="11429" y="21769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050289" y="2881426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453"/>
                  </a:lnTo>
                  <a:lnTo>
                    <a:pt x="11429" y="2177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60450" y="2852302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26"/>
                  </a:lnTo>
                  <a:lnTo>
                    <a:pt x="11430" y="21784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070610" y="2823178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98"/>
                  </a:lnTo>
                  <a:lnTo>
                    <a:pt x="11430" y="21791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082039" y="2794054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59" y="0"/>
                  </a:moveTo>
                  <a:lnTo>
                    <a:pt x="0" y="29123"/>
                  </a:lnTo>
                  <a:lnTo>
                    <a:pt x="0" y="247039"/>
                  </a:lnTo>
                  <a:lnTo>
                    <a:pt x="10159" y="2179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090930" y="2764930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743"/>
                  </a:lnTo>
                  <a:lnTo>
                    <a:pt x="11429" y="2180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101089" y="2735807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816"/>
                  </a:lnTo>
                  <a:lnTo>
                    <a:pt x="11429" y="2181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111250" y="2706683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888"/>
                  </a:lnTo>
                  <a:lnTo>
                    <a:pt x="11430" y="2182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121410" y="267755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961"/>
                  </a:lnTo>
                  <a:lnTo>
                    <a:pt x="11430" y="2182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131569" y="2648435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033"/>
                  </a:lnTo>
                  <a:lnTo>
                    <a:pt x="11430" y="21835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141730" y="2619311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06"/>
                  </a:lnTo>
                  <a:lnTo>
                    <a:pt x="11429" y="2184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151889" y="2590188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79"/>
                  </a:lnTo>
                  <a:lnTo>
                    <a:pt x="11429" y="2184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162050" y="2561064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251"/>
                  </a:lnTo>
                  <a:lnTo>
                    <a:pt x="11430" y="2185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172210" y="2531940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24"/>
                  </a:lnTo>
                  <a:lnTo>
                    <a:pt x="11430" y="2186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182369" y="2502816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96"/>
                  </a:lnTo>
                  <a:lnTo>
                    <a:pt x="11430" y="21871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192530" y="247369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469"/>
                  </a:lnTo>
                  <a:lnTo>
                    <a:pt x="11429" y="2187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202689" y="244456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541"/>
                  </a:lnTo>
                  <a:lnTo>
                    <a:pt x="11429" y="2188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212850" y="2386329"/>
              <a:ext cx="21590" cy="281305"/>
            </a:xfrm>
            <a:custGeom>
              <a:avLst/>
              <a:gdLst/>
              <a:ahLst/>
              <a:cxnLst/>
              <a:rect l="l" t="t" r="r" b="b"/>
              <a:pathLst>
                <a:path w="21590" h="281305">
                  <a:moveTo>
                    <a:pt x="21590" y="0"/>
                  </a:moveTo>
                  <a:lnTo>
                    <a:pt x="11430" y="29121"/>
                  </a:lnTo>
                  <a:lnTo>
                    <a:pt x="10160" y="32766"/>
                  </a:lnTo>
                  <a:lnTo>
                    <a:pt x="0" y="61887"/>
                  </a:lnTo>
                  <a:lnTo>
                    <a:pt x="0" y="280733"/>
                  </a:lnTo>
                  <a:lnTo>
                    <a:pt x="10160" y="251688"/>
                  </a:lnTo>
                  <a:lnTo>
                    <a:pt x="11430" y="248056"/>
                  </a:lnTo>
                  <a:lnTo>
                    <a:pt x="21590" y="218998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233169" y="2357197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759"/>
                  </a:lnTo>
                  <a:lnTo>
                    <a:pt x="11430" y="21907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243330" y="2328073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832"/>
                  </a:lnTo>
                  <a:lnTo>
                    <a:pt x="11429" y="2191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253489" y="229894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904"/>
                  </a:lnTo>
                  <a:lnTo>
                    <a:pt x="11429" y="21922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263650" y="2269826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977"/>
                  </a:lnTo>
                  <a:lnTo>
                    <a:pt x="11430" y="2192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273810" y="224070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2049"/>
                  </a:lnTo>
                  <a:lnTo>
                    <a:pt x="11430" y="2193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283970" y="221233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9613" y="0"/>
                  </a:lnTo>
                  <a:lnTo>
                    <a:pt x="9613" y="10160"/>
                  </a:lnTo>
                  <a:lnTo>
                    <a:pt x="3848" y="10160"/>
                  </a:lnTo>
                  <a:lnTo>
                    <a:pt x="3848" y="31750"/>
                  </a:lnTo>
                  <a:lnTo>
                    <a:pt x="0" y="31750"/>
                  </a:lnTo>
                  <a:lnTo>
                    <a:pt x="0" y="218440"/>
                  </a:lnTo>
                  <a:lnTo>
                    <a:pt x="0" y="251460"/>
                  </a:lnTo>
                  <a:lnTo>
                    <a:pt x="5727" y="251460"/>
                  </a:lnTo>
                  <a:lnTo>
                    <a:pt x="5727" y="218440"/>
                  </a:lnTo>
                  <a:lnTo>
                    <a:pt x="11430" y="218440"/>
                  </a:lnTo>
                  <a:lnTo>
                    <a:pt x="11430" y="31750"/>
                  </a:lnTo>
                  <a:lnTo>
                    <a:pt x="11430" y="10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294130" y="2187073"/>
              <a:ext cx="11430" cy="247650"/>
            </a:xfrm>
            <a:custGeom>
              <a:avLst/>
              <a:gdLst/>
              <a:ahLst/>
              <a:cxnLst/>
              <a:rect l="l" t="t" r="r" b="b"/>
              <a:pathLst>
                <a:path w="11430" h="247650">
                  <a:moveTo>
                    <a:pt x="11429" y="0"/>
                  </a:moveTo>
                  <a:lnTo>
                    <a:pt x="0" y="28985"/>
                  </a:lnTo>
                  <a:lnTo>
                    <a:pt x="0" y="247575"/>
                  </a:lnTo>
                  <a:lnTo>
                    <a:pt x="11429" y="214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304289" y="2161309"/>
              <a:ext cx="11430" cy="244475"/>
            </a:xfrm>
            <a:custGeom>
              <a:avLst/>
              <a:gdLst/>
              <a:ahLst/>
              <a:cxnLst/>
              <a:rect l="l" t="t" r="r" b="b"/>
              <a:pathLst>
                <a:path w="11430" h="244475">
                  <a:moveTo>
                    <a:pt x="11429" y="0"/>
                  </a:moveTo>
                  <a:lnTo>
                    <a:pt x="0" y="28985"/>
                  </a:lnTo>
                  <a:lnTo>
                    <a:pt x="0" y="244288"/>
                  </a:lnTo>
                  <a:lnTo>
                    <a:pt x="11429" y="2116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314450" y="2136139"/>
              <a:ext cx="11430" cy="240029"/>
            </a:xfrm>
            <a:custGeom>
              <a:avLst/>
              <a:gdLst/>
              <a:ahLst/>
              <a:cxnLst/>
              <a:rect l="l" t="t" r="r" b="b"/>
              <a:pathLst>
                <a:path w="11430" h="240030">
                  <a:moveTo>
                    <a:pt x="11430" y="0"/>
                  </a:moveTo>
                  <a:lnTo>
                    <a:pt x="5676" y="0"/>
                  </a:lnTo>
                  <a:lnTo>
                    <a:pt x="5676" y="27940"/>
                  </a:lnTo>
                  <a:lnTo>
                    <a:pt x="0" y="27940"/>
                  </a:lnTo>
                  <a:lnTo>
                    <a:pt x="0" y="209550"/>
                  </a:lnTo>
                  <a:lnTo>
                    <a:pt x="0" y="222250"/>
                  </a:lnTo>
                  <a:lnTo>
                    <a:pt x="0" y="240030"/>
                  </a:lnTo>
                  <a:lnTo>
                    <a:pt x="3238" y="240030"/>
                  </a:lnTo>
                  <a:lnTo>
                    <a:pt x="3238" y="222250"/>
                  </a:lnTo>
                  <a:lnTo>
                    <a:pt x="8839" y="222250"/>
                  </a:lnTo>
                  <a:lnTo>
                    <a:pt x="8839" y="209550"/>
                  </a:lnTo>
                  <a:lnTo>
                    <a:pt x="11430" y="209550"/>
                  </a:lnTo>
                  <a:lnTo>
                    <a:pt x="11430" y="279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324610" y="2109780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912"/>
                  </a:lnTo>
                  <a:lnTo>
                    <a:pt x="11430" y="20982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334769" y="2084016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816"/>
                  </a:lnTo>
                  <a:lnTo>
                    <a:pt x="11430" y="209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344930" y="2058251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721"/>
                  </a:lnTo>
                  <a:lnTo>
                    <a:pt x="11429" y="2096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355089" y="2032487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626"/>
                  </a:lnTo>
                  <a:lnTo>
                    <a:pt x="11429" y="2095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365250" y="2006722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531"/>
                  </a:lnTo>
                  <a:lnTo>
                    <a:pt x="11430" y="2094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375410" y="1980958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436"/>
                  </a:lnTo>
                  <a:lnTo>
                    <a:pt x="11430" y="2093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385569" y="1955193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341"/>
                  </a:lnTo>
                  <a:lnTo>
                    <a:pt x="11430" y="2092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395730" y="1929429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245"/>
                  </a:lnTo>
                  <a:lnTo>
                    <a:pt x="11429" y="209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405889" y="1903665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150"/>
                  </a:lnTo>
                  <a:lnTo>
                    <a:pt x="11429" y="2090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416050" y="1877900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8055"/>
                  </a:lnTo>
                  <a:lnTo>
                    <a:pt x="11430" y="208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426210" y="1852135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960"/>
                  </a:lnTo>
                  <a:lnTo>
                    <a:pt x="11430" y="2088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436369" y="1826371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865"/>
                  </a:lnTo>
                  <a:lnTo>
                    <a:pt x="11430" y="2087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446530" y="1800607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770"/>
                  </a:lnTo>
                  <a:lnTo>
                    <a:pt x="11429" y="2086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456689" y="1774842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674"/>
                  </a:lnTo>
                  <a:lnTo>
                    <a:pt x="11429" y="2085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466850" y="1749078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579"/>
                  </a:lnTo>
                  <a:lnTo>
                    <a:pt x="11430" y="20848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477010" y="1723313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484"/>
                  </a:lnTo>
                  <a:lnTo>
                    <a:pt x="11430" y="20839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487169" y="1700769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4168"/>
                  </a:lnTo>
                  <a:lnTo>
                    <a:pt x="10160" y="2083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497330" y="1675005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59" y="0"/>
                  </a:moveTo>
                  <a:lnTo>
                    <a:pt x="0" y="25764"/>
                  </a:lnTo>
                  <a:lnTo>
                    <a:pt x="0" y="234073"/>
                  </a:lnTo>
                  <a:lnTo>
                    <a:pt x="10159" y="2082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507489" y="1646020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29" y="0"/>
                  </a:moveTo>
                  <a:lnTo>
                    <a:pt x="0" y="28985"/>
                  </a:lnTo>
                  <a:lnTo>
                    <a:pt x="0" y="237199"/>
                  </a:lnTo>
                  <a:lnTo>
                    <a:pt x="11429" y="2081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517650" y="1620255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103"/>
                  </a:lnTo>
                  <a:lnTo>
                    <a:pt x="11430" y="20801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527810" y="1594491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008"/>
                  </a:lnTo>
                  <a:lnTo>
                    <a:pt x="11430" y="207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537969" y="1571947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3693"/>
                  </a:lnTo>
                  <a:lnTo>
                    <a:pt x="10160" y="2078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548130" y="1546183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597"/>
                  </a:lnTo>
                  <a:lnTo>
                    <a:pt x="10159" y="20773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558289" y="1517198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723"/>
                  </a:lnTo>
                  <a:lnTo>
                    <a:pt x="11429" y="2076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568450" y="1491433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30" y="0"/>
                  </a:moveTo>
                  <a:lnTo>
                    <a:pt x="0" y="28985"/>
                  </a:lnTo>
                  <a:lnTo>
                    <a:pt x="0" y="236628"/>
                  </a:lnTo>
                  <a:lnTo>
                    <a:pt x="11430" y="2075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578610" y="1468889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312"/>
                  </a:lnTo>
                  <a:lnTo>
                    <a:pt x="10159" y="20745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88769" y="1443125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60" y="0"/>
                  </a:moveTo>
                  <a:lnTo>
                    <a:pt x="0" y="25764"/>
                  </a:lnTo>
                  <a:lnTo>
                    <a:pt x="0" y="233217"/>
                  </a:lnTo>
                  <a:lnTo>
                    <a:pt x="10160" y="2073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598930" y="1417360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122"/>
                  </a:lnTo>
                  <a:lnTo>
                    <a:pt x="10159" y="20726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609089" y="1388375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247"/>
                  </a:lnTo>
                  <a:lnTo>
                    <a:pt x="11429" y="2071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619250" y="1362611"/>
              <a:ext cx="11430" cy="236220"/>
            </a:xfrm>
            <a:custGeom>
              <a:avLst/>
              <a:gdLst/>
              <a:ahLst/>
              <a:cxnLst/>
              <a:rect l="l" t="t" r="r" b="b"/>
              <a:pathLst>
                <a:path w="11430" h="236219">
                  <a:moveTo>
                    <a:pt x="11430" y="0"/>
                  </a:moveTo>
                  <a:lnTo>
                    <a:pt x="0" y="28985"/>
                  </a:lnTo>
                  <a:lnTo>
                    <a:pt x="0" y="236152"/>
                  </a:lnTo>
                  <a:lnTo>
                    <a:pt x="11430" y="2070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29410" y="1340067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836"/>
                  </a:lnTo>
                  <a:lnTo>
                    <a:pt x="10159" y="2069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639570" y="1314303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741"/>
                  </a:lnTo>
                  <a:lnTo>
                    <a:pt x="10160" y="20688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649729" y="1288538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646"/>
                  </a:lnTo>
                  <a:lnTo>
                    <a:pt x="10159" y="2067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659889" y="1262774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551"/>
                  </a:lnTo>
                  <a:lnTo>
                    <a:pt x="10160" y="2066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670050" y="1237009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455"/>
                  </a:lnTo>
                  <a:lnTo>
                    <a:pt x="10160" y="206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680210" y="1211245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360"/>
                  </a:lnTo>
                  <a:lnTo>
                    <a:pt x="10159" y="2065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690370" y="1185480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265"/>
                  </a:lnTo>
                  <a:lnTo>
                    <a:pt x="10160" y="2064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700529" y="1159716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170"/>
                  </a:lnTo>
                  <a:lnTo>
                    <a:pt x="10159" y="2063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710689" y="113395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075"/>
                  </a:lnTo>
                  <a:lnTo>
                    <a:pt x="10160" y="2062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720850" y="1108187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980"/>
                  </a:lnTo>
                  <a:lnTo>
                    <a:pt x="10160" y="2061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731010" y="108242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1884"/>
                  </a:lnTo>
                  <a:lnTo>
                    <a:pt x="10159" y="2060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741170" y="1056658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789"/>
                  </a:lnTo>
                  <a:lnTo>
                    <a:pt x="10160" y="2059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751329" y="1030894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694"/>
                  </a:lnTo>
                  <a:lnTo>
                    <a:pt x="10159" y="2058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761489" y="1005129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99"/>
                  </a:lnTo>
                  <a:lnTo>
                    <a:pt x="10160" y="20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771650" y="979365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04"/>
                  </a:lnTo>
                  <a:lnTo>
                    <a:pt x="10160" y="2056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781810" y="953600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408"/>
                  </a:lnTo>
                  <a:lnTo>
                    <a:pt x="10159" y="2055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791970" y="927836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313"/>
                  </a:lnTo>
                  <a:lnTo>
                    <a:pt x="10160" y="2054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802129" y="902071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218"/>
                  </a:lnTo>
                  <a:lnTo>
                    <a:pt x="10159" y="2053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812289" y="876307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123"/>
                  </a:lnTo>
                  <a:lnTo>
                    <a:pt x="10160" y="20526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822450" y="850542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028"/>
                  </a:lnTo>
                  <a:lnTo>
                    <a:pt x="10160" y="2051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832610" y="824778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933"/>
                  </a:lnTo>
                  <a:lnTo>
                    <a:pt x="10159" y="2050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842770" y="799014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0837"/>
                  </a:lnTo>
                  <a:lnTo>
                    <a:pt x="10160" y="204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852929" y="773249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742"/>
                  </a:lnTo>
                  <a:lnTo>
                    <a:pt x="10159" y="2046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863089" y="747485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430"/>
                  </a:lnTo>
                  <a:lnTo>
                    <a:pt x="10160" y="2043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873250" y="721720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086"/>
                  </a:lnTo>
                  <a:lnTo>
                    <a:pt x="10160" y="203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883410" y="695956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59" y="0"/>
                  </a:moveTo>
                  <a:lnTo>
                    <a:pt x="0" y="25764"/>
                  </a:lnTo>
                  <a:lnTo>
                    <a:pt x="0" y="229742"/>
                  </a:lnTo>
                  <a:lnTo>
                    <a:pt x="10159" y="2036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893570" y="670191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60" y="0"/>
                  </a:moveTo>
                  <a:lnTo>
                    <a:pt x="0" y="25764"/>
                  </a:lnTo>
                  <a:lnTo>
                    <a:pt x="0" y="229399"/>
                  </a:lnTo>
                  <a:lnTo>
                    <a:pt x="10160" y="2032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903729" y="644427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59" y="0"/>
                  </a:moveTo>
                  <a:lnTo>
                    <a:pt x="0" y="25764"/>
                  </a:lnTo>
                  <a:lnTo>
                    <a:pt x="0" y="229055"/>
                  </a:lnTo>
                  <a:lnTo>
                    <a:pt x="10159" y="2029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913889" y="618662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60" y="0"/>
                  </a:moveTo>
                  <a:lnTo>
                    <a:pt x="0" y="25764"/>
                  </a:lnTo>
                  <a:lnTo>
                    <a:pt x="0" y="228711"/>
                  </a:lnTo>
                  <a:lnTo>
                    <a:pt x="10160" y="2026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924050" y="592898"/>
              <a:ext cx="10160" cy="228600"/>
            </a:xfrm>
            <a:custGeom>
              <a:avLst/>
              <a:gdLst/>
              <a:ahLst/>
              <a:cxnLst/>
              <a:rect l="l" t="t" r="r" b="b"/>
              <a:pathLst>
                <a:path w="10160" h="228600">
                  <a:moveTo>
                    <a:pt x="10160" y="0"/>
                  </a:moveTo>
                  <a:lnTo>
                    <a:pt x="0" y="25764"/>
                  </a:lnTo>
                  <a:lnTo>
                    <a:pt x="0" y="228368"/>
                  </a:lnTo>
                  <a:lnTo>
                    <a:pt x="10160" y="2022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932939" y="567134"/>
              <a:ext cx="11430" cy="231775"/>
            </a:xfrm>
            <a:custGeom>
              <a:avLst/>
              <a:gdLst/>
              <a:ahLst/>
              <a:cxnLst/>
              <a:rect l="l" t="t" r="r" b="b"/>
              <a:pathLst>
                <a:path w="11430" h="231775">
                  <a:moveTo>
                    <a:pt x="11430" y="0"/>
                  </a:moveTo>
                  <a:lnTo>
                    <a:pt x="0" y="28985"/>
                  </a:lnTo>
                  <a:lnTo>
                    <a:pt x="0" y="231288"/>
                  </a:lnTo>
                  <a:lnTo>
                    <a:pt x="11430" y="201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943100" y="541369"/>
              <a:ext cx="11430" cy="231140"/>
            </a:xfrm>
            <a:custGeom>
              <a:avLst/>
              <a:gdLst/>
              <a:ahLst/>
              <a:cxnLst/>
              <a:rect l="l" t="t" r="r" b="b"/>
              <a:pathLst>
                <a:path w="11430" h="231140">
                  <a:moveTo>
                    <a:pt x="11430" y="0"/>
                  </a:moveTo>
                  <a:lnTo>
                    <a:pt x="0" y="28985"/>
                  </a:lnTo>
                  <a:lnTo>
                    <a:pt x="0" y="230944"/>
                  </a:lnTo>
                  <a:lnTo>
                    <a:pt x="11430" y="2015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954529" y="515605"/>
              <a:ext cx="10160" cy="227965"/>
            </a:xfrm>
            <a:custGeom>
              <a:avLst/>
              <a:gdLst/>
              <a:ahLst/>
              <a:cxnLst/>
              <a:rect l="l" t="t" r="r" b="b"/>
              <a:pathLst>
                <a:path w="10160" h="227965">
                  <a:moveTo>
                    <a:pt x="10159" y="0"/>
                  </a:moveTo>
                  <a:lnTo>
                    <a:pt x="0" y="25764"/>
                  </a:lnTo>
                  <a:lnTo>
                    <a:pt x="0" y="227337"/>
                  </a:lnTo>
                  <a:lnTo>
                    <a:pt x="10159" y="2012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964689" y="489840"/>
              <a:ext cx="10160" cy="227329"/>
            </a:xfrm>
            <a:custGeom>
              <a:avLst/>
              <a:gdLst/>
              <a:ahLst/>
              <a:cxnLst/>
              <a:rect l="l" t="t" r="r" b="b"/>
              <a:pathLst>
                <a:path w="10160" h="227329">
                  <a:moveTo>
                    <a:pt x="10160" y="0"/>
                  </a:moveTo>
                  <a:lnTo>
                    <a:pt x="0" y="25764"/>
                  </a:lnTo>
                  <a:lnTo>
                    <a:pt x="0" y="226993"/>
                  </a:lnTo>
                  <a:lnTo>
                    <a:pt x="10160" y="200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974850" y="464076"/>
              <a:ext cx="10160" cy="226695"/>
            </a:xfrm>
            <a:custGeom>
              <a:avLst/>
              <a:gdLst/>
              <a:ahLst/>
              <a:cxnLst/>
              <a:rect l="l" t="t" r="r" b="b"/>
              <a:pathLst>
                <a:path w="10160" h="226695">
                  <a:moveTo>
                    <a:pt x="10160" y="0"/>
                  </a:moveTo>
                  <a:lnTo>
                    <a:pt x="0" y="25764"/>
                  </a:lnTo>
                  <a:lnTo>
                    <a:pt x="0" y="226649"/>
                  </a:lnTo>
                  <a:lnTo>
                    <a:pt x="10160" y="2005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983739" y="438311"/>
              <a:ext cx="11430" cy="229870"/>
            </a:xfrm>
            <a:custGeom>
              <a:avLst/>
              <a:gdLst/>
              <a:ahLst/>
              <a:cxnLst/>
              <a:rect l="l" t="t" r="r" b="b"/>
              <a:pathLst>
                <a:path w="11430" h="229870">
                  <a:moveTo>
                    <a:pt x="11430" y="0"/>
                  </a:moveTo>
                  <a:lnTo>
                    <a:pt x="0" y="28985"/>
                  </a:lnTo>
                  <a:lnTo>
                    <a:pt x="0" y="229569"/>
                  </a:lnTo>
                  <a:lnTo>
                    <a:pt x="11430" y="2001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993900" y="412547"/>
              <a:ext cx="11430" cy="229235"/>
            </a:xfrm>
            <a:custGeom>
              <a:avLst/>
              <a:gdLst/>
              <a:ahLst/>
              <a:cxnLst/>
              <a:rect l="l" t="t" r="r" b="b"/>
              <a:pathLst>
                <a:path w="11430" h="229234">
                  <a:moveTo>
                    <a:pt x="11430" y="0"/>
                  </a:moveTo>
                  <a:lnTo>
                    <a:pt x="0" y="28985"/>
                  </a:lnTo>
                  <a:lnTo>
                    <a:pt x="0" y="229226"/>
                  </a:lnTo>
                  <a:lnTo>
                    <a:pt x="11430" y="19985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005329" y="386782"/>
              <a:ext cx="10160" cy="226060"/>
            </a:xfrm>
            <a:custGeom>
              <a:avLst/>
              <a:gdLst/>
              <a:ahLst/>
              <a:cxnLst/>
              <a:rect l="l" t="t" r="r" b="b"/>
              <a:pathLst>
                <a:path w="10160" h="226059">
                  <a:moveTo>
                    <a:pt x="10159" y="0"/>
                  </a:moveTo>
                  <a:lnTo>
                    <a:pt x="0" y="25764"/>
                  </a:lnTo>
                  <a:lnTo>
                    <a:pt x="0" y="225618"/>
                  </a:lnTo>
                  <a:lnTo>
                    <a:pt x="10159" y="1995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015489" y="361018"/>
              <a:ext cx="10160" cy="225425"/>
            </a:xfrm>
            <a:custGeom>
              <a:avLst/>
              <a:gdLst/>
              <a:ahLst/>
              <a:cxnLst/>
              <a:rect l="l" t="t" r="r" b="b"/>
              <a:pathLst>
                <a:path w="10160" h="225425">
                  <a:moveTo>
                    <a:pt x="10160" y="0"/>
                  </a:moveTo>
                  <a:lnTo>
                    <a:pt x="0" y="25764"/>
                  </a:lnTo>
                  <a:lnTo>
                    <a:pt x="0" y="225275"/>
                  </a:lnTo>
                  <a:lnTo>
                    <a:pt x="10160" y="1991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024379" y="335253"/>
              <a:ext cx="11430" cy="228600"/>
            </a:xfrm>
            <a:custGeom>
              <a:avLst/>
              <a:gdLst/>
              <a:ahLst/>
              <a:cxnLst/>
              <a:rect l="l" t="t" r="r" b="b"/>
              <a:pathLst>
                <a:path w="11430" h="228600">
                  <a:moveTo>
                    <a:pt x="11430" y="0"/>
                  </a:moveTo>
                  <a:lnTo>
                    <a:pt x="0" y="28985"/>
                  </a:lnTo>
                  <a:lnTo>
                    <a:pt x="0" y="228195"/>
                  </a:lnTo>
                  <a:lnTo>
                    <a:pt x="11430" y="19882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034539" y="309489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851"/>
                  </a:lnTo>
                  <a:lnTo>
                    <a:pt x="11430" y="19847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044700" y="283725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507"/>
                  </a:lnTo>
                  <a:lnTo>
                    <a:pt x="11430" y="1981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056130" y="257809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5207" y="0"/>
                  </a:lnTo>
                  <a:lnTo>
                    <a:pt x="5207" y="25400"/>
                  </a:lnTo>
                  <a:lnTo>
                    <a:pt x="0" y="25400"/>
                  </a:lnTo>
                  <a:lnTo>
                    <a:pt x="0" y="204470"/>
                  </a:lnTo>
                  <a:lnTo>
                    <a:pt x="0" y="223520"/>
                  </a:lnTo>
                  <a:lnTo>
                    <a:pt x="3911" y="223520"/>
                  </a:lnTo>
                  <a:lnTo>
                    <a:pt x="3911" y="204470"/>
                  </a:lnTo>
                  <a:lnTo>
                    <a:pt x="10160" y="204470"/>
                  </a:lnTo>
                  <a:lnTo>
                    <a:pt x="10160" y="2540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066289" y="232196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0" y="25764"/>
                  </a:lnTo>
                  <a:lnTo>
                    <a:pt x="0" y="223056"/>
                  </a:lnTo>
                  <a:lnTo>
                    <a:pt x="10160" y="1949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075179" y="206431"/>
              <a:ext cx="11430" cy="224790"/>
            </a:xfrm>
            <a:custGeom>
              <a:avLst/>
              <a:gdLst/>
              <a:ahLst/>
              <a:cxnLst/>
              <a:rect l="l" t="t" r="r" b="b"/>
              <a:pathLst>
                <a:path w="11430" h="224790">
                  <a:moveTo>
                    <a:pt x="11430" y="0"/>
                  </a:moveTo>
                  <a:lnTo>
                    <a:pt x="0" y="28985"/>
                  </a:lnTo>
                  <a:lnTo>
                    <a:pt x="0" y="224225"/>
                  </a:lnTo>
                  <a:lnTo>
                    <a:pt x="11430" y="1926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085339" y="180667"/>
              <a:ext cx="11430" cy="222250"/>
            </a:xfrm>
            <a:custGeom>
              <a:avLst/>
              <a:gdLst/>
              <a:ahLst/>
              <a:cxnLst/>
              <a:rect l="l" t="t" r="r" b="b"/>
              <a:pathLst>
                <a:path w="11430" h="222250">
                  <a:moveTo>
                    <a:pt x="11430" y="0"/>
                  </a:moveTo>
                  <a:lnTo>
                    <a:pt x="0" y="28985"/>
                  </a:lnTo>
                  <a:lnTo>
                    <a:pt x="0" y="221880"/>
                  </a:lnTo>
                  <a:lnTo>
                    <a:pt x="11430" y="1902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095500" y="154902"/>
              <a:ext cx="11430" cy="219710"/>
            </a:xfrm>
            <a:custGeom>
              <a:avLst/>
              <a:gdLst/>
              <a:ahLst/>
              <a:cxnLst/>
              <a:rect l="l" t="t" r="r" b="b"/>
              <a:pathLst>
                <a:path w="11430" h="219710">
                  <a:moveTo>
                    <a:pt x="11430" y="0"/>
                  </a:moveTo>
                  <a:lnTo>
                    <a:pt x="0" y="28985"/>
                  </a:lnTo>
                  <a:lnTo>
                    <a:pt x="0" y="219535"/>
                  </a:lnTo>
                  <a:lnTo>
                    <a:pt x="11430" y="1879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105660" y="129138"/>
              <a:ext cx="11430" cy="217804"/>
            </a:xfrm>
            <a:custGeom>
              <a:avLst/>
              <a:gdLst/>
              <a:ahLst/>
              <a:cxnLst/>
              <a:rect l="l" t="t" r="r" b="b"/>
              <a:pathLst>
                <a:path w="11430" h="217804">
                  <a:moveTo>
                    <a:pt x="11429" y="0"/>
                  </a:moveTo>
                  <a:lnTo>
                    <a:pt x="0" y="28985"/>
                  </a:lnTo>
                  <a:lnTo>
                    <a:pt x="0" y="217190"/>
                  </a:lnTo>
                  <a:lnTo>
                    <a:pt x="11429" y="18556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115820" y="103373"/>
              <a:ext cx="11430" cy="215265"/>
            </a:xfrm>
            <a:custGeom>
              <a:avLst/>
              <a:gdLst/>
              <a:ahLst/>
              <a:cxnLst/>
              <a:rect l="l" t="t" r="r" b="b"/>
              <a:pathLst>
                <a:path w="11430" h="215265">
                  <a:moveTo>
                    <a:pt x="11430" y="0"/>
                  </a:moveTo>
                  <a:lnTo>
                    <a:pt x="0" y="28985"/>
                  </a:lnTo>
                  <a:lnTo>
                    <a:pt x="0" y="214845"/>
                  </a:lnTo>
                  <a:lnTo>
                    <a:pt x="11430" y="18322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125979" y="77609"/>
              <a:ext cx="11430" cy="212725"/>
            </a:xfrm>
            <a:custGeom>
              <a:avLst/>
              <a:gdLst/>
              <a:ahLst/>
              <a:cxnLst/>
              <a:rect l="l" t="t" r="r" b="b"/>
              <a:pathLst>
                <a:path w="11430" h="212725">
                  <a:moveTo>
                    <a:pt x="11430" y="0"/>
                  </a:moveTo>
                  <a:lnTo>
                    <a:pt x="0" y="28985"/>
                  </a:lnTo>
                  <a:lnTo>
                    <a:pt x="0" y="212500"/>
                  </a:lnTo>
                  <a:lnTo>
                    <a:pt x="11430" y="18087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136139" y="51845"/>
              <a:ext cx="11430" cy="210185"/>
            </a:xfrm>
            <a:custGeom>
              <a:avLst/>
              <a:gdLst/>
              <a:ahLst/>
              <a:cxnLst/>
              <a:rect l="l" t="t" r="r" b="b"/>
              <a:pathLst>
                <a:path w="11430" h="210185">
                  <a:moveTo>
                    <a:pt x="11430" y="0"/>
                  </a:moveTo>
                  <a:lnTo>
                    <a:pt x="0" y="28985"/>
                  </a:lnTo>
                  <a:lnTo>
                    <a:pt x="0" y="210155"/>
                  </a:lnTo>
                  <a:lnTo>
                    <a:pt x="11430" y="1785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146300" y="26080"/>
              <a:ext cx="11430" cy="208279"/>
            </a:xfrm>
            <a:custGeom>
              <a:avLst/>
              <a:gdLst/>
              <a:ahLst/>
              <a:cxnLst/>
              <a:rect l="l" t="t" r="r" b="b"/>
              <a:pathLst>
                <a:path w="11430" h="208279">
                  <a:moveTo>
                    <a:pt x="11430" y="0"/>
                  </a:moveTo>
                  <a:lnTo>
                    <a:pt x="0" y="28985"/>
                  </a:lnTo>
                  <a:lnTo>
                    <a:pt x="0" y="207811"/>
                  </a:lnTo>
                  <a:lnTo>
                    <a:pt x="11430" y="1761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156460" y="22859"/>
              <a:ext cx="11430" cy="183515"/>
            </a:xfrm>
            <a:custGeom>
              <a:avLst/>
              <a:gdLst/>
              <a:ahLst/>
              <a:cxnLst/>
              <a:rect l="l" t="t" r="r" b="b"/>
              <a:pathLst>
                <a:path w="11430" h="183515">
                  <a:moveTo>
                    <a:pt x="2539" y="0"/>
                  </a:moveTo>
                  <a:lnTo>
                    <a:pt x="0" y="6441"/>
                  </a:lnTo>
                  <a:lnTo>
                    <a:pt x="0" y="182922"/>
                  </a:lnTo>
                  <a:lnTo>
                    <a:pt x="11429" y="151299"/>
                  </a:lnTo>
                  <a:lnTo>
                    <a:pt x="11429" y="276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166620" y="25230"/>
              <a:ext cx="11430" cy="153035"/>
            </a:xfrm>
            <a:custGeom>
              <a:avLst/>
              <a:gdLst/>
              <a:ahLst/>
              <a:cxnLst/>
              <a:rect l="l" t="t" r="r" b="b"/>
              <a:pathLst>
                <a:path w="11430" h="153035">
                  <a:moveTo>
                    <a:pt x="0" y="0"/>
                  </a:moveTo>
                  <a:lnTo>
                    <a:pt x="0" y="152442"/>
                  </a:lnTo>
                  <a:lnTo>
                    <a:pt x="11430" y="120819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176779" y="28391"/>
              <a:ext cx="11430" cy="121285"/>
            </a:xfrm>
            <a:custGeom>
              <a:avLst/>
              <a:gdLst/>
              <a:ahLst/>
              <a:cxnLst/>
              <a:rect l="l" t="t" r="r" b="b"/>
              <a:pathLst>
                <a:path w="11430" h="121285">
                  <a:moveTo>
                    <a:pt x="0" y="0"/>
                  </a:moveTo>
                  <a:lnTo>
                    <a:pt x="0" y="121172"/>
                  </a:lnTo>
                  <a:lnTo>
                    <a:pt x="11430" y="89549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186939" y="31552"/>
              <a:ext cx="11430" cy="90170"/>
            </a:xfrm>
            <a:custGeom>
              <a:avLst/>
              <a:gdLst/>
              <a:ahLst/>
              <a:cxnLst/>
              <a:rect l="l" t="t" r="r" b="b"/>
              <a:pathLst>
                <a:path w="11430" h="90170">
                  <a:moveTo>
                    <a:pt x="0" y="0"/>
                  </a:moveTo>
                  <a:lnTo>
                    <a:pt x="0" y="89901"/>
                  </a:lnTo>
                  <a:lnTo>
                    <a:pt x="11430" y="58278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197100" y="34713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30" h="59055">
                  <a:moveTo>
                    <a:pt x="0" y="0"/>
                  </a:moveTo>
                  <a:lnTo>
                    <a:pt x="0" y="58631"/>
                  </a:lnTo>
                  <a:lnTo>
                    <a:pt x="11430" y="27008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207260" y="378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0" y="0"/>
                  </a:moveTo>
                  <a:lnTo>
                    <a:pt x="0" y="27361"/>
                  </a:lnTo>
                  <a:lnTo>
                    <a:pt x="8889" y="2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3550920" y="5451947"/>
              <a:ext cx="69850" cy="231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620770" y="5416608"/>
              <a:ext cx="13970" cy="275590"/>
            </a:xfrm>
            <a:custGeom>
              <a:avLst/>
              <a:gdLst/>
              <a:ahLst/>
              <a:cxnLst/>
              <a:rect l="l" t="t" r="r" b="b"/>
              <a:pathLst>
                <a:path w="13970" h="275589">
                  <a:moveTo>
                    <a:pt x="13969" y="0"/>
                  </a:moveTo>
                  <a:lnTo>
                    <a:pt x="0" y="35338"/>
                  </a:lnTo>
                  <a:lnTo>
                    <a:pt x="0" y="266601"/>
                  </a:lnTo>
                  <a:lnTo>
                    <a:pt x="11429" y="275531"/>
                  </a:lnTo>
                  <a:lnTo>
                    <a:pt x="13969" y="26859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634740" y="5378057"/>
              <a:ext cx="15240" cy="307340"/>
            </a:xfrm>
            <a:custGeom>
              <a:avLst/>
              <a:gdLst/>
              <a:ahLst/>
              <a:cxnLst/>
              <a:rect l="l" t="t" r="r" b="b"/>
              <a:pathLst>
                <a:path w="15239" h="307339">
                  <a:moveTo>
                    <a:pt x="15239" y="0"/>
                  </a:moveTo>
                  <a:lnTo>
                    <a:pt x="0" y="38551"/>
                  </a:lnTo>
                  <a:lnTo>
                    <a:pt x="0" y="307143"/>
                  </a:lnTo>
                  <a:lnTo>
                    <a:pt x="15239" y="2655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648709" y="5342718"/>
              <a:ext cx="15240" cy="304800"/>
            </a:xfrm>
            <a:custGeom>
              <a:avLst/>
              <a:gdLst/>
              <a:ahLst/>
              <a:cxnLst/>
              <a:rect l="l" t="t" r="r" b="b"/>
              <a:pathLst>
                <a:path w="15239" h="304800">
                  <a:moveTo>
                    <a:pt x="15239" y="0"/>
                  </a:moveTo>
                  <a:lnTo>
                    <a:pt x="0" y="38551"/>
                  </a:lnTo>
                  <a:lnTo>
                    <a:pt x="0" y="304319"/>
                  </a:lnTo>
                  <a:lnTo>
                    <a:pt x="15239" y="262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662679" y="5307380"/>
              <a:ext cx="15240" cy="301625"/>
            </a:xfrm>
            <a:custGeom>
              <a:avLst/>
              <a:gdLst/>
              <a:ahLst/>
              <a:cxnLst/>
              <a:rect l="l" t="t" r="r" b="b"/>
              <a:pathLst>
                <a:path w="15239" h="301625">
                  <a:moveTo>
                    <a:pt x="15240" y="0"/>
                  </a:moveTo>
                  <a:lnTo>
                    <a:pt x="0" y="38551"/>
                  </a:lnTo>
                  <a:lnTo>
                    <a:pt x="0" y="301494"/>
                  </a:lnTo>
                  <a:lnTo>
                    <a:pt x="15240" y="25986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3676650" y="5272041"/>
              <a:ext cx="15240" cy="299085"/>
            </a:xfrm>
            <a:custGeom>
              <a:avLst/>
              <a:gdLst/>
              <a:ahLst/>
              <a:cxnLst/>
              <a:rect l="l" t="t" r="r" b="b"/>
              <a:pathLst>
                <a:path w="15239" h="299085">
                  <a:moveTo>
                    <a:pt x="15239" y="0"/>
                  </a:moveTo>
                  <a:lnTo>
                    <a:pt x="0" y="38551"/>
                  </a:lnTo>
                  <a:lnTo>
                    <a:pt x="0" y="298669"/>
                  </a:lnTo>
                  <a:lnTo>
                    <a:pt x="15239" y="2570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3690620" y="5236702"/>
              <a:ext cx="15240" cy="295910"/>
            </a:xfrm>
            <a:custGeom>
              <a:avLst/>
              <a:gdLst/>
              <a:ahLst/>
              <a:cxnLst/>
              <a:rect l="l" t="t" r="r" b="b"/>
              <a:pathLst>
                <a:path w="15239" h="295910">
                  <a:moveTo>
                    <a:pt x="15239" y="0"/>
                  </a:moveTo>
                  <a:lnTo>
                    <a:pt x="0" y="38551"/>
                  </a:lnTo>
                  <a:lnTo>
                    <a:pt x="0" y="295845"/>
                  </a:lnTo>
                  <a:lnTo>
                    <a:pt x="15239" y="25421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3704590" y="5201364"/>
              <a:ext cx="15240" cy="293370"/>
            </a:xfrm>
            <a:custGeom>
              <a:avLst/>
              <a:gdLst/>
              <a:ahLst/>
              <a:cxnLst/>
              <a:rect l="l" t="t" r="r" b="b"/>
              <a:pathLst>
                <a:path w="15239" h="293370">
                  <a:moveTo>
                    <a:pt x="15239" y="0"/>
                  </a:moveTo>
                  <a:lnTo>
                    <a:pt x="0" y="38551"/>
                  </a:lnTo>
                  <a:lnTo>
                    <a:pt x="0" y="293020"/>
                  </a:lnTo>
                  <a:lnTo>
                    <a:pt x="15239" y="2513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3718559" y="5166025"/>
              <a:ext cx="15240" cy="290195"/>
            </a:xfrm>
            <a:custGeom>
              <a:avLst/>
              <a:gdLst/>
              <a:ahLst/>
              <a:cxnLst/>
              <a:rect l="l" t="t" r="r" b="b"/>
              <a:pathLst>
                <a:path w="15239" h="290195">
                  <a:moveTo>
                    <a:pt x="15239" y="0"/>
                  </a:moveTo>
                  <a:lnTo>
                    <a:pt x="0" y="38551"/>
                  </a:lnTo>
                  <a:lnTo>
                    <a:pt x="0" y="290195"/>
                  </a:lnTo>
                  <a:lnTo>
                    <a:pt x="15239" y="24856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733800" y="5130687"/>
              <a:ext cx="13970" cy="284480"/>
            </a:xfrm>
            <a:custGeom>
              <a:avLst/>
              <a:gdLst/>
              <a:ahLst/>
              <a:cxnLst/>
              <a:rect l="l" t="t" r="r" b="b"/>
              <a:pathLst>
                <a:path w="13970" h="284479">
                  <a:moveTo>
                    <a:pt x="13970" y="0"/>
                  </a:moveTo>
                  <a:lnTo>
                    <a:pt x="0" y="35338"/>
                  </a:lnTo>
                  <a:lnTo>
                    <a:pt x="0" y="283901"/>
                  </a:lnTo>
                  <a:lnTo>
                    <a:pt x="13970" y="2457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3747770" y="5095348"/>
              <a:ext cx="13970" cy="281305"/>
            </a:xfrm>
            <a:custGeom>
              <a:avLst/>
              <a:gdLst/>
              <a:ahLst/>
              <a:cxnLst/>
              <a:rect l="l" t="t" r="r" b="b"/>
              <a:pathLst>
                <a:path w="13970" h="281304">
                  <a:moveTo>
                    <a:pt x="13969" y="0"/>
                  </a:moveTo>
                  <a:lnTo>
                    <a:pt x="0" y="35338"/>
                  </a:lnTo>
                  <a:lnTo>
                    <a:pt x="0" y="281077"/>
                  </a:lnTo>
                  <a:lnTo>
                    <a:pt x="13969" y="2429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3761740" y="5056797"/>
              <a:ext cx="15240" cy="281940"/>
            </a:xfrm>
            <a:custGeom>
              <a:avLst/>
              <a:gdLst/>
              <a:ahLst/>
              <a:cxnLst/>
              <a:rect l="l" t="t" r="r" b="b"/>
              <a:pathLst>
                <a:path w="15239" h="281939">
                  <a:moveTo>
                    <a:pt x="15239" y="0"/>
                  </a:moveTo>
                  <a:lnTo>
                    <a:pt x="0" y="38551"/>
                  </a:lnTo>
                  <a:lnTo>
                    <a:pt x="0" y="281465"/>
                  </a:lnTo>
                  <a:lnTo>
                    <a:pt x="15239" y="23983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775709" y="5021458"/>
              <a:ext cx="15240" cy="278765"/>
            </a:xfrm>
            <a:custGeom>
              <a:avLst/>
              <a:gdLst/>
              <a:ahLst/>
              <a:cxnLst/>
              <a:rect l="l" t="t" r="r" b="b"/>
              <a:pathLst>
                <a:path w="15239" h="278764">
                  <a:moveTo>
                    <a:pt x="15239" y="0"/>
                  </a:moveTo>
                  <a:lnTo>
                    <a:pt x="0" y="38551"/>
                  </a:lnTo>
                  <a:lnTo>
                    <a:pt x="0" y="278640"/>
                  </a:lnTo>
                  <a:lnTo>
                    <a:pt x="15239" y="23700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789679" y="4986120"/>
              <a:ext cx="15240" cy="276225"/>
            </a:xfrm>
            <a:custGeom>
              <a:avLst/>
              <a:gdLst/>
              <a:ahLst/>
              <a:cxnLst/>
              <a:rect l="l" t="t" r="r" b="b"/>
              <a:pathLst>
                <a:path w="15239" h="276225">
                  <a:moveTo>
                    <a:pt x="15240" y="0"/>
                  </a:moveTo>
                  <a:lnTo>
                    <a:pt x="0" y="38551"/>
                  </a:lnTo>
                  <a:lnTo>
                    <a:pt x="0" y="275815"/>
                  </a:lnTo>
                  <a:lnTo>
                    <a:pt x="15240" y="23418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803650" y="4950781"/>
              <a:ext cx="15240" cy="273050"/>
            </a:xfrm>
            <a:custGeom>
              <a:avLst/>
              <a:gdLst/>
              <a:ahLst/>
              <a:cxnLst/>
              <a:rect l="l" t="t" r="r" b="b"/>
              <a:pathLst>
                <a:path w="15239" h="273050">
                  <a:moveTo>
                    <a:pt x="15239" y="0"/>
                  </a:moveTo>
                  <a:lnTo>
                    <a:pt x="0" y="38551"/>
                  </a:lnTo>
                  <a:lnTo>
                    <a:pt x="0" y="272991"/>
                  </a:lnTo>
                  <a:lnTo>
                    <a:pt x="15239" y="23135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3817620" y="4915442"/>
              <a:ext cx="15240" cy="270510"/>
            </a:xfrm>
            <a:custGeom>
              <a:avLst/>
              <a:gdLst/>
              <a:ahLst/>
              <a:cxnLst/>
              <a:rect l="l" t="t" r="r" b="b"/>
              <a:pathLst>
                <a:path w="15239" h="270510">
                  <a:moveTo>
                    <a:pt x="15239" y="0"/>
                  </a:moveTo>
                  <a:lnTo>
                    <a:pt x="0" y="38551"/>
                  </a:lnTo>
                  <a:lnTo>
                    <a:pt x="0" y="270166"/>
                  </a:lnTo>
                  <a:lnTo>
                    <a:pt x="15239" y="228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831590" y="4880104"/>
              <a:ext cx="15240" cy="267970"/>
            </a:xfrm>
            <a:custGeom>
              <a:avLst/>
              <a:gdLst/>
              <a:ahLst/>
              <a:cxnLst/>
              <a:rect l="l" t="t" r="r" b="b"/>
              <a:pathLst>
                <a:path w="15239" h="267970">
                  <a:moveTo>
                    <a:pt x="15239" y="0"/>
                  </a:moveTo>
                  <a:lnTo>
                    <a:pt x="0" y="38551"/>
                  </a:lnTo>
                  <a:lnTo>
                    <a:pt x="0" y="267341"/>
                  </a:lnTo>
                  <a:lnTo>
                    <a:pt x="15239" y="22570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845559" y="4844765"/>
              <a:ext cx="15240" cy="264795"/>
            </a:xfrm>
            <a:custGeom>
              <a:avLst/>
              <a:gdLst/>
              <a:ahLst/>
              <a:cxnLst/>
              <a:rect l="l" t="t" r="r" b="b"/>
              <a:pathLst>
                <a:path w="15239" h="264795">
                  <a:moveTo>
                    <a:pt x="15239" y="0"/>
                  </a:moveTo>
                  <a:lnTo>
                    <a:pt x="0" y="38551"/>
                  </a:lnTo>
                  <a:lnTo>
                    <a:pt x="0" y="264517"/>
                  </a:lnTo>
                  <a:lnTo>
                    <a:pt x="15239" y="22288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3859529" y="4809427"/>
              <a:ext cx="15240" cy="262255"/>
            </a:xfrm>
            <a:custGeom>
              <a:avLst/>
              <a:gdLst/>
              <a:ahLst/>
              <a:cxnLst/>
              <a:rect l="l" t="t" r="r" b="b"/>
              <a:pathLst>
                <a:path w="15239" h="262254">
                  <a:moveTo>
                    <a:pt x="15240" y="0"/>
                  </a:moveTo>
                  <a:lnTo>
                    <a:pt x="0" y="38551"/>
                  </a:lnTo>
                  <a:lnTo>
                    <a:pt x="0" y="261692"/>
                  </a:lnTo>
                  <a:lnTo>
                    <a:pt x="15240" y="22005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3873500" y="4774088"/>
              <a:ext cx="15240" cy="259079"/>
            </a:xfrm>
            <a:custGeom>
              <a:avLst/>
              <a:gdLst/>
              <a:ahLst/>
              <a:cxnLst/>
              <a:rect l="l" t="t" r="r" b="b"/>
              <a:pathLst>
                <a:path w="15239" h="259079">
                  <a:moveTo>
                    <a:pt x="15239" y="0"/>
                  </a:moveTo>
                  <a:lnTo>
                    <a:pt x="0" y="38551"/>
                  </a:lnTo>
                  <a:lnTo>
                    <a:pt x="0" y="258867"/>
                  </a:lnTo>
                  <a:lnTo>
                    <a:pt x="15239" y="2172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3887470" y="4735537"/>
              <a:ext cx="16510" cy="259715"/>
            </a:xfrm>
            <a:custGeom>
              <a:avLst/>
              <a:gdLst/>
              <a:ahLst/>
              <a:cxnLst/>
              <a:rect l="l" t="t" r="r" b="b"/>
              <a:pathLst>
                <a:path w="16510" h="259714">
                  <a:moveTo>
                    <a:pt x="16509" y="0"/>
                  </a:moveTo>
                  <a:lnTo>
                    <a:pt x="0" y="41763"/>
                  </a:lnTo>
                  <a:lnTo>
                    <a:pt x="0" y="259255"/>
                  </a:lnTo>
                  <a:lnTo>
                    <a:pt x="16509" y="214153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902709" y="4700199"/>
              <a:ext cx="15240" cy="253365"/>
            </a:xfrm>
            <a:custGeom>
              <a:avLst/>
              <a:gdLst/>
              <a:ahLst/>
              <a:cxnLst/>
              <a:rect l="l" t="t" r="r" b="b"/>
              <a:pathLst>
                <a:path w="15239" h="253364">
                  <a:moveTo>
                    <a:pt x="15239" y="0"/>
                  </a:moveTo>
                  <a:lnTo>
                    <a:pt x="0" y="38551"/>
                  </a:lnTo>
                  <a:lnTo>
                    <a:pt x="0" y="252961"/>
                  </a:lnTo>
                  <a:lnTo>
                    <a:pt x="15239" y="21132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916679" y="4664860"/>
              <a:ext cx="15240" cy="250190"/>
            </a:xfrm>
            <a:custGeom>
              <a:avLst/>
              <a:gdLst/>
              <a:ahLst/>
              <a:cxnLst/>
              <a:rect l="l" t="t" r="r" b="b"/>
              <a:pathLst>
                <a:path w="15239" h="250189">
                  <a:moveTo>
                    <a:pt x="15240" y="0"/>
                  </a:moveTo>
                  <a:lnTo>
                    <a:pt x="0" y="38551"/>
                  </a:lnTo>
                  <a:lnTo>
                    <a:pt x="0" y="250136"/>
                  </a:lnTo>
                  <a:lnTo>
                    <a:pt x="15240" y="20850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930650" y="4631608"/>
              <a:ext cx="15240" cy="245745"/>
            </a:xfrm>
            <a:custGeom>
              <a:avLst/>
              <a:gdLst/>
              <a:ahLst/>
              <a:cxnLst/>
              <a:rect l="l" t="t" r="r" b="b"/>
              <a:pathLst>
                <a:path w="15239" h="245745">
                  <a:moveTo>
                    <a:pt x="15239" y="0"/>
                  </a:moveTo>
                  <a:lnTo>
                    <a:pt x="6350" y="20401"/>
                  </a:lnTo>
                  <a:lnTo>
                    <a:pt x="0" y="36464"/>
                  </a:lnTo>
                  <a:lnTo>
                    <a:pt x="0" y="245225"/>
                  </a:lnTo>
                  <a:lnTo>
                    <a:pt x="15239" y="20359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944620" y="4599549"/>
              <a:ext cx="15240" cy="239395"/>
            </a:xfrm>
            <a:custGeom>
              <a:avLst/>
              <a:gdLst/>
              <a:ahLst/>
              <a:cxnLst/>
              <a:rect l="l" t="t" r="r" b="b"/>
              <a:pathLst>
                <a:path w="15239" h="239395">
                  <a:moveTo>
                    <a:pt x="15239" y="0"/>
                  </a:moveTo>
                  <a:lnTo>
                    <a:pt x="0" y="34973"/>
                  </a:lnTo>
                  <a:lnTo>
                    <a:pt x="0" y="239121"/>
                  </a:lnTo>
                  <a:lnTo>
                    <a:pt x="15239" y="1974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3958590" y="4567489"/>
              <a:ext cx="15240" cy="233045"/>
            </a:xfrm>
            <a:custGeom>
              <a:avLst/>
              <a:gdLst/>
              <a:ahLst/>
              <a:cxnLst/>
              <a:rect l="l" t="t" r="r" b="b"/>
              <a:pathLst>
                <a:path w="15239" h="233045">
                  <a:moveTo>
                    <a:pt x="15239" y="0"/>
                  </a:moveTo>
                  <a:lnTo>
                    <a:pt x="0" y="34973"/>
                  </a:lnTo>
                  <a:lnTo>
                    <a:pt x="0" y="233017"/>
                  </a:lnTo>
                  <a:lnTo>
                    <a:pt x="5080" y="219140"/>
                  </a:lnTo>
                  <a:lnTo>
                    <a:pt x="15239" y="19537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3972559" y="4535430"/>
              <a:ext cx="15240" cy="230504"/>
            </a:xfrm>
            <a:custGeom>
              <a:avLst/>
              <a:gdLst/>
              <a:ahLst/>
              <a:cxnLst/>
              <a:rect l="l" t="t" r="r" b="b"/>
              <a:pathLst>
                <a:path w="15239" h="230504">
                  <a:moveTo>
                    <a:pt x="15239" y="0"/>
                  </a:moveTo>
                  <a:lnTo>
                    <a:pt x="0" y="34973"/>
                  </a:lnTo>
                  <a:lnTo>
                    <a:pt x="0" y="230405"/>
                  </a:lnTo>
                  <a:lnTo>
                    <a:pt x="15239" y="19475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3986529" y="4503371"/>
              <a:ext cx="15240" cy="229870"/>
            </a:xfrm>
            <a:custGeom>
              <a:avLst/>
              <a:gdLst/>
              <a:ahLst/>
              <a:cxnLst/>
              <a:rect l="l" t="t" r="r" b="b"/>
              <a:pathLst>
                <a:path w="15239" h="229870">
                  <a:moveTo>
                    <a:pt x="15240" y="0"/>
                  </a:moveTo>
                  <a:lnTo>
                    <a:pt x="0" y="34973"/>
                  </a:lnTo>
                  <a:lnTo>
                    <a:pt x="0" y="229789"/>
                  </a:lnTo>
                  <a:lnTo>
                    <a:pt x="15240" y="19414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000500" y="4471311"/>
              <a:ext cx="15240" cy="229235"/>
            </a:xfrm>
            <a:custGeom>
              <a:avLst/>
              <a:gdLst/>
              <a:ahLst/>
              <a:cxnLst/>
              <a:rect l="l" t="t" r="r" b="b"/>
              <a:pathLst>
                <a:path w="15239" h="229235">
                  <a:moveTo>
                    <a:pt x="15239" y="0"/>
                  </a:moveTo>
                  <a:lnTo>
                    <a:pt x="0" y="34973"/>
                  </a:lnTo>
                  <a:lnTo>
                    <a:pt x="0" y="229173"/>
                  </a:lnTo>
                  <a:lnTo>
                    <a:pt x="15239" y="193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014470" y="4439252"/>
              <a:ext cx="15240" cy="228600"/>
            </a:xfrm>
            <a:custGeom>
              <a:avLst/>
              <a:gdLst/>
              <a:ahLst/>
              <a:cxnLst/>
              <a:rect l="l" t="t" r="r" b="b"/>
              <a:pathLst>
                <a:path w="15239" h="228600">
                  <a:moveTo>
                    <a:pt x="15239" y="0"/>
                  </a:moveTo>
                  <a:lnTo>
                    <a:pt x="0" y="34973"/>
                  </a:lnTo>
                  <a:lnTo>
                    <a:pt x="0" y="228557"/>
                  </a:lnTo>
                  <a:lnTo>
                    <a:pt x="15239" y="1929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029709" y="4407193"/>
              <a:ext cx="13970" cy="225425"/>
            </a:xfrm>
            <a:custGeom>
              <a:avLst/>
              <a:gdLst/>
              <a:ahLst/>
              <a:cxnLst/>
              <a:rect l="l" t="t" r="r" b="b"/>
              <a:pathLst>
                <a:path w="13970" h="225425">
                  <a:moveTo>
                    <a:pt x="13969" y="0"/>
                  </a:moveTo>
                  <a:lnTo>
                    <a:pt x="0" y="32059"/>
                  </a:lnTo>
                  <a:lnTo>
                    <a:pt x="0" y="224970"/>
                  </a:lnTo>
                  <a:lnTo>
                    <a:pt x="13969" y="1922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043679" y="4375133"/>
              <a:ext cx="13970" cy="224790"/>
            </a:xfrm>
            <a:custGeom>
              <a:avLst/>
              <a:gdLst/>
              <a:ahLst/>
              <a:cxnLst/>
              <a:rect l="l" t="t" r="r" b="b"/>
              <a:pathLst>
                <a:path w="13970" h="224789">
                  <a:moveTo>
                    <a:pt x="13970" y="0"/>
                  </a:moveTo>
                  <a:lnTo>
                    <a:pt x="0" y="32059"/>
                  </a:lnTo>
                  <a:lnTo>
                    <a:pt x="0" y="224354"/>
                  </a:lnTo>
                  <a:lnTo>
                    <a:pt x="13970" y="1916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057650" y="4340159"/>
              <a:ext cx="15240" cy="226695"/>
            </a:xfrm>
            <a:custGeom>
              <a:avLst/>
              <a:gdLst/>
              <a:ahLst/>
              <a:cxnLst/>
              <a:rect l="l" t="t" r="r" b="b"/>
              <a:pathLst>
                <a:path w="15239" h="226695">
                  <a:moveTo>
                    <a:pt x="15239" y="0"/>
                  </a:moveTo>
                  <a:lnTo>
                    <a:pt x="0" y="34973"/>
                  </a:lnTo>
                  <a:lnTo>
                    <a:pt x="0" y="226652"/>
                  </a:lnTo>
                  <a:lnTo>
                    <a:pt x="15239" y="1910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071620" y="4308100"/>
              <a:ext cx="15240" cy="226060"/>
            </a:xfrm>
            <a:custGeom>
              <a:avLst/>
              <a:gdLst/>
              <a:ahLst/>
              <a:cxnLst/>
              <a:rect l="l" t="t" r="r" b="b"/>
              <a:pathLst>
                <a:path w="15239" h="226060">
                  <a:moveTo>
                    <a:pt x="15239" y="0"/>
                  </a:moveTo>
                  <a:lnTo>
                    <a:pt x="0" y="34973"/>
                  </a:lnTo>
                  <a:lnTo>
                    <a:pt x="0" y="226036"/>
                  </a:lnTo>
                  <a:lnTo>
                    <a:pt x="15239" y="1903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085590" y="427604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5420"/>
                  </a:lnTo>
                  <a:lnTo>
                    <a:pt x="15239" y="189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099559" y="424398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4803"/>
                  </a:lnTo>
                  <a:lnTo>
                    <a:pt x="15239" y="1891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113529" y="4211922"/>
              <a:ext cx="15240" cy="224790"/>
            </a:xfrm>
            <a:custGeom>
              <a:avLst/>
              <a:gdLst/>
              <a:ahLst/>
              <a:cxnLst/>
              <a:rect l="l" t="t" r="r" b="b"/>
              <a:pathLst>
                <a:path w="15239" h="224789">
                  <a:moveTo>
                    <a:pt x="15240" y="0"/>
                  </a:moveTo>
                  <a:lnTo>
                    <a:pt x="0" y="34973"/>
                  </a:lnTo>
                  <a:lnTo>
                    <a:pt x="0" y="224187"/>
                  </a:lnTo>
                  <a:lnTo>
                    <a:pt x="15240" y="1885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127500" y="4179863"/>
              <a:ext cx="15240" cy="224154"/>
            </a:xfrm>
            <a:custGeom>
              <a:avLst/>
              <a:gdLst/>
              <a:ahLst/>
              <a:cxnLst/>
              <a:rect l="l" t="t" r="r" b="b"/>
              <a:pathLst>
                <a:path w="15239" h="224154">
                  <a:moveTo>
                    <a:pt x="15239" y="0"/>
                  </a:moveTo>
                  <a:lnTo>
                    <a:pt x="0" y="34973"/>
                  </a:lnTo>
                  <a:lnTo>
                    <a:pt x="0" y="223571"/>
                  </a:lnTo>
                  <a:lnTo>
                    <a:pt x="15239" y="1879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141470" y="4147803"/>
              <a:ext cx="15240" cy="223520"/>
            </a:xfrm>
            <a:custGeom>
              <a:avLst/>
              <a:gdLst/>
              <a:ahLst/>
              <a:cxnLst/>
              <a:rect l="l" t="t" r="r" b="b"/>
              <a:pathLst>
                <a:path w="15239" h="223520">
                  <a:moveTo>
                    <a:pt x="15239" y="0"/>
                  </a:moveTo>
                  <a:lnTo>
                    <a:pt x="0" y="34973"/>
                  </a:lnTo>
                  <a:lnTo>
                    <a:pt x="0" y="222955"/>
                  </a:lnTo>
                  <a:lnTo>
                    <a:pt x="15239" y="1873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156709" y="4112829"/>
              <a:ext cx="15240" cy="222885"/>
            </a:xfrm>
            <a:custGeom>
              <a:avLst/>
              <a:gdLst/>
              <a:ahLst/>
              <a:cxnLst/>
              <a:rect l="l" t="t" r="r" b="b"/>
              <a:pathLst>
                <a:path w="15239" h="222885">
                  <a:moveTo>
                    <a:pt x="15239" y="0"/>
                  </a:moveTo>
                  <a:lnTo>
                    <a:pt x="0" y="34973"/>
                  </a:lnTo>
                  <a:lnTo>
                    <a:pt x="0" y="222282"/>
                  </a:lnTo>
                  <a:lnTo>
                    <a:pt x="15239" y="186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170679" y="4080770"/>
              <a:ext cx="15240" cy="222250"/>
            </a:xfrm>
            <a:custGeom>
              <a:avLst/>
              <a:gdLst/>
              <a:ahLst/>
              <a:cxnLst/>
              <a:rect l="l" t="t" r="r" b="b"/>
              <a:pathLst>
                <a:path w="15239" h="222250">
                  <a:moveTo>
                    <a:pt x="15240" y="0"/>
                  </a:moveTo>
                  <a:lnTo>
                    <a:pt x="0" y="34973"/>
                  </a:lnTo>
                  <a:lnTo>
                    <a:pt x="0" y="221666"/>
                  </a:lnTo>
                  <a:lnTo>
                    <a:pt x="15240" y="18602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184650" y="4048711"/>
              <a:ext cx="15240" cy="221615"/>
            </a:xfrm>
            <a:custGeom>
              <a:avLst/>
              <a:gdLst/>
              <a:ahLst/>
              <a:cxnLst/>
              <a:rect l="l" t="t" r="r" b="b"/>
              <a:pathLst>
                <a:path w="15239" h="221614">
                  <a:moveTo>
                    <a:pt x="15239" y="0"/>
                  </a:moveTo>
                  <a:lnTo>
                    <a:pt x="0" y="34973"/>
                  </a:lnTo>
                  <a:lnTo>
                    <a:pt x="0" y="221050"/>
                  </a:lnTo>
                  <a:lnTo>
                    <a:pt x="15239" y="185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198620" y="4016651"/>
              <a:ext cx="15240" cy="220979"/>
            </a:xfrm>
            <a:custGeom>
              <a:avLst/>
              <a:gdLst/>
              <a:ahLst/>
              <a:cxnLst/>
              <a:rect l="l" t="t" r="r" b="b"/>
              <a:pathLst>
                <a:path w="15239" h="220979">
                  <a:moveTo>
                    <a:pt x="15239" y="0"/>
                  </a:moveTo>
                  <a:lnTo>
                    <a:pt x="0" y="34973"/>
                  </a:lnTo>
                  <a:lnTo>
                    <a:pt x="0" y="220434"/>
                  </a:lnTo>
                  <a:lnTo>
                    <a:pt x="15239" y="1847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212590" y="3984592"/>
              <a:ext cx="15240" cy="220345"/>
            </a:xfrm>
            <a:custGeom>
              <a:avLst/>
              <a:gdLst/>
              <a:ahLst/>
              <a:cxnLst/>
              <a:rect l="l" t="t" r="r" b="b"/>
              <a:pathLst>
                <a:path w="15239" h="220345">
                  <a:moveTo>
                    <a:pt x="15239" y="0"/>
                  </a:moveTo>
                  <a:lnTo>
                    <a:pt x="0" y="34973"/>
                  </a:lnTo>
                  <a:lnTo>
                    <a:pt x="0" y="219817"/>
                  </a:lnTo>
                  <a:lnTo>
                    <a:pt x="15239" y="18417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226559" y="3952533"/>
              <a:ext cx="15240" cy="219710"/>
            </a:xfrm>
            <a:custGeom>
              <a:avLst/>
              <a:gdLst/>
              <a:ahLst/>
              <a:cxnLst/>
              <a:rect l="l" t="t" r="r" b="b"/>
              <a:pathLst>
                <a:path w="15239" h="219710">
                  <a:moveTo>
                    <a:pt x="15239" y="0"/>
                  </a:moveTo>
                  <a:lnTo>
                    <a:pt x="0" y="34973"/>
                  </a:lnTo>
                  <a:lnTo>
                    <a:pt x="0" y="219201"/>
                  </a:lnTo>
                  <a:lnTo>
                    <a:pt x="15239" y="183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240529" y="3920473"/>
              <a:ext cx="15240" cy="219075"/>
            </a:xfrm>
            <a:custGeom>
              <a:avLst/>
              <a:gdLst/>
              <a:ahLst/>
              <a:cxnLst/>
              <a:rect l="l" t="t" r="r" b="b"/>
              <a:pathLst>
                <a:path w="15239" h="219075">
                  <a:moveTo>
                    <a:pt x="15240" y="0"/>
                  </a:moveTo>
                  <a:lnTo>
                    <a:pt x="0" y="34973"/>
                  </a:lnTo>
                  <a:lnTo>
                    <a:pt x="0" y="218585"/>
                  </a:lnTo>
                  <a:lnTo>
                    <a:pt x="15240" y="18293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254500" y="3888414"/>
              <a:ext cx="15240" cy="218440"/>
            </a:xfrm>
            <a:custGeom>
              <a:avLst/>
              <a:gdLst/>
              <a:ahLst/>
              <a:cxnLst/>
              <a:rect l="l" t="t" r="r" b="b"/>
              <a:pathLst>
                <a:path w="15239" h="218439">
                  <a:moveTo>
                    <a:pt x="15239" y="0"/>
                  </a:moveTo>
                  <a:lnTo>
                    <a:pt x="0" y="34973"/>
                  </a:lnTo>
                  <a:lnTo>
                    <a:pt x="0" y="217969"/>
                  </a:lnTo>
                  <a:lnTo>
                    <a:pt x="15239" y="18232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268470" y="3856354"/>
              <a:ext cx="15240" cy="217804"/>
            </a:xfrm>
            <a:custGeom>
              <a:avLst/>
              <a:gdLst/>
              <a:ahLst/>
              <a:cxnLst/>
              <a:rect l="l" t="t" r="r" b="b"/>
              <a:pathLst>
                <a:path w="15239" h="217804">
                  <a:moveTo>
                    <a:pt x="15239" y="0"/>
                  </a:moveTo>
                  <a:lnTo>
                    <a:pt x="0" y="34973"/>
                  </a:lnTo>
                  <a:lnTo>
                    <a:pt x="0" y="217352"/>
                  </a:lnTo>
                  <a:lnTo>
                    <a:pt x="15239" y="1817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282440" y="3824295"/>
              <a:ext cx="15240" cy="217170"/>
            </a:xfrm>
            <a:custGeom>
              <a:avLst/>
              <a:gdLst/>
              <a:ahLst/>
              <a:cxnLst/>
              <a:rect l="l" t="t" r="r" b="b"/>
              <a:pathLst>
                <a:path w="15239" h="217170">
                  <a:moveTo>
                    <a:pt x="15239" y="0"/>
                  </a:moveTo>
                  <a:lnTo>
                    <a:pt x="0" y="34973"/>
                  </a:lnTo>
                  <a:lnTo>
                    <a:pt x="0" y="216736"/>
                  </a:lnTo>
                  <a:lnTo>
                    <a:pt x="15239" y="1810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296409" y="3792236"/>
              <a:ext cx="15240" cy="216535"/>
            </a:xfrm>
            <a:custGeom>
              <a:avLst/>
              <a:gdLst/>
              <a:ahLst/>
              <a:cxnLst/>
              <a:rect l="l" t="t" r="r" b="b"/>
              <a:pathLst>
                <a:path w="15239" h="216535">
                  <a:moveTo>
                    <a:pt x="15239" y="0"/>
                  </a:moveTo>
                  <a:lnTo>
                    <a:pt x="0" y="34973"/>
                  </a:lnTo>
                  <a:lnTo>
                    <a:pt x="0" y="216120"/>
                  </a:lnTo>
                  <a:lnTo>
                    <a:pt x="15239" y="18047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310379" y="3757262"/>
              <a:ext cx="16510" cy="218440"/>
            </a:xfrm>
            <a:custGeom>
              <a:avLst/>
              <a:gdLst/>
              <a:ahLst/>
              <a:cxnLst/>
              <a:rect l="l" t="t" r="r" b="b"/>
              <a:pathLst>
                <a:path w="16510" h="218439">
                  <a:moveTo>
                    <a:pt x="16510" y="0"/>
                  </a:moveTo>
                  <a:lnTo>
                    <a:pt x="0" y="37888"/>
                  </a:lnTo>
                  <a:lnTo>
                    <a:pt x="0" y="218418"/>
                  </a:lnTo>
                  <a:lnTo>
                    <a:pt x="16510" y="17980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325620" y="3727191"/>
              <a:ext cx="15240" cy="213360"/>
            </a:xfrm>
            <a:custGeom>
              <a:avLst/>
              <a:gdLst/>
              <a:ahLst/>
              <a:cxnLst/>
              <a:rect l="l" t="t" r="r" b="b"/>
              <a:pathLst>
                <a:path w="15239" h="213360">
                  <a:moveTo>
                    <a:pt x="15239" y="0"/>
                  </a:moveTo>
                  <a:lnTo>
                    <a:pt x="7619" y="15498"/>
                  </a:lnTo>
                  <a:lnTo>
                    <a:pt x="0" y="32985"/>
                  </a:lnTo>
                  <a:lnTo>
                    <a:pt x="0" y="212844"/>
                  </a:lnTo>
                  <a:lnTo>
                    <a:pt x="12700" y="183138"/>
                  </a:lnTo>
                  <a:lnTo>
                    <a:pt x="15239" y="1779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339590" y="3698776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8975"/>
                  </a:lnTo>
                  <a:lnTo>
                    <a:pt x="15239" y="1780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353559" y="367036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025"/>
                  </a:lnTo>
                  <a:lnTo>
                    <a:pt x="15239" y="1780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367529" y="364194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075"/>
                  </a:lnTo>
                  <a:lnTo>
                    <a:pt x="15240" y="17813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381500" y="361353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25"/>
                  </a:lnTo>
                  <a:lnTo>
                    <a:pt x="15239" y="1781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395470" y="358511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75"/>
                  </a:lnTo>
                  <a:lnTo>
                    <a:pt x="15239" y="1782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409440" y="355670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25"/>
                  </a:lnTo>
                  <a:lnTo>
                    <a:pt x="15239" y="1782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423409" y="3528288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75"/>
                  </a:lnTo>
                  <a:lnTo>
                    <a:pt x="15239" y="1783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4438650" y="3499873"/>
              <a:ext cx="13970" cy="207010"/>
            </a:xfrm>
            <a:custGeom>
              <a:avLst/>
              <a:gdLst/>
              <a:ahLst/>
              <a:cxnLst/>
              <a:rect l="l" t="t" r="r" b="b"/>
              <a:pathLst>
                <a:path w="13970" h="207010">
                  <a:moveTo>
                    <a:pt x="13970" y="0"/>
                  </a:moveTo>
                  <a:lnTo>
                    <a:pt x="0" y="28414"/>
                  </a:lnTo>
                  <a:lnTo>
                    <a:pt x="0" y="206746"/>
                  </a:lnTo>
                  <a:lnTo>
                    <a:pt x="13970" y="17838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452620" y="346887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379"/>
                  </a:lnTo>
                  <a:lnTo>
                    <a:pt x="15239" y="1784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466590" y="3440460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29"/>
                  </a:lnTo>
                  <a:lnTo>
                    <a:pt x="15239" y="1784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480559" y="341204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79"/>
                  </a:lnTo>
                  <a:lnTo>
                    <a:pt x="15239" y="1785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494529" y="338363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529"/>
                  </a:lnTo>
                  <a:lnTo>
                    <a:pt x="15240" y="17858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508500" y="335521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579"/>
                  </a:lnTo>
                  <a:lnTo>
                    <a:pt x="15239" y="178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522470" y="33268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29"/>
                  </a:lnTo>
                  <a:lnTo>
                    <a:pt x="15239" y="178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536440" y="329838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79"/>
                  </a:lnTo>
                  <a:lnTo>
                    <a:pt x="15239" y="1787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550409" y="3269972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729"/>
                  </a:lnTo>
                  <a:lnTo>
                    <a:pt x="15239" y="1787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564379" y="3238974"/>
              <a:ext cx="16510" cy="212725"/>
            </a:xfrm>
            <a:custGeom>
              <a:avLst/>
              <a:gdLst/>
              <a:ahLst/>
              <a:cxnLst/>
              <a:rect l="l" t="t" r="r" b="b"/>
              <a:pathLst>
                <a:path w="16510" h="212725">
                  <a:moveTo>
                    <a:pt x="16510" y="0"/>
                  </a:moveTo>
                  <a:lnTo>
                    <a:pt x="0" y="33581"/>
                  </a:lnTo>
                  <a:lnTo>
                    <a:pt x="0" y="212363"/>
                  </a:lnTo>
                  <a:lnTo>
                    <a:pt x="16510" y="17884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579620" y="321056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34"/>
                  </a:lnTo>
                  <a:lnTo>
                    <a:pt x="15239" y="1788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593590" y="318214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84"/>
                  </a:lnTo>
                  <a:lnTo>
                    <a:pt x="15239" y="1789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607559" y="315373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934"/>
                  </a:lnTo>
                  <a:lnTo>
                    <a:pt x="15239" y="1789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621529" y="312531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40" y="0"/>
                  </a:moveTo>
                  <a:lnTo>
                    <a:pt x="0" y="30997"/>
                  </a:lnTo>
                  <a:lnTo>
                    <a:pt x="0" y="209984"/>
                  </a:lnTo>
                  <a:lnTo>
                    <a:pt x="15240" y="1790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635500" y="30969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34"/>
                  </a:lnTo>
                  <a:lnTo>
                    <a:pt x="15239" y="1790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649470" y="306848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84"/>
                  </a:lnTo>
                  <a:lnTo>
                    <a:pt x="15239" y="1791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663440" y="304007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34"/>
                  </a:lnTo>
                  <a:lnTo>
                    <a:pt x="15239" y="1791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677409" y="301165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84"/>
                  </a:lnTo>
                  <a:lnTo>
                    <a:pt x="15239" y="1792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691379" y="2983242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234"/>
                  </a:lnTo>
                  <a:lnTo>
                    <a:pt x="15240" y="17929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705350" y="2954827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284"/>
                  </a:lnTo>
                  <a:lnTo>
                    <a:pt x="15239" y="1793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720590" y="29264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7756"/>
                  </a:lnTo>
                  <a:lnTo>
                    <a:pt x="13970" y="17939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734559" y="289541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389"/>
                  </a:lnTo>
                  <a:lnTo>
                    <a:pt x="15239" y="17944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748529" y="286700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439"/>
                  </a:lnTo>
                  <a:lnTo>
                    <a:pt x="15240" y="17949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762500" y="283858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489"/>
                  </a:lnTo>
                  <a:lnTo>
                    <a:pt x="15239" y="1795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776470" y="281017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39"/>
                  </a:lnTo>
                  <a:lnTo>
                    <a:pt x="15239" y="1795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790440" y="278175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89"/>
                  </a:lnTo>
                  <a:lnTo>
                    <a:pt x="15239" y="1796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804409" y="2753341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639"/>
                  </a:lnTo>
                  <a:lnTo>
                    <a:pt x="15239" y="1796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818379" y="272492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689"/>
                  </a:lnTo>
                  <a:lnTo>
                    <a:pt x="15240" y="17974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833620" y="26965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69" y="0"/>
                  </a:moveTo>
                  <a:lnTo>
                    <a:pt x="0" y="28414"/>
                  </a:lnTo>
                  <a:lnTo>
                    <a:pt x="0" y="208160"/>
                  </a:lnTo>
                  <a:lnTo>
                    <a:pt x="13969" y="1797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4847590" y="2668097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8210"/>
                  </a:lnTo>
                  <a:lnTo>
                    <a:pt x="13970" y="179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4861559" y="263709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843"/>
                  </a:lnTo>
                  <a:lnTo>
                    <a:pt x="15239" y="1799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875529" y="260868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0894"/>
                  </a:lnTo>
                  <a:lnTo>
                    <a:pt x="15240" y="17995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4889500" y="258027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44"/>
                  </a:lnTo>
                  <a:lnTo>
                    <a:pt x="15239" y="180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4903470" y="2551855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94"/>
                  </a:lnTo>
                  <a:lnTo>
                    <a:pt x="15239" y="1800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4917440" y="252344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44"/>
                  </a:lnTo>
                  <a:lnTo>
                    <a:pt x="15239" y="1801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4931409" y="2495026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94"/>
                  </a:lnTo>
                  <a:lnTo>
                    <a:pt x="15239" y="1801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4945379" y="2466611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144"/>
                  </a:lnTo>
                  <a:lnTo>
                    <a:pt x="15240" y="18020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4959350" y="2409786"/>
              <a:ext cx="29209" cy="240029"/>
            </a:xfrm>
            <a:custGeom>
              <a:avLst/>
              <a:gdLst/>
              <a:ahLst/>
              <a:cxnLst/>
              <a:rect l="l" t="t" r="r" b="b"/>
              <a:pathLst>
                <a:path w="29210" h="240030">
                  <a:moveTo>
                    <a:pt x="29210" y="0"/>
                  </a:moveTo>
                  <a:lnTo>
                    <a:pt x="15240" y="28409"/>
                  </a:lnTo>
                  <a:lnTo>
                    <a:pt x="13970" y="31000"/>
                  </a:lnTo>
                  <a:lnTo>
                    <a:pt x="0" y="59410"/>
                  </a:lnTo>
                  <a:lnTo>
                    <a:pt x="0" y="239610"/>
                  </a:lnTo>
                  <a:lnTo>
                    <a:pt x="13970" y="211239"/>
                  </a:lnTo>
                  <a:lnTo>
                    <a:pt x="15240" y="208661"/>
                  </a:lnTo>
                  <a:lnTo>
                    <a:pt x="29210" y="180301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4987290" y="2378784"/>
              <a:ext cx="16510" cy="213995"/>
            </a:xfrm>
            <a:custGeom>
              <a:avLst/>
              <a:gdLst/>
              <a:ahLst/>
              <a:cxnLst/>
              <a:rect l="l" t="t" r="r" b="b"/>
              <a:pathLst>
                <a:path w="16510" h="213994">
                  <a:moveTo>
                    <a:pt x="16510" y="0"/>
                  </a:moveTo>
                  <a:lnTo>
                    <a:pt x="0" y="33581"/>
                  </a:lnTo>
                  <a:lnTo>
                    <a:pt x="0" y="213877"/>
                  </a:lnTo>
                  <a:lnTo>
                    <a:pt x="16510" y="180355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5002529" y="235036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348"/>
                  </a:lnTo>
                  <a:lnTo>
                    <a:pt x="15240" y="18040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5016500" y="232195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398"/>
                  </a:lnTo>
                  <a:lnTo>
                    <a:pt x="15239" y="1804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5030470" y="229353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448"/>
                  </a:lnTo>
                  <a:lnTo>
                    <a:pt x="15239" y="1805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5044440" y="226512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498"/>
                  </a:lnTo>
                  <a:lnTo>
                    <a:pt x="15239" y="180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5058409" y="2236710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548"/>
                  </a:lnTo>
                  <a:lnTo>
                    <a:pt x="15239" y="1806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5072379" y="220829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40" y="0"/>
                  </a:moveTo>
                  <a:lnTo>
                    <a:pt x="0" y="30997"/>
                  </a:lnTo>
                  <a:lnTo>
                    <a:pt x="0" y="211598"/>
                  </a:lnTo>
                  <a:lnTo>
                    <a:pt x="15240" y="18065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5086350" y="2179881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48"/>
                  </a:lnTo>
                  <a:lnTo>
                    <a:pt x="15239" y="1807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5100320" y="2151466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98"/>
                  </a:lnTo>
                  <a:lnTo>
                    <a:pt x="15239" y="1807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5114290" y="2125349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3810" y="20950"/>
                  </a:lnTo>
                  <a:lnTo>
                    <a:pt x="0" y="28700"/>
                  </a:lnTo>
                  <a:lnTo>
                    <a:pt x="0" y="209451"/>
                  </a:lnTo>
                  <a:lnTo>
                    <a:pt x="15239" y="1785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5129529" y="2099742"/>
              <a:ext cx="13970" cy="204470"/>
            </a:xfrm>
            <a:custGeom>
              <a:avLst/>
              <a:gdLst/>
              <a:ahLst/>
              <a:cxnLst/>
              <a:rect l="l" t="t" r="r" b="b"/>
              <a:pathLst>
                <a:path w="13970" h="204469">
                  <a:moveTo>
                    <a:pt x="13970" y="0"/>
                  </a:moveTo>
                  <a:lnTo>
                    <a:pt x="0" y="25606"/>
                  </a:lnTo>
                  <a:lnTo>
                    <a:pt x="0" y="204114"/>
                  </a:lnTo>
                  <a:lnTo>
                    <a:pt x="2540" y="198957"/>
                  </a:lnTo>
                  <a:lnTo>
                    <a:pt x="13970" y="1779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5143500" y="2074135"/>
              <a:ext cx="13970" cy="203835"/>
            </a:xfrm>
            <a:custGeom>
              <a:avLst/>
              <a:gdLst/>
              <a:ahLst/>
              <a:cxnLst/>
              <a:rect l="l" t="t" r="r" b="b"/>
              <a:pathLst>
                <a:path w="13970" h="203835">
                  <a:moveTo>
                    <a:pt x="13970" y="0"/>
                  </a:moveTo>
                  <a:lnTo>
                    <a:pt x="0" y="25606"/>
                  </a:lnTo>
                  <a:lnTo>
                    <a:pt x="0" y="203556"/>
                  </a:lnTo>
                  <a:lnTo>
                    <a:pt x="13970" y="17788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5157470" y="2046201"/>
              <a:ext cx="15240" cy="206375"/>
            </a:xfrm>
            <a:custGeom>
              <a:avLst/>
              <a:gdLst/>
              <a:ahLst/>
              <a:cxnLst/>
              <a:rect l="l" t="t" r="r" b="b"/>
              <a:pathLst>
                <a:path w="15239" h="206375">
                  <a:moveTo>
                    <a:pt x="15239" y="0"/>
                  </a:moveTo>
                  <a:lnTo>
                    <a:pt x="0" y="27934"/>
                  </a:lnTo>
                  <a:lnTo>
                    <a:pt x="0" y="205814"/>
                  </a:lnTo>
                  <a:lnTo>
                    <a:pt x="15239" y="1778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5171440" y="202059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745"/>
                  </a:lnTo>
                  <a:lnTo>
                    <a:pt x="15239" y="1777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5185409" y="199498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676"/>
                  </a:lnTo>
                  <a:lnTo>
                    <a:pt x="15239" y="1776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5199379" y="196938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40" y="0"/>
                  </a:moveTo>
                  <a:lnTo>
                    <a:pt x="0" y="27934"/>
                  </a:lnTo>
                  <a:lnTo>
                    <a:pt x="0" y="205606"/>
                  </a:lnTo>
                  <a:lnTo>
                    <a:pt x="15240" y="17759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5213350" y="194377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537"/>
                  </a:lnTo>
                  <a:lnTo>
                    <a:pt x="15239" y="177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5227320" y="191816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467"/>
                  </a:lnTo>
                  <a:lnTo>
                    <a:pt x="15239" y="1774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5241290" y="189256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398"/>
                  </a:lnTo>
                  <a:lnTo>
                    <a:pt x="15239" y="1773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5256529" y="1866955"/>
              <a:ext cx="13970" cy="203200"/>
            </a:xfrm>
            <a:custGeom>
              <a:avLst/>
              <a:gdLst/>
              <a:ahLst/>
              <a:cxnLst/>
              <a:rect l="l" t="t" r="r" b="b"/>
              <a:pathLst>
                <a:path w="13970" h="203200">
                  <a:moveTo>
                    <a:pt x="13970" y="0"/>
                  </a:moveTo>
                  <a:lnTo>
                    <a:pt x="0" y="25606"/>
                  </a:lnTo>
                  <a:lnTo>
                    <a:pt x="0" y="202994"/>
                  </a:lnTo>
                  <a:lnTo>
                    <a:pt x="13970" y="1773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5270500" y="1839020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253"/>
                  </a:lnTo>
                  <a:lnTo>
                    <a:pt x="15239" y="17724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5284470" y="1813413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83"/>
                  </a:lnTo>
                  <a:lnTo>
                    <a:pt x="15239" y="1771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5298440" y="1787807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14"/>
                  </a:lnTo>
                  <a:lnTo>
                    <a:pt x="15239" y="1771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5312409" y="176220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5045"/>
                  </a:lnTo>
                  <a:lnTo>
                    <a:pt x="15239" y="1770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5326379" y="173659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975"/>
                  </a:lnTo>
                  <a:lnTo>
                    <a:pt x="15240" y="17696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5340350" y="171098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906"/>
                  </a:lnTo>
                  <a:lnTo>
                    <a:pt x="15239" y="1768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5354320" y="168538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836"/>
                  </a:lnTo>
                  <a:lnTo>
                    <a:pt x="15239" y="1768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5368290" y="165977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767"/>
                  </a:lnTo>
                  <a:lnTo>
                    <a:pt x="15239" y="1767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5382259" y="163416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698"/>
                  </a:lnTo>
                  <a:lnTo>
                    <a:pt x="15239" y="1766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5396229" y="1608561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628"/>
                  </a:lnTo>
                  <a:lnTo>
                    <a:pt x="15240" y="176618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5410200" y="1580626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10" h="207010">
                  <a:moveTo>
                    <a:pt x="16510" y="0"/>
                  </a:moveTo>
                  <a:lnTo>
                    <a:pt x="0" y="30262"/>
                  </a:lnTo>
                  <a:lnTo>
                    <a:pt x="0" y="206887"/>
                  </a:lnTo>
                  <a:lnTo>
                    <a:pt x="16510" y="17654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425440" y="1555019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483"/>
                  </a:lnTo>
                  <a:lnTo>
                    <a:pt x="15239" y="1764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439409" y="152941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414"/>
                  </a:lnTo>
                  <a:lnTo>
                    <a:pt x="15239" y="176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5453379" y="150380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4344"/>
                  </a:lnTo>
                  <a:lnTo>
                    <a:pt x="15240" y="17633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467350" y="147820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75"/>
                  </a:lnTo>
                  <a:lnTo>
                    <a:pt x="15239" y="1762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481320" y="145259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06"/>
                  </a:lnTo>
                  <a:lnTo>
                    <a:pt x="15239" y="1761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495290" y="142698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136"/>
                  </a:lnTo>
                  <a:lnTo>
                    <a:pt x="15239" y="1761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509259" y="140138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067"/>
                  </a:lnTo>
                  <a:lnTo>
                    <a:pt x="15239" y="1760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523229" y="137577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3997"/>
                  </a:lnTo>
                  <a:lnTo>
                    <a:pt x="15240" y="17598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538470" y="1350167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69" y="0"/>
                  </a:moveTo>
                  <a:lnTo>
                    <a:pt x="0" y="25606"/>
                  </a:lnTo>
                  <a:lnTo>
                    <a:pt x="0" y="201594"/>
                  </a:lnTo>
                  <a:lnTo>
                    <a:pt x="13969" y="1759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552440" y="1324560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70" y="0"/>
                  </a:moveTo>
                  <a:lnTo>
                    <a:pt x="0" y="25606"/>
                  </a:lnTo>
                  <a:lnTo>
                    <a:pt x="0" y="201524"/>
                  </a:lnTo>
                  <a:lnTo>
                    <a:pt x="13970" y="1758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5566409" y="129662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783"/>
                  </a:lnTo>
                  <a:lnTo>
                    <a:pt x="15239" y="175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580379" y="127101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713"/>
                  </a:lnTo>
                  <a:lnTo>
                    <a:pt x="15240" y="17570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594350" y="124541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644"/>
                  </a:lnTo>
                  <a:lnTo>
                    <a:pt x="15239" y="175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608320" y="121980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75"/>
                  </a:lnTo>
                  <a:lnTo>
                    <a:pt x="15239" y="1755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5622290" y="119419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05"/>
                  </a:lnTo>
                  <a:lnTo>
                    <a:pt x="15239" y="1754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5636259" y="116859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436"/>
                  </a:lnTo>
                  <a:lnTo>
                    <a:pt x="15239" y="1754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5650229" y="114298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366"/>
                  </a:lnTo>
                  <a:lnTo>
                    <a:pt x="15240" y="17535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5664200" y="1115051"/>
              <a:ext cx="16510" cy="205740"/>
            </a:xfrm>
            <a:custGeom>
              <a:avLst/>
              <a:gdLst/>
              <a:ahLst/>
              <a:cxnLst/>
              <a:rect l="l" t="t" r="r" b="b"/>
              <a:pathLst>
                <a:path w="16510" h="205740">
                  <a:moveTo>
                    <a:pt x="16510" y="0"/>
                  </a:moveTo>
                  <a:lnTo>
                    <a:pt x="0" y="30262"/>
                  </a:lnTo>
                  <a:lnTo>
                    <a:pt x="0" y="205625"/>
                  </a:lnTo>
                  <a:lnTo>
                    <a:pt x="16510" y="17528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5679440" y="108944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221"/>
                  </a:lnTo>
                  <a:lnTo>
                    <a:pt x="15239" y="1752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5693409" y="106383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152"/>
                  </a:lnTo>
                  <a:lnTo>
                    <a:pt x="15239" y="17514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5707379" y="1038231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3083"/>
                  </a:lnTo>
                  <a:lnTo>
                    <a:pt x="15240" y="17507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5721350" y="101262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013"/>
                  </a:lnTo>
                  <a:lnTo>
                    <a:pt x="15239" y="1750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5735320" y="98701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944"/>
                  </a:lnTo>
                  <a:lnTo>
                    <a:pt x="15239" y="1749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5749290" y="96141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74"/>
                  </a:lnTo>
                  <a:lnTo>
                    <a:pt x="15239" y="1748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5763259" y="93580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05"/>
                  </a:lnTo>
                  <a:lnTo>
                    <a:pt x="15239" y="1747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5777229" y="91019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2736"/>
                  </a:lnTo>
                  <a:lnTo>
                    <a:pt x="15240" y="17472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5791200" y="88459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666"/>
                  </a:lnTo>
                  <a:lnTo>
                    <a:pt x="15239" y="1746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805170" y="85898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597"/>
                  </a:lnTo>
                  <a:lnTo>
                    <a:pt x="15239" y="1745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5819140" y="83337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527"/>
                  </a:lnTo>
                  <a:lnTo>
                    <a:pt x="15239" y="17451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5834379" y="80544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452"/>
                  </a:lnTo>
                  <a:lnTo>
                    <a:pt x="15240" y="1744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5848350" y="77983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82"/>
                  </a:lnTo>
                  <a:lnTo>
                    <a:pt x="15239" y="1743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5862320" y="75423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13"/>
                  </a:lnTo>
                  <a:lnTo>
                    <a:pt x="15239" y="1743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5876290" y="72862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243"/>
                  </a:lnTo>
                  <a:lnTo>
                    <a:pt x="15239" y="1742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5890259" y="70301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174"/>
                  </a:lnTo>
                  <a:lnTo>
                    <a:pt x="15239" y="1741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5904229" y="67741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105"/>
                  </a:lnTo>
                  <a:lnTo>
                    <a:pt x="15240" y="17409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918200" y="65180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035"/>
                  </a:lnTo>
                  <a:lnTo>
                    <a:pt x="15239" y="1740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5932170" y="62619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1966"/>
                  </a:lnTo>
                  <a:lnTo>
                    <a:pt x="15239" y="1739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947409" y="600591"/>
              <a:ext cx="13970" cy="200025"/>
            </a:xfrm>
            <a:custGeom>
              <a:avLst/>
              <a:gdLst/>
              <a:ahLst/>
              <a:cxnLst/>
              <a:rect l="l" t="t" r="r" b="b"/>
              <a:pathLst>
                <a:path w="13970" h="200025">
                  <a:moveTo>
                    <a:pt x="13969" y="0"/>
                  </a:moveTo>
                  <a:lnTo>
                    <a:pt x="0" y="25606"/>
                  </a:lnTo>
                  <a:lnTo>
                    <a:pt x="0" y="199562"/>
                  </a:lnTo>
                  <a:lnTo>
                    <a:pt x="13969" y="1738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5961379" y="57265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821"/>
                  </a:lnTo>
                  <a:lnTo>
                    <a:pt x="15240" y="17381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975350" y="54705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751"/>
                  </a:lnTo>
                  <a:lnTo>
                    <a:pt x="15239" y="1737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5989320" y="52144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82"/>
                  </a:lnTo>
                  <a:lnTo>
                    <a:pt x="15239" y="1736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6003290" y="49583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12"/>
                  </a:lnTo>
                  <a:lnTo>
                    <a:pt x="15239" y="17360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6017259" y="47023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543"/>
                  </a:lnTo>
                  <a:lnTo>
                    <a:pt x="15239" y="173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6031229" y="44462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474"/>
                  </a:lnTo>
                  <a:lnTo>
                    <a:pt x="15240" y="17346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045200" y="41901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404"/>
                  </a:lnTo>
                  <a:lnTo>
                    <a:pt x="15239" y="17339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059170" y="39341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335"/>
                  </a:lnTo>
                  <a:lnTo>
                    <a:pt x="15239" y="1733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073140" y="367804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265"/>
                  </a:lnTo>
                  <a:lnTo>
                    <a:pt x="15239" y="1732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087109" y="339869"/>
              <a:ext cx="16510" cy="203835"/>
            </a:xfrm>
            <a:custGeom>
              <a:avLst/>
              <a:gdLst/>
              <a:ahLst/>
              <a:cxnLst/>
              <a:rect l="l" t="t" r="r" b="b"/>
              <a:pathLst>
                <a:path w="16510" h="203834">
                  <a:moveTo>
                    <a:pt x="16510" y="0"/>
                  </a:moveTo>
                  <a:lnTo>
                    <a:pt x="0" y="30262"/>
                  </a:lnTo>
                  <a:lnTo>
                    <a:pt x="0" y="203524"/>
                  </a:lnTo>
                  <a:lnTo>
                    <a:pt x="16510" y="1731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102350" y="31426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120"/>
                  </a:lnTo>
                  <a:lnTo>
                    <a:pt x="15239" y="17311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6116320" y="288656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051"/>
                  </a:lnTo>
                  <a:lnTo>
                    <a:pt x="15239" y="1730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130290" y="263049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982"/>
                  </a:lnTo>
                  <a:lnTo>
                    <a:pt x="12700" y="177640"/>
                  </a:lnTo>
                  <a:lnTo>
                    <a:pt x="15239" y="17262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144259" y="23744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737"/>
                  </a:lnTo>
                  <a:lnTo>
                    <a:pt x="15239" y="1706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158229" y="211836"/>
              <a:ext cx="15240" cy="198755"/>
            </a:xfrm>
            <a:custGeom>
              <a:avLst/>
              <a:gdLst/>
              <a:ahLst/>
              <a:cxnLst/>
              <a:rect l="l" t="t" r="r" b="b"/>
              <a:pathLst>
                <a:path w="15239" h="198754">
                  <a:moveTo>
                    <a:pt x="15240" y="0"/>
                  </a:moveTo>
                  <a:lnTo>
                    <a:pt x="0" y="27934"/>
                  </a:lnTo>
                  <a:lnTo>
                    <a:pt x="0" y="198740"/>
                  </a:lnTo>
                  <a:lnTo>
                    <a:pt x="15240" y="16862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172200" y="186229"/>
              <a:ext cx="15240" cy="196850"/>
            </a:xfrm>
            <a:custGeom>
              <a:avLst/>
              <a:gdLst/>
              <a:ahLst/>
              <a:cxnLst/>
              <a:rect l="l" t="t" r="r" b="b"/>
              <a:pathLst>
                <a:path w="15239" h="196850">
                  <a:moveTo>
                    <a:pt x="15239" y="0"/>
                  </a:moveTo>
                  <a:lnTo>
                    <a:pt x="0" y="27934"/>
                  </a:lnTo>
                  <a:lnTo>
                    <a:pt x="0" y="196743"/>
                  </a:lnTo>
                  <a:lnTo>
                    <a:pt x="15239" y="1666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6186170" y="160623"/>
              <a:ext cx="15240" cy="194945"/>
            </a:xfrm>
            <a:custGeom>
              <a:avLst/>
              <a:gdLst/>
              <a:ahLst/>
              <a:cxnLst/>
              <a:rect l="l" t="t" r="r" b="b"/>
              <a:pathLst>
                <a:path w="15239" h="194945">
                  <a:moveTo>
                    <a:pt x="15239" y="0"/>
                  </a:moveTo>
                  <a:lnTo>
                    <a:pt x="0" y="27934"/>
                  </a:lnTo>
                  <a:lnTo>
                    <a:pt x="0" y="194747"/>
                  </a:lnTo>
                  <a:lnTo>
                    <a:pt x="15239" y="164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6200140" y="135016"/>
              <a:ext cx="15240" cy="193040"/>
            </a:xfrm>
            <a:custGeom>
              <a:avLst/>
              <a:gdLst/>
              <a:ahLst/>
              <a:cxnLst/>
              <a:rect l="l" t="t" r="r" b="b"/>
              <a:pathLst>
                <a:path w="15239" h="193040">
                  <a:moveTo>
                    <a:pt x="15239" y="0"/>
                  </a:moveTo>
                  <a:lnTo>
                    <a:pt x="0" y="27934"/>
                  </a:lnTo>
                  <a:lnTo>
                    <a:pt x="0" y="192750"/>
                  </a:lnTo>
                  <a:lnTo>
                    <a:pt x="15239" y="1626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6214109" y="109410"/>
              <a:ext cx="15240" cy="191135"/>
            </a:xfrm>
            <a:custGeom>
              <a:avLst/>
              <a:gdLst/>
              <a:ahLst/>
              <a:cxnLst/>
              <a:rect l="l" t="t" r="r" b="b"/>
              <a:pathLst>
                <a:path w="15239" h="191135">
                  <a:moveTo>
                    <a:pt x="15239" y="0"/>
                  </a:moveTo>
                  <a:lnTo>
                    <a:pt x="0" y="27934"/>
                  </a:lnTo>
                  <a:lnTo>
                    <a:pt x="0" y="190753"/>
                  </a:lnTo>
                  <a:lnTo>
                    <a:pt x="15239" y="16064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6229350" y="83803"/>
              <a:ext cx="13970" cy="186690"/>
            </a:xfrm>
            <a:custGeom>
              <a:avLst/>
              <a:gdLst/>
              <a:ahLst/>
              <a:cxnLst/>
              <a:rect l="l" t="t" r="r" b="b"/>
              <a:pathLst>
                <a:path w="13970" h="186690">
                  <a:moveTo>
                    <a:pt x="13970" y="0"/>
                  </a:moveTo>
                  <a:lnTo>
                    <a:pt x="0" y="25606"/>
                  </a:lnTo>
                  <a:lnTo>
                    <a:pt x="0" y="186247"/>
                  </a:lnTo>
                  <a:lnTo>
                    <a:pt x="13970" y="15864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6243320" y="58196"/>
              <a:ext cx="13970" cy="184785"/>
            </a:xfrm>
            <a:custGeom>
              <a:avLst/>
              <a:gdLst/>
              <a:ahLst/>
              <a:cxnLst/>
              <a:rect l="l" t="t" r="r" b="b"/>
              <a:pathLst>
                <a:path w="13970" h="184785">
                  <a:moveTo>
                    <a:pt x="13969" y="0"/>
                  </a:moveTo>
                  <a:lnTo>
                    <a:pt x="0" y="25606"/>
                  </a:lnTo>
                  <a:lnTo>
                    <a:pt x="0" y="184250"/>
                  </a:lnTo>
                  <a:lnTo>
                    <a:pt x="13969" y="156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6257290" y="30262"/>
              <a:ext cx="15240" cy="184785"/>
            </a:xfrm>
            <a:custGeom>
              <a:avLst/>
              <a:gdLst/>
              <a:ahLst/>
              <a:cxnLst/>
              <a:rect l="l" t="t" r="r" b="b"/>
              <a:pathLst>
                <a:path w="15239" h="184785">
                  <a:moveTo>
                    <a:pt x="15239" y="0"/>
                  </a:moveTo>
                  <a:lnTo>
                    <a:pt x="0" y="27934"/>
                  </a:lnTo>
                  <a:lnTo>
                    <a:pt x="0" y="184581"/>
                  </a:lnTo>
                  <a:lnTo>
                    <a:pt x="15239" y="15446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6271259" y="4655"/>
              <a:ext cx="15240" cy="182880"/>
            </a:xfrm>
            <a:custGeom>
              <a:avLst/>
              <a:gdLst/>
              <a:ahLst/>
              <a:cxnLst/>
              <a:rect l="l" t="t" r="r" b="b"/>
              <a:pathLst>
                <a:path w="15239" h="182880">
                  <a:moveTo>
                    <a:pt x="15239" y="0"/>
                  </a:moveTo>
                  <a:lnTo>
                    <a:pt x="0" y="27934"/>
                  </a:lnTo>
                  <a:lnTo>
                    <a:pt x="0" y="182585"/>
                  </a:lnTo>
                  <a:lnTo>
                    <a:pt x="15239" y="1524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285230" y="0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39" h="160020">
                  <a:moveTo>
                    <a:pt x="1524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0" y="160020"/>
                  </a:lnTo>
                  <a:lnTo>
                    <a:pt x="7518" y="160020"/>
                  </a:lnTo>
                  <a:lnTo>
                    <a:pt x="7518" y="129540"/>
                  </a:lnTo>
                  <a:lnTo>
                    <a:pt x="15240" y="1295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6299200" y="0"/>
              <a:ext cx="15240" cy="132080"/>
            </a:xfrm>
            <a:custGeom>
              <a:avLst/>
              <a:gdLst/>
              <a:ahLst/>
              <a:cxnLst/>
              <a:rect l="l" t="t" r="r" b="b"/>
              <a:pathLst>
                <a:path w="15239" h="132080">
                  <a:moveTo>
                    <a:pt x="12700" y="0"/>
                  </a:moveTo>
                  <a:lnTo>
                    <a:pt x="0" y="0"/>
                  </a:lnTo>
                  <a:lnTo>
                    <a:pt x="0" y="132034"/>
                  </a:lnTo>
                  <a:lnTo>
                    <a:pt x="15239" y="101921"/>
                  </a:lnTo>
                  <a:lnTo>
                    <a:pt x="15239" y="146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6313170" y="731"/>
              <a:ext cx="15240" cy="104139"/>
            </a:xfrm>
            <a:custGeom>
              <a:avLst/>
              <a:gdLst/>
              <a:ahLst/>
              <a:cxnLst/>
              <a:rect l="l" t="t" r="r" b="b"/>
              <a:pathLst>
                <a:path w="15239" h="104139">
                  <a:moveTo>
                    <a:pt x="0" y="0"/>
                  </a:moveTo>
                  <a:lnTo>
                    <a:pt x="0" y="103699"/>
                  </a:lnTo>
                  <a:lnTo>
                    <a:pt x="15239" y="73586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6327140" y="8774"/>
              <a:ext cx="15240" cy="68580"/>
            </a:xfrm>
            <a:custGeom>
              <a:avLst/>
              <a:gdLst/>
              <a:ahLst/>
              <a:cxnLst/>
              <a:rect l="l" t="t" r="r" b="b"/>
              <a:pathLst>
                <a:path w="15239" h="68580">
                  <a:moveTo>
                    <a:pt x="0" y="0"/>
                  </a:moveTo>
                  <a:lnTo>
                    <a:pt x="0" y="68052"/>
                  </a:lnTo>
                  <a:lnTo>
                    <a:pt x="15239" y="37940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6341109" y="16817"/>
              <a:ext cx="12700" cy="33020"/>
            </a:xfrm>
            <a:custGeom>
              <a:avLst/>
              <a:gdLst/>
              <a:ahLst/>
              <a:cxnLst/>
              <a:rect l="l" t="t" r="r" b="b"/>
              <a:pathLst>
                <a:path w="12700" h="33020">
                  <a:moveTo>
                    <a:pt x="0" y="0"/>
                  </a:moveTo>
                  <a:lnTo>
                    <a:pt x="0" y="32406"/>
                  </a:lnTo>
                  <a:lnTo>
                    <a:pt x="12700" y="7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121150" y="37490"/>
              <a:ext cx="33020" cy="72390"/>
            </a:xfrm>
            <a:custGeom>
              <a:avLst/>
              <a:gdLst/>
              <a:ahLst/>
              <a:cxnLst/>
              <a:rect l="l" t="t" r="r" b="b"/>
              <a:pathLst>
                <a:path w="33020" h="72389">
                  <a:moveTo>
                    <a:pt x="33020" y="0"/>
                  </a:moveTo>
                  <a:lnTo>
                    <a:pt x="17780" y="9664"/>
                  </a:lnTo>
                  <a:lnTo>
                    <a:pt x="16510" y="10464"/>
                  </a:lnTo>
                  <a:lnTo>
                    <a:pt x="0" y="20929"/>
                  </a:lnTo>
                  <a:lnTo>
                    <a:pt x="17780" y="48437"/>
                  </a:lnTo>
                  <a:lnTo>
                    <a:pt x="33020" y="7200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152900" y="27010"/>
              <a:ext cx="17780" cy="108585"/>
            </a:xfrm>
            <a:custGeom>
              <a:avLst/>
              <a:gdLst/>
              <a:ahLst/>
              <a:cxnLst/>
              <a:rect l="l" t="t" r="r" b="b"/>
              <a:pathLst>
                <a:path w="17779" h="108585">
                  <a:moveTo>
                    <a:pt x="17779" y="0"/>
                  </a:moveTo>
                  <a:lnTo>
                    <a:pt x="0" y="11275"/>
                  </a:lnTo>
                  <a:lnTo>
                    <a:pt x="0" y="80522"/>
                  </a:lnTo>
                  <a:lnTo>
                    <a:pt x="17779" y="108025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169409" y="25400"/>
              <a:ext cx="17780" cy="135255"/>
            </a:xfrm>
            <a:custGeom>
              <a:avLst/>
              <a:gdLst/>
              <a:ahLst/>
              <a:cxnLst/>
              <a:rect l="l" t="t" r="r" b="b"/>
              <a:pathLst>
                <a:path w="17779" h="135255">
                  <a:moveTo>
                    <a:pt x="3810" y="0"/>
                  </a:moveTo>
                  <a:lnTo>
                    <a:pt x="0" y="2416"/>
                  </a:lnTo>
                  <a:lnTo>
                    <a:pt x="0" y="107672"/>
                  </a:lnTo>
                  <a:lnTo>
                    <a:pt x="17779" y="135175"/>
                  </a:lnTo>
                  <a:lnTo>
                    <a:pt x="17779" y="203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185920" y="43890"/>
              <a:ext cx="17780" cy="142240"/>
            </a:xfrm>
            <a:custGeom>
              <a:avLst/>
              <a:gdLst/>
              <a:ahLst/>
              <a:cxnLst/>
              <a:rect l="l" t="t" r="r" b="b"/>
              <a:pathLst>
                <a:path w="17779" h="142240">
                  <a:moveTo>
                    <a:pt x="0" y="0"/>
                  </a:moveTo>
                  <a:lnTo>
                    <a:pt x="0" y="114720"/>
                  </a:lnTo>
                  <a:lnTo>
                    <a:pt x="17779" y="1422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202429" y="67927"/>
              <a:ext cx="17780" cy="144145"/>
            </a:xfrm>
            <a:custGeom>
              <a:avLst/>
              <a:gdLst/>
              <a:ahLst/>
              <a:cxnLst/>
              <a:rect l="l" t="t" r="r" b="b"/>
              <a:pathLst>
                <a:path w="17779" h="144145">
                  <a:moveTo>
                    <a:pt x="0" y="0"/>
                  </a:moveTo>
                  <a:lnTo>
                    <a:pt x="0" y="116222"/>
                  </a:lnTo>
                  <a:lnTo>
                    <a:pt x="17780" y="14372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4218940" y="9196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5">
                  <a:moveTo>
                    <a:pt x="0" y="0"/>
                  </a:moveTo>
                  <a:lnTo>
                    <a:pt x="0" y="117724"/>
                  </a:lnTo>
                  <a:lnTo>
                    <a:pt x="17780" y="14522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4234179" y="114153"/>
              <a:ext cx="19050" cy="148590"/>
            </a:xfrm>
            <a:custGeom>
              <a:avLst/>
              <a:gdLst/>
              <a:ahLst/>
              <a:cxnLst/>
              <a:rect l="l" t="t" r="r" b="b"/>
              <a:pathLst>
                <a:path w="19050" h="148590">
                  <a:moveTo>
                    <a:pt x="0" y="0"/>
                  </a:moveTo>
                  <a:lnTo>
                    <a:pt x="0" y="119110"/>
                  </a:lnTo>
                  <a:lnTo>
                    <a:pt x="19050" y="148578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250690" y="138190"/>
              <a:ext cx="17780" cy="148590"/>
            </a:xfrm>
            <a:custGeom>
              <a:avLst/>
              <a:gdLst/>
              <a:ahLst/>
              <a:cxnLst/>
              <a:rect l="l" t="t" r="r" b="b"/>
              <a:pathLst>
                <a:path w="17779" h="148590">
                  <a:moveTo>
                    <a:pt x="0" y="0"/>
                  </a:moveTo>
                  <a:lnTo>
                    <a:pt x="0" y="120611"/>
                  </a:lnTo>
                  <a:lnTo>
                    <a:pt x="17780" y="14811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267200" y="162227"/>
              <a:ext cx="17780" cy="149860"/>
            </a:xfrm>
            <a:custGeom>
              <a:avLst/>
              <a:gdLst/>
              <a:ahLst/>
              <a:cxnLst/>
              <a:rect l="l" t="t" r="r" b="b"/>
              <a:pathLst>
                <a:path w="17779" h="149860">
                  <a:moveTo>
                    <a:pt x="0" y="0"/>
                  </a:moveTo>
                  <a:lnTo>
                    <a:pt x="0" y="122113"/>
                  </a:lnTo>
                  <a:lnTo>
                    <a:pt x="17779" y="14961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283709" y="186265"/>
              <a:ext cx="17780" cy="151130"/>
            </a:xfrm>
            <a:custGeom>
              <a:avLst/>
              <a:gdLst/>
              <a:ahLst/>
              <a:cxnLst/>
              <a:rect l="l" t="t" r="r" b="b"/>
              <a:pathLst>
                <a:path w="17779" h="151129">
                  <a:moveTo>
                    <a:pt x="0" y="0"/>
                  </a:moveTo>
                  <a:lnTo>
                    <a:pt x="0" y="123614"/>
                  </a:lnTo>
                  <a:lnTo>
                    <a:pt x="17779" y="15111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300220" y="210302"/>
              <a:ext cx="17780" cy="153035"/>
            </a:xfrm>
            <a:custGeom>
              <a:avLst/>
              <a:gdLst/>
              <a:ahLst/>
              <a:cxnLst/>
              <a:rect l="l" t="t" r="r" b="b"/>
              <a:pathLst>
                <a:path w="17779" h="153035">
                  <a:moveTo>
                    <a:pt x="0" y="0"/>
                  </a:moveTo>
                  <a:lnTo>
                    <a:pt x="0" y="125116"/>
                  </a:lnTo>
                  <a:lnTo>
                    <a:pt x="17779" y="15261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316729" y="234339"/>
              <a:ext cx="17780" cy="154305"/>
            </a:xfrm>
            <a:custGeom>
              <a:avLst/>
              <a:gdLst/>
              <a:ahLst/>
              <a:cxnLst/>
              <a:rect l="l" t="t" r="r" b="b"/>
              <a:pathLst>
                <a:path w="17779" h="154304">
                  <a:moveTo>
                    <a:pt x="0" y="0"/>
                  </a:moveTo>
                  <a:lnTo>
                    <a:pt x="0" y="126618"/>
                  </a:lnTo>
                  <a:lnTo>
                    <a:pt x="17780" y="1541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4331970" y="256527"/>
              <a:ext cx="17780" cy="155575"/>
            </a:xfrm>
            <a:custGeom>
              <a:avLst/>
              <a:gdLst/>
              <a:ahLst/>
              <a:cxnLst/>
              <a:rect l="l" t="t" r="r" b="b"/>
              <a:pathLst>
                <a:path w="17779" h="155575">
                  <a:moveTo>
                    <a:pt x="0" y="0"/>
                  </a:moveTo>
                  <a:lnTo>
                    <a:pt x="0" y="128004"/>
                  </a:lnTo>
                  <a:lnTo>
                    <a:pt x="17779" y="1555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4348479" y="280565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29505"/>
                  </a:lnTo>
                  <a:lnTo>
                    <a:pt x="16510" y="155044"/>
                  </a:lnTo>
                  <a:lnTo>
                    <a:pt x="17780" y="15689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4364990" y="30460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07"/>
                  </a:lnTo>
                  <a:lnTo>
                    <a:pt x="17780" y="15695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4381500" y="32863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60"/>
                  </a:lnTo>
                  <a:lnTo>
                    <a:pt x="17779" y="15700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4398009" y="3526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14"/>
                  </a:lnTo>
                  <a:lnTo>
                    <a:pt x="17779" y="15705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4414520" y="3767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67"/>
                  </a:lnTo>
                  <a:lnTo>
                    <a:pt x="17779" y="157111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431029" y="400751"/>
              <a:ext cx="16510" cy="155575"/>
            </a:xfrm>
            <a:custGeom>
              <a:avLst/>
              <a:gdLst/>
              <a:ahLst/>
              <a:cxnLst/>
              <a:rect l="l" t="t" r="r" b="b"/>
              <a:pathLst>
                <a:path w="16510" h="155575">
                  <a:moveTo>
                    <a:pt x="0" y="0"/>
                  </a:moveTo>
                  <a:lnTo>
                    <a:pt x="0" y="131221"/>
                  </a:lnTo>
                  <a:lnTo>
                    <a:pt x="16510" y="155311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4446270" y="422940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270"/>
                  </a:lnTo>
                  <a:lnTo>
                    <a:pt x="17779" y="15721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4462779" y="4469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23"/>
                  </a:lnTo>
                  <a:lnTo>
                    <a:pt x="17780" y="15726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4479290" y="4710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77"/>
                  </a:lnTo>
                  <a:lnTo>
                    <a:pt x="17780" y="1573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4495800" y="49505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30"/>
                  </a:lnTo>
                  <a:lnTo>
                    <a:pt x="17779" y="15737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512309" y="51908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84"/>
                  </a:lnTo>
                  <a:lnTo>
                    <a:pt x="17779" y="15742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4527550" y="5412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533"/>
                  </a:lnTo>
                  <a:lnTo>
                    <a:pt x="17779" y="15747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544059" y="56531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587"/>
                  </a:lnTo>
                  <a:lnTo>
                    <a:pt x="17779" y="1575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560570" y="589352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40"/>
                  </a:lnTo>
                  <a:lnTo>
                    <a:pt x="17779" y="15758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577079" y="6133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93"/>
                  </a:lnTo>
                  <a:lnTo>
                    <a:pt x="17780" y="15763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593590" y="637426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747"/>
                  </a:lnTo>
                  <a:lnTo>
                    <a:pt x="17780" y="15769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608829" y="659615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1796"/>
                  </a:lnTo>
                  <a:lnTo>
                    <a:pt x="19050" y="15959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626609" y="685501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1854"/>
                  </a:lnTo>
                  <a:lnTo>
                    <a:pt x="16510" y="155945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641850" y="7076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03"/>
                  </a:lnTo>
                  <a:lnTo>
                    <a:pt x="17779" y="15784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658359" y="731727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57"/>
                  </a:lnTo>
                  <a:lnTo>
                    <a:pt x="17779" y="1579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674870" y="75576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10"/>
                  </a:lnTo>
                  <a:lnTo>
                    <a:pt x="17779" y="15795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691379" y="779801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63"/>
                  </a:lnTo>
                  <a:lnTo>
                    <a:pt x="17780" y="15800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707890" y="803838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2117"/>
                  </a:lnTo>
                  <a:lnTo>
                    <a:pt x="16510" y="156208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723129" y="826027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2166"/>
                  </a:lnTo>
                  <a:lnTo>
                    <a:pt x="19050" y="15996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739640" y="85006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20"/>
                  </a:lnTo>
                  <a:lnTo>
                    <a:pt x="17780" y="15816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756150" y="87410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73"/>
                  </a:lnTo>
                  <a:lnTo>
                    <a:pt x="17779" y="15821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772659" y="8981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27"/>
                  </a:lnTo>
                  <a:lnTo>
                    <a:pt x="17779" y="1582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789170" y="9221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80"/>
                  </a:lnTo>
                  <a:lnTo>
                    <a:pt x="17779" y="1583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805679" y="946213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33"/>
                  </a:lnTo>
                  <a:lnTo>
                    <a:pt x="17780" y="15837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820920" y="968402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83"/>
                  </a:lnTo>
                  <a:lnTo>
                    <a:pt x="17779" y="15842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837429" y="9924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36"/>
                  </a:lnTo>
                  <a:lnTo>
                    <a:pt x="17780" y="15848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853940" y="10164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90"/>
                  </a:lnTo>
                  <a:lnTo>
                    <a:pt x="17780" y="15853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870450" y="104051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43"/>
                  </a:lnTo>
                  <a:lnTo>
                    <a:pt x="17779" y="15858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886959" y="106455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97"/>
                  </a:lnTo>
                  <a:lnTo>
                    <a:pt x="17779" y="1586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903470" y="1088588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750"/>
                  </a:lnTo>
                  <a:lnTo>
                    <a:pt x="17779" y="15869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919979" y="1112625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2803"/>
                  </a:lnTo>
                  <a:lnTo>
                    <a:pt x="16510" y="156894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935220" y="1134814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853"/>
                  </a:lnTo>
                  <a:lnTo>
                    <a:pt x="17779" y="15879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951729" y="11588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06"/>
                  </a:lnTo>
                  <a:lnTo>
                    <a:pt x="17780" y="15885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968240" y="11828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60"/>
                  </a:lnTo>
                  <a:lnTo>
                    <a:pt x="17780" y="15890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984750" y="12069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013"/>
                  </a:lnTo>
                  <a:lnTo>
                    <a:pt x="17779" y="15895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5001259" y="1230963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3067"/>
                  </a:lnTo>
                  <a:lnTo>
                    <a:pt x="16510" y="157157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5016500" y="12531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16"/>
                  </a:lnTo>
                  <a:lnTo>
                    <a:pt x="17779" y="15906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5033009" y="12771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69"/>
                  </a:lnTo>
                  <a:lnTo>
                    <a:pt x="17779" y="15911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5049520" y="13012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23"/>
                  </a:lnTo>
                  <a:lnTo>
                    <a:pt x="17779" y="15916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5066029" y="1325263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76"/>
                  </a:lnTo>
                  <a:lnTo>
                    <a:pt x="17780" y="15922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5082540" y="1349300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330"/>
                  </a:lnTo>
                  <a:lnTo>
                    <a:pt x="17780" y="15927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5097779" y="1371489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90">
                  <a:moveTo>
                    <a:pt x="0" y="0"/>
                  </a:moveTo>
                  <a:lnTo>
                    <a:pt x="0" y="133379"/>
                  </a:lnTo>
                  <a:lnTo>
                    <a:pt x="19050" y="16117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5114290" y="13955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432"/>
                  </a:lnTo>
                  <a:lnTo>
                    <a:pt x="17780" y="15937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5130800" y="141956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486"/>
                  </a:lnTo>
                  <a:lnTo>
                    <a:pt x="17779" y="1594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5147309" y="14436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39"/>
                  </a:lnTo>
                  <a:lnTo>
                    <a:pt x="17779" y="15948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5163820" y="14676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93"/>
                  </a:lnTo>
                  <a:lnTo>
                    <a:pt x="17779" y="15953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5180329" y="14916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646"/>
                  </a:lnTo>
                  <a:lnTo>
                    <a:pt x="17780" y="15959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5196840" y="1515713"/>
              <a:ext cx="16510" cy="158115"/>
            </a:xfrm>
            <a:custGeom>
              <a:avLst/>
              <a:gdLst/>
              <a:ahLst/>
              <a:cxnLst/>
              <a:rect l="l" t="t" r="r" b="b"/>
              <a:pathLst>
                <a:path w="16510" h="158114">
                  <a:moveTo>
                    <a:pt x="0" y="0"/>
                  </a:moveTo>
                  <a:lnTo>
                    <a:pt x="0" y="133700"/>
                  </a:lnTo>
                  <a:lnTo>
                    <a:pt x="16510" y="15779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5212079" y="15379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749"/>
                  </a:lnTo>
                  <a:lnTo>
                    <a:pt x="17780" y="15969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5228590" y="15619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02"/>
                  </a:lnTo>
                  <a:lnTo>
                    <a:pt x="17780" y="15974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5245100" y="15859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56"/>
                  </a:lnTo>
                  <a:lnTo>
                    <a:pt x="17779" y="1598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5261609" y="161001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09"/>
                  </a:lnTo>
                  <a:lnTo>
                    <a:pt x="17779" y="15985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5278120" y="1634050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63"/>
                  </a:lnTo>
                  <a:lnTo>
                    <a:pt x="17779" y="1599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5294629" y="1658087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16"/>
                  </a:lnTo>
                  <a:lnTo>
                    <a:pt x="17780" y="15996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5309870" y="1680276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65"/>
                  </a:lnTo>
                  <a:lnTo>
                    <a:pt x="17779" y="16000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5326379" y="170431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19"/>
                  </a:lnTo>
                  <a:lnTo>
                    <a:pt x="17780" y="16006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5342890" y="17283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72"/>
                  </a:lnTo>
                  <a:lnTo>
                    <a:pt x="17780" y="16011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5359400" y="17523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26"/>
                  </a:lnTo>
                  <a:lnTo>
                    <a:pt x="17779" y="1601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5375909" y="17764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79"/>
                  </a:lnTo>
                  <a:lnTo>
                    <a:pt x="17779" y="16022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5391150" y="1798613"/>
              <a:ext cx="19050" cy="162560"/>
            </a:xfrm>
            <a:custGeom>
              <a:avLst/>
              <a:gdLst/>
              <a:ahLst/>
              <a:cxnLst/>
              <a:rect l="l" t="t" r="r" b="b"/>
              <a:pathLst>
                <a:path w="19050" h="162560">
                  <a:moveTo>
                    <a:pt x="0" y="0"/>
                  </a:moveTo>
                  <a:lnTo>
                    <a:pt x="0" y="134329"/>
                  </a:lnTo>
                  <a:lnTo>
                    <a:pt x="19050" y="16212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5407659" y="18226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382"/>
                  </a:lnTo>
                  <a:lnTo>
                    <a:pt x="17779" y="16032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5424170" y="18466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35"/>
                  </a:lnTo>
                  <a:lnTo>
                    <a:pt x="17779" y="16037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5440679" y="18707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89"/>
                  </a:lnTo>
                  <a:lnTo>
                    <a:pt x="17780" y="16043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5457190" y="189476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42"/>
                  </a:lnTo>
                  <a:lnTo>
                    <a:pt x="17780" y="16048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5473700" y="191880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96"/>
                  </a:lnTo>
                  <a:lnTo>
                    <a:pt x="17779" y="1605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5490209" y="1942837"/>
              <a:ext cx="16510" cy="158750"/>
            </a:xfrm>
            <a:custGeom>
              <a:avLst/>
              <a:gdLst/>
              <a:ahLst/>
              <a:cxnLst/>
              <a:rect l="l" t="t" r="r" b="b"/>
              <a:pathLst>
                <a:path w="16510" h="158750">
                  <a:moveTo>
                    <a:pt x="0" y="0"/>
                  </a:moveTo>
                  <a:lnTo>
                    <a:pt x="0" y="134649"/>
                  </a:lnTo>
                  <a:lnTo>
                    <a:pt x="16510" y="15874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5505450" y="1965025"/>
              <a:ext cx="17780" cy="161925"/>
            </a:xfrm>
            <a:custGeom>
              <a:avLst/>
              <a:gdLst/>
              <a:ahLst/>
              <a:cxnLst/>
              <a:rect l="l" t="t" r="r" b="b"/>
              <a:pathLst>
                <a:path w="17779" h="161925">
                  <a:moveTo>
                    <a:pt x="0" y="0"/>
                  </a:moveTo>
                  <a:lnTo>
                    <a:pt x="0" y="134699"/>
                  </a:lnTo>
                  <a:lnTo>
                    <a:pt x="10160" y="149524"/>
                  </a:lnTo>
                  <a:lnTo>
                    <a:pt x="17779" y="161590"/>
                  </a:lnTo>
                  <a:lnTo>
                    <a:pt x="17779" y="27185"/>
                  </a:lnTo>
                  <a:lnTo>
                    <a:pt x="7620" y="1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5521959" y="199020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404"/>
                  </a:lnTo>
                  <a:lnTo>
                    <a:pt x="17779" y="16255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5538470" y="201634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9"/>
                  </a:lnTo>
                  <a:lnTo>
                    <a:pt x="17779" y="1625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5554979" y="204249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3"/>
                  </a:lnTo>
                  <a:lnTo>
                    <a:pt x="17780" y="162547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5571490" y="206864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87"/>
                  </a:lnTo>
                  <a:lnTo>
                    <a:pt x="17780" y="162541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5586729" y="2092782"/>
              <a:ext cx="19050" cy="165100"/>
            </a:xfrm>
            <a:custGeom>
              <a:avLst/>
              <a:gdLst/>
              <a:ahLst/>
              <a:cxnLst/>
              <a:rect l="l" t="t" r="r" b="b"/>
              <a:pathLst>
                <a:path w="19050" h="165100">
                  <a:moveTo>
                    <a:pt x="0" y="0"/>
                  </a:moveTo>
                  <a:lnTo>
                    <a:pt x="0" y="134382"/>
                  </a:lnTo>
                  <a:lnTo>
                    <a:pt x="19050" y="164546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5603240" y="211893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6"/>
                  </a:lnTo>
                  <a:lnTo>
                    <a:pt x="17780" y="16253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5619750" y="214507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0"/>
                  </a:lnTo>
                  <a:lnTo>
                    <a:pt x="17779" y="16252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5636259" y="217122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64"/>
                  </a:lnTo>
                  <a:lnTo>
                    <a:pt x="17779" y="16251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5652770" y="219737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9"/>
                  </a:lnTo>
                  <a:lnTo>
                    <a:pt x="17779" y="1625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5669279" y="222352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3"/>
                  </a:lnTo>
                  <a:lnTo>
                    <a:pt x="17780" y="162506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5684520" y="2247662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7"/>
                  </a:lnTo>
                  <a:lnTo>
                    <a:pt x="17779" y="16250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5701029" y="227381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2"/>
                  </a:lnTo>
                  <a:lnTo>
                    <a:pt x="17780" y="16249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5717540" y="229995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6"/>
                  </a:lnTo>
                  <a:lnTo>
                    <a:pt x="17780" y="16249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5734050" y="232610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0"/>
                  </a:lnTo>
                  <a:lnTo>
                    <a:pt x="17779" y="16248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5750560" y="2352268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30">
                  <a:moveTo>
                    <a:pt x="34290" y="54305"/>
                  </a:moveTo>
                  <a:lnTo>
                    <a:pt x="17780" y="28155"/>
                  </a:lnTo>
                  <a:lnTo>
                    <a:pt x="16510" y="26149"/>
                  </a:lnTo>
                  <a:lnTo>
                    <a:pt x="0" y="0"/>
                  </a:lnTo>
                  <a:lnTo>
                    <a:pt x="0" y="134315"/>
                  </a:lnTo>
                  <a:lnTo>
                    <a:pt x="16510" y="160464"/>
                  </a:lnTo>
                  <a:lnTo>
                    <a:pt x="34290" y="188620"/>
                  </a:lnTo>
                  <a:lnTo>
                    <a:pt x="34290" y="543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5783579" y="240455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313"/>
                  </a:lnTo>
                  <a:lnTo>
                    <a:pt x="16510" y="160455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5798820" y="242869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7"/>
                  </a:lnTo>
                  <a:lnTo>
                    <a:pt x="17779" y="16246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5815329" y="245483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2"/>
                  </a:lnTo>
                  <a:lnTo>
                    <a:pt x="17780" y="16245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5831840" y="248098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6"/>
                  </a:lnTo>
                  <a:lnTo>
                    <a:pt x="17780" y="16244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5848350" y="250713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0"/>
                  </a:lnTo>
                  <a:lnTo>
                    <a:pt x="17779" y="16244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5864859" y="253328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84"/>
                  </a:lnTo>
                  <a:lnTo>
                    <a:pt x="17779" y="16243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5880100" y="255742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279"/>
                  </a:lnTo>
                  <a:lnTo>
                    <a:pt x="19050" y="164444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5896609" y="258357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73"/>
                  </a:lnTo>
                  <a:lnTo>
                    <a:pt x="17779" y="16242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5913120" y="260971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7"/>
                  </a:lnTo>
                  <a:lnTo>
                    <a:pt x="17779" y="16242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5929629" y="263586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1"/>
                  </a:lnTo>
                  <a:lnTo>
                    <a:pt x="17780" y="16241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5946140" y="266201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6"/>
                  </a:lnTo>
                  <a:lnTo>
                    <a:pt x="17780" y="16240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5962650" y="268816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0"/>
                  </a:lnTo>
                  <a:lnTo>
                    <a:pt x="17779" y="16240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5977890" y="271230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45"/>
                  </a:lnTo>
                  <a:lnTo>
                    <a:pt x="17780" y="16239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5994400" y="273844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9"/>
                  </a:lnTo>
                  <a:lnTo>
                    <a:pt x="17779" y="16239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6010909" y="276459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3"/>
                  </a:lnTo>
                  <a:lnTo>
                    <a:pt x="17779" y="16238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6027420" y="279074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7"/>
                  </a:lnTo>
                  <a:lnTo>
                    <a:pt x="17779" y="16238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6043929" y="281689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1"/>
                  </a:lnTo>
                  <a:lnTo>
                    <a:pt x="17780" y="16237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6060440" y="284304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216"/>
                  </a:lnTo>
                  <a:lnTo>
                    <a:pt x="16510" y="160358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6075679" y="286718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10"/>
                  </a:lnTo>
                  <a:lnTo>
                    <a:pt x="17780" y="16236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6092190" y="289332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04"/>
                  </a:lnTo>
                  <a:lnTo>
                    <a:pt x="17780" y="16235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6108700" y="291947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9"/>
                  </a:lnTo>
                  <a:lnTo>
                    <a:pt x="17779" y="1623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6125209" y="294562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3"/>
                  </a:lnTo>
                  <a:lnTo>
                    <a:pt x="17779" y="16234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6141720" y="297177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7"/>
                  </a:lnTo>
                  <a:lnTo>
                    <a:pt x="17779" y="16234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6158229" y="2997923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1"/>
                  </a:lnTo>
                  <a:lnTo>
                    <a:pt x="17780" y="16233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6173470" y="302206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6"/>
                  </a:lnTo>
                  <a:lnTo>
                    <a:pt x="17779" y="16233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6189979" y="304820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0"/>
                  </a:lnTo>
                  <a:lnTo>
                    <a:pt x="17780" y="16232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6206490" y="307435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64"/>
                  </a:lnTo>
                  <a:lnTo>
                    <a:pt x="17780" y="16231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6223000" y="310050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9"/>
                  </a:lnTo>
                  <a:lnTo>
                    <a:pt x="17779" y="1623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6239509" y="312665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3"/>
                  </a:lnTo>
                  <a:lnTo>
                    <a:pt x="17779" y="16230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6254750" y="315079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48"/>
                  </a:lnTo>
                  <a:lnTo>
                    <a:pt x="19050" y="16431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6272529" y="3178951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41"/>
                  </a:lnTo>
                  <a:lnTo>
                    <a:pt x="16510" y="160284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6287770" y="320308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6"/>
                  </a:lnTo>
                  <a:lnTo>
                    <a:pt x="17779" y="16229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6304279" y="322923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0"/>
                  </a:lnTo>
                  <a:lnTo>
                    <a:pt x="17780" y="16228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6320790" y="325538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24"/>
                  </a:lnTo>
                  <a:lnTo>
                    <a:pt x="17780" y="16227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6337300" y="328153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19"/>
                  </a:lnTo>
                  <a:lnTo>
                    <a:pt x="17779" y="16227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6353809" y="3307682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13"/>
                  </a:lnTo>
                  <a:lnTo>
                    <a:pt x="16510" y="160256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6369050" y="3331820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07"/>
                  </a:lnTo>
                  <a:lnTo>
                    <a:pt x="19050" y="16427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6385559" y="335796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02"/>
                  </a:lnTo>
                  <a:lnTo>
                    <a:pt x="17779" y="162255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6402070" y="338411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6"/>
                  </a:lnTo>
                  <a:lnTo>
                    <a:pt x="17779" y="16225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6418579" y="341026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0"/>
                  </a:lnTo>
                  <a:lnTo>
                    <a:pt x="17780" y="162244"/>
                  </a:lnTo>
                  <a:lnTo>
                    <a:pt x="17780" y="30510"/>
                  </a:lnTo>
                  <a:lnTo>
                    <a:pt x="3810" y="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6435090" y="3438550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1948"/>
                  </a:lnTo>
                  <a:lnTo>
                    <a:pt x="1270" y="133959"/>
                  </a:lnTo>
                  <a:lnTo>
                    <a:pt x="17780" y="163273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6451600" y="3467476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2093"/>
                  </a:lnTo>
                  <a:lnTo>
                    <a:pt x="17779" y="16366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6466840" y="3494177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451"/>
                  </a:lnTo>
                  <a:lnTo>
                    <a:pt x="17780" y="16402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6483350" y="3523103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840"/>
                  </a:lnTo>
                  <a:lnTo>
                    <a:pt x="17779" y="164410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6499859" y="3552028"/>
              <a:ext cx="17780" cy="165100"/>
            </a:xfrm>
            <a:custGeom>
              <a:avLst/>
              <a:gdLst/>
              <a:ahLst/>
              <a:cxnLst/>
              <a:rect l="l" t="t" r="r" b="b"/>
              <a:pathLst>
                <a:path w="17779" h="165100">
                  <a:moveTo>
                    <a:pt x="0" y="0"/>
                  </a:moveTo>
                  <a:lnTo>
                    <a:pt x="0" y="133229"/>
                  </a:lnTo>
                  <a:lnTo>
                    <a:pt x="17780" y="16479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6516369" y="3580955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3618"/>
                  </a:lnTo>
                  <a:lnTo>
                    <a:pt x="17779" y="165187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6532880" y="3609880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4006"/>
                  </a:lnTo>
                  <a:lnTo>
                    <a:pt x="17779" y="16557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6549390" y="3638806"/>
              <a:ext cx="16510" cy="163830"/>
            </a:xfrm>
            <a:custGeom>
              <a:avLst/>
              <a:gdLst/>
              <a:ahLst/>
              <a:cxnLst/>
              <a:rect l="l" t="t" r="r" b="b"/>
              <a:pathLst>
                <a:path w="16509" h="163829">
                  <a:moveTo>
                    <a:pt x="0" y="0"/>
                  </a:moveTo>
                  <a:lnTo>
                    <a:pt x="0" y="134395"/>
                  </a:lnTo>
                  <a:lnTo>
                    <a:pt x="16509" y="163710"/>
                  </a:lnTo>
                  <a:lnTo>
                    <a:pt x="16509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6564630" y="3665507"/>
              <a:ext cx="17780" cy="166370"/>
            </a:xfrm>
            <a:custGeom>
              <a:avLst/>
              <a:gdLst/>
              <a:ahLst/>
              <a:cxnLst/>
              <a:rect l="l" t="t" r="r" b="b"/>
              <a:pathLst>
                <a:path w="17779" h="166370">
                  <a:moveTo>
                    <a:pt x="0" y="0"/>
                  </a:moveTo>
                  <a:lnTo>
                    <a:pt x="0" y="134754"/>
                  </a:lnTo>
                  <a:lnTo>
                    <a:pt x="17779" y="16632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6581140" y="3694433"/>
              <a:ext cx="17780" cy="167005"/>
            </a:xfrm>
            <a:custGeom>
              <a:avLst/>
              <a:gdLst/>
              <a:ahLst/>
              <a:cxnLst/>
              <a:rect l="l" t="t" r="r" b="b"/>
              <a:pathLst>
                <a:path w="17779" h="167004">
                  <a:moveTo>
                    <a:pt x="0" y="0"/>
                  </a:moveTo>
                  <a:lnTo>
                    <a:pt x="0" y="135143"/>
                  </a:lnTo>
                  <a:lnTo>
                    <a:pt x="17779" y="16671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6597650" y="3723359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532"/>
                  </a:lnTo>
                  <a:lnTo>
                    <a:pt x="17779" y="167101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6614159" y="3752285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920"/>
                  </a:lnTo>
                  <a:lnTo>
                    <a:pt x="17780" y="167490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6630669" y="3781211"/>
              <a:ext cx="17780" cy="168275"/>
            </a:xfrm>
            <a:custGeom>
              <a:avLst/>
              <a:gdLst/>
              <a:ahLst/>
              <a:cxnLst/>
              <a:rect l="l" t="t" r="r" b="b"/>
              <a:pathLst>
                <a:path w="17779" h="168275">
                  <a:moveTo>
                    <a:pt x="0" y="0"/>
                  </a:moveTo>
                  <a:lnTo>
                    <a:pt x="0" y="136309"/>
                  </a:lnTo>
                  <a:lnTo>
                    <a:pt x="17779" y="167879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6647180" y="3810136"/>
              <a:ext cx="16510" cy="166370"/>
            </a:xfrm>
            <a:custGeom>
              <a:avLst/>
              <a:gdLst/>
              <a:ahLst/>
              <a:cxnLst/>
              <a:rect l="l" t="t" r="r" b="b"/>
              <a:pathLst>
                <a:path w="16509" h="166370">
                  <a:moveTo>
                    <a:pt x="0" y="0"/>
                  </a:moveTo>
                  <a:lnTo>
                    <a:pt x="0" y="136698"/>
                  </a:lnTo>
                  <a:lnTo>
                    <a:pt x="16510" y="166012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6662419" y="3836837"/>
              <a:ext cx="17780" cy="168910"/>
            </a:xfrm>
            <a:custGeom>
              <a:avLst/>
              <a:gdLst/>
              <a:ahLst/>
              <a:cxnLst/>
              <a:rect l="l" t="t" r="r" b="b"/>
              <a:pathLst>
                <a:path w="17779" h="168910">
                  <a:moveTo>
                    <a:pt x="0" y="0"/>
                  </a:moveTo>
                  <a:lnTo>
                    <a:pt x="0" y="137057"/>
                  </a:lnTo>
                  <a:lnTo>
                    <a:pt x="17779" y="16862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6678930" y="3865763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445"/>
                  </a:lnTo>
                  <a:lnTo>
                    <a:pt x="17779" y="16901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6695440" y="3894689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834"/>
                  </a:lnTo>
                  <a:lnTo>
                    <a:pt x="17779" y="16940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6711950" y="3923615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223"/>
                  </a:lnTo>
                  <a:lnTo>
                    <a:pt x="17779" y="169793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6728459" y="3952541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612"/>
                  </a:lnTo>
                  <a:lnTo>
                    <a:pt x="17780" y="17018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6743700" y="3979241"/>
              <a:ext cx="19050" cy="173355"/>
            </a:xfrm>
            <a:custGeom>
              <a:avLst/>
              <a:gdLst/>
              <a:ahLst/>
              <a:cxnLst/>
              <a:rect l="l" t="t" r="r" b="b"/>
              <a:pathLst>
                <a:path w="19050" h="173354">
                  <a:moveTo>
                    <a:pt x="0" y="0"/>
                  </a:moveTo>
                  <a:lnTo>
                    <a:pt x="0" y="138971"/>
                  </a:lnTo>
                  <a:lnTo>
                    <a:pt x="19050" y="172795"/>
                  </a:lnTo>
                  <a:lnTo>
                    <a:pt x="19050" y="33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6760209" y="4008167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359"/>
                  </a:lnTo>
                  <a:lnTo>
                    <a:pt x="17780" y="17092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6776719" y="4037093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748"/>
                  </a:lnTo>
                  <a:lnTo>
                    <a:pt x="17779" y="171318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6793230" y="4066019"/>
              <a:ext cx="17780" cy="172085"/>
            </a:xfrm>
            <a:custGeom>
              <a:avLst/>
              <a:gdLst/>
              <a:ahLst/>
              <a:cxnLst/>
              <a:rect l="l" t="t" r="r" b="b"/>
              <a:pathLst>
                <a:path w="17779" h="172085">
                  <a:moveTo>
                    <a:pt x="0" y="0"/>
                  </a:moveTo>
                  <a:lnTo>
                    <a:pt x="0" y="140137"/>
                  </a:lnTo>
                  <a:lnTo>
                    <a:pt x="17779" y="17170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6809740" y="4094945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526"/>
                  </a:lnTo>
                  <a:lnTo>
                    <a:pt x="17779" y="17209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6826250" y="4123871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914"/>
                  </a:lnTo>
                  <a:lnTo>
                    <a:pt x="17779" y="17248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6842759" y="4152797"/>
              <a:ext cx="16510" cy="170815"/>
            </a:xfrm>
            <a:custGeom>
              <a:avLst/>
              <a:gdLst/>
              <a:ahLst/>
              <a:cxnLst/>
              <a:rect l="l" t="t" r="r" b="b"/>
              <a:pathLst>
                <a:path w="16509" h="170814">
                  <a:moveTo>
                    <a:pt x="0" y="0"/>
                  </a:moveTo>
                  <a:lnTo>
                    <a:pt x="0" y="141303"/>
                  </a:lnTo>
                  <a:lnTo>
                    <a:pt x="16510" y="170618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6858000" y="4179497"/>
              <a:ext cx="17780" cy="173355"/>
            </a:xfrm>
            <a:custGeom>
              <a:avLst/>
              <a:gdLst/>
              <a:ahLst/>
              <a:cxnLst/>
              <a:rect l="l" t="t" r="r" b="b"/>
              <a:pathLst>
                <a:path w="17779" h="173354">
                  <a:moveTo>
                    <a:pt x="0" y="0"/>
                  </a:moveTo>
                  <a:lnTo>
                    <a:pt x="0" y="141662"/>
                  </a:lnTo>
                  <a:lnTo>
                    <a:pt x="17779" y="17323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6874509" y="4208424"/>
              <a:ext cx="17780" cy="175895"/>
            </a:xfrm>
            <a:custGeom>
              <a:avLst/>
              <a:gdLst/>
              <a:ahLst/>
              <a:cxnLst/>
              <a:rect l="l" t="t" r="r" b="b"/>
              <a:pathLst>
                <a:path w="17779" h="175895">
                  <a:moveTo>
                    <a:pt x="0" y="0"/>
                  </a:moveTo>
                  <a:lnTo>
                    <a:pt x="0" y="142051"/>
                  </a:lnTo>
                  <a:lnTo>
                    <a:pt x="8890" y="157836"/>
                  </a:lnTo>
                  <a:lnTo>
                    <a:pt x="17780" y="175698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6891019" y="4237349"/>
              <a:ext cx="17780" cy="180340"/>
            </a:xfrm>
            <a:custGeom>
              <a:avLst/>
              <a:gdLst/>
              <a:ahLst/>
              <a:cxnLst/>
              <a:rect l="l" t="t" r="r" b="b"/>
              <a:pathLst>
                <a:path w="17779" h="180339">
                  <a:moveTo>
                    <a:pt x="0" y="0"/>
                  </a:moveTo>
                  <a:lnTo>
                    <a:pt x="0" y="144221"/>
                  </a:lnTo>
                  <a:lnTo>
                    <a:pt x="17779" y="179946"/>
                  </a:lnTo>
                  <a:lnTo>
                    <a:pt x="17779" y="33278"/>
                  </a:lnTo>
                  <a:lnTo>
                    <a:pt x="2539" y="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6907530" y="4268225"/>
              <a:ext cx="17780" cy="182245"/>
            </a:xfrm>
            <a:custGeom>
              <a:avLst/>
              <a:gdLst/>
              <a:ahLst/>
              <a:cxnLst/>
              <a:rect l="l" t="t" r="r" b="b"/>
              <a:pathLst>
                <a:path w="17779" h="182245">
                  <a:moveTo>
                    <a:pt x="0" y="0"/>
                  </a:moveTo>
                  <a:lnTo>
                    <a:pt x="0" y="146519"/>
                  </a:lnTo>
                  <a:lnTo>
                    <a:pt x="17779" y="18224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6924040" y="4299455"/>
              <a:ext cx="17780" cy="184785"/>
            </a:xfrm>
            <a:custGeom>
              <a:avLst/>
              <a:gdLst/>
              <a:ahLst/>
              <a:cxnLst/>
              <a:rect l="l" t="t" r="r" b="b"/>
              <a:pathLst>
                <a:path w="17779" h="184785">
                  <a:moveTo>
                    <a:pt x="0" y="0"/>
                  </a:moveTo>
                  <a:lnTo>
                    <a:pt x="0" y="148462"/>
                  </a:lnTo>
                  <a:lnTo>
                    <a:pt x="17779" y="184188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6940550" y="4330686"/>
              <a:ext cx="17780" cy="186690"/>
            </a:xfrm>
            <a:custGeom>
              <a:avLst/>
              <a:gdLst/>
              <a:ahLst/>
              <a:cxnLst/>
              <a:rect l="l" t="t" r="r" b="b"/>
              <a:pathLst>
                <a:path w="17779" h="186689">
                  <a:moveTo>
                    <a:pt x="0" y="0"/>
                  </a:moveTo>
                  <a:lnTo>
                    <a:pt x="0" y="150406"/>
                  </a:lnTo>
                  <a:lnTo>
                    <a:pt x="17779" y="18613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6955790" y="4359514"/>
              <a:ext cx="17780" cy="187960"/>
            </a:xfrm>
            <a:custGeom>
              <a:avLst/>
              <a:gdLst/>
              <a:ahLst/>
              <a:cxnLst/>
              <a:rect l="l" t="t" r="r" b="b"/>
              <a:pathLst>
                <a:path w="17779" h="187960">
                  <a:moveTo>
                    <a:pt x="0" y="0"/>
                  </a:moveTo>
                  <a:lnTo>
                    <a:pt x="0" y="152200"/>
                  </a:lnTo>
                  <a:lnTo>
                    <a:pt x="17779" y="1879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6972300" y="4390744"/>
              <a:ext cx="17780" cy="189865"/>
            </a:xfrm>
            <a:custGeom>
              <a:avLst/>
              <a:gdLst/>
              <a:ahLst/>
              <a:cxnLst/>
              <a:rect l="l" t="t" r="r" b="b"/>
              <a:pathLst>
                <a:path w="17779" h="189864">
                  <a:moveTo>
                    <a:pt x="0" y="0"/>
                  </a:moveTo>
                  <a:lnTo>
                    <a:pt x="0" y="154143"/>
                  </a:lnTo>
                  <a:lnTo>
                    <a:pt x="17779" y="18986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6988809" y="4421974"/>
              <a:ext cx="17780" cy="192405"/>
            </a:xfrm>
            <a:custGeom>
              <a:avLst/>
              <a:gdLst/>
              <a:ahLst/>
              <a:cxnLst/>
              <a:rect l="l" t="t" r="r" b="b"/>
              <a:pathLst>
                <a:path w="17779" h="192404">
                  <a:moveTo>
                    <a:pt x="0" y="0"/>
                  </a:moveTo>
                  <a:lnTo>
                    <a:pt x="0" y="156087"/>
                  </a:lnTo>
                  <a:lnTo>
                    <a:pt x="17780" y="191812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005319" y="4453204"/>
              <a:ext cx="17780" cy="194310"/>
            </a:xfrm>
            <a:custGeom>
              <a:avLst/>
              <a:gdLst/>
              <a:ahLst/>
              <a:cxnLst/>
              <a:rect l="l" t="t" r="r" b="b"/>
              <a:pathLst>
                <a:path w="17779" h="194310">
                  <a:moveTo>
                    <a:pt x="0" y="0"/>
                  </a:moveTo>
                  <a:lnTo>
                    <a:pt x="0" y="158030"/>
                  </a:lnTo>
                  <a:lnTo>
                    <a:pt x="17779" y="19375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021830" y="4484435"/>
              <a:ext cx="17780" cy="196215"/>
            </a:xfrm>
            <a:custGeom>
              <a:avLst/>
              <a:gdLst/>
              <a:ahLst/>
              <a:cxnLst/>
              <a:rect l="l" t="t" r="r" b="b"/>
              <a:pathLst>
                <a:path w="17779" h="196214">
                  <a:moveTo>
                    <a:pt x="0" y="0"/>
                  </a:moveTo>
                  <a:lnTo>
                    <a:pt x="0" y="159974"/>
                  </a:lnTo>
                  <a:lnTo>
                    <a:pt x="17779" y="19569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037069" y="4513263"/>
              <a:ext cx="17780" cy="198120"/>
            </a:xfrm>
            <a:custGeom>
              <a:avLst/>
              <a:gdLst/>
              <a:ahLst/>
              <a:cxnLst/>
              <a:rect l="l" t="t" r="r" b="b"/>
              <a:pathLst>
                <a:path w="17779" h="198120">
                  <a:moveTo>
                    <a:pt x="0" y="0"/>
                  </a:moveTo>
                  <a:lnTo>
                    <a:pt x="0" y="161768"/>
                  </a:lnTo>
                  <a:lnTo>
                    <a:pt x="17779" y="197493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053580" y="4544493"/>
              <a:ext cx="17780" cy="200025"/>
            </a:xfrm>
            <a:custGeom>
              <a:avLst/>
              <a:gdLst/>
              <a:ahLst/>
              <a:cxnLst/>
              <a:rect l="l" t="t" r="r" b="b"/>
              <a:pathLst>
                <a:path w="17779" h="200025">
                  <a:moveTo>
                    <a:pt x="0" y="0"/>
                  </a:moveTo>
                  <a:lnTo>
                    <a:pt x="0" y="163711"/>
                  </a:lnTo>
                  <a:lnTo>
                    <a:pt x="17779" y="19943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070090" y="4575723"/>
              <a:ext cx="17780" cy="201930"/>
            </a:xfrm>
            <a:custGeom>
              <a:avLst/>
              <a:gdLst/>
              <a:ahLst/>
              <a:cxnLst/>
              <a:rect l="l" t="t" r="r" b="b"/>
              <a:pathLst>
                <a:path w="17779" h="201929">
                  <a:moveTo>
                    <a:pt x="0" y="0"/>
                  </a:moveTo>
                  <a:lnTo>
                    <a:pt x="0" y="165655"/>
                  </a:lnTo>
                  <a:lnTo>
                    <a:pt x="17779" y="20138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086600" y="4606954"/>
              <a:ext cx="17780" cy="203835"/>
            </a:xfrm>
            <a:custGeom>
              <a:avLst/>
              <a:gdLst/>
              <a:ahLst/>
              <a:cxnLst/>
              <a:rect l="l" t="t" r="r" b="b"/>
              <a:pathLst>
                <a:path w="17779" h="203835">
                  <a:moveTo>
                    <a:pt x="0" y="0"/>
                  </a:moveTo>
                  <a:lnTo>
                    <a:pt x="0" y="167598"/>
                  </a:lnTo>
                  <a:lnTo>
                    <a:pt x="17779" y="20332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103109" y="4638184"/>
              <a:ext cx="17780" cy="205740"/>
            </a:xfrm>
            <a:custGeom>
              <a:avLst/>
              <a:gdLst/>
              <a:ahLst/>
              <a:cxnLst/>
              <a:rect l="l" t="t" r="r" b="b"/>
              <a:pathLst>
                <a:path w="17779" h="205739">
                  <a:moveTo>
                    <a:pt x="0" y="0"/>
                  </a:moveTo>
                  <a:lnTo>
                    <a:pt x="0" y="169542"/>
                  </a:lnTo>
                  <a:lnTo>
                    <a:pt x="17780" y="205268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119619" y="4669414"/>
              <a:ext cx="17780" cy="207645"/>
            </a:xfrm>
            <a:custGeom>
              <a:avLst/>
              <a:gdLst/>
              <a:ahLst/>
              <a:cxnLst/>
              <a:rect l="l" t="t" r="r" b="b"/>
              <a:pathLst>
                <a:path w="17779" h="207645">
                  <a:moveTo>
                    <a:pt x="0" y="0"/>
                  </a:moveTo>
                  <a:lnTo>
                    <a:pt x="0" y="171485"/>
                  </a:lnTo>
                  <a:lnTo>
                    <a:pt x="17779" y="20721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136130" y="4700645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09" h="207010">
                  <a:moveTo>
                    <a:pt x="0" y="0"/>
                  </a:moveTo>
                  <a:lnTo>
                    <a:pt x="0" y="173429"/>
                  </a:lnTo>
                  <a:lnTo>
                    <a:pt x="16510" y="206603"/>
                  </a:lnTo>
                  <a:lnTo>
                    <a:pt x="16510" y="3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151369" y="4729472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75223"/>
                  </a:lnTo>
                  <a:lnTo>
                    <a:pt x="17779" y="21094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167880" y="4760703"/>
              <a:ext cx="17780" cy="213360"/>
            </a:xfrm>
            <a:custGeom>
              <a:avLst/>
              <a:gdLst/>
              <a:ahLst/>
              <a:cxnLst/>
              <a:rect l="l" t="t" r="r" b="b"/>
              <a:pathLst>
                <a:path w="17779" h="213360">
                  <a:moveTo>
                    <a:pt x="0" y="0"/>
                  </a:moveTo>
                  <a:lnTo>
                    <a:pt x="0" y="177167"/>
                  </a:lnTo>
                  <a:lnTo>
                    <a:pt x="17779" y="212892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184390" y="4791933"/>
              <a:ext cx="17780" cy="215265"/>
            </a:xfrm>
            <a:custGeom>
              <a:avLst/>
              <a:gdLst/>
              <a:ahLst/>
              <a:cxnLst/>
              <a:rect l="l" t="t" r="r" b="b"/>
              <a:pathLst>
                <a:path w="17779" h="215264">
                  <a:moveTo>
                    <a:pt x="0" y="0"/>
                  </a:moveTo>
                  <a:lnTo>
                    <a:pt x="0" y="179110"/>
                  </a:lnTo>
                  <a:lnTo>
                    <a:pt x="17779" y="21483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200900" y="4823164"/>
              <a:ext cx="17780" cy="217170"/>
            </a:xfrm>
            <a:custGeom>
              <a:avLst/>
              <a:gdLst/>
              <a:ahLst/>
              <a:cxnLst/>
              <a:rect l="l" t="t" r="r" b="b"/>
              <a:pathLst>
                <a:path w="17779" h="217170">
                  <a:moveTo>
                    <a:pt x="0" y="0"/>
                  </a:moveTo>
                  <a:lnTo>
                    <a:pt x="0" y="181054"/>
                  </a:lnTo>
                  <a:lnTo>
                    <a:pt x="17779" y="21677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217409" y="4854394"/>
              <a:ext cx="17780" cy="219075"/>
            </a:xfrm>
            <a:custGeom>
              <a:avLst/>
              <a:gdLst/>
              <a:ahLst/>
              <a:cxnLst/>
              <a:rect l="l" t="t" r="r" b="b"/>
              <a:pathLst>
                <a:path w="17779" h="219075">
                  <a:moveTo>
                    <a:pt x="0" y="0"/>
                  </a:moveTo>
                  <a:lnTo>
                    <a:pt x="0" y="182997"/>
                  </a:lnTo>
                  <a:lnTo>
                    <a:pt x="17780" y="218723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232650" y="4883222"/>
              <a:ext cx="19050" cy="223520"/>
            </a:xfrm>
            <a:custGeom>
              <a:avLst/>
              <a:gdLst/>
              <a:ahLst/>
              <a:cxnLst/>
              <a:rect l="l" t="t" r="r" b="b"/>
              <a:pathLst>
                <a:path w="19050" h="223520">
                  <a:moveTo>
                    <a:pt x="0" y="0"/>
                  </a:moveTo>
                  <a:lnTo>
                    <a:pt x="0" y="184791"/>
                  </a:lnTo>
                  <a:lnTo>
                    <a:pt x="19050" y="223069"/>
                  </a:lnTo>
                  <a:lnTo>
                    <a:pt x="19050" y="3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249159" y="4914452"/>
              <a:ext cx="17780" cy="222885"/>
            </a:xfrm>
            <a:custGeom>
              <a:avLst/>
              <a:gdLst/>
              <a:ahLst/>
              <a:cxnLst/>
              <a:rect l="l" t="t" r="r" b="b"/>
              <a:pathLst>
                <a:path w="17779" h="222885">
                  <a:moveTo>
                    <a:pt x="0" y="0"/>
                  </a:moveTo>
                  <a:lnTo>
                    <a:pt x="0" y="186735"/>
                  </a:lnTo>
                  <a:lnTo>
                    <a:pt x="17780" y="222460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7265669" y="4945683"/>
              <a:ext cx="17780" cy="224790"/>
            </a:xfrm>
            <a:custGeom>
              <a:avLst/>
              <a:gdLst/>
              <a:ahLst/>
              <a:cxnLst/>
              <a:rect l="l" t="t" r="r" b="b"/>
              <a:pathLst>
                <a:path w="17779" h="224789">
                  <a:moveTo>
                    <a:pt x="0" y="0"/>
                  </a:moveTo>
                  <a:lnTo>
                    <a:pt x="0" y="188678"/>
                  </a:lnTo>
                  <a:lnTo>
                    <a:pt x="17779" y="22440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7282180" y="4976913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90622"/>
                  </a:lnTo>
                  <a:lnTo>
                    <a:pt x="10160" y="211036"/>
                  </a:lnTo>
                  <a:lnTo>
                    <a:pt x="17779" y="2045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7298690" y="5008143"/>
              <a:ext cx="17780" cy="174625"/>
            </a:xfrm>
            <a:custGeom>
              <a:avLst/>
              <a:gdLst/>
              <a:ahLst/>
              <a:cxnLst/>
              <a:rect l="l" t="t" r="r" b="b"/>
              <a:pathLst>
                <a:path w="17779" h="174625">
                  <a:moveTo>
                    <a:pt x="0" y="0"/>
                  </a:moveTo>
                  <a:lnTo>
                    <a:pt x="0" y="174380"/>
                  </a:lnTo>
                  <a:lnTo>
                    <a:pt x="17779" y="15918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7315200" y="5039373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39">
                  <a:moveTo>
                    <a:pt x="0" y="0"/>
                  </a:moveTo>
                  <a:lnTo>
                    <a:pt x="0" y="129041"/>
                  </a:lnTo>
                  <a:lnTo>
                    <a:pt x="17779" y="11384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7330440" y="5068201"/>
              <a:ext cx="17780" cy="87630"/>
            </a:xfrm>
            <a:custGeom>
              <a:avLst/>
              <a:gdLst/>
              <a:ahLst/>
              <a:cxnLst/>
              <a:rect l="l" t="t" r="r" b="b"/>
              <a:pathLst>
                <a:path w="17779" h="87629">
                  <a:moveTo>
                    <a:pt x="0" y="0"/>
                  </a:moveTo>
                  <a:lnTo>
                    <a:pt x="0" y="87190"/>
                  </a:lnTo>
                  <a:lnTo>
                    <a:pt x="17779" y="7199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7346950" y="5099432"/>
              <a:ext cx="15240" cy="41910"/>
            </a:xfrm>
            <a:custGeom>
              <a:avLst/>
              <a:gdLst/>
              <a:ahLst/>
              <a:cxnLst/>
              <a:rect l="l" t="t" r="r" b="b"/>
              <a:pathLst>
                <a:path w="15240" h="41910">
                  <a:moveTo>
                    <a:pt x="0" y="0"/>
                  </a:moveTo>
                  <a:lnTo>
                    <a:pt x="0" y="41851"/>
                  </a:lnTo>
                  <a:lnTo>
                    <a:pt x="15240" y="28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6746240" y="35748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24316"/>
                  </a:lnTo>
                  <a:lnTo>
                    <a:pt x="8889" y="29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4" name="object 1164"/>
          <p:cNvGrpSpPr/>
          <p:nvPr/>
        </p:nvGrpSpPr>
        <p:grpSpPr>
          <a:xfrm>
            <a:off x="6753859" y="881171"/>
            <a:ext cx="1176020" cy="2751455"/>
            <a:chOff x="6753859" y="881171"/>
            <a:chExt cx="1176020" cy="2751455"/>
          </a:xfrm>
        </p:grpSpPr>
        <p:sp>
          <p:nvSpPr>
            <p:cNvPr id="1165" name="object 1165"/>
            <p:cNvSpPr/>
            <p:nvPr/>
          </p:nvSpPr>
          <p:spPr>
            <a:xfrm>
              <a:off x="6753859" y="3554020"/>
              <a:ext cx="8890" cy="54610"/>
            </a:xfrm>
            <a:custGeom>
              <a:avLst/>
              <a:gdLst/>
              <a:ahLst/>
              <a:cxnLst/>
              <a:rect l="l" t="t" r="r" b="b"/>
              <a:pathLst>
                <a:path w="8890" h="54610">
                  <a:moveTo>
                    <a:pt x="8890" y="0"/>
                  </a:moveTo>
                  <a:lnTo>
                    <a:pt x="0" y="24316"/>
                  </a:lnTo>
                  <a:lnTo>
                    <a:pt x="0" y="49466"/>
                  </a:lnTo>
                  <a:lnTo>
                    <a:pt x="8890" y="544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6762749" y="3529703"/>
              <a:ext cx="8890" cy="84455"/>
            </a:xfrm>
            <a:custGeom>
              <a:avLst/>
              <a:gdLst/>
              <a:ahLst/>
              <a:cxnLst/>
              <a:rect l="l" t="t" r="r" b="b"/>
              <a:pathLst>
                <a:path w="8890" h="84454">
                  <a:moveTo>
                    <a:pt x="8890" y="0"/>
                  </a:moveTo>
                  <a:lnTo>
                    <a:pt x="0" y="24316"/>
                  </a:lnTo>
                  <a:lnTo>
                    <a:pt x="0" y="78808"/>
                  </a:lnTo>
                  <a:lnTo>
                    <a:pt x="8890" y="838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6771639" y="3505386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90" h="113664">
                  <a:moveTo>
                    <a:pt x="8889" y="0"/>
                  </a:moveTo>
                  <a:lnTo>
                    <a:pt x="0" y="24316"/>
                  </a:lnTo>
                  <a:lnTo>
                    <a:pt x="0" y="108149"/>
                  </a:lnTo>
                  <a:lnTo>
                    <a:pt x="8889" y="1131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6779259" y="3481070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7790"/>
                  </a:lnTo>
                  <a:lnTo>
                    <a:pt x="0" y="136773"/>
                  </a:lnTo>
                  <a:lnTo>
                    <a:pt x="10160" y="1425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6788149" y="3456753"/>
              <a:ext cx="10160" cy="172085"/>
            </a:xfrm>
            <a:custGeom>
              <a:avLst/>
              <a:gdLst/>
              <a:ahLst/>
              <a:cxnLst/>
              <a:rect l="l" t="t" r="r" b="b"/>
              <a:pathLst>
                <a:path w="10159" h="172085">
                  <a:moveTo>
                    <a:pt x="10159" y="0"/>
                  </a:moveTo>
                  <a:lnTo>
                    <a:pt x="0" y="27790"/>
                  </a:lnTo>
                  <a:lnTo>
                    <a:pt x="0" y="166115"/>
                  </a:lnTo>
                  <a:lnTo>
                    <a:pt x="10159" y="17185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6797040" y="3432809"/>
              <a:ext cx="10160" cy="199390"/>
            </a:xfrm>
            <a:custGeom>
              <a:avLst/>
              <a:gdLst/>
              <a:ahLst/>
              <a:cxnLst/>
              <a:rect l="l" t="t" r="r" b="b"/>
              <a:pathLst>
                <a:path w="10159" h="199389">
                  <a:moveTo>
                    <a:pt x="10160" y="0"/>
                  </a:moveTo>
                  <a:lnTo>
                    <a:pt x="4914" y="0"/>
                  </a:lnTo>
                  <a:lnTo>
                    <a:pt x="4914" y="27940"/>
                  </a:lnTo>
                  <a:lnTo>
                    <a:pt x="0" y="27940"/>
                  </a:lnTo>
                  <a:lnTo>
                    <a:pt x="0" y="195580"/>
                  </a:lnTo>
                  <a:lnTo>
                    <a:pt x="4241" y="195580"/>
                  </a:lnTo>
                  <a:lnTo>
                    <a:pt x="4241" y="199390"/>
                  </a:lnTo>
                  <a:lnTo>
                    <a:pt x="8293" y="199390"/>
                  </a:lnTo>
                  <a:lnTo>
                    <a:pt x="8293" y="195580"/>
                  </a:lnTo>
                  <a:lnTo>
                    <a:pt x="10160" y="195580"/>
                  </a:lnTo>
                  <a:lnTo>
                    <a:pt x="10160" y="27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6805929" y="3408119"/>
              <a:ext cx="10160" cy="220979"/>
            </a:xfrm>
            <a:custGeom>
              <a:avLst/>
              <a:gdLst/>
              <a:ahLst/>
              <a:cxnLst/>
              <a:rect l="l" t="t" r="r" b="b"/>
              <a:pathLst>
                <a:path w="10159" h="220979">
                  <a:moveTo>
                    <a:pt x="10160" y="0"/>
                  </a:moveTo>
                  <a:lnTo>
                    <a:pt x="0" y="27790"/>
                  </a:lnTo>
                  <a:lnTo>
                    <a:pt x="0" y="220532"/>
                  </a:lnTo>
                  <a:lnTo>
                    <a:pt x="10160" y="19214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6814819" y="3387276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89" y="0"/>
                  </a:moveTo>
                  <a:lnTo>
                    <a:pt x="0" y="24316"/>
                  </a:lnTo>
                  <a:lnTo>
                    <a:pt x="0" y="216539"/>
                  </a:lnTo>
                  <a:lnTo>
                    <a:pt x="8889" y="1917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6823709" y="3362960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90" y="0"/>
                  </a:moveTo>
                  <a:lnTo>
                    <a:pt x="0" y="24316"/>
                  </a:lnTo>
                  <a:lnTo>
                    <a:pt x="0" y="216020"/>
                  </a:lnTo>
                  <a:lnTo>
                    <a:pt x="8890" y="19118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6832599" y="3338643"/>
              <a:ext cx="8890" cy="215900"/>
            </a:xfrm>
            <a:custGeom>
              <a:avLst/>
              <a:gdLst/>
              <a:ahLst/>
              <a:cxnLst/>
              <a:rect l="l" t="t" r="r" b="b"/>
              <a:pathLst>
                <a:path w="8890" h="215900">
                  <a:moveTo>
                    <a:pt x="8890" y="0"/>
                  </a:moveTo>
                  <a:lnTo>
                    <a:pt x="0" y="24316"/>
                  </a:lnTo>
                  <a:lnTo>
                    <a:pt x="0" y="215502"/>
                  </a:lnTo>
                  <a:lnTo>
                    <a:pt x="8890" y="1906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6840219" y="3314326"/>
              <a:ext cx="10160" cy="219075"/>
            </a:xfrm>
            <a:custGeom>
              <a:avLst/>
              <a:gdLst/>
              <a:ahLst/>
              <a:cxnLst/>
              <a:rect l="l" t="t" r="r" b="b"/>
              <a:pathLst>
                <a:path w="10159" h="219075">
                  <a:moveTo>
                    <a:pt x="10159" y="0"/>
                  </a:moveTo>
                  <a:lnTo>
                    <a:pt x="0" y="27790"/>
                  </a:lnTo>
                  <a:lnTo>
                    <a:pt x="0" y="218531"/>
                  </a:lnTo>
                  <a:lnTo>
                    <a:pt x="10159" y="1901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6849109" y="3290009"/>
              <a:ext cx="10160" cy="218440"/>
            </a:xfrm>
            <a:custGeom>
              <a:avLst/>
              <a:gdLst/>
              <a:ahLst/>
              <a:cxnLst/>
              <a:rect l="l" t="t" r="r" b="b"/>
              <a:pathLst>
                <a:path w="10159" h="218439">
                  <a:moveTo>
                    <a:pt x="10160" y="0"/>
                  </a:moveTo>
                  <a:lnTo>
                    <a:pt x="0" y="27790"/>
                  </a:lnTo>
                  <a:lnTo>
                    <a:pt x="0" y="218012"/>
                  </a:lnTo>
                  <a:lnTo>
                    <a:pt x="10160" y="1896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6857999" y="3265692"/>
              <a:ext cx="10160" cy="217804"/>
            </a:xfrm>
            <a:custGeom>
              <a:avLst/>
              <a:gdLst/>
              <a:ahLst/>
              <a:cxnLst/>
              <a:rect l="l" t="t" r="r" b="b"/>
              <a:pathLst>
                <a:path w="10159" h="217804">
                  <a:moveTo>
                    <a:pt x="10159" y="0"/>
                  </a:moveTo>
                  <a:lnTo>
                    <a:pt x="0" y="27790"/>
                  </a:lnTo>
                  <a:lnTo>
                    <a:pt x="0" y="217493"/>
                  </a:lnTo>
                  <a:lnTo>
                    <a:pt x="10159" y="1891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6866889" y="3244850"/>
              <a:ext cx="8890" cy="213995"/>
            </a:xfrm>
            <a:custGeom>
              <a:avLst/>
              <a:gdLst/>
              <a:ahLst/>
              <a:cxnLst/>
              <a:rect l="l" t="t" r="r" b="b"/>
              <a:pathLst>
                <a:path w="8890" h="213995">
                  <a:moveTo>
                    <a:pt x="8889" y="0"/>
                  </a:moveTo>
                  <a:lnTo>
                    <a:pt x="0" y="24316"/>
                  </a:lnTo>
                  <a:lnTo>
                    <a:pt x="0" y="213501"/>
                  </a:lnTo>
                  <a:lnTo>
                    <a:pt x="8889" y="188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6875779" y="3220533"/>
              <a:ext cx="8890" cy="213360"/>
            </a:xfrm>
            <a:custGeom>
              <a:avLst/>
              <a:gdLst/>
              <a:ahLst/>
              <a:cxnLst/>
              <a:rect l="l" t="t" r="r" b="b"/>
              <a:pathLst>
                <a:path w="8890" h="213360">
                  <a:moveTo>
                    <a:pt x="8890" y="0"/>
                  </a:moveTo>
                  <a:lnTo>
                    <a:pt x="0" y="24316"/>
                  </a:lnTo>
                  <a:lnTo>
                    <a:pt x="0" y="212982"/>
                  </a:lnTo>
                  <a:lnTo>
                    <a:pt x="8890" y="188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6884669" y="3196216"/>
              <a:ext cx="8890" cy="212725"/>
            </a:xfrm>
            <a:custGeom>
              <a:avLst/>
              <a:gdLst/>
              <a:ahLst/>
              <a:cxnLst/>
              <a:rect l="l" t="t" r="r" b="b"/>
              <a:pathLst>
                <a:path w="8890" h="212725">
                  <a:moveTo>
                    <a:pt x="8889" y="0"/>
                  </a:moveTo>
                  <a:lnTo>
                    <a:pt x="0" y="24316"/>
                  </a:lnTo>
                  <a:lnTo>
                    <a:pt x="0" y="212463"/>
                  </a:lnTo>
                  <a:lnTo>
                    <a:pt x="8889" y="187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6893559" y="3171899"/>
              <a:ext cx="8890" cy="212090"/>
            </a:xfrm>
            <a:custGeom>
              <a:avLst/>
              <a:gdLst/>
              <a:ahLst/>
              <a:cxnLst/>
              <a:rect l="l" t="t" r="r" b="b"/>
              <a:pathLst>
                <a:path w="8890" h="212089">
                  <a:moveTo>
                    <a:pt x="8890" y="0"/>
                  </a:moveTo>
                  <a:lnTo>
                    <a:pt x="0" y="24316"/>
                  </a:lnTo>
                  <a:lnTo>
                    <a:pt x="0" y="211944"/>
                  </a:lnTo>
                  <a:lnTo>
                    <a:pt x="8890" y="187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6902449" y="3147582"/>
              <a:ext cx="8890" cy="211454"/>
            </a:xfrm>
            <a:custGeom>
              <a:avLst/>
              <a:gdLst/>
              <a:ahLst/>
              <a:cxnLst/>
              <a:rect l="l" t="t" r="r" b="b"/>
              <a:pathLst>
                <a:path w="8890" h="211454">
                  <a:moveTo>
                    <a:pt x="8890" y="0"/>
                  </a:moveTo>
                  <a:lnTo>
                    <a:pt x="0" y="24316"/>
                  </a:lnTo>
                  <a:lnTo>
                    <a:pt x="0" y="211425"/>
                  </a:lnTo>
                  <a:lnTo>
                    <a:pt x="8890" y="1865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6910069" y="3123266"/>
              <a:ext cx="10160" cy="214629"/>
            </a:xfrm>
            <a:custGeom>
              <a:avLst/>
              <a:gdLst/>
              <a:ahLst/>
              <a:cxnLst/>
              <a:rect l="l" t="t" r="r" b="b"/>
              <a:pathLst>
                <a:path w="10159" h="214629">
                  <a:moveTo>
                    <a:pt x="10159" y="0"/>
                  </a:moveTo>
                  <a:lnTo>
                    <a:pt x="0" y="27790"/>
                  </a:lnTo>
                  <a:lnTo>
                    <a:pt x="0" y="214455"/>
                  </a:lnTo>
                  <a:lnTo>
                    <a:pt x="10159" y="18607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6918959" y="3098949"/>
              <a:ext cx="10160" cy="213995"/>
            </a:xfrm>
            <a:custGeom>
              <a:avLst/>
              <a:gdLst/>
              <a:ahLst/>
              <a:cxnLst/>
              <a:rect l="l" t="t" r="r" b="b"/>
              <a:pathLst>
                <a:path w="10159" h="213995">
                  <a:moveTo>
                    <a:pt x="10160" y="0"/>
                  </a:moveTo>
                  <a:lnTo>
                    <a:pt x="0" y="27790"/>
                  </a:lnTo>
                  <a:lnTo>
                    <a:pt x="0" y="213936"/>
                  </a:lnTo>
                  <a:lnTo>
                    <a:pt x="10160" y="18555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6927849" y="3078106"/>
              <a:ext cx="8890" cy="210185"/>
            </a:xfrm>
            <a:custGeom>
              <a:avLst/>
              <a:gdLst/>
              <a:ahLst/>
              <a:cxnLst/>
              <a:rect l="l" t="t" r="r" b="b"/>
              <a:pathLst>
                <a:path w="8890" h="210185">
                  <a:moveTo>
                    <a:pt x="8890" y="0"/>
                  </a:moveTo>
                  <a:lnTo>
                    <a:pt x="0" y="24316"/>
                  </a:lnTo>
                  <a:lnTo>
                    <a:pt x="0" y="209943"/>
                  </a:lnTo>
                  <a:lnTo>
                    <a:pt x="8890" y="18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6936739" y="3053789"/>
              <a:ext cx="8890" cy="209550"/>
            </a:xfrm>
            <a:custGeom>
              <a:avLst/>
              <a:gdLst/>
              <a:ahLst/>
              <a:cxnLst/>
              <a:rect l="l" t="t" r="r" b="b"/>
              <a:pathLst>
                <a:path w="8890" h="209550">
                  <a:moveTo>
                    <a:pt x="8889" y="0"/>
                  </a:moveTo>
                  <a:lnTo>
                    <a:pt x="0" y="24316"/>
                  </a:lnTo>
                  <a:lnTo>
                    <a:pt x="0" y="209424"/>
                  </a:lnTo>
                  <a:lnTo>
                    <a:pt x="8889" y="1845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6945629" y="3029473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90" y="0"/>
                  </a:moveTo>
                  <a:lnTo>
                    <a:pt x="0" y="24316"/>
                  </a:lnTo>
                  <a:lnTo>
                    <a:pt x="0" y="208906"/>
                  </a:lnTo>
                  <a:lnTo>
                    <a:pt x="8890" y="184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6954519" y="3005156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89" y="0"/>
                  </a:moveTo>
                  <a:lnTo>
                    <a:pt x="0" y="24316"/>
                  </a:lnTo>
                  <a:lnTo>
                    <a:pt x="0" y="208387"/>
                  </a:lnTo>
                  <a:lnTo>
                    <a:pt x="8889" y="183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6962139" y="2980839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59" y="0"/>
                  </a:moveTo>
                  <a:lnTo>
                    <a:pt x="0" y="27790"/>
                  </a:lnTo>
                  <a:lnTo>
                    <a:pt x="0" y="211416"/>
                  </a:lnTo>
                  <a:lnTo>
                    <a:pt x="10159" y="183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6971029" y="2956522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60" y="0"/>
                  </a:moveTo>
                  <a:lnTo>
                    <a:pt x="0" y="27790"/>
                  </a:lnTo>
                  <a:lnTo>
                    <a:pt x="0" y="210897"/>
                  </a:lnTo>
                  <a:lnTo>
                    <a:pt x="10160" y="18251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6979919" y="2932205"/>
              <a:ext cx="10160" cy="210820"/>
            </a:xfrm>
            <a:custGeom>
              <a:avLst/>
              <a:gdLst/>
              <a:ahLst/>
              <a:cxnLst/>
              <a:rect l="l" t="t" r="r" b="b"/>
              <a:pathLst>
                <a:path w="10159" h="210819">
                  <a:moveTo>
                    <a:pt x="10159" y="0"/>
                  </a:moveTo>
                  <a:lnTo>
                    <a:pt x="0" y="27790"/>
                  </a:lnTo>
                  <a:lnTo>
                    <a:pt x="0" y="210378"/>
                  </a:lnTo>
                  <a:lnTo>
                    <a:pt x="10159" y="18199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6988809" y="2907889"/>
              <a:ext cx="10160" cy="210185"/>
            </a:xfrm>
            <a:custGeom>
              <a:avLst/>
              <a:gdLst/>
              <a:ahLst/>
              <a:cxnLst/>
              <a:rect l="l" t="t" r="r" b="b"/>
              <a:pathLst>
                <a:path w="10159" h="210185">
                  <a:moveTo>
                    <a:pt x="10160" y="0"/>
                  </a:moveTo>
                  <a:lnTo>
                    <a:pt x="0" y="27790"/>
                  </a:lnTo>
                  <a:lnTo>
                    <a:pt x="0" y="209860"/>
                  </a:lnTo>
                  <a:lnTo>
                    <a:pt x="10160" y="1814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6997700" y="2887979"/>
              <a:ext cx="8890" cy="204470"/>
            </a:xfrm>
            <a:custGeom>
              <a:avLst/>
              <a:gdLst/>
              <a:ahLst/>
              <a:cxnLst/>
              <a:rect l="l" t="t" r="r" b="b"/>
              <a:pathLst>
                <a:path w="8890" h="204469">
                  <a:moveTo>
                    <a:pt x="8890" y="0"/>
                  </a:moveTo>
                  <a:lnTo>
                    <a:pt x="8128" y="0"/>
                  </a:lnTo>
                  <a:lnTo>
                    <a:pt x="8128" y="2540"/>
                  </a:lnTo>
                  <a:lnTo>
                    <a:pt x="3898" y="2540"/>
                  </a:lnTo>
                  <a:lnTo>
                    <a:pt x="3898" y="22860"/>
                  </a:lnTo>
                  <a:lnTo>
                    <a:pt x="0" y="22860"/>
                  </a:lnTo>
                  <a:lnTo>
                    <a:pt x="0" y="180340"/>
                  </a:lnTo>
                  <a:lnTo>
                    <a:pt x="0" y="204470"/>
                  </a:lnTo>
                  <a:lnTo>
                    <a:pt x="4483" y="204470"/>
                  </a:lnTo>
                  <a:lnTo>
                    <a:pt x="4483" y="180340"/>
                  </a:lnTo>
                  <a:lnTo>
                    <a:pt x="8890" y="180340"/>
                  </a:lnTo>
                  <a:lnTo>
                    <a:pt x="8890" y="2286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006589" y="2865656"/>
              <a:ext cx="8890" cy="202565"/>
            </a:xfrm>
            <a:custGeom>
              <a:avLst/>
              <a:gdLst/>
              <a:ahLst/>
              <a:cxnLst/>
              <a:rect l="l" t="t" r="r" b="b"/>
              <a:pathLst>
                <a:path w="8890" h="202564">
                  <a:moveTo>
                    <a:pt x="8889" y="0"/>
                  </a:moveTo>
                  <a:lnTo>
                    <a:pt x="0" y="21755"/>
                  </a:lnTo>
                  <a:lnTo>
                    <a:pt x="0" y="202422"/>
                  </a:lnTo>
                  <a:lnTo>
                    <a:pt x="8889" y="177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015479" y="2843900"/>
              <a:ext cx="8890" cy="199390"/>
            </a:xfrm>
            <a:custGeom>
              <a:avLst/>
              <a:gdLst/>
              <a:ahLst/>
              <a:cxnLst/>
              <a:rect l="l" t="t" r="r" b="b"/>
              <a:pathLst>
                <a:path w="8890" h="199389">
                  <a:moveTo>
                    <a:pt x="8890" y="0"/>
                  </a:moveTo>
                  <a:lnTo>
                    <a:pt x="0" y="21755"/>
                  </a:lnTo>
                  <a:lnTo>
                    <a:pt x="0" y="199342"/>
                  </a:lnTo>
                  <a:lnTo>
                    <a:pt x="8890" y="1745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023099" y="2822144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59" h="200025">
                  <a:moveTo>
                    <a:pt x="10159" y="0"/>
                  </a:moveTo>
                  <a:lnTo>
                    <a:pt x="0" y="24863"/>
                  </a:lnTo>
                  <a:lnTo>
                    <a:pt x="0" y="199810"/>
                  </a:lnTo>
                  <a:lnTo>
                    <a:pt x="10159" y="1714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031989" y="2800388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59" h="196850">
                  <a:moveTo>
                    <a:pt x="10159" y="0"/>
                  </a:moveTo>
                  <a:lnTo>
                    <a:pt x="0" y="24863"/>
                  </a:lnTo>
                  <a:lnTo>
                    <a:pt x="0" y="196731"/>
                  </a:lnTo>
                  <a:lnTo>
                    <a:pt x="10159" y="1683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7040880" y="277875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59" h="193039">
                  <a:moveTo>
                    <a:pt x="10160" y="0"/>
                  </a:moveTo>
                  <a:lnTo>
                    <a:pt x="5168" y="0"/>
                  </a:lnTo>
                  <a:lnTo>
                    <a:pt x="5168" y="24130"/>
                  </a:lnTo>
                  <a:lnTo>
                    <a:pt x="0" y="24130"/>
                  </a:lnTo>
                  <a:lnTo>
                    <a:pt x="0" y="167640"/>
                  </a:lnTo>
                  <a:lnTo>
                    <a:pt x="0" y="182880"/>
                  </a:lnTo>
                  <a:lnTo>
                    <a:pt x="0" y="193040"/>
                  </a:lnTo>
                  <a:lnTo>
                    <a:pt x="1981" y="193040"/>
                  </a:lnTo>
                  <a:lnTo>
                    <a:pt x="1981" y="182880"/>
                  </a:lnTo>
                  <a:lnTo>
                    <a:pt x="6908" y="182880"/>
                  </a:lnTo>
                  <a:lnTo>
                    <a:pt x="6908" y="167640"/>
                  </a:lnTo>
                  <a:lnTo>
                    <a:pt x="10160" y="167640"/>
                  </a:lnTo>
                  <a:lnTo>
                    <a:pt x="10160" y="241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7049769" y="275998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9183"/>
                  </a:lnTo>
                  <a:lnTo>
                    <a:pt x="8889" y="1673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7058659" y="2738228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112"/>
                  </a:lnTo>
                  <a:lnTo>
                    <a:pt x="8890" y="1672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7067549" y="2716472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042"/>
                  </a:lnTo>
                  <a:lnTo>
                    <a:pt x="8890" y="1672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7075169" y="2694716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2089"/>
                  </a:lnTo>
                  <a:lnTo>
                    <a:pt x="10159" y="167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7085329" y="267296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901"/>
                  </a:lnTo>
                  <a:lnTo>
                    <a:pt x="8890" y="1670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7092949" y="2651204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948"/>
                  </a:lnTo>
                  <a:lnTo>
                    <a:pt x="10159" y="1670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7101839" y="2629448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878"/>
                  </a:lnTo>
                  <a:lnTo>
                    <a:pt x="10159" y="1669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7110729" y="261080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699"/>
                  </a:lnTo>
                  <a:lnTo>
                    <a:pt x="8890" y="1668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7119619" y="258904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8628"/>
                  </a:lnTo>
                  <a:lnTo>
                    <a:pt x="8889" y="166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7128509" y="256728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558"/>
                  </a:lnTo>
                  <a:lnTo>
                    <a:pt x="8890" y="16673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7137399" y="254553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487"/>
                  </a:lnTo>
                  <a:lnTo>
                    <a:pt x="8890" y="1666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7145019" y="2523777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535"/>
                  </a:lnTo>
                  <a:lnTo>
                    <a:pt x="10159" y="1665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7153909" y="2502021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60" y="0"/>
                  </a:moveTo>
                  <a:lnTo>
                    <a:pt x="0" y="24863"/>
                  </a:lnTo>
                  <a:lnTo>
                    <a:pt x="0" y="191464"/>
                  </a:lnTo>
                  <a:lnTo>
                    <a:pt x="10160" y="1665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7162799" y="248337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286"/>
                  </a:lnTo>
                  <a:lnTo>
                    <a:pt x="8890" y="166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7171689" y="2458509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323"/>
                  </a:lnTo>
                  <a:lnTo>
                    <a:pt x="10159" y="1663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180579" y="2439861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145"/>
                  </a:lnTo>
                  <a:lnTo>
                    <a:pt x="8890" y="1663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189469" y="2418105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89" y="0"/>
                  </a:moveTo>
                  <a:lnTo>
                    <a:pt x="0" y="21755"/>
                  </a:lnTo>
                  <a:lnTo>
                    <a:pt x="0" y="188074"/>
                  </a:lnTo>
                  <a:lnTo>
                    <a:pt x="8889" y="1662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198359" y="239634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004"/>
                  </a:lnTo>
                  <a:lnTo>
                    <a:pt x="8890" y="166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205979" y="2374593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1051"/>
                  </a:lnTo>
                  <a:lnTo>
                    <a:pt x="10160" y="16610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214869" y="2352837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59" y="0"/>
                  </a:moveTo>
                  <a:lnTo>
                    <a:pt x="0" y="24863"/>
                  </a:lnTo>
                  <a:lnTo>
                    <a:pt x="0" y="190981"/>
                  </a:lnTo>
                  <a:lnTo>
                    <a:pt x="10159" y="16603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223759" y="2331081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0910"/>
                  </a:lnTo>
                  <a:lnTo>
                    <a:pt x="10160" y="1659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232649" y="2312433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90" y="0"/>
                  </a:moveTo>
                  <a:lnTo>
                    <a:pt x="0" y="21755"/>
                  </a:lnTo>
                  <a:lnTo>
                    <a:pt x="0" y="187731"/>
                  </a:lnTo>
                  <a:lnTo>
                    <a:pt x="8890" y="165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7241539" y="2290677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89" y="0"/>
                  </a:moveTo>
                  <a:lnTo>
                    <a:pt x="0" y="21755"/>
                  </a:lnTo>
                  <a:lnTo>
                    <a:pt x="0" y="187661"/>
                  </a:lnTo>
                  <a:lnTo>
                    <a:pt x="8889" y="165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250430" y="2269489"/>
              <a:ext cx="8890" cy="186690"/>
            </a:xfrm>
            <a:custGeom>
              <a:avLst/>
              <a:gdLst/>
              <a:ahLst/>
              <a:cxnLst/>
              <a:rect l="l" t="t" r="r" b="b"/>
              <a:pathLst>
                <a:path w="8890" h="186689">
                  <a:moveTo>
                    <a:pt x="8890" y="0"/>
                  </a:moveTo>
                  <a:lnTo>
                    <a:pt x="8204" y="0"/>
                  </a:lnTo>
                  <a:lnTo>
                    <a:pt x="8204" y="2540"/>
                  </a:lnTo>
                  <a:lnTo>
                    <a:pt x="3721" y="2540"/>
                  </a:lnTo>
                  <a:lnTo>
                    <a:pt x="3721" y="21590"/>
                  </a:lnTo>
                  <a:lnTo>
                    <a:pt x="0" y="21590"/>
                  </a:lnTo>
                  <a:lnTo>
                    <a:pt x="0" y="165100"/>
                  </a:lnTo>
                  <a:lnTo>
                    <a:pt x="0" y="186690"/>
                  </a:lnTo>
                  <a:lnTo>
                    <a:pt x="4521" y="186690"/>
                  </a:lnTo>
                  <a:lnTo>
                    <a:pt x="4521" y="165100"/>
                  </a:lnTo>
                  <a:lnTo>
                    <a:pt x="8890" y="165100"/>
                  </a:lnTo>
                  <a:lnTo>
                    <a:pt x="8890" y="2159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258049" y="225024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59" h="187960">
                  <a:moveTo>
                    <a:pt x="10159" y="0"/>
                  </a:moveTo>
                  <a:lnTo>
                    <a:pt x="0" y="21783"/>
                  </a:lnTo>
                  <a:lnTo>
                    <a:pt x="0" y="187557"/>
                  </a:lnTo>
                  <a:lnTo>
                    <a:pt x="10159" y="1626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266939" y="2231186"/>
              <a:ext cx="10160" cy="185420"/>
            </a:xfrm>
            <a:custGeom>
              <a:avLst/>
              <a:gdLst/>
              <a:ahLst/>
              <a:cxnLst/>
              <a:rect l="l" t="t" r="r" b="b"/>
              <a:pathLst>
                <a:path w="10159" h="185419">
                  <a:moveTo>
                    <a:pt x="10159" y="0"/>
                  </a:moveTo>
                  <a:lnTo>
                    <a:pt x="0" y="21783"/>
                  </a:lnTo>
                  <a:lnTo>
                    <a:pt x="0" y="184791"/>
                  </a:lnTo>
                  <a:lnTo>
                    <a:pt x="10159" y="1598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7275829" y="2212126"/>
              <a:ext cx="10160" cy="182245"/>
            </a:xfrm>
            <a:custGeom>
              <a:avLst/>
              <a:gdLst/>
              <a:ahLst/>
              <a:cxnLst/>
              <a:rect l="l" t="t" r="r" b="b"/>
              <a:pathLst>
                <a:path w="10159" h="182244">
                  <a:moveTo>
                    <a:pt x="10160" y="0"/>
                  </a:moveTo>
                  <a:lnTo>
                    <a:pt x="0" y="21783"/>
                  </a:lnTo>
                  <a:lnTo>
                    <a:pt x="0" y="182025"/>
                  </a:lnTo>
                  <a:lnTo>
                    <a:pt x="10160" y="1570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7284719" y="2193065"/>
              <a:ext cx="10160" cy="179705"/>
            </a:xfrm>
            <a:custGeom>
              <a:avLst/>
              <a:gdLst/>
              <a:ahLst/>
              <a:cxnLst/>
              <a:rect l="l" t="t" r="r" b="b"/>
              <a:pathLst>
                <a:path w="10159" h="179705">
                  <a:moveTo>
                    <a:pt x="10159" y="0"/>
                  </a:moveTo>
                  <a:lnTo>
                    <a:pt x="0" y="21783"/>
                  </a:lnTo>
                  <a:lnTo>
                    <a:pt x="0" y="179259"/>
                  </a:lnTo>
                  <a:lnTo>
                    <a:pt x="10159" y="1543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7293609" y="2176728"/>
              <a:ext cx="8890" cy="173990"/>
            </a:xfrm>
            <a:custGeom>
              <a:avLst/>
              <a:gdLst/>
              <a:ahLst/>
              <a:cxnLst/>
              <a:rect l="l" t="t" r="r" b="b"/>
              <a:pathLst>
                <a:path w="8890" h="173989">
                  <a:moveTo>
                    <a:pt x="8890" y="0"/>
                  </a:moveTo>
                  <a:lnTo>
                    <a:pt x="0" y="19060"/>
                  </a:lnTo>
                  <a:lnTo>
                    <a:pt x="0" y="173770"/>
                  </a:lnTo>
                  <a:lnTo>
                    <a:pt x="8890" y="151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7302499" y="2157667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90" h="171450">
                  <a:moveTo>
                    <a:pt x="8890" y="0"/>
                  </a:moveTo>
                  <a:lnTo>
                    <a:pt x="0" y="19060"/>
                  </a:lnTo>
                  <a:lnTo>
                    <a:pt x="0" y="171004"/>
                  </a:lnTo>
                  <a:lnTo>
                    <a:pt x="8890" y="149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7311389" y="2138607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9060"/>
                  </a:lnTo>
                  <a:lnTo>
                    <a:pt x="0" y="168237"/>
                  </a:lnTo>
                  <a:lnTo>
                    <a:pt x="8889" y="1464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7319009" y="2119547"/>
              <a:ext cx="10160" cy="168910"/>
            </a:xfrm>
            <a:custGeom>
              <a:avLst/>
              <a:gdLst/>
              <a:ahLst/>
              <a:cxnLst/>
              <a:rect l="l" t="t" r="r" b="b"/>
              <a:pathLst>
                <a:path w="10159" h="168910">
                  <a:moveTo>
                    <a:pt x="10160" y="0"/>
                  </a:moveTo>
                  <a:lnTo>
                    <a:pt x="0" y="21783"/>
                  </a:lnTo>
                  <a:lnTo>
                    <a:pt x="0" y="168589"/>
                  </a:lnTo>
                  <a:lnTo>
                    <a:pt x="10160" y="1436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7327899" y="2100486"/>
              <a:ext cx="10160" cy="166370"/>
            </a:xfrm>
            <a:custGeom>
              <a:avLst/>
              <a:gdLst/>
              <a:ahLst/>
              <a:cxnLst/>
              <a:rect l="l" t="t" r="r" b="b"/>
              <a:pathLst>
                <a:path w="10159" h="166369">
                  <a:moveTo>
                    <a:pt x="10159" y="0"/>
                  </a:moveTo>
                  <a:lnTo>
                    <a:pt x="0" y="21783"/>
                  </a:lnTo>
                  <a:lnTo>
                    <a:pt x="0" y="165823"/>
                  </a:lnTo>
                  <a:lnTo>
                    <a:pt x="10159" y="1408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7336789" y="2081426"/>
              <a:ext cx="10160" cy="163195"/>
            </a:xfrm>
            <a:custGeom>
              <a:avLst/>
              <a:gdLst/>
              <a:ahLst/>
              <a:cxnLst/>
              <a:rect l="l" t="t" r="r" b="b"/>
              <a:pathLst>
                <a:path w="10159" h="163194">
                  <a:moveTo>
                    <a:pt x="10159" y="0"/>
                  </a:moveTo>
                  <a:lnTo>
                    <a:pt x="0" y="21783"/>
                  </a:lnTo>
                  <a:lnTo>
                    <a:pt x="0" y="163057"/>
                  </a:lnTo>
                  <a:lnTo>
                    <a:pt x="10159" y="1381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7345679" y="2065088"/>
              <a:ext cx="8890" cy="158115"/>
            </a:xfrm>
            <a:custGeom>
              <a:avLst/>
              <a:gdLst/>
              <a:ahLst/>
              <a:cxnLst/>
              <a:rect l="l" t="t" r="r" b="b"/>
              <a:pathLst>
                <a:path w="8890" h="158114">
                  <a:moveTo>
                    <a:pt x="8890" y="0"/>
                  </a:moveTo>
                  <a:lnTo>
                    <a:pt x="0" y="19060"/>
                  </a:lnTo>
                  <a:lnTo>
                    <a:pt x="0" y="157568"/>
                  </a:lnTo>
                  <a:lnTo>
                    <a:pt x="8890" y="1357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7354569" y="2046028"/>
              <a:ext cx="8890" cy="154940"/>
            </a:xfrm>
            <a:custGeom>
              <a:avLst/>
              <a:gdLst/>
              <a:ahLst/>
              <a:cxnLst/>
              <a:rect l="l" t="t" r="r" b="b"/>
              <a:pathLst>
                <a:path w="8890" h="154939">
                  <a:moveTo>
                    <a:pt x="8889" y="0"/>
                  </a:moveTo>
                  <a:lnTo>
                    <a:pt x="0" y="19060"/>
                  </a:lnTo>
                  <a:lnTo>
                    <a:pt x="0" y="154802"/>
                  </a:lnTo>
                  <a:lnTo>
                    <a:pt x="8889" y="132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7363459" y="2026968"/>
              <a:ext cx="8890" cy="152400"/>
            </a:xfrm>
            <a:custGeom>
              <a:avLst/>
              <a:gdLst/>
              <a:ahLst/>
              <a:cxnLst/>
              <a:rect l="l" t="t" r="r" b="b"/>
              <a:pathLst>
                <a:path w="8890" h="152400">
                  <a:moveTo>
                    <a:pt x="8890" y="0"/>
                  </a:moveTo>
                  <a:lnTo>
                    <a:pt x="0" y="19060"/>
                  </a:lnTo>
                  <a:lnTo>
                    <a:pt x="0" y="152036"/>
                  </a:lnTo>
                  <a:lnTo>
                    <a:pt x="8890" y="130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7372349" y="2007907"/>
              <a:ext cx="8890" cy="149860"/>
            </a:xfrm>
            <a:custGeom>
              <a:avLst/>
              <a:gdLst/>
              <a:ahLst/>
              <a:cxnLst/>
              <a:rect l="l" t="t" r="r" b="b"/>
              <a:pathLst>
                <a:path w="8890" h="149860">
                  <a:moveTo>
                    <a:pt x="8890" y="0"/>
                  </a:moveTo>
                  <a:lnTo>
                    <a:pt x="0" y="19060"/>
                  </a:lnTo>
                  <a:lnTo>
                    <a:pt x="0" y="149270"/>
                  </a:lnTo>
                  <a:lnTo>
                    <a:pt x="8890" y="1274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7381239" y="1988847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90" h="146685">
                  <a:moveTo>
                    <a:pt x="8889" y="0"/>
                  </a:moveTo>
                  <a:lnTo>
                    <a:pt x="0" y="19060"/>
                  </a:lnTo>
                  <a:lnTo>
                    <a:pt x="0" y="146504"/>
                  </a:lnTo>
                  <a:lnTo>
                    <a:pt x="8889" y="124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7388859" y="1969787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59" h="147319">
                  <a:moveTo>
                    <a:pt x="10160" y="0"/>
                  </a:moveTo>
                  <a:lnTo>
                    <a:pt x="0" y="21783"/>
                  </a:lnTo>
                  <a:lnTo>
                    <a:pt x="0" y="146856"/>
                  </a:lnTo>
                  <a:lnTo>
                    <a:pt x="10160" y="1219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7397749" y="195072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4089"/>
                  </a:lnTo>
                  <a:lnTo>
                    <a:pt x="10159" y="119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7406640" y="193420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4521" y="0"/>
                  </a:lnTo>
                  <a:lnTo>
                    <a:pt x="4521" y="19050"/>
                  </a:lnTo>
                  <a:lnTo>
                    <a:pt x="0" y="19050"/>
                  </a:lnTo>
                  <a:lnTo>
                    <a:pt x="0" y="123190"/>
                  </a:lnTo>
                  <a:lnTo>
                    <a:pt x="0" y="138430"/>
                  </a:lnTo>
                  <a:lnTo>
                    <a:pt x="3238" y="138430"/>
                  </a:lnTo>
                  <a:lnTo>
                    <a:pt x="3238" y="123190"/>
                  </a:lnTo>
                  <a:lnTo>
                    <a:pt x="8890" y="123190"/>
                  </a:lnTo>
                  <a:lnTo>
                    <a:pt x="8890" y="190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415529" y="1915329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6676"/>
                  </a:lnTo>
                  <a:lnTo>
                    <a:pt x="8890" y="117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424419" y="189626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89" y="0"/>
                  </a:moveTo>
                  <a:lnTo>
                    <a:pt x="0" y="19060"/>
                  </a:lnTo>
                  <a:lnTo>
                    <a:pt x="0" y="136857"/>
                  </a:lnTo>
                  <a:lnTo>
                    <a:pt x="8889" y="1179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433309" y="187720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7038"/>
                  </a:lnTo>
                  <a:lnTo>
                    <a:pt x="8890" y="1181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7440929" y="1858148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39916"/>
                  </a:lnTo>
                  <a:lnTo>
                    <a:pt x="10160" y="1183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7449819" y="183908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59" y="0"/>
                  </a:moveTo>
                  <a:lnTo>
                    <a:pt x="0" y="21783"/>
                  </a:lnTo>
                  <a:lnTo>
                    <a:pt x="0" y="140097"/>
                  </a:lnTo>
                  <a:lnTo>
                    <a:pt x="10159" y="1185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458709" y="182002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40277"/>
                  </a:lnTo>
                  <a:lnTo>
                    <a:pt x="10160" y="1187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467599" y="1800967"/>
              <a:ext cx="10160" cy="140970"/>
            </a:xfrm>
            <a:custGeom>
              <a:avLst/>
              <a:gdLst/>
              <a:ahLst/>
              <a:cxnLst/>
              <a:rect l="l" t="t" r="r" b="b"/>
              <a:pathLst>
                <a:path w="10159" h="140969">
                  <a:moveTo>
                    <a:pt x="10159" y="0"/>
                  </a:moveTo>
                  <a:lnTo>
                    <a:pt x="0" y="21783"/>
                  </a:lnTo>
                  <a:lnTo>
                    <a:pt x="0" y="140458"/>
                  </a:lnTo>
                  <a:lnTo>
                    <a:pt x="10159" y="1188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7476489" y="178462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7916"/>
                  </a:lnTo>
                  <a:lnTo>
                    <a:pt x="8889" y="119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485379" y="176556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9060"/>
                  </a:lnTo>
                  <a:lnTo>
                    <a:pt x="0" y="138097"/>
                  </a:lnTo>
                  <a:lnTo>
                    <a:pt x="8890" y="1192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494269" y="1746508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8278"/>
                  </a:lnTo>
                  <a:lnTo>
                    <a:pt x="8889" y="119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501889" y="172744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155"/>
                  </a:lnTo>
                  <a:lnTo>
                    <a:pt x="10159" y="1195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510779" y="170838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60" y="0"/>
                  </a:moveTo>
                  <a:lnTo>
                    <a:pt x="0" y="21783"/>
                  </a:lnTo>
                  <a:lnTo>
                    <a:pt x="0" y="141336"/>
                  </a:lnTo>
                  <a:lnTo>
                    <a:pt x="10160" y="1197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519669" y="1689327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517"/>
                  </a:lnTo>
                  <a:lnTo>
                    <a:pt x="10159" y="1199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528559" y="1672990"/>
              <a:ext cx="8890" cy="139065"/>
            </a:xfrm>
            <a:custGeom>
              <a:avLst/>
              <a:gdLst/>
              <a:ahLst/>
              <a:cxnLst/>
              <a:rect l="l" t="t" r="r" b="b"/>
              <a:pathLst>
                <a:path w="8890" h="139064">
                  <a:moveTo>
                    <a:pt x="8890" y="0"/>
                  </a:moveTo>
                  <a:lnTo>
                    <a:pt x="0" y="19060"/>
                  </a:lnTo>
                  <a:lnTo>
                    <a:pt x="0" y="138975"/>
                  </a:lnTo>
                  <a:lnTo>
                    <a:pt x="8890" y="1200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537449" y="165392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156"/>
                  </a:lnTo>
                  <a:lnTo>
                    <a:pt x="8890" y="1202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7546339" y="163486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337"/>
                  </a:lnTo>
                  <a:lnTo>
                    <a:pt x="8889" y="1204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7555229" y="161580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517"/>
                  </a:lnTo>
                  <a:lnTo>
                    <a:pt x="8890" y="1206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564119" y="1596748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698"/>
                  </a:lnTo>
                  <a:lnTo>
                    <a:pt x="8889" y="1208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571739" y="157768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59" y="0"/>
                  </a:moveTo>
                  <a:lnTo>
                    <a:pt x="0" y="21783"/>
                  </a:lnTo>
                  <a:lnTo>
                    <a:pt x="0" y="142576"/>
                  </a:lnTo>
                  <a:lnTo>
                    <a:pt x="10159" y="12099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580629" y="155862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1783"/>
                  </a:lnTo>
                  <a:lnTo>
                    <a:pt x="0" y="142757"/>
                  </a:lnTo>
                  <a:lnTo>
                    <a:pt x="10160" y="1211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589519" y="1542290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5">
                  <a:moveTo>
                    <a:pt x="8889" y="0"/>
                  </a:moveTo>
                  <a:lnTo>
                    <a:pt x="0" y="19060"/>
                  </a:lnTo>
                  <a:lnTo>
                    <a:pt x="0" y="140215"/>
                  </a:lnTo>
                  <a:lnTo>
                    <a:pt x="8889" y="121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598409" y="152323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396"/>
                  </a:lnTo>
                  <a:lnTo>
                    <a:pt x="8890" y="1215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607299" y="150417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576"/>
                  </a:lnTo>
                  <a:lnTo>
                    <a:pt x="8890" y="1216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616190" y="1466049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17780" y="0"/>
                  </a:moveTo>
                  <a:lnTo>
                    <a:pt x="8890" y="19062"/>
                  </a:lnTo>
                  <a:lnTo>
                    <a:pt x="7620" y="21793"/>
                  </a:lnTo>
                  <a:lnTo>
                    <a:pt x="0" y="38125"/>
                  </a:lnTo>
                  <a:lnTo>
                    <a:pt x="0" y="159829"/>
                  </a:lnTo>
                  <a:lnTo>
                    <a:pt x="7620" y="143637"/>
                  </a:lnTo>
                  <a:lnTo>
                    <a:pt x="8890" y="140944"/>
                  </a:lnTo>
                  <a:lnTo>
                    <a:pt x="17780" y="12205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632699" y="1446989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3816"/>
                  </a:lnTo>
                  <a:lnTo>
                    <a:pt x="10159" y="1222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641589" y="143065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19060"/>
                  </a:lnTo>
                  <a:lnTo>
                    <a:pt x="0" y="141274"/>
                  </a:lnTo>
                  <a:lnTo>
                    <a:pt x="8889" y="1223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650479" y="141159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90" y="0"/>
                  </a:moveTo>
                  <a:lnTo>
                    <a:pt x="0" y="19060"/>
                  </a:lnTo>
                  <a:lnTo>
                    <a:pt x="0" y="141455"/>
                  </a:lnTo>
                  <a:lnTo>
                    <a:pt x="8890" y="1225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659369" y="139253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89" y="0"/>
                  </a:moveTo>
                  <a:lnTo>
                    <a:pt x="0" y="19060"/>
                  </a:lnTo>
                  <a:lnTo>
                    <a:pt x="0" y="141635"/>
                  </a:lnTo>
                  <a:lnTo>
                    <a:pt x="8889" y="1227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668259" y="137347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816"/>
                  </a:lnTo>
                  <a:lnTo>
                    <a:pt x="8890" y="122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677149" y="135441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997"/>
                  </a:lnTo>
                  <a:lnTo>
                    <a:pt x="8890" y="123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684769" y="133534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4875"/>
                  </a:lnTo>
                  <a:lnTo>
                    <a:pt x="10159" y="12329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693659" y="131628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60" y="0"/>
                  </a:moveTo>
                  <a:lnTo>
                    <a:pt x="0" y="21783"/>
                  </a:lnTo>
                  <a:lnTo>
                    <a:pt x="0" y="145056"/>
                  </a:lnTo>
                  <a:lnTo>
                    <a:pt x="10160" y="1234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702549" y="129722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5236"/>
                  </a:lnTo>
                  <a:lnTo>
                    <a:pt x="10159" y="12366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711439" y="1280891"/>
              <a:ext cx="8890" cy="142875"/>
            </a:xfrm>
            <a:custGeom>
              <a:avLst/>
              <a:gdLst/>
              <a:ahLst/>
              <a:cxnLst/>
              <a:rect l="l" t="t" r="r" b="b"/>
              <a:pathLst>
                <a:path w="8890" h="142875">
                  <a:moveTo>
                    <a:pt x="8889" y="0"/>
                  </a:moveTo>
                  <a:lnTo>
                    <a:pt x="0" y="19060"/>
                  </a:lnTo>
                  <a:lnTo>
                    <a:pt x="0" y="142694"/>
                  </a:lnTo>
                  <a:lnTo>
                    <a:pt x="8889" y="123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720330" y="1262379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7073" y="0"/>
                  </a:lnTo>
                  <a:lnTo>
                    <a:pt x="7073" y="7620"/>
                  </a:lnTo>
                  <a:lnTo>
                    <a:pt x="0" y="7620"/>
                  </a:lnTo>
                  <a:lnTo>
                    <a:pt x="0" y="123190"/>
                  </a:lnTo>
                  <a:lnTo>
                    <a:pt x="0" y="142240"/>
                  </a:lnTo>
                  <a:lnTo>
                    <a:pt x="4521" y="142240"/>
                  </a:lnTo>
                  <a:lnTo>
                    <a:pt x="4521" y="123190"/>
                  </a:lnTo>
                  <a:lnTo>
                    <a:pt x="8890" y="123190"/>
                  </a:lnTo>
                  <a:lnTo>
                    <a:pt x="8890" y="7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7729219" y="1245849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4">
                  <a:moveTo>
                    <a:pt x="8889" y="0"/>
                  </a:moveTo>
                  <a:lnTo>
                    <a:pt x="0" y="16905"/>
                  </a:lnTo>
                  <a:lnTo>
                    <a:pt x="0" y="139978"/>
                  </a:lnTo>
                  <a:lnTo>
                    <a:pt x="8889" y="1210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7738109" y="1228943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6905"/>
                  </a:lnTo>
                  <a:lnTo>
                    <a:pt x="0" y="138004"/>
                  </a:lnTo>
                  <a:lnTo>
                    <a:pt x="8890" y="119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7745729" y="1212038"/>
              <a:ext cx="10160" cy="139065"/>
            </a:xfrm>
            <a:custGeom>
              <a:avLst/>
              <a:gdLst/>
              <a:ahLst/>
              <a:cxnLst/>
              <a:rect l="l" t="t" r="r" b="b"/>
              <a:pathLst>
                <a:path w="10159" h="139065">
                  <a:moveTo>
                    <a:pt x="10160" y="0"/>
                  </a:moveTo>
                  <a:lnTo>
                    <a:pt x="0" y="19320"/>
                  </a:lnTo>
                  <a:lnTo>
                    <a:pt x="0" y="138727"/>
                  </a:lnTo>
                  <a:lnTo>
                    <a:pt x="10160" y="1171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7754619" y="119513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59" h="137159">
                  <a:moveTo>
                    <a:pt x="10159" y="0"/>
                  </a:moveTo>
                  <a:lnTo>
                    <a:pt x="0" y="19320"/>
                  </a:lnTo>
                  <a:lnTo>
                    <a:pt x="0" y="136753"/>
                  </a:lnTo>
                  <a:lnTo>
                    <a:pt x="10159" y="1151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7763509" y="1178226"/>
              <a:ext cx="10160" cy="135255"/>
            </a:xfrm>
            <a:custGeom>
              <a:avLst/>
              <a:gdLst/>
              <a:ahLst/>
              <a:cxnLst/>
              <a:rect l="l" t="t" r="r" b="b"/>
              <a:pathLst>
                <a:path w="10159" h="135255">
                  <a:moveTo>
                    <a:pt x="10160" y="0"/>
                  </a:moveTo>
                  <a:lnTo>
                    <a:pt x="0" y="19320"/>
                  </a:lnTo>
                  <a:lnTo>
                    <a:pt x="0" y="134779"/>
                  </a:lnTo>
                  <a:lnTo>
                    <a:pt x="10160" y="113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7772399" y="1163736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90" h="130809">
                  <a:moveTo>
                    <a:pt x="8890" y="0"/>
                  </a:moveTo>
                  <a:lnTo>
                    <a:pt x="0" y="16905"/>
                  </a:lnTo>
                  <a:lnTo>
                    <a:pt x="0" y="130390"/>
                  </a:lnTo>
                  <a:lnTo>
                    <a:pt x="8890" y="11151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7781289" y="1146830"/>
              <a:ext cx="8890" cy="128905"/>
            </a:xfrm>
            <a:custGeom>
              <a:avLst/>
              <a:gdLst/>
              <a:ahLst/>
              <a:cxnLst/>
              <a:rect l="l" t="t" r="r" b="b"/>
              <a:pathLst>
                <a:path w="8890" h="128905">
                  <a:moveTo>
                    <a:pt x="8889" y="0"/>
                  </a:moveTo>
                  <a:lnTo>
                    <a:pt x="0" y="16905"/>
                  </a:lnTo>
                  <a:lnTo>
                    <a:pt x="0" y="128416"/>
                  </a:lnTo>
                  <a:lnTo>
                    <a:pt x="8889" y="109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7790179" y="1129925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16905"/>
                  </a:lnTo>
                  <a:lnTo>
                    <a:pt x="0" y="126442"/>
                  </a:lnTo>
                  <a:lnTo>
                    <a:pt x="8890" y="1075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7797799" y="1113019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59" h="127634">
                  <a:moveTo>
                    <a:pt x="10159" y="0"/>
                  </a:moveTo>
                  <a:lnTo>
                    <a:pt x="0" y="19320"/>
                  </a:lnTo>
                  <a:lnTo>
                    <a:pt x="0" y="127165"/>
                  </a:lnTo>
                  <a:lnTo>
                    <a:pt x="10159" y="1055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7806689" y="1096114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59" h="125730">
                  <a:moveTo>
                    <a:pt x="10159" y="0"/>
                  </a:moveTo>
                  <a:lnTo>
                    <a:pt x="0" y="19320"/>
                  </a:lnTo>
                  <a:lnTo>
                    <a:pt x="0" y="125191"/>
                  </a:lnTo>
                  <a:lnTo>
                    <a:pt x="10159" y="1036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7815579" y="1079208"/>
              <a:ext cx="10160" cy="123825"/>
            </a:xfrm>
            <a:custGeom>
              <a:avLst/>
              <a:gdLst/>
              <a:ahLst/>
              <a:cxnLst/>
              <a:rect l="l" t="t" r="r" b="b"/>
              <a:pathLst>
                <a:path w="10159" h="123825">
                  <a:moveTo>
                    <a:pt x="10160" y="0"/>
                  </a:moveTo>
                  <a:lnTo>
                    <a:pt x="0" y="19320"/>
                  </a:lnTo>
                  <a:lnTo>
                    <a:pt x="0" y="123217"/>
                  </a:lnTo>
                  <a:lnTo>
                    <a:pt x="10160" y="1016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7824469" y="1064718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90" h="119380">
                  <a:moveTo>
                    <a:pt x="8889" y="0"/>
                  </a:moveTo>
                  <a:lnTo>
                    <a:pt x="0" y="16905"/>
                  </a:lnTo>
                  <a:lnTo>
                    <a:pt x="0" y="118828"/>
                  </a:lnTo>
                  <a:lnTo>
                    <a:pt x="8889" y="99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7833359" y="1047812"/>
              <a:ext cx="8890" cy="117475"/>
            </a:xfrm>
            <a:custGeom>
              <a:avLst/>
              <a:gdLst/>
              <a:ahLst/>
              <a:cxnLst/>
              <a:rect l="l" t="t" r="r" b="b"/>
              <a:pathLst>
                <a:path w="8890" h="117475">
                  <a:moveTo>
                    <a:pt x="8890" y="0"/>
                  </a:moveTo>
                  <a:lnTo>
                    <a:pt x="0" y="16905"/>
                  </a:lnTo>
                  <a:lnTo>
                    <a:pt x="0" y="116854"/>
                  </a:lnTo>
                  <a:lnTo>
                    <a:pt x="8890" y="979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7842249" y="1030906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90" h="114934">
                  <a:moveTo>
                    <a:pt x="8890" y="0"/>
                  </a:moveTo>
                  <a:lnTo>
                    <a:pt x="0" y="16905"/>
                  </a:lnTo>
                  <a:lnTo>
                    <a:pt x="0" y="114880"/>
                  </a:lnTo>
                  <a:lnTo>
                    <a:pt x="8890" y="960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7851139" y="1014001"/>
              <a:ext cx="8890" cy="113030"/>
            </a:xfrm>
            <a:custGeom>
              <a:avLst/>
              <a:gdLst/>
              <a:ahLst/>
              <a:cxnLst/>
              <a:rect l="l" t="t" r="r" b="b"/>
              <a:pathLst>
                <a:path w="8890" h="113030">
                  <a:moveTo>
                    <a:pt x="8889" y="0"/>
                  </a:moveTo>
                  <a:lnTo>
                    <a:pt x="0" y="16905"/>
                  </a:lnTo>
                  <a:lnTo>
                    <a:pt x="0" y="112906"/>
                  </a:lnTo>
                  <a:lnTo>
                    <a:pt x="8889" y="940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7860029" y="997095"/>
              <a:ext cx="8890" cy="111125"/>
            </a:xfrm>
            <a:custGeom>
              <a:avLst/>
              <a:gdLst/>
              <a:ahLst/>
              <a:cxnLst/>
              <a:rect l="l" t="t" r="r" b="b"/>
              <a:pathLst>
                <a:path w="8890" h="111125">
                  <a:moveTo>
                    <a:pt x="8890" y="0"/>
                  </a:moveTo>
                  <a:lnTo>
                    <a:pt x="0" y="16905"/>
                  </a:lnTo>
                  <a:lnTo>
                    <a:pt x="0" y="110932"/>
                  </a:lnTo>
                  <a:lnTo>
                    <a:pt x="8890" y="920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7867649" y="980190"/>
              <a:ext cx="10160" cy="111760"/>
            </a:xfrm>
            <a:custGeom>
              <a:avLst/>
              <a:gdLst/>
              <a:ahLst/>
              <a:cxnLst/>
              <a:rect l="l" t="t" r="r" b="b"/>
              <a:pathLst>
                <a:path w="10159" h="111759">
                  <a:moveTo>
                    <a:pt x="10159" y="0"/>
                  </a:moveTo>
                  <a:lnTo>
                    <a:pt x="0" y="19320"/>
                  </a:lnTo>
                  <a:lnTo>
                    <a:pt x="0" y="111655"/>
                  </a:lnTo>
                  <a:lnTo>
                    <a:pt x="10159" y="900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7876539" y="963284"/>
              <a:ext cx="10160" cy="109855"/>
            </a:xfrm>
            <a:custGeom>
              <a:avLst/>
              <a:gdLst/>
              <a:ahLst/>
              <a:cxnLst/>
              <a:rect l="l" t="t" r="r" b="b"/>
              <a:pathLst>
                <a:path w="10159" h="109855">
                  <a:moveTo>
                    <a:pt x="10159" y="0"/>
                  </a:moveTo>
                  <a:lnTo>
                    <a:pt x="0" y="19320"/>
                  </a:lnTo>
                  <a:lnTo>
                    <a:pt x="0" y="109681"/>
                  </a:lnTo>
                  <a:lnTo>
                    <a:pt x="10159" y="88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7885429" y="94879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292"/>
                  </a:lnTo>
                  <a:lnTo>
                    <a:pt x="8890" y="86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7894319" y="931888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89" y="0"/>
                  </a:moveTo>
                  <a:lnTo>
                    <a:pt x="0" y="16905"/>
                  </a:lnTo>
                  <a:lnTo>
                    <a:pt x="0" y="103318"/>
                  </a:lnTo>
                  <a:lnTo>
                    <a:pt x="1270" y="100621"/>
                  </a:lnTo>
                  <a:lnTo>
                    <a:pt x="8889" y="863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7903209" y="914982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90" y="0"/>
                  </a:moveTo>
                  <a:lnTo>
                    <a:pt x="0" y="16905"/>
                  </a:lnTo>
                  <a:lnTo>
                    <a:pt x="0" y="103261"/>
                  </a:lnTo>
                  <a:lnTo>
                    <a:pt x="8890" y="866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7912099" y="898077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90" y="0"/>
                  </a:moveTo>
                  <a:lnTo>
                    <a:pt x="0" y="16905"/>
                  </a:lnTo>
                  <a:lnTo>
                    <a:pt x="0" y="103523"/>
                  </a:lnTo>
                  <a:lnTo>
                    <a:pt x="8890" y="868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7920989" y="881171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89" y="0"/>
                  </a:moveTo>
                  <a:lnTo>
                    <a:pt x="0" y="16905"/>
                  </a:lnTo>
                  <a:lnTo>
                    <a:pt x="0" y="103785"/>
                  </a:lnTo>
                  <a:lnTo>
                    <a:pt x="8889" y="871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9" name="object 1299"/>
          <p:cNvGrpSpPr/>
          <p:nvPr/>
        </p:nvGrpSpPr>
        <p:grpSpPr>
          <a:xfrm>
            <a:off x="7928609" y="683135"/>
            <a:ext cx="105410" cy="287655"/>
            <a:chOff x="7928609" y="683135"/>
            <a:chExt cx="105410" cy="287655"/>
          </a:xfrm>
        </p:grpSpPr>
        <p:sp>
          <p:nvSpPr>
            <p:cNvPr id="1300" name="object 1300"/>
            <p:cNvSpPr/>
            <p:nvPr/>
          </p:nvSpPr>
          <p:spPr>
            <a:xfrm>
              <a:off x="7928609" y="864266"/>
              <a:ext cx="10160" cy="106680"/>
            </a:xfrm>
            <a:custGeom>
              <a:avLst/>
              <a:gdLst/>
              <a:ahLst/>
              <a:cxnLst/>
              <a:rect l="l" t="t" r="r" b="b"/>
              <a:pathLst>
                <a:path w="10159" h="106680">
                  <a:moveTo>
                    <a:pt x="10160" y="0"/>
                  </a:moveTo>
                  <a:lnTo>
                    <a:pt x="0" y="19320"/>
                  </a:lnTo>
                  <a:lnTo>
                    <a:pt x="0" y="106425"/>
                  </a:lnTo>
                  <a:lnTo>
                    <a:pt x="10160" y="874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7937499" y="849775"/>
              <a:ext cx="8890" cy="104775"/>
            </a:xfrm>
            <a:custGeom>
              <a:avLst/>
              <a:gdLst/>
              <a:ahLst/>
              <a:cxnLst/>
              <a:rect l="l" t="t" r="r" b="b"/>
              <a:pathLst>
                <a:path w="8890" h="104775">
                  <a:moveTo>
                    <a:pt x="8890" y="0"/>
                  </a:moveTo>
                  <a:lnTo>
                    <a:pt x="0" y="16905"/>
                  </a:lnTo>
                  <a:lnTo>
                    <a:pt x="0" y="104272"/>
                  </a:lnTo>
                  <a:lnTo>
                    <a:pt x="8890" y="876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7946389" y="830455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59" h="107315">
                  <a:moveTo>
                    <a:pt x="10159" y="0"/>
                  </a:moveTo>
                  <a:lnTo>
                    <a:pt x="0" y="19320"/>
                  </a:lnTo>
                  <a:lnTo>
                    <a:pt x="0" y="106949"/>
                  </a:lnTo>
                  <a:lnTo>
                    <a:pt x="10159" y="8792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7955279" y="81596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4797"/>
                  </a:lnTo>
                  <a:lnTo>
                    <a:pt x="8890" y="88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7964169" y="799059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89" y="0"/>
                  </a:moveTo>
                  <a:lnTo>
                    <a:pt x="0" y="16905"/>
                  </a:lnTo>
                  <a:lnTo>
                    <a:pt x="0" y="105059"/>
                  </a:lnTo>
                  <a:lnTo>
                    <a:pt x="8889" y="884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7973059" y="782153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321"/>
                  </a:lnTo>
                  <a:lnTo>
                    <a:pt x="8890" y="886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7980679" y="765247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7961"/>
                  </a:lnTo>
                  <a:lnTo>
                    <a:pt x="10160" y="88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7989569" y="748342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59" y="0"/>
                  </a:moveTo>
                  <a:lnTo>
                    <a:pt x="0" y="19320"/>
                  </a:lnTo>
                  <a:lnTo>
                    <a:pt x="0" y="108223"/>
                  </a:lnTo>
                  <a:lnTo>
                    <a:pt x="10159" y="89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7998459" y="731436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8485"/>
                  </a:lnTo>
                  <a:lnTo>
                    <a:pt x="10160" y="89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8007349" y="716946"/>
              <a:ext cx="8890" cy="106680"/>
            </a:xfrm>
            <a:custGeom>
              <a:avLst/>
              <a:gdLst/>
              <a:ahLst/>
              <a:cxnLst/>
              <a:rect l="l" t="t" r="r" b="b"/>
              <a:pathLst>
                <a:path w="8890" h="106680">
                  <a:moveTo>
                    <a:pt x="8890" y="0"/>
                  </a:moveTo>
                  <a:lnTo>
                    <a:pt x="0" y="16905"/>
                  </a:lnTo>
                  <a:lnTo>
                    <a:pt x="0" y="106332"/>
                  </a:lnTo>
                  <a:lnTo>
                    <a:pt x="8890" y="896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8016239" y="700040"/>
              <a:ext cx="8890" cy="106680"/>
            </a:xfrm>
            <a:custGeom>
              <a:avLst/>
              <a:gdLst/>
              <a:ahLst/>
              <a:cxnLst/>
              <a:rect l="l" t="t" r="r" b="b"/>
              <a:pathLst>
                <a:path w="8890" h="106679">
                  <a:moveTo>
                    <a:pt x="8889" y="0"/>
                  </a:moveTo>
                  <a:lnTo>
                    <a:pt x="0" y="16905"/>
                  </a:lnTo>
                  <a:lnTo>
                    <a:pt x="0" y="106594"/>
                  </a:lnTo>
                  <a:lnTo>
                    <a:pt x="8889" y="899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8025129" y="683135"/>
              <a:ext cx="8890" cy="107314"/>
            </a:xfrm>
            <a:custGeom>
              <a:avLst/>
              <a:gdLst/>
              <a:ahLst/>
              <a:cxnLst/>
              <a:rect l="l" t="t" r="r" b="b"/>
              <a:pathLst>
                <a:path w="8890" h="107315">
                  <a:moveTo>
                    <a:pt x="8890" y="0"/>
                  </a:moveTo>
                  <a:lnTo>
                    <a:pt x="0" y="16905"/>
                  </a:lnTo>
                  <a:lnTo>
                    <a:pt x="0" y="106857"/>
                  </a:lnTo>
                  <a:lnTo>
                    <a:pt x="8890" y="902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2" name="object 1312"/>
          <p:cNvGrpSpPr/>
          <p:nvPr/>
        </p:nvGrpSpPr>
        <p:grpSpPr>
          <a:xfrm>
            <a:off x="8034019" y="655319"/>
            <a:ext cx="69850" cy="118110"/>
            <a:chOff x="8034019" y="655319"/>
            <a:chExt cx="69850" cy="118110"/>
          </a:xfrm>
        </p:grpSpPr>
        <p:sp>
          <p:nvSpPr>
            <p:cNvPr id="1313" name="object 1313"/>
            <p:cNvSpPr/>
            <p:nvPr/>
          </p:nvSpPr>
          <p:spPr>
            <a:xfrm>
              <a:off x="8034019" y="666229"/>
              <a:ext cx="8890" cy="107314"/>
            </a:xfrm>
            <a:custGeom>
              <a:avLst/>
              <a:gdLst/>
              <a:ahLst/>
              <a:cxnLst/>
              <a:rect l="l" t="t" r="r" b="b"/>
              <a:pathLst>
                <a:path w="8890" h="107315">
                  <a:moveTo>
                    <a:pt x="8889" y="0"/>
                  </a:moveTo>
                  <a:lnTo>
                    <a:pt x="0" y="16905"/>
                  </a:lnTo>
                  <a:lnTo>
                    <a:pt x="0" y="107119"/>
                  </a:lnTo>
                  <a:lnTo>
                    <a:pt x="8889" y="904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8041639" y="655319"/>
              <a:ext cx="10160" cy="104139"/>
            </a:xfrm>
            <a:custGeom>
              <a:avLst/>
              <a:gdLst/>
              <a:ahLst/>
              <a:cxnLst/>
              <a:rect l="l" t="t" r="r" b="b"/>
              <a:pathLst>
                <a:path w="10159" h="104140">
                  <a:moveTo>
                    <a:pt x="0" y="103763"/>
                  </a:moveTo>
                  <a:lnTo>
                    <a:pt x="10159" y="103763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103763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8050529" y="655319"/>
              <a:ext cx="10160" cy="87630"/>
            </a:xfrm>
            <a:custGeom>
              <a:avLst/>
              <a:gdLst/>
              <a:ahLst/>
              <a:cxnLst/>
              <a:rect l="l" t="t" r="r" b="b"/>
              <a:pathLst>
                <a:path w="10159" h="87629">
                  <a:moveTo>
                    <a:pt x="0" y="87119"/>
                  </a:moveTo>
                  <a:lnTo>
                    <a:pt x="10160" y="87119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87119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8059419" y="655319"/>
              <a:ext cx="10160" cy="70485"/>
            </a:xfrm>
            <a:custGeom>
              <a:avLst/>
              <a:gdLst/>
              <a:ahLst/>
              <a:cxnLst/>
              <a:rect l="l" t="t" r="r" b="b"/>
              <a:pathLst>
                <a:path w="10159" h="70484">
                  <a:moveTo>
                    <a:pt x="0" y="70476"/>
                  </a:moveTo>
                  <a:lnTo>
                    <a:pt x="10159" y="70476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70476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8068309" y="655319"/>
              <a:ext cx="8890" cy="53975"/>
            </a:xfrm>
            <a:custGeom>
              <a:avLst/>
              <a:gdLst/>
              <a:ahLst/>
              <a:cxnLst/>
              <a:rect l="l" t="t" r="r" b="b"/>
              <a:pathLst>
                <a:path w="8890" h="53975">
                  <a:moveTo>
                    <a:pt x="0" y="53832"/>
                  </a:moveTo>
                  <a:lnTo>
                    <a:pt x="8890" y="53832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53832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8077199" y="655319"/>
              <a:ext cx="8890" cy="37465"/>
            </a:xfrm>
            <a:custGeom>
              <a:avLst/>
              <a:gdLst/>
              <a:ahLst/>
              <a:cxnLst/>
              <a:rect l="l" t="t" r="r" b="b"/>
              <a:pathLst>
                <a:path w="8890" h="37465">
                  <a:moveTo>
                    <a:pt x="0" y="37189"/>
                  </a:moveTo>
                  <a:lnTo>
                    <a:pt x="8890" y="37189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37189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8086089" y="655319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20546"/>
                  </a:moveTo>
                  <a:lnTo>
                    <a:pt x="8889" y="20546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20546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8094979" y="655319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0" y="3902"/>
                  </a:moveTo>
                  <a:lnTo>
                    <a:pt x="8890" y="3902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3902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1" name="object 1321"/>
          <p:cNvGrpSpPr/>
          <p:nvPr/>
        </p:nvGrpSpPr>
        <p:grpSpPr>
          <a:xfrm>
            <a:off x="8373109" y="3810"/>
            <a:ext cx="101600" cy="141605"/>
            <a:chOff x="8373109" y="3810"/>
            <a:chExt cx="101600" cy="141605"/>
          </a:xfrm>
        </p:grpSpPr>
        <p:sp>
          <p:nvSpPr>
            <p:cNvPr id="1322" name="object 1322"/>
            <p:cNvSpPr/>
            <p:nvPr/>
          </p:nvSpPr>
          <p:spPr>
            <a:xfrm>
              <a:off x="8373109" y="381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0" y="10160"/>
                  </a:moveTo>
                  <a:lnTo>
                    <a:pt x="8890" y="1016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8381999" y="381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0" y="10160"/>
                  </a:moveTo>
                  <a:lnTo>
                    <a:pt x="8890" y="1016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8390889" y="3810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0"/>
                  </a:lnTo>
                  <a:lnTo>
                    <a:pt x="0" y="141468"/>
                  </a:lnTo>
                  <a:lnTo>
                    <a:pt x="8889" y="1264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8399779" y="3810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0"/>
                  </a:lnTo>
                  <a:lnTo>
                    <a:pt x="0" y="126464"/>
                  </a:lnTo>
                  <a:lnTo>
                    <a:pt x="8890" y="111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8407399" y="3810"/>
              <a:ext cx="10160" cy="113664"/>
            </a:xfrm>
            <a:custGeom>
              <a:avLst/>
              <a:gdLst/>
              <a:ahLst/>
              <a:cxnLst/>
              <a:rect l="l" t="t" r="r" b="b"/>
              <a:pathLst>
                <a:path w="10159" h="113664">
                  <a:moveTo>
                    <a:pt x="10159" y="0"/>
                  </a:moveTo>
                  <a:lnTo>
                    <a:pt x="0" y="0"/>
                  </a:lnTo>
                  <a:lnTo>
                    <a:pt x="0" y="113603"/>
                  </a:lnTo>
                  <a:lnTo>
                    <a:pt x="10159" y="9645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8416289" y="3810"/>
              <a:ext cx="8890" cy="99060"/>
            </a:xfrm>
            <a:custGeom>
              <a:avLst/>
              <a:gdLst/>
              <a:ahLst/>
              <a:cxnLst/>
              <a:rect l="l" t="t" r="r" b="b"/>
              <a:pathLst>
                <a:path w="8890" h="99060">
                  <a:moveTo>
                    <a:pt x="8889" y="0"/>
                  </a:moveTo>
                  <a:lnTo>
                    <a:pt x="0" y="0"/>
                  </a:lnTo>
                  <a:lnTo>
                    <a:pt x="0" y="98599"/>
                  </a:lnTo>
                  <a:lnTo>
                    <a:pt x="8889" y="83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8425179" y="3810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59" h="83820">
                  <a:moveTo>
                    <a:pt x="10160" y="0"/>
                  </a:moveTo>
                  <a:lnTo>
                    <a:pt x="0" y="0"/>
                  </a:lnTo>
                  <a:lnTo>
                    <a:pt x="0" y="83594"/>
                  </a:lnTo>
                  <a:lnTo>
                    <a:pt x="10160" y="664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8434069" y="3810"/>
              <a:ext cx="8890" cy="69215"/>
            </a:xfrm>
            <a:custGeom>
              <a:avLst/>
              <a:gdLst/>
              <a:ahLst/>
              <a:cxnLst/>
              <a:rect l="l" t="t" r="r" b="b"/>
              <a:pathLst>
                <a:path w="8890" h="69215">
                  <a:moveTo>
                    <a:pt x="8889" y="0"/>
                  </a:moveTo>
                  <a:lnTo>
                    <a:pt x="0" y="0"/>
                  </a:lnTo>
                  <a:lnTo>
                    <a:pt x="0" y="68590"/>
                  </a:lnTo>
                  <a:lnTo>
                    <a:pt x="8889" y="53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8442959" y="3810"/>
              <a:ext cx="8890" cy="53975"/>
            </a:xfrm>
            <a:custGeom>
              <a:avLst/>
              <a:gdLst/>
              <a:ahLst/>
              <a:cxnLst/>
              <a:rect l="l" t="t" r="r" b="b"/>
              <a:pathLst>
                <a:path w="8890" h="53975">
                  <a:moveTo>
                    <a:pt x="8890" y="0"/>
                  </a:moveTo>
                  <a:lnTo>
                    <a:pt x="0" y="0"/>
                  </a:lnTo>
                  <a:lnTo>
                    <a:pt x="0" y="53586"/>
                  </a:lnTo>
                  <a:lnTo>
                    <a:pt x="8890" y="385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8451849" y="3810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5">
                  <a:moveTo>
                    <a:pt x="8890" y="0"/>
                  </a:moveTo>
                  <a:lnTo>
                    <a:pt x="0" y="0"/>
                  </a:lnTo>
                  <a:lnTo>
                    <a:pt x="0" y="38582"/>
                  </a:lnTo>
                  <a:lnTo>
                    <a:pt x="8890" y="235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8459469" y="3810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4">
                  <a:moveTo>
                    <a:pt x="10159" y="0"/>
                  </a:moveTo>
                  <a:lnTo>
                    <a:pt x="0" y="0"/>
                  </a:lnTo>
                  <a:lnTo>
                    <a:pt x="0" y="25721"/>
                  </a:lnTo>
                  <a:lnTo>
                    <a:pt x="10159" y="85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8468359" y="381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6350" y="0"/>
                  </a:moveTo>
                  <a:lnTo>
                    <a:pt x="0" y="0"/>
                  </a:lnTo>
                  <a:lnTo>
                    <a:pt x="0" y="1071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4" name="object 1334"/>
          <p:cNvGrpSpPr/>
          <p:nvPr/>
        </p:nvGrpSpPr>
        <p:grpSpPr>
          <a:xfrm>
            <a:off x="-1270" y="6212840"/>
            <a:ext cx="9146540" cy="645160"/>
            <a:chOff x="-1270" y="6212840"/>
            <a:chExt cx="9146540" cy="645160"/>
          </a:xfrm>
        </p:grpSpPr>
        <p:sp>
          <p:nvSpPr>
            <p:cNvPr id="1335" name="object 1335"/>
            <p:cNvSpPr/>
            <p:nvPr/>
          </p:nvSpPr>
          <p:spPr>
            <a:xfrm>
              <a:off x="-1270" y="6220460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-1270" y="62611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-1270" y="62814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-1270" y="63004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-1270" y="63207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-1270" y="63423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-1270" y="636143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-1270" y="63817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-1270" y="64020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-1270" y="64223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-1270" y="64427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-1270" y="646303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-1270" y="64833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-1270" y="65036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-1270" y="65239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-1270" y="65443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-1270" y="65633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-1270" y="65849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-1270" y="66040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-1270" y="662432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-1270" y="66446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-1270" y="66649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-1270" y="668528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-1270" y="67056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-1270" y="67259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-1270" y="67462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-1270" y="676656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-1270" y="67868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-1270" y="68072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-1270" y="68275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0" y="6846570"/>
              <a:ext cx="9144000" cy="11430"/>
            </a:xfrm>
            <a:custGeom>
              <a:avLst/>
              <a:gdLst/>
              <a:ahLst/>
              <a:cxnLst/>
              <a:rect l="l" t="t" r="r" b="b"/>
              <a:pathLst>
                <a:path w="9144000" h="11429">
                  <a:moveTo>
                    <a:pt x="0" y="1142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2590800" y="6295390"/>
              <a:ext cx="417830" cy="322580"/>
            </a:xfrm>
            <a:custGeom>
              <a:avLst/>
              <a:gdLst/>
              <a:ahLst/>
              <a:cxnLst/>
              <a:rect l="l" t="t" r="r" b="b"/>
              <a:pathLst>
                <a:path w="417830" h="322579">
                  <a:moveTo>
                    <a:pt x="95250" y="0"/>
                  </a:moveTo>
                  <a:lnTo>
                    <a:pt x="0" y="0"/>
                  </a:lnTo>
                  <a:lnTo>
                    <a:pt x="417354" y="32210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267715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4" y="0"/>
                  </a:moveTo>
                  <a:lnTo>
                    <a:pt x="0" y="0"/>
                  </a:lnTo>
                  <a:lnTo>
                    <a:pt x="292041" y="292041"/>
                  </a:lnTo>
                  <a:lnTo>
                    <a:pt x="642619" y="562610"/>
                  </a:lnTo>
                  <a:lnTo>
                    <a:pt x="671058" y="562610"/>
                  </a:lnTo>
                  <a:lnTo>
                    <a:pt x="10802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277621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28752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297434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307340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317245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327152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33705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50800" y="0"/>
                  </a:moveTo>
                  <a:lnTo>
                    <a:pt x="0" y="0"/>
                  </a:lnTo>
                  <a:lnTo>
                    <a:pt x="562610" y="562609"/>
                  </a:lnTo>
                  <a:lnTo>
                    <a:pt x="670560" y="562609"/>
                  </a:lnTo>
                  <a:lnTo>
                    <a:pt x="134158" y="26208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3491771" y="6317521"/>
              <a:ext cx="648970" cy="541020"/>
            </a:xfrm>
            <a:custGeom>
              <a:avLst/>
              <a:gdLst/>
              <a:ahLst/>
              <a:cxnLst/>
              <a:rect l="l" t="t" r="r" b="b"/>
              <a:pathLst>
                <a:path w="648970" h="541020">
                  <a:moveTo>
                    <a:pt x="0" y="0"/>
                  </a:moveTo>
                  <a:lnTo>
                    <a:pt x="540478" y="540478"/>
                  </a:lnTo>
                  <a:lnTo>
                    <a:pt x="648428" y="540478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3636259" y="6362949"/>
              <a:ext cx="603250" cy="495300"/>
            </a:xfrm>
            <a:custGeom>
              <a:avLst/>
              <a:gdLst/>
              <a:ahLst/>
              <a:cxnLst/>
              <a:rect l="l" t="t" r="r" b="b"/>
              <a:pathLst>
                <a:path w="603250" h="495300">
                  <a:moveTo>
                    <a:pt x="0" y="0"/>
                  </a:moveTo>
                  <a:lnTo>
                    <a:pt x="495050" y="495050"/>
                  </a:lnTo>
                  <a:lnTo>
                    <a:pt x="603000" y="495050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3780747" y="6408378"/>
              <a:ext cx="558165" cy="450215"/>
            </a:xfrm>
            <a:custGeom>
              <a:avLst/>
              <a:gdLst/>
              <a:ahLst/>
              <a:cxnLst/>
              <a:rect l="l" t="t" r="r" b="b"/>
              <a:pathLst>
                <a:path w="558164" h="450215">
                  <a:moveTo>
                    <a:pt x="0" y="0"/>
                  </a:moveTo>
                  <a:lnTo>
                    <a:pt x="449622" y="449622"/>
                  </a:lnTo>
                  <a:lnTo>
                    <a:pt x="557572" y="449622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3925236" y="6453806"/>
              <a:ext cx="512445" cy="404495"/>
            </a:xfrm>
            <a:custGeom>
              <a:avLst/>
              <a:gdLst/>
              <a:ahLst/>
              <a:cxnLst/>
              <a:rect l="l" t="t" r="r" b="b"/>
              <a:pathLst>
                <a:path w="512445" h="404495">
                  <a:moveTo>
                    <a:pt x="0" y="0"/>
                  </a:moveTo>
                  <a:lnTo>
                    <a:pt x="404193" y="404193"/>
                  </a:lnTo>
                  <a:lnTo>
                    <a:pt x="512143" y="40419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4069724" y="6499234"/>
              <a:ext cx="466725" cy="358775"/>
            </a:xfrm>
            <a:custGeom>
              <a:avLst/>
              <a:gdLst/>
              <a:ahLst/>
              <a:cxnLst/>
              <a:rect l="l" t="t" r="r" b="b"/>
              <a:pathLst>
                <a:path w="466725" h="358775">
                  <a:moveTo>
                    <a:pt x="0" y="0"/>
                  </a:moveTo>
                  <a:lnTo>
                    <a:pt x="358765" y="358765"/>
                  </a:lnTo>
                  <a:lnTo>
                    <a:pt x="466715" y="358765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4214212" y="6544662"/>
              <a:ext cx="421640" cy="313690"/>
            </a:xfrm>
            <a:custGeom>
              <a:avLst/>
              <a:gdLst/>
              <a:ahLst/>
              <a:cxnLst/>
              <a:rect l="l" t="t" r="r" b="b"/>
              <a:pathLst>
                <a:path w="421639" h="313690">
                  <a:moveTo>
                    <a:pt x="0" y="0"/>
                  </a:moveTo>
                  <a:lnTo>
                    <a:pt x="313337" y="313337"/>
                  </a:lnTo>
                  <a:lnTo>
                    <a:pt x="421287" y="313337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4358700" y="6590090"/>
              <a:ext cx="375920" cy="267970"/>
            </a:xfrm>
            <a:custGeom>
              <a:avLst/>
              <a:gdLst/>
              <a:ahLst/>
              <a:cxnLst/>
              <a:rect l="l" t="t" r="r" b="b"/>
              <a:pathLst>
                <a:path w="375920" h="267970">
                  <a:moveTo>
                    <a:pt x="0" y="0"/>
                  </a:moveTo>
                  <a:lnTo>
                    <a:pt x="267909" y="267909"/>
                  </a:lnTo>
                  <a:lnTo>
                    <a:pt x="375859" y="267909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4502576" y="6635326"/>
              <a:ext cx="331470" cy="222885"/>
            </a:xfrm>
            <a:custGeom>
              <a:avLst/>
              <a:gdLst/>
              <a:ahLst/>
              <a:cxnLst/>
              <a:rect l="l" t="t" r="r" b="b"/>
              <a:pathLst>
                <a:path w="331470" h="222884">
                  <a:moveTo>
                    <a:pt x="0" y="0"/>
                  </a:moveTo>
                  <a:lnTo>
                    <a:pt x="222841" y="222673"/>
                  </a:lnTo>
                  <a:lnTo>
                    <a:pt x="331043" y="222673"/>
                  </a:lnTo>
                  <a:lnTo>
                    <a:pt x="158067" y="4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4647676" y="6680946"/>
              <a:ext cx="285115" cy="177165"/>
            </a:xfrm>
            <a:custGeom>
              <a:avLst/>
              <a:gdLst/>
              <a:ahLst/>
              <a:cxnLst/>
              <a:rect l="l" t="t" r="r" b="b"/>
              <a:pathLst>
                <a:path w="285114" h="177165">
                  <a:moveTo>
                    <a:pt x="0" y="0"/>
                  </a:moveTo>
                  <a:lnTo>
                    <a:pt x="177053" y="177053"/>
                  </a:lnTo>
                  <a:lnTo>
                    <a:pt x="285003" y="17705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4790312" y="6725792"/>
              <a:ext cx="420497" cy="132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0" y="6295390"/>
              <a:ext cx="419734" cy="322580"/>
            </a:xfrm>
            <a:custGeom>
              <a:avLst/>
              <a:gdLst/>
              <a:ahLst/>
              <a:cxnLst/>
              <a:rect l="l" t="t" r="r" b="b"/>
              <a:pathLst>
                <a:path w="419734" h="322579">
                  <a:moveTo>
                    <a:pt x="96557" y="0"/>
                  </a:moveTo>
                  <a:lnTo>
                    <a:pt x="0" y="0"/>
                  </a:lnTo>
                  <a:lnTo>
                    <a:pt x="419227" y="322426"/>
                  </a:lnTo>
                  <a:lnTo>
                    <a:pt x="96557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8762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291880" y="291880"/>
                  </a:lnTo>
                  <a:lnTo>
                    <a:pt x="64389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1866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3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168" y="562610"/>
                  </a:lnTo>
                  <a:lnTo>
                    <a:pt x="108133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28575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384663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10828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318" y="562610"/>
                  </a:lnTo>
                  <a:lnTo>
                    <a:pt x="108283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4838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58270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71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0781" y="562610"/>
                  </a:lnTo>
                  <a:lnTo>
                    <a:pt x="1081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68198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779779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5207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830" y="562610"/>
                  </a:lnTo>
                  <a:lnTo>
                    <a:pt x="135374" y="2615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901686" y="6317315"/>
              <a:ext cx="649605" cy="541020"/>
            </a:xfrm>
            <a:custGeom>
              <a:avLst/>
              <a:gdLst/>
              <a:ahLst/>
              <a:cxnLst/>
              <a:rect l="l" t="t" r="r" b="b"/>
              <a:pathLst>
                <a:path w="649605" h="541020">
                  <a:moveTo>
                    <a:pt x="0" y="0"/>
                  </a:moveTo>
                  <a:lnTo>
                    <a:pt x="540276" y="540684"/>
                  </a:lnTo>
                  <a:lnTo>
                    <a:pt x="648984" y="540684"/>
                  </a:lnTo>
                  <a:lnTo>
                    <a:pt x="157862" y="49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1045352" y="6362421"/>
              <a:ext cx="604520" cy="495934"/>
            </a:xfrm>
            <a:custGeom>
              <a:avLst/>
              <a:gdLst/>
              <a:ahLst/>
              <a:cxnLst/>
              <a:rect l="l" t="t" r="r" b="b"/>
              <a:pathLst>
                <a:path w="604519" h="495934">
                  <a:moveTo>
                    <a:pt x="0" y="0"/>
                  </a:moveTo>
                  <a:lnTo>
                    <a:pt x="495952" y="495578"/>
                  </a:lnTo>
                  <a:lnTo>
                    <a:pt x="604377" y="495578"/>
                  </a:lnTo>
                  <a:lnTo>
                    <a:pt x="158590" y="49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1189133" y="6407563"/>
              <a:ext cx="560070" cy="450850"/>
            </a:xfrm>
            <a:custGeom>
              <a:avLst/>
              <a:gdLst/>
              <a:ahLst/>
              <a:cxnLst/>
              <a:rect l="l" t="t" r="r" b="b"/>
              <a:pathLst>
                <a:path w="560069" h="450850">
                  <a:moveTo>
                    <a:pt x="0" y="0"/>
                  </a:moveTo>
                  <a:lnTo>
                    <a:pt x="450436" y="450436"/>
                  </a:lnTo>
                  <a:lnTo>
                    <a:pt x="559656" y="450436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1334349" y="6453155"/>
              <a:ext cx="513715" cy="405130"/>
            </a:xfrm>
            <a:custGeom>
              <a:avLst/>
              <a:gdLst/>
              <a:ahLst/>
              <a:cxnLst/>
              <a:rect l="l" t="t" r="r" b="b"/>
              <a:pathLst>
                <a:path w="513714" h="405129">
                  <a:moveTo>
                    <a:pt x="0" y="0"/>
                  </a:moveTo>
                  <a:lnTo>
                    <a:pt x="405149" y="404844"/>
                  </a:lnTo>
                  <a:lnTo>
                    <a:pt x="513500" y="404844"/>
                  </a:lnTo>
                  <a:lnTo>
                    <a:pt x="158382" y="49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1477921" y="6498231"/>
              <a:ext cx="469265" cy="360045"/>
            </a:xfrm>
            <a:custGeom>
              <a:avLst/>
              <a:gdLst/>
              <a:ahLst/>
              <a:cxnLst/>
              <a:rect l="l" t="t" r="r" b="b"/>
              <a:pathLst>
                <a:path w="469264" h="360045">
                  <a:moveTo>
                    <a:pt x="0" y="0"/>
                  </a:moveTo>
                  <a:lnTo>
                    <a:pt x="359768" y="359768"/>
                  </a:lnTo>
                  <a:lnTo>
                    <a:pt x="468988" y="3597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1622316" y="6543566"/>
              <a:ext cx="424180" cy="314960"/>
            </a:xfrm>
            <a:custGeom>
              <a:avLst/>
              <a:gdLst/>
              <a:ahLst/>
              <a:cxnLst/>
              <a:rect l="l" t="t" r="r" b="b"/>
              <a:pathLst>
                <a:path w="424180" h="314959">
                  <a:moveTo>
                    <a:pt x="0" y="0"/>
                  </a:moveTo>
                  <a:lnTo>
                    <a:pt x="314433" y="314433"/>
                  </a:lnTo>
                  <a:lnTo>
                    <a:pt x="423653" y="314433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1766710" y="6588900"/>
              <a:ext cx="378460" cy="269240"/>
            </a:xfrm>
            <a:custGeom>
              <a:avLst/>
              <a:gdLst/>
              <a:ahLst/>
              <a:cxnLst/>
              <a:rect l="l" t="t" r="r" b="b"/>
              <a:pathLst>
                <a:path w="378460" h="269240">
                  <a:moveTo>
                    <a:pt x="0" y="0"/>
                  </a:moveTo>
                  <a:lnTo>
                    <a:pt x="269099" y="269099"/>
                  </a:lnTo>
                  <a:lnTo>
                    <a:pt x="378319" y="269099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1911104" y="6634234"/>
              <a:ext cx="333375" cy="224154"/>
            </a:xfrm>
            <a:custGeom>
              <a:avLst/>
              <a:gdLst/>
              <a:ahLst/>
              <a:cxnLst/>
              <a:rect l="l" t="t" r="r" b="b"/>
              <a:pathLst>
                <a:path w="333375" h="224154">
                  <a:moveTo>
                    <a:pt x="0" y="0"/>
                  </a:moveTo>
                  <a:lnTo>
                    <a:pt x="223765" y="223765"/>
                  </a:lnTo>
                  <a:lnTo>
                    <a:pt x="332775" y="223765"/>
                  </a:lnTo>
                  <a:lnTo>
                    <a:pt x="158706" y="49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2055499" y="6679569"/>
              <a:ext cx="287655" cy="178435"/>
            </a:xfrm>
            <a:custGeom>
              <a:avLst/>
              <a:gdLst/>
              <a:ahLst/>
              <a:cxnLst/>
              <a:rect l="l" t="t" r="r" b="b"/>
              <a:pathLst>
                <a:path w="287655" h="178434">
                  <a:moveTo>
                    <a:pt x="0" y="0"/>
                  </a:moveTo>
                  <a:lnTo>
                    <a:pt x="178431" y="178431"/>
                  </a:lnTo>
                  <a:lnTo>
                    <a:pt x="287651" y="17843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2199893" y="6724903"/>
              <a:ext cx="423926" cy="133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5943600" y="6295390"/>
              <a:ext cx="425450" cy="328930"/>
            </a:xfrm>
            <a:custGeom>
              <a:avLst/>
              <a:gdLst/>
              <a:ahLst/>
              <a:cxnLst/>
              <a:rect l="l" t="t" r="r" b="b"/>
              <a:pathLst>
                <a:path w="425450" h="328929">
                  <a:moveTo>
                    <a:pt x="96520" y="0"/>
                  </a:moveTo>
                  <a:lnTo>
                    <a:pt x="0" y="0"/>
                  </a:lnTo>
                  <a:lnTo>
                    <a:pt x="425430" y="32891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602995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414" y="0"/>
                  </a:moveTo>
                  <a:lnTo>
                    <a:pt x="0" y="0"/>
                  </a:lnTo>
                  <a:lnTo>
                    <a:pt x="294288" y="294288"/>
                  </a:lnTo>
                  <a:lnTo>
                    <a:pt x="641349" y="562609"/>
                  </a:lnTo>
                  <a:lnTo>
                    <a:pt x="672600" y="562609"/>
                  </a:lnTo>
                  <a:lnTo>
                    <a:pt x="11041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61302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1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631" y="562610"/>
                  </a:lnTo>
                  <a:lnTo>
                    <a:pt x="108021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622807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33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2526" y="562610"/>
                  </a:lnTo>
                  <a:lnTo>
                    <a:pt x="11033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6328263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96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706" y="562610"/>
                  </a:lnTo>
                  <a:lnTo>
                    <a:pt x="108096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64274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59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652652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957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1144" y="562610"/>
                  </a:lnTo>
                  <a:lnTo>
                    <a:pt x="108957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6625331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208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818" y="562610"/>
                  </a:lnTo>
                  <a:lnTo>
                    <a:pt x="10820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672464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49529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069" y="562610"/>
                  </a:lnTo>
                  <a:lnTo>
                    <a:pt x="136016" y="27153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6846377" y="6318057"/>
              <a:ext cx="649605" cy="540385"/>
            </a:xfrm>
            <a:custGeom>
              <a:avLst/>
              <a:gdLst/>
              <a:ahLst/>
              <a:cxnLst/>
              <a:rect l="l" t="t" r="r" b="b"/>
              <a:pathLst>
                <a:path w="649604" h="540384">
                  <a:moveTo>
                    <a:pt x="0" y="0"/>
                  </a:moveTo>
                  <a:lnTo>
                    <a:pt x="539942" y="539942"/>
                  </a:lnTo>
                  <a:lnTo>
                    <a:pt x="649162" y="53994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6990771" y="6363391"/>
              <a:ext cx="603885" cy="494665"/>
            </a:xfrm>
            <a:custGeom>
              <a:avLst/>
              <a:gdLst/>
              <a:ahLst/>
              <a:cxnLst/>
              <a:rect l="l" t="t" r="r" b="b"/>
              <a:pathLst>
                <a:path w="603884" h="494665">
                  <a:moveTo>
                    <a:pt x="0" y="0"/>
                  </a:moveTo>
                  <a:lnTo>
                    <a:pt x="494608" y="494608"/>
                  </a:lnTo>
                  <a:lnTo>
                    <a:pt x="603828" y="49460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7135165" y="6408725"/>
              <a:ext cx="558165" cy="449580"/>
            </a:xfrm>
            <a:custGeom>
              <a:avLst/>
              <a:gdLst/>
              <a:ahLst/>
              <a:cxnLst/>
              <a:rect l="l" t="t" r="r" b="b"/>
              <a:pathLst>
                <a:path w="558165" h="449579">
                  <a:moveTo>
                    <a:pt x="0" y="0"/>
                  </a:moveTo>
                  <a:lnTo>
                    <a:pt x="449274" y="449274"/>
                  </a:lnTo>
                  <a:lnTo>
                    <a:pt x="557622" y="449274"/>
                  </a:lnTo>
                  <a:lnTo>
                    <a:pt x="158371" y="49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7279560" y="6454060"/>
              <a:ext cx="513715" cy="404495"/>
            </a:xfrm>
            <a:custGeom>
              <a:avLst/>
              <a:gdLst/>
              <a:ahLst/>
              <a:cxnLst/>
              <a:rect l="l" t="t" r="r" b="b"/>
              <a:pathLst>
                <a:path w="513715" h="404495">
                  <a:moveTo>
                    <a:pt x="0" y="0"/>
                  </a:moveTo>
                  <a:lnTo>
                    <a:pt x="403940" y="403940"/>
                  </a:lnTo>
                  <a:lnTo>
                    <a:pt x="513160" y="403940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7423954" y="6499394"/>
              <a:ext cx="467995" cy="358775"/>
            </a:xfrm>
            <a:custGeom>
              <a:avLst/>
              <a:gdLst/>
              <a:ahLst/>
              <a:cxnLst/>
              <a:rect l="l" t="t" r="r" b="b"/>
              <a:pathLst>
                <a:path w="467995" h="358775">
                  <a:moveTo>
                    <a:pt x="0" y="0"/>
                  </a:moveTo>
                  <a:lnTo>
                    <a:pt x="358605" y="358605"/>
                  </a:lnTo>
                  <a:lnTo>
                    <a:pt x="467825" y="358605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7568348" y="6544728"/>
              <a:ext cx="422909" cy="313690"/>
            </a:xfrm>
            <a:custGeom>
              <a:avLst/>
              <a:gdLst/>
              <a:ahLst/>
              <a:cxnLst/>
              <a:rect l="l" t="t" r="r" b="b"/>
              <a:pathLst>
                <a:path w="422909" h="313690">
                  <a:moveTo>
                    <a:pt x="0" y="0"/>
                  </a:moveTo>
                  <a:lnTo>
                    <a:pt x="313271" y="313271"/>
                  </a:lnTo>
                  <a:lnTo>
                    <a:pt x="422491" y="31327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7713878" y="6590419"/>
              <a:ext cx="376555" cy="267970"/>
            </a:xfrm>
            <a:custGeom>
              <a:avLst/>
              <a:gdLst/>
              <a:ahLst/>
              <a:cxnLst/>
              <a:rect l="l" t="t" r="r" b="b"/>
              <a:pathLst>
                <a:path w="376554" h="267970">
                  <a:moveTo>
                    <a:pt x="0" y="0"/>
                  </a:moveTo>
                  <a:lnTo>
                    <a:pt x="267782" y="267580"/>
                  </a:lnTo>
                  <a:lnTo>
                    <a:pt x="376021" y="267580"/>
                  </a:lnTo>
                  <a:lnTo>
                    <a:pt x="158067" y="49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7857137" y="6635397"/>
              <a:ext cx="332105" cy="222885"/>
            </a:xfrm>
            <a:custGeom>
              <a:avLst/>
              <a:gdLst/>
              <a:ahLst/>
              <a:cxnLst/>
              <a:rect l="l" t="t" r="r" b="b"/>
              <a:pathLst>
                <a:path w="332104" h="222884">
                  <a:moveTo>
                    <a:pt x="0" y="0"/>
                  </a:moveTo>
                  <a:lnTo>
                    <a:pt x="222602" y="222602"/>
                  </a:lnTo>
                  <a:lnTo>
                    <a:pt x="331822" y="22260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8001531" y="6680731"/>
              <a:ext cx="287020" cy="177800"/>
            </a:xfrm>
            <a:custGeom>
              <a:avLst/>
              <a:gdLst/>
              <a:ahLst/>
              <a:cxnLst/>
              <a:rect l="l" t="t" r="r" b="b"/>
              <a:pathLst>
                <a:path w="287020" h="177800">
                  <a:moveTo>
                    <a:pt x="0" y="0"/>
                  </a:moveTo>
                  <a:lnTo>
                    <a:pt x="177268" y="177268"/>
                  </a:lnTo>
                  <a:lnTo>
                    <a:pt x="286488" y="1772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8147374" y="6726520"/>
              <a:ext cx="418775" cy="13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0" y="6212840"/>
              <a:ext cx="9144000" cy="645160"/>
            </a:xfrm>
            <a:custGeom>
              <a:avLst/>
              <a:gdLst/>
              <a:ahLst/>
              <a:cxnLst/>
              <a:rect l="l" t="t" r="r" b="b"/>
              <a:pathLst>
                <a:path w="9144000" h="645159">
                  <a:moveTo>
                    <a:pt x="9144000" y="645160"/>
                  </a:moveTo>
                  <a:lnTo>
                    <a:pt x="0" y="645160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645160"/>
                  </a:lnTo>
                  <a:close/>
                </a:path>
              </a:pathLst>
            </a:custGeom>
            <a:solidFill>
              <a:srgbClr val="00004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4182109" y="685394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8889" y="0"/>
                  </a:moveTo>
                  <a:lnTo>
                    <a:pt x="0" y="4056"/>
                  </a:lnTo>
                  <a:lnTo>
                    <a:pt x="8889" y="40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4189729" y="685046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890" y="0"/>
                  </a:moveTo>
                  <a:lnTo>
                    <a:pt x="0" y="4056"/>
                  </a:lnTo>
                  <a:lnTo>
                    <a:pt x="0" y="7533"/>
                  </a:lnTo>
                  <a:lnTo>
                    <a:pt x="8890" y="75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4198620" y="6846409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5">
                  <a:moveTo>
                    <a:pt x="8889" y="0"/>
                  </a:moveTo>
                  <a:lnTo>
                    <a:pt x="0" y="4056"/>
                  </a:lnTo>
                  <a:lnTo>
                    <a:pt x="0" y="11590"/>
                  </a:lnTo>
                  <a:lnTo>
                    <a:pt x="8889" y="115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4206239" y="6842932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40">
                  <a:moveTo>
                    <a:pt x="8889" y="0"/>
                  </a:moveTo>
                  <a:lnTo>
                    <a:pt x="0" y="4056"/>
                  </a:lnTo>
                  <a:lnTo>
                    <a:pt x="0" y="15067"/>
                  </a:lnTo>
                  <a:lnTo>
                    <a:pt x="8889" y="1506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4215129" y="6838876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890" y="0"/>
                  </a:moveTo>
                  <a:lnTo>
                    <a:pt x="0" y="4056"/>
                  </a:lnTo>
                  <a:lnTo>
                    <a:pt x="0" y="19123"/>
                  </a:lnTo>
                  <a:lnTo>
                    <a:pt x="8890" y="1912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4222750" y="6835399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89" h="22859">
                  <a:moveTo>
                    <a:pt x="8889" y="0"/>
                  </a:moveTo>
                  <a:lnTo>
                    <a:pt x="0" y="4056"/>
                  </a:lnTo>
                  <a:lnTo>
                    <a:pt x="0" y="22601"/>
                  </a:lnTo>
                  <a:lnTo>
                    <a:pt x="8889" y="2260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4231639" y="683134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4056"/>
                  </a:lnTo>
                  <a:lnTo>
                    <a:pt x="0" y="26657"/>
                  </a:lnTo>
                  <a:lnTo>
                    <a:pt x="2539" y="26657"/>
                  </a:lnTo>
                  <a:lnTo>
                    <a:pt x="8889" y="23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4239259" y="682786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4056"/>
                  </a:lnTo>
                  <a:lnTo>
                    <a:pt x="0" y="27878"/>
                  </a:lnTo>
                  <a:lnTo>
                    <a:pt x="8889" y="239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4248150" y="682380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7985"/>
                  </a:lnTo>
                  <a:lnTo>
                    <a:pt x="8889" y="24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4255770" y="6820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077"/>
                  </a:lnTo>
                  <a:lnTo>
                    <a:pt x="8889" y="241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4264659" y="68162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185"/>
                  </a:lnTo>
                  <a:lnTo>
                    <a:pt x="8889" y="242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4272279" y="681221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8856"/>
                  </a:lnTo>
                  <a:lnTo>
                    <a:pt x="10160" y="243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4281170" y="68087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384"/>
                  </a:lnTo>
                  <a:lnTo>
                    <a:pt x="8889" y="244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4288789" y="680468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9056"/>
                  </a:lnTo>
                  <a:lnTo>
                    <a:pt x="10160" y="245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4297679" y="680120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584"/>
                  </a:lnTo>
                  <a:lnTo>
                    <a:pt x="8890" y="24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4306570" y="679715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691"/>
                  </a:lnTo>
                  <a:lnTo>
                    <a:pt x="8889" y="247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4314189" y="679367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783"/>
                  </a:lnTo>
                  <a:lnTo>
                    <a:pt x="8889" y="24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4323079" y="678961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891"/>
                  </a:lnTo>
                  <a:lnTo>
                    <a:pt x="8890" y="249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4330700" y="67861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983"/>
                  </a:lnTo>
                  <a:lnTo>
                    <a:pt x="8889" y="250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4339589" y="67820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090"/>
                  </a:lnTo>
                  <a:lnTo>
                    <a:pt x="8889" y="251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4347209" y="67786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182"/>
                  </a:lnTo>
                  <a:lnTo>
                    <a:pt x="8889" y="25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4356100" y="67745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290"/>
                  </a:lnTo>
                  <a:lnTo>
                    <a:pt x="8889" y="25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4363720" y="67710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382"/>
                  </a:lnTo>
                  <a:lnTo>
                    <a:pt x="8889" y="254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4372609" y="676701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489"/>
                  </a:lnTo>
                  <a:lnTo>
                    <a:pt x="8889" y="25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4380229" y="676353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4056"/>
                  </a:lnTo>
                  <a:lnTo>
                    <a:pt x="0" y="29582"/>
                  </a:lnTo>
                  <a:lnTo>
                    <a:pt x="8890" y="256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4389120" y="675948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689"/>
                  </a:lnTo>
                  <a:lnTo>
                    <a:pt x="8889" y="257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4396739" y="675600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781"/>
                  </a:lnTo>
                  <a:lnTo>
                    <a:pt x="8889" y="258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4405629" y="675194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4056"/>
                  </a:lnTo>
                  <a:lnTo>
                    <a:pt x="0" y="29889"/>
                  </a:lnTo>
                  <a:lnTo>
                    <a:pt x="8890" y="259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4413250" y="674847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29981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4422139" y="674441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088"/>
                  </a:lnTo>
                  <a:lnTo>
                    <a:pt x="8889" y="261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4429759" y="674093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180"/>
                  </a:lnTo>
                  <a:lnTo>
                    <a:pt x="8889" y="262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4438650" y="67368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288"/>
                  </a:lnTo>
                  <a:lnTo>
                    <a:pt x="8889" y="26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4446270" y="673340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380"/>
                  </a:lnTo>
                  <a:lnTo>
                    <a:pt x="8889" y="26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4455159" y="67293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487"/>
                  </a:lnTo>
                  <a:lnTo>
                    <a:pt x="8889" y="265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4462779" y="672587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579"/>
                  </a:lnTo>
                  <a:lnTo>
                    <a:pt x="8890" y="266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4471670" y="672181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687"/>
                  </a:lnTo>
                  <a:lnTo>
                    <a:pt x="8889" y="267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4479289" y="671775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358"/>
                  </a:lnTo>
                  <a:lnTo>
                    <a:pt x="10160" y="268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4488179" y="671428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886"/>
                  </a:lnTo>
                  <a:lnTo>
                    <a:pt x="8890" y="26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4495800" y="6710223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558"/>
                  </a:lnTo>
                  <a:lnTo>
                    <a:pt x="10160" y="270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4504689" y="670674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1086"/>
                  </a:lnTo>
                  <a:lnTo>
                    <a:pt x="8889" y="271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4513579" y="670269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4056"/>
                  </a:lnTo>
                  <a:lnTo>
                    <a:pt x="0" y="31193"/>
                  </a:lnTo>
                  <a:lnTo>
                    <a:pt x="8890" y="2724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4521200" y="669921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286"/>
                  </a:lnTo>
                  <a:lnTo>
                    <a:pt x="8889" y="273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4530089" y="669515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393"/>
                  </a:lnTo>
                  <a:lnTo>
                    <a:pt x="8889" y="274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4537709" y="66916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485"/>
                  </a:lnTo>
                  <a:lnTo>
                    <a:pt x="8889" y="27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4546600" y="6687622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593"/>
                  </a:lnTo>
                  <a:lnTo>
                    <a:pt x="8889" y="27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4554220" y="668414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685"/>
                  </a:lnTo>
                  <a:lnTo>
                    <a:pt x="8889" y="277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4563109" y="668008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792"/>
                  </a:lnTo>
                  <a:lnTo>
                    <a:pt x="8889" y="278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4570729" y="667661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1884"/>
                  </a:lnTo>
                  <a:lnTo>
                    <a:pt x="8890" y="279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4579620" y="667255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992"/>
                  </a:lnTo>
                  <a:lnTo>
                    <a:pt x="8889" y="280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4587239" y="666907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084"/>
                  </a:lnTo>
                  <a:lnTo>
                    <a:pt x="8889" y="281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4596129" y="666502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2191"/>
                  </a:lnTo>
                  <a:lnTo>
                    <a:pt x="8890" y="282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4603750" y="666154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283"/>
                  </a:lnTo>
                  <a:lnTo>
                    <a:pt x="8889" y="283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4612639" y="6657488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391"/>
                  </a:lnTo>
                  <a:lnTo>
                    <a:pt x="8889" y="284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4620259" y="665401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483"/>
                  </a:lnTo>
                  <a:lnTo>
                    <a:pt x="8889" y="285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4629150" y="664995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590"/>
                  </a:lnTo>
                  <a:lnTo>
                    <a:pt x="8889" y="286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4636770" y="66464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683"/>
                  </a:lnTo>
                  <a:lnTo>
                    <a:pt x="8889" y="28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4645659" y="664242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790"/>
                  </a:lnTo>
                  <a:lnTo>
                    <a:pt x="8889" y="288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4653279" y="663894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90" y="0"/>
                  </a:moveTo>
                  <a:lnTo>
                    <a:pt x="0" y="4056"/>
                  </a:lnTo>
                  <a:lnTo>
                    <a:pt x="0" y="32882"/>
                  </a:lnTo>
                  <a:lnTo>
                    <a:pt x="8890" y="289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4662170" y="663488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990"/>
                  </a:lnTo>
                  <a:lnTo>
                    <a:pt x="8889" y="290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4669789" y="663140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082"/>
                  </a:lnTo>
                  <a:lnTo>
                    <a:pt x="8889" y="291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4678679" y="6627353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90" y="0"/>
                  </a:moveTo>
                  <a:lnTo>
                    <a:pt x="0" y="4056"/>
                  </a:lnTo>
                  <a:lnTo>
                    <a:pt x="0" y="33189"/>
                  </a:lnTo>
                  <a:lnTo>
                    <a:pt x="8890" y="292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4686300" y="6623296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0" y="4636"/>
                  </a:lnTo>
                  <a:lnTo>
                    <a:pt x="0" y="33861"/>
                  </a:lnTo>
                  <a:lnTo>
                    <a:pt x="10160" y="293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4695189" y="661981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389"/>
                  </a:lnTo>
                  <a:lnTo>
                    <a:pt x="8889" y="294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4702809" y="6616082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2539" y="3157"/>
                  </a:lnTo>
                  <a:lnTo>
                    <a:pt x="0" y="4316"/>
                  </a:lnTo>
                  <a:lnTo>
                    <a:pt x="0" y="33741"/>
                  </a:lnTo>
                  <a:lnTo>
                    <a:pt x="10160" y="292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4711700" y="661292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49"/>
                  </a:lnTo>
                  <a:lnTo>
                    <a:pt x="8889" y="290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4720589" y="660924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84"/>
                  </a:lnTo>
                  <a:lnTo>
                    <a:pt x="8889" y="287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4728209" y="660608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56"/>
                  </a:lnTo>
                  <a:lnTo>
                    <a:pt x="8889" y="28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4737100" y="660240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191"/>
                  </a:lnTo>
                  <a:lnTo>
                    <a:pt x="8889" y="282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4744720" y="659924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963"/>
                  </a:lnTo>
                  <a:lnTo>
                    <a:pt x="8889" y="28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4753609" y="65955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698"/>
                  </a:lnTo>
                  <a:lnTo>
                    <a:pt x="8889" y="27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4761229" y="659240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470"/>
                  </a:lnTo>
                  <a:lnTo>
                    <a:pt x="8890" y="275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4770120" y="6588718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205"/>
                  </a:lnTo>
                  <a:lnTo>
                    <a:pt x="8889" y="272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4777739" y="6585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77"/>
                  </a:lnTo>
                  <a:lnTo>
                    <a:pt x="8889" y="270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4786629" y="65818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683"/>
                  </a:lnTo>
                  <a:lnTo>
                    <a:pt x="0" y="30712"/>
                  </a:lnTo>
                  <a:lnTo>
                    <a:pt x="8890" y="267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4794250" y="657871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484"/>
                  </a:lnTo>
                  <a:lnTo>
                    <a:pt x="8889" y="265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4803139" y="657503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19"/>
                  </a:lnTo>
                  <a:lnTo>
                    <a:pt x="8889" y="26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4810759" y="65718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29991"/>
                  </a:lnTo>
                  <a:lnTo>
                    <a:pt x="8889" y="26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4819650" y="656819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26"/>
                  </a:lnTo>
                  <a:lnTo>
                    <a:pt x="8889" y="25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4827270" y="65650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498"/>
                  </a:lnTo>
                  <a:lnTo>
                    <a:pt x="8889" y="255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4836159" y="656135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233"/>
                  </a:lnTo>
                  <a:lnTo>
                    <a:pt x="8889" y="25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4843779" y="655819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683"/>
                  </a:lnTo>
                  <a:lnTo>
                    <a:pt x="0" y="29005"/>
                  </a:lnTo>
                  <a:lnTo>
                    <a:pt x="8890" y="250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4852670" y="655451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740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4860289" y="65513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512"/>
                  </a:lnTo>
                  <a:lnTo>
                    <a:pt x="8889" y="245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4869179" y="65476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683"/>
                  </a:lnTo>
                  <a:lnTo>
                    <a:pt x="0" y="28247"/>
                  </a:lnTo>
                  <a:lnTo>
                    <a:pt x="2540" y="27119"/>
                  </a:lnTo>
                  <a:lnTo>
                    <a:pt x="8890" y="246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4876800" y="654451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281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4885689" y="654082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474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4893309" y="6537146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209"/>
                  </a:lnTo>
                  <a:lnTo>
                    <a:pt x="0" y="29166"/>
                  </a:lnTo>
                  <a:lnTo>
                    <a:pt x="10160" y="2517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4902200" y="65339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833"/>
                  </a:lnTo>
                  <a:lnTo>
                    <a:pt x="8889" y="253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4909820" y="653030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209"/>
                  </a:lnTo>
                  <a:lnTo>
                    <a:pt x="0" y="29524"/>
                  </a:lnTo>
                  <a:lnTo>
                    <a:pt x="10159" y="25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4918709" y="6527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9191"/>
                  </a:lnTo>
                  <a:lnTo>
                    <a:pt x="8889" y="257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4926330" y="6520307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17780" y="0"/>
                  </a:moveTo>
                  <a:lnTo>
                    <a:pt x="10160" y="3162"/>
                  </a:lnTo>
                  <a:lnTo>
                    <a:pt x="8890" y="3683"/>
                  </a:lnTo>
                  <a:lnTo>
                    <a:pt x="0" y="7378"/>
                  </a:lnTo>
                  <a:lnTo>
                    <a:pt x="0" y="33045"/>
                  </a:lnTo>
                  <a:lnTo>
                    <a:pt x="8890" y="29552"/>
                  </a:lnTo>
                  <a:lnTo>
                    <a:pt x="10160" y="29057"/>
                  </a:lnTo>
                  <a:lnTo>
                    <a:pt x="17780" y="2606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4944109" y="651662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43"/>
                  </a:lnTo>
                  <a:lnTo>
                    <a:pt x="8889" y="2625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4951729" y="65134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29908"/>
                  </a:lnTo>
                  <a:lnTo>
                    <a:pt x="8890" y="264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4960620" y="65097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101"/>
                  </a:lnTo>
                  <a:lnTo>
                    <a:pt x="8889" y="266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4968239" y="650662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66"/>
                  </a:lnTo>
                  <a:lnTo>
                    <a:pt x="8889" y="267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4977129" y="65029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30459"/>
                  </a:lnTo>
                  <a:lnTo>
                    <a:pt x="8890" y="26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4984750" y="649978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625"/>
                  </a:lnTo>
                  <a:lnTo>
                    <a:pt x="8889" y="271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4993639" y="649609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818"/>
                  </a:lnTo>
                  <a:lnTo>
                    <a:pt x="8889" y="273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5001259" y="649294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83"/>
                  </a:lnTo>
                  <a:lnTo>
                    <a:pt x="8889" y="27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5010150" y="6489258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176"/>
                  </a:lnTo>
                  <a:lnTo>
                    <a:pt x="8889" y="276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5017770" y="648610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342"/>
                  </a:lnTo>
                  <a:lnTo>
                    <a:pt x="8889" y="278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5026659" y="648241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535"/>
                  </a:lnTo>
                  <a:lnTo>
                    <a:pt x="8889" y="280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5034279" y="64792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700"/>
                  </a:lnTo>
                  <a:lnTo>
                    <a:pt x="8890" y="28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5043170" y="647557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893"/>
                  </a:lnTo>
                  <a:lnTo>
                    <a:pt x="8889" y="28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5050789" y="647241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059"/>
                  </a:lnTo>
                  <a:lnTo>
                    <a:pt x="8889" y="28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5059679" y="6468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683"/>
                  </a:lnTo>
                  <a:lnTo>
                    <a:pt x="0" y="32252"/>
                  </a:lnTo>
                  <a:lnTo>
                    <a:pt x="8890" y="287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5067300" y="64655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17"/>
                  </a:lnTo>
                  <a:lnTo>
                    <a:pt x="8889" y="289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5076189" y="646189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10"/>
                  </a:lnTo>
                  <a:lnTo>
                    <a:pt x="8889" y="291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5083809" y="645873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775"/>
                  </a:lnTo>
                  <a:lnTo>
                    <a:pt x="8889" y="292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5092700" y="645505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68"/>
                  </a:lnTo>
                  <a:lnTo>
                    <a:pt x="8889" y="294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5100320" y="645189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134"/>
                  </a:lnTo>
                  <a:lnTo>
                    <a:pt x="8889" y="29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5109209" y="6448211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327"/>
                  </a:lnTo>
                  <a:lnTo>
                    <a:pt x="8889" y="29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5116829" y="6444527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89">
                  <a:moveTo>
                    <a:pt x="10160" y="0"/>
                  </a:moveTo>
                  <a:lnTo>
                    <a:pt x="0" y="4209"/>
                  </a:lnTo>
                  <a:lnTo>
                    <a:pt x="0" y="34018"/>
                  </a:lnTo>
                  <a:lnTo>
                    <a:pt x="10160" y="30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5125720" y="6441369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3685"/>
                  </a:lnTo>
                  <a:lnTo>
                    <a:pt x="8889" y="301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5133339" y="6437686"/>
              <a:ext cx="10160" cy="34925"/>
            </a:xfrm>
            <a:custGeom>
              <a:avLst/>
              <a:gdLst/>
              <a:ahLst/>
              <a:cxnLst/>
              <a:rect l="l" t="t" r="r" b="b"/>
              <a:pathLst>
                <a:path w="10160" h="34925">
                  <a:moveTo>
                    <a:pt x="10160" y="0"/>
                  </a:moveTo>
                  <a:lnTo>
                    <a:pt x="0" y="4209"/>
                  </a:lnTo>
                  <a:lnTo>
                    <a:pt x="0" y="34377"/>
                  </a:lnTo>
                  <a:lnTo>
                    <a:pt x="10160" y="3038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5142229" y="643452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683"/>
                  </a:lnTo>
                  <a:lnTo>
                    <a:pt x="0" y="34044"/>
                  </a:lnTo>
                  <a:lnTo>
                    <a:pt x="8890" y="30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5151120" y="6430845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4237"/>
                  </a:lnTo>
                  <a:lnTo>
                    <a:pt x="8889" y="307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5158739" y="6427821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6350" y="918"/>
                  </a:lnTo>
                  <a:lnTo>
                    <a:pt x="0" y="3549"/>
                  </a:lnTo>
                  <a:lnTo>
                    <a:pt x="0" y="34268"/>
                  </a:lnTo>
                  <a:lnTo>
                    <a:pt x="8889" y="30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5167629" y="642460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213"/>
                  </a:lnTo>
                  <a:lnTo>
                    <a:pt x="0" y="33991"/>
                  </a:lnTo>
                  <a:lnTo>
                    <a:pt x="8890" y="305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5175250" y="6421853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213"/>
                  </a:lnTo>
                  <a:lnTo>
                    <a:pt x="0" y="33753"/>
                  </a:lnTo>
                  <a:lnTo>
                    <a:pt x="8889" y="302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5184139" y="641863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476"/>
                  </a:lnTo>
                  <a:lnTo>
                    <a:pt x="8889" y="299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5191759" y="6415885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239"/>
                  </a:lnTo>
                  <a:lnTo>
                    <a:pt x="8889" y="29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5200650" y="641267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962"/>
                  </a:lnTo>
                  <a:lnTo>
                    <a:pt x="8889" y="294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5208270" y="640991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725"/>
                  </a:lnTo>
                  <a:lnTo>
                    <a:pt x="8889" y="292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5217159" y="640670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448"/>
                  </a:lnTo>
                  <a:lnTo>
                    <a:pt x="8889" y="28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5224779" y="640394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213"/>
                  </a:lnTo>
                  <a:lnTo>
                    <a:pt x="0" y="32210"/>
                  </a:lnTo>
                  <a:lnTo>
                    <a:pt x="8890" y="287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5233670" y="6400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3213"/>
                  </a:lnTo>
                  <a:lnTo>
                    <a:pt x="0" y="31933"/>
                  </a:lnTo>
                  <a:lnTo>
                    <a:pt x="8889" y="284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5241289" y="63979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696"/>
                  </a:lnTo>
                  <a:lnTo>
                    <a:pt x="8889" y="282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5250179" y="639476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213"/>
                  </a:lnTo>
                  <a:lnTo>
                    <a:pt x="0" y="31419"/>
                  </a:lnTo>
                  <a:lnTo>
                    <a:pt x="8890" y="279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5257800" y="639201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182"/>
                  </a:lnTo>
                  <a:lnTo>
                    <a:pt x="8889" y="276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5266689" y="638879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905"/>
                  </a:lnTo>
                  <a:lnTo>
                    <a:pt x="8889" y="274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5274309" y="638604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667"/>
                  </a:lnTo>
                  <a:lnTo>
                    <a:pt x="8889" y="271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5283200" y="638282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390"/>
                  </a:lnTo>
                  <a:lnTo>
                    <a:pt x="8889" y="269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5290820" y="638007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53"/>
                  </a:lnTo>
                  <a:lnTo>
                    <a:pt x="8889" y="266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5299709" y="63768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6"/>
                  </a:lnTo>
                  <a:lnTo>
                    <a:pt x="8889" y="263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5307329" y="637410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39"/>
                  </a:lnTo>
                  <a:lnTo>
                    <a:pt x="8890" y="261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5316220" y="637089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362"/>
                  </a:lnTo>
                  <a:lnTo>
                    <a:pt x="5079" y="27367"/>
                  </a:lnTo>
                  <a:lnTo>
                    <a:pt x="8889" y="260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5323839" y="636767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672"/>
                  </a:lnTo>
                  <a:lnTo>
                    <a:pt x="0" y="29695"/>
                  </a:lnTo>
                  <a:lnTo>
                    <a:pt x="10160" y="2615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5332729" y="636492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348"/>
                  </a:lnTo>
                  <a:lnTo>
                    <a:pt x="8890" y="262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5340350" y="6361710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3672"/>
                  </a:lnTo>
                  <a:lnTo>
                    <a:pt x="0" y="29904"/>
                  </a:lnTo>
                  <a:lnTo>
                    <a:pt x="10160" y="263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5349239" y="6358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557"/>
                  </a:lnTo>
                  <a:lnTo>
                    <a:pt x="8889" y="264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5358129" y="63557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70"/>
                  </a:lnTo>
                  <a:lnTo>
                    <a:pt x="8890" y="265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5365750" y="635298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767"/>
                  </a:lnTo>
                  <a:lnTo>
                    <a:pt x="8889" y="26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5374639" y="63497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9"/>
                  </a:lnTo>
                  <a:lnTo>
                    <a:pt x="8889" y="267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5382259" y="634701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976"/>
                  </a:lnTo>
                  <a:lnTo>
                    <a:pt x="8889" y="268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5391150" y="634380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088"/>
                  </a:lnTo>
                  <a:lnTo>
                    <a:pt x="8889" y="2698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5398770" y="634105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85"/>
                  </a:lnTo>
                  <a:lnTo>
                    <a:pt x="8889" y="270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5407659" y="63378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297"/>
                  </a:lnTo>
                  <a:lnTo>
                    <a:pt x="8889" y="2719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5415279" y="633508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213"/>
                  </a:lnTo>
                  <a:lnTo>
                    <a:pt x="0" y="30394"/>
                  </a:lnTo>
                  <a:lnTo>
                    <a:pt x="8890" y="272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5424170" y="63318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506"/>
                  </a:lnTo>
                  <a:lnTo>
                    <a:pt x="8889" y="27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5431789" y="632928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3810" y="1664"/>
                  </a:lnTo>
                  <a:lnTo>
                    <a:pt x="0" y="3041"/>
                  </a:lnTo>
                  <a:lnTo>
                    <a:pt x="0" y="30431"/>
                  </a:lnTo>
                  <a:lnTo>
                    <a:pt x="8889" y="273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5440679" y="63263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42"/>
                  </a:lnTo>
                  <a:lnTo>
                    <a:pt x="8890" y="271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5448300" y="632387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80"/>
                  </a:lnTo>
                  <a:lnTo>
                    <a:pt x="8889" y="2697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5457189" y="63209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91"/>
                  </a:lnTo>
                  <a:lnTo>
                    <a:pt x="8889" y="267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5464809" y="63184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729"/>
                  </a:lnTo>
                  <a:lnTo>
                    <a:pt x="8889" y="266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5473700" y="63155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540"/>
                  </a:lnTo>
                  <a:lnTo>
                    <a:pt x="8889" y="264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5481320" y="63130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378"/>
                  </a:lnTo>
                  <a:lnTo>
                    <a:pt x="8889" y="262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5490209" y="63101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89"/>
                  </a:lnTo>
                  <a:lnTo>
                    <a:pt x="8889" y="2608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5497829" y="630765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2912"/>
                  </a:lnTo>
                  <a:lnTo>
                    <a:pt x="0" y="29027"/>
                  </a:lnTo>
                  <a:lnTo>
                    <a:pt x="8890" y="259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5506720" y="63047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838"/>
                  </a:lnTo>
                  <a:lnTo>
                    <a:pt x="8889" y="257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5514339" y="630224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676"/>
                  </a:lnTo>
                  <a:lnTo>
                    <a:pt x="8889" y="255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5523229" y="6299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912"/>
                  </a:lnTo>
                  <a:lnTo>
                    <a:pt x="0" y="28487"/>
                  </a:lnTo>
                  <a:lnTo>
                    <a:pt x="8890" y="253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5530850" y="629641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42"/>
                  </a:lnTo>
                  <a:lnTo>
                    <a:pt x="8889" y="25640"/>
                  </a:lnTo>
                  <a:lnTo>
                    <a:pt x="10160" y="252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5539739" y="62939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137"/>
                  </a:lnTo>
                  <a:lnTo>
                    <a:pt x="8889" y="25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5547359" y="629101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30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5556250" y="628851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520"/>
                  </a:lnTo>
                  <a:lnTo>
                    <a:pt x="8889" y="25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5565139" y="62856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727"/>
                  </a:lnTo>
                  <a:lnTo>
                    <a:pt x="8889" y="260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5572759" y="62831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904"/>
                  </a:lnTo>
                  <a:lnTo>
                    <a:pt x="8889" y="261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5581650" y="62801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10"/>
                  </a:lnTo>
                  <a:lnTo>
                    <a:pt x="8889" y="26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5589270" y="62776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288"/>
                  </a:lnTo>
                  <a:lnTo>
                    <a:pt x="8889" y="2658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5598159" y="627478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494"/>
                  </a:lnTo>
                  <a:lnTo>
                    <a:pt x="8889" y="26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5605779" y="6272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2912"/>
                  </a:lnTo>
                  <a:lnTo>
                    <a:pt x="0" y="29671"/>
                  </a:lnTo>
                  <a:lnTo>
                    <a:pt x="8890" y="26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5614670" y="626937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78"/>
                  </a:lnTo>
                  <a:lnTo>
                    <a:pt x="8889" y="271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5622289" y="626688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55"/>
                  </a:lnTo>
                  <a:lnTo>
                    <a:pt x="8889" y="273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5631179" y="62639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61"/>
                  </a:lnTo>
                  <a:lnTo>
                    <a:pt x="8890" y="27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5638800" y="62614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439"/>
                  </a:lnTo>
                  <a:lnTo>
                    <a:pt x="8889" y="27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5647689" y="6258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645"/>
                  </a:lnTo>
                  <a:lnTo>
                    <a:pt x="8889" y="279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5655309" y="625606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822"/>
                  </a:lnTo>
                  <a:lnTo>
                    <a:pt x="8889" y="281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5664200" y="625315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1029"/>
                  </a:lnTo>
                  <a:lnTo>
                    <a:pt x="8889" y="283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5671820" y="625065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206"/>
                  </a:lnTo>
                  <a:lnTo>
                    <a:pt x="8889" y="285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5680709" y="624774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412"/>
                  </a:lnTo>
                  <a:lnTo>
                    <a:pt x="8889" y="287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5688329" y="624524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912"/>
                  </a:lnTo>
                  <a:lnTo>
                    <a:pt x="0" y="31590"/>
                  </a:lnTo>
                  <a:lnTo>
                    <a:pt x="8890" y="288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5697220" y="62423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796"/>
                  </a:lnTo>
                  <a:lnTo>
                    <a:pt x="8889" y="290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5704839" y="623983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973"/>
                  </a:lnTo>
                  <a:lnTo>
                    <a:pt x="8889" y="292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5713729" y="6236926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2912"/>
                  </a:lnTo>
                  <a:lnTo>
                    <a:pt x="0" y="32180"/>
                  </a:lnTo>
                  <a:lnTo>
                    <a:pt x="8890" y="294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5721350" y="623443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2357"/>
                  </a:lnTo>
                  <a:lnTo>
                    <a:pt x="8889" y="296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5730239" y="623443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651"/>
                  </a:lnTo>
                  <a:lnTo>
                    <a:pt x="8889" y="26946"/>
                  </a:lnTo>
                  <a:lnTo>
                    <a:pt x="8889" y="1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5737859" y="6248284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0" y="0"/>
                  </a:moveTo>
                  <a:lnTo>
                    <a:pt x="0" y="13478"/>
                  </a:lnTo>
                  <a:lnTo>
                    <a:pt x="6350" y="11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2396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80" y="0"/>
                  </a:moveTo>
                  <a:lnTo>
                    <a:pt x="0" y="2255"/>
                  </a:lnTo>
                  <a:lnTo>
                    <a:pt x="5080" y="2255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2400300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0160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60" y="6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2409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10160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60" y="101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2418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2426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2435859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89" h="21590">
                  <a:moveTo>
                    <a:pt x="8889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89" y="214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2443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2452369" y="682868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2461259" y="68252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89" y="248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2470150" y="68213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39" y="27760"/>
                  </a:lnTo>
                  <a:lnTo>
                    <a:pt x="8889" y="249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2479040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2486659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2495550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60" y="2508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2504440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2513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2522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2529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60" y="252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2538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2547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2556509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89" y="253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2565400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89" y="253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2573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2581909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2590800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89" y="255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2599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2608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2617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2625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60" y="256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2633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2642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2651759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89" y="25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2660650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89" y="258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2668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2677159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89" y="259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2686050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89" y="259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2694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2703829" y="671760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2711450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60" y="260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2720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60" y="261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2729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2738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2747009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89" y="262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2754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2763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2772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2781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2790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2799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2806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2815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2824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2833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2842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2849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2858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2867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2876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2885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2893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2901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2910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2919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2928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2937509" y="661385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2945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2954019" y="660652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2962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2971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2980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2988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2997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3006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3014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3023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3031490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3040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3049269" y="656723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3058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3067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3074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3083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3092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3101340" y="65466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3110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3117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3126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3135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3144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3153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3161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3169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3178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3187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3196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3205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3221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3230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3239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3248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3257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3265170" y="64815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59" y="25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3274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3282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3291839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89" y="251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3300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90" y="2513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3308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3317239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89" y="251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3326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90" y="2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3335020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89" y="250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3343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3351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60" y="250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3360420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59" y="2506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3369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3378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3387089" y="643388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89" y="25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3394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60" y="2503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3403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3412489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89" y="25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3421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90" y="250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3430270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89" y="249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3437889" y="641333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3446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60" y="2497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3455670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89" y="249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3464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3473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3481070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59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59" y="243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3489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60" y="238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3498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3507739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89" y="228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3516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90" y="223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3524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3533139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3542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90" y="223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3550920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89" y="2235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3559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3567429" y="636759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60" y="223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3576320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59" y="223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3585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3594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3602989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89" y="224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3610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60" y="224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3619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3628389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3637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90" y="22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3646170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89" y="22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3655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3663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3671570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59" y="2251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3680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60" y="22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3689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3698239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89" y="22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3707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90" y="225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3714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3723639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3732529" y="631197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90" y="225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3741420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89" y="226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3750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3757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60" y="221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3766820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59" y="2190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3775709" y="6298289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3784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79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3793489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89" y="218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3801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60" y="220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3810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3818889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89" y="22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3827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90" y="227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3836670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89" y="229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3844289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3853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60" y="234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3862070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89" y="236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3870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3879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3887470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59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59" y="243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3896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60" y="24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3905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3914139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89" y="249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3923029" y="6252812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90" y="2518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3930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3939539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3948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90" y="258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3957320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89" y="26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3966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3973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60" y="265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3982720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59" y="267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3991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4000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4009389" y="622615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89" y="27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4017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60" y="276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4025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4034789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89" y="28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4043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70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90" y="25927"/>
                  </a:lnTo>
                  <a:lnTo>
                    <a:pt x="8890" y="13161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4052570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1253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79" y="0"/>
                  </a:moveTo>
                  <a:lnTo>
                    <a:pt x="0" y="2255"/>
                  </a:lnTo>
                  <a:lnTo>
                    <a:pt x="5079" y="2255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1257299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10159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59" y="6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1266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59">
                  <a:moveTo>
                    <a:pt x="10159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59" y="101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1275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1283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1292860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90" h="21590">
                  <a:moveTo>
                    <a:pt x="8890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90" y="214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1300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1309369" y="682868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1318260" y="68252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1327149" y="68213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40" y="27760"/>
                  </a:lnTo>
                  <a:lnTo>
                    <a:pt x="8890" y="24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1336040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1343660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1352549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59" y="2508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1361440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1370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1379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1386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59" y="25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1395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1404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1413510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90" y="253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1422399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90" y="25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1430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1438910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1447799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90" y="255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1456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1465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1474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1482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59" y="256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1490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1499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1508760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90" y="257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1517649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90" y="258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1525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1534160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90" y="25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1543049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90" y="25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1551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1560829" y="671760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1568449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59" y="260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1577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59" y="26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1586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1595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1604010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90" y="262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1611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1620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1629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1638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1647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1656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1663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1672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1681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1690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1699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1706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1715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1724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1733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1742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1750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1758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1767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1776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1785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1794509" y="661385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1802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1811019" y="660652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1819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1828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1837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1845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1854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1863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1871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1880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1888490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1897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1906269" y="656723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1915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1924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1931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1940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1949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1958340" y="65466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1967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1974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1983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1992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2001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2010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2018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2026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2035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2044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2053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2062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2078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2087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2096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2105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2114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2122169" y="64815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60" y="251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2131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2139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2148840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90" y="25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2157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89" y="251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2165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2174240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90" y="251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2183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89" y="251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2192019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90" y="250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2200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2208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59" y="250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2217419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60" y="250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2226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2235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2244090" y="643388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90" y="25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2251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59" y="25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2260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2269490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90" y="250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2278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89" y="250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2287269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90" y="249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2294890" y="641333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2303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59" y="249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2312669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90" y="24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2321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2330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2338069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60" y="243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2346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59" y="238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2355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2364740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90" y="228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2373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89" y="223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2381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2390140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2399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89" y="223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2407919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90" y="223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2416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2424429" y="636759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59" y="223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2433319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60" y="2238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2442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2451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2459990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90" y="224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2467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59" y="224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2476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2485390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2494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89" y="224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2503169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90" y="224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2512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2520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2528569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60" y="2251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2537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59" y="22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2546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2555240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90" y="225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2564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89" y="225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2571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2580640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2589529" y="631197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89" y="225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2598419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90" y="226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2607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2614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59" y="221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2623819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60" y="219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2632709" y="6298289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2641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80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2650490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90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90" y="218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2658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59" y="220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2667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2675890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90" y="2250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2684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89" y="227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2693669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90" y="229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2701290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2710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59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59" y="23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2719069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90" y="236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2727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2736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2744469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60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60" y="243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2753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59" y="24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2762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2771140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90" y="249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2780029" y="6252812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89" y="2518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2787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2796540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2805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89" y="258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2814319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90" y="260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2823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2830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59" y="265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2839719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60" y="2674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2848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2857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2866390" y="622615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90" y="273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2874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59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59" y="276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2882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2891790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90" y="280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2900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69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89" y="25927"/>
                  </a:lnTo>
                  <a:lnTo>
                    <a:pt x="8889" y="1316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2909569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21590" y="6812851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09" h="25400">
                  <a:moveTo>
                    <a:pt x="16510" y="0"/>
                  </a:moveTo>
                  <a:lnTo>
                    <a:pt x="7620" y="3797"/>
                  </a:lnTo>
                  <a:lnTo>
                    <a:pt x="0" y="7048"/>
                  </a:lnTo>
                  <a:lnTo>
                    <a:pt x="6350" y="24828"/>
                  </a:lnTo>
                  <a:lnTo>
                    <a:pt x="7620" y="24345"/>
                  </a:lnTo>
                  <a:lnTo>
                    <a:pt x="16510" y="2089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36829" y="6809042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60" y="0"/>
                  </a:moveTo>
                  <a:lnTo>
                    <a:pt x="0" y="4342"/>
                  </a:lnTo>
                  <a:lnTo>
                    <a:pt x="0" y="25190"/>
                  </a:lnTo>
                  <a:lnTo>
                    <a:pt x="10160" y="212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45720" y="68057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89" y="0"/>
                  </a:moveTo>
                  <a:lnTo>
                    <a:pt x="0" y="3800"/>
                  </a:lnTo>
                  <a:lnTo>
                    <a:pt x="0" y="25000"/>
                  </a:lnTo>
                  <a:lnTo>
                    <a:pt x="8889" y="215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54610" y="68019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90" y="0"/>
                  </a:moveTo>
                  <a:lnTo>
                    <a:pt x="0" y="3800"/>
                  </a:lnTo>
                  <a:lnTo>
                    <a:pt x="0" y="25353"/>
                  </a:lnTo>
                  <a:lnTo>
                    <a:pt x="8890" y="21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63499" y="679818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4">
                  <a:moveTo>
                    <a:pt x="8890" y="0"/>
                  </a:moveTo>
                  <a:lnTo>
                    <a:pt x="0" y="3800"/>
                  </a:lnTo>
                  <a:lnTo>
                    <a:pt x="0" y="25705"/>
                  </a:lnTo>
                  <a:lnTo>
                    <a:pt x="8890" y="222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71119" y="679438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60" y="0"/>
                  </a:moveTo>
                  <a:lnTo>
                    <a:pt x="0" y="4342"/>
                  </a:lnTo>
                  <a:lnTo>
                    <a:pt x="0" y="26551"/>
                  </a:lnTo>
                  <a:lnTo>
                    <a:pt x="10160" y="226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80010" y="679112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3800"/>
                  </a:lnTo>
                  <a:lnTo>
                    <a:pt x="0" y="26361"/>
                  </a:lnTo>
                  <a:lnTo>
                    <a:pt x="8890" y="229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88899" y="67873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3800"/>
                  </a:lnTo>
                  <a:lnTo>
                    <a:pt x="0" y="26714"/>
                  </a:lnTo>
                  <a:lnTo>
                    <a:pt x="8890" y="232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97790" y="67835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90" y="0"/>
                  </a:moveTo>
                  <a:lnTo>
                    <a:pt x="0" y="3800"/>
                  </a:lnTo>
                  <a:lnTo>
                    <a:pt x="0" y="27067"/>
                  </a:lnTo>
                  <a:lnTo>
                    <a:pt x="8890" y="236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105409" y="678027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369"/>
                  </a:lnTo>
                  <a:lnTo>
                    <a:pt x="8889" y="239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114300" y="677647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722"/>
                  </a:lnTo>
                  <a:lnTo>
                    <a:pt x="8889" y="242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123190" y="67726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800"/>
                  </a:lnTo>
                  <a:lnTo>
                    <a:pt x="0" y="28075"/>
                  </a:lnTo>
                  <a:lnTo>
                    <a:pt x="8890" y="246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130809" y="676887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342"/>
                  </a:lnTo>
                  <a:lnTo>
                    <a:pt x="0" y="28920"/>
                  </a:lnTo>
                  <a:lnTo>
                    <a:pt x="10159" y="249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139700" y="67656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800"/>
                  </a:lnTo>
                  <a:lnTo>
                    <a:pt x="0" y="28730"/>
                  </a:lnTo>
                  <a:lnTo>
                    <a:pt x="8889" y="252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148590" y="67618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800"/>
                  </a:lnTo>
                  <a:lnTo>
                    <a:pt x="0" y="29083"/>
                  </a:lnTo>
                  <a:lnTo>
                    <a:pt x="3810" y="27606"/>
                  </a:lnTo>
                  <a:lnTo>
                    <a:pt x="8890" y="254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157479" y="67580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247"/>
                  </a:lnTo>
                  <a:lnTo>
                    <a:pt x="8889" y="254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165100" y="675421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342"/>
                  </a:lnTo>
                  <a:lnTo>
                    <a:pt x="0" y="29808"/>
                  </a:lnTo>
                  <a:lnTo>
                    <a:pt x="10160" y="2549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173990" y="67509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287"/>
                  </a:lnTo>
                  <a:lnTo>
                    <a:pt x="8890" y="255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182879" y="67471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09"/>
                  </a:lnTo>
                  <a:lnTo>
                    <a:pt x="8889" y="255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191769" y="67433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31"/>
                  </a:lnTo>
                  <a:lnTo>
                    <a:pt x="8890" y="25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199390" y="67400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50"/>
                  </a:lnTo>
                  <a:lnTo>
                    <a:pt x="8889" y="255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208279" y="67362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71"/>
                  </a:lnTo>
                  <a:lnTo>
                    <a:pt x="8890" y="255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217170" y="67324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93"/>
                  </a:lnTo>
                  <a:lnTo>
                    <a:pt x="8889" y="256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224789" y="6728699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29955"/>
                  </a:lnTo>
                  <a:lnTo>
                    <a:pt x="10160" y="2563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233679" y="6725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34"/>
                  </a:lnTo>
                  <a:lnTo>
                    <a:pt x="8890" y="256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242570" y="672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55"/>
                  </a:lnTo>
                  <a:lnTo>
                    <a:pt x="8889" y="25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251459" y="67178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77"/>
                  </a:lnTo>
                  <a:lnTo>
                    <a:pt x="8889" y="256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259079" y="67145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96"/>
                  </a:lnTo>
                  <a:lnTo>
                    <a:pt x="8890" y="257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267970" y="6710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18"/>
                  </a:lnTo>
                  <a:lnTo>
                    <a:pt x="8889" y="257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276859" y="67069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39"/>
                  </a:lnTo>
                  <a:lnTo>
                    <a:pt x="8889" y="257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285750" y="67031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61"/>
                  </a:lnTo>
                  <a:lnTo>
                    <a:pt x="8889" y="257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293370" y="66999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80"/>
                  </a:lnTo>
                  <a:lnTo>
                    <a:pt x="8889" y="25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302259" y="66961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02"/>
                  </a:lnTo>
                  <a:lnTo>
                    <a:pt x="8889" y="258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311150" y="66923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23"/>
                  </a:lnTo>
                  <a:lnTo>
                    <a:pt x="8889" y="258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318770" y="668852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342"/>
                  </a:lnTo>
                  <a:lnTo>
                    <a:pt x="0" y="30185"/>
                  </a:lnTo>
                  <a:lnTo>
                    <a:pt x="10159" y="25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327659" y="66852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64"/>
                  </a:lnTo>
                  <a:lnTo>
                    <a:pt x="8889" y="258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336550" y="66814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86"/>
                  </a:lnTo>
                  <a:lnTo>
                    <a:pt x="8889" y="259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345439" y="66776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08"/>
                  </a:lnTo>
                  <a:lnTo>
                    <a:pt x="8889" y="259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353059" y="66744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26"/>
                  </a:lnTo>
                  <a:lnTo>
                    <a:pt x="8889" y="25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361950" y="66706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48"/>
                  </a:lnTo>
                  <a:lnTo>
                    <a:pt x="8889" y="259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370839" y="66668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70"/>
                  </a:lnTo>
                  <a:lnTo>
                    <a:pt x="8889" y="259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378459" y="6663012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30331"/>
                  </a:lnTo>
                  <a:lnTo>
                    <a:pt x="10160" y="260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387350" y="66597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10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396239" y="6655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32"/>
                  </a:lnTo>
                  <a:lnTo>
                    <a:pt x="8889" y="2605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405129" y="665215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854"/>
                  </a:lnTo>
                  <a:lnTo>
                    <a:pt x="8890" y="260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412749" y="664835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342"/>
                  </a:lnTo>
                  <a:lnTo>
                    <a:pt x="0" y="30415"/>
                  </a:lnTo>
                  <a:lnTo>
                    <a:pt x="10159" y="2609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421639" y="66450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894"/>
                  </a:lnTo>
                  <a:lnTo>
                    <a:pt x="8889" y="261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430529" y="66412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16"/>
                  </a:lnTo>
                  <a:lnTo>
                    <a:pt x="8890" y="261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439420" y="66374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38"/>
                  </a:lnTo>
                  <a:lnTo>
                    <a:pt x="8889" y="261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447039" y="66342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57"/>
                  </a:lnTo>
                  <a:lnTo>
                    <a:pt x="8889" y="261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455929" y="66304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78"/>
                  </a:lnTo>
                  <a:lnTo>
                    <a:pt x="8890" y="262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464820" y="66266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00"/>
                  </a:lnTo>
                  <a:lnTo>
                    <a:pt x="8889" y="262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472439" y="6622841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562"/>
                  </a:lnTo>
                  <a:lnTo>
                    <a:pt x="10159" y="26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481329" y="66195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41"/>
                  </a:lnTo>
                  <a:lnTo>
                    <a:pt x="8890" y="262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490220" y="66157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62"/>
                  </a:lnTo>
                  <a:lnTo>
                    <a:pt x="8889" y="26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499110" y="66119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84"/>
                  </a:lnTo>
                  <a:lnTo>
                    <a:pt x="8890" y="263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506729" y="66087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03"/>
                  </a:lnTo>
                  <a:lnTo>
                    <a:pt x="8890" y="263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515620" y="66049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25"/>
                  </a:lnTo>
                  <a:lnTo>
                    <a:pt x="8889" y="263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524510" y="66011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46"/>
                  </a:lnTo>
                  <a:lnTo>
                    <a:pt x="8890" y="263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533399" y="65973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68"/>
                  </a:lnTo>
                  <a:lnTo>
                    <a:pt x="8890" y="263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541020" y="6594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87"/>
                  </a:lnTo>
                  <a:lnTo>
                    <a:pt x="8889" y="26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549910" y="65902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09"/>
                  </a:lnTo>
                  <a:lnTo>
                    <a:pt x="8890" y="264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558799" y="65864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30"/>
                  </a:lnTo>
                  <a:lnTo>
                    <a:pt x="8890" y="264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566420" y="658266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792"/>
                  </a:lnTo>
                  <a:lnTo>
                    <a:pt x="10159" y="264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575310" y="65794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71"/>
                  </a:lnTo>
                  <a:lnTo>
                    <a:pt x="8890" y="264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584199" y="65756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93"/>
                  </a:lnTo>
                  <a:lnTo>
                    <a:pt x="8890" y="265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593089" y="65718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15"/>
                  </a:lnTo>
                  <a:lnTo>
                    <a:pt x="8889" y="26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600710" y="65685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33"/>
                  </a:lnTo>
                  <a:lnTo>
                    <a:pt x="8890" y="265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609599" y="65647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55"/>
                  </a:lnTo>
                  <a:lnTo>
                    <a:pt x="8890" y="265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618489" y="65609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77"/>
                  </a:lnTo>
                  <a:lnTo>
                    <a:pt x="8889" y="265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627379" y="65571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99"/>
                  </a:lnTo>
                  <a:lnTo>
                    <a:pt x="8890" y="26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634999" y="65538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17"/>
                  </a:lnTo>
                  <a:lnTo>
                    <a:pt x="8890" y="266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643889" y="65500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439"/>
                  </a:lnTo>
                  <a:lnTo>
                    <a:pt x="8889" y="266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652779" y="65462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61"/>
                  </a:lnTo>
                  <a:lnTo>
                    <a:pt x="8890" y="266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660399" y="654255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8890" y="482"/>
                  </a:lnTo>
                  <a:lnTo>
                    <a:pt x="0" y="4282"/>
                  </a:lnTo>
                  <a:lnTo>
                    <a:pt x="0" y="30962"/>
                  </a:lnTo>
                  <a:lnTo>
                    <a:pt x="10159" y="266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669289" y="653966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375"/>
                  </a:lnTo>
                  <a:lnTo>
                    <a:pt x="0" y="30077"/>
                  </a:lnTo>
                  <a:lnTo>
                    <a:pt x="8889" y="26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678179" y="6536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375"/>
                  </a:lnTo>
                  <a:lnTo>
                    <a:pt x="0" y="29674"/>
                  </a:lnTo>
                  <a:lnTo>
                    <a:pt x="8890" y="25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687070" y="65329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375"/>
                  </a:lnTo>
                  <a:lnTo>
                    <a:pt x="0" y="29271"/>
                  </a:lnTo>
                  <a:lnTo>
                    <a:pt x="8889" y="25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694689" y="653002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375"/>
                  </a:lnTo>
                  <a:lnTo>
                    <a:pt x="0" y="28925"/>
                  </a:lnTo>
                  <a:lnTo>
                    <a:pt x="8889" y="251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703579" y="652664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523"/>
                  </a:lnTo>
                  <a:lnTo>
                    <a:pt x="7620" y="25284"/>
                  </a:lnTo>
                  <a:lnTo>
                    <a:pt x="8890" y="248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712470" y="65232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78"/>
                  </a:lnTo>
                  <a:lnTo>
                    <a:pt x="8889" y="248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720089" y="651989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59" y="0"/>
                  </a:moveTo>
                  <a:lnTo>
                    <a:pt x="0" y="3857"/>
                  </a:lnTo>
                  <a:lnTo>
                    <a:pt x="0" y="28666"/>
                  </a:lnTo>
                  <a:lnTo>
                    <a:pt x="10159" y="2481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728979" y="651700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190"/>
                  </a:lnTo>
                  <a:lnTo>
                    <a:pt x="8890" y="248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737870" y="65136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97"/>
                  </a:lnTo>
                  <a:lnTo>
                    <a:pt x="8889" y="248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746760" y="65102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03"/>
                  </a:lnTo>
                  <a:lnTo>
                    <a:pt x="8890" y="248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754379" y="650687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691"/>
                  </a:lnTo>
                  <a:lnTo>
                    <a:pt x="10160" y="248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763270" y="650398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15"/>
                  </a:lnTo>
                  <a:lnTo>
                    <a:pt x="8889" y="248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772160" y="650060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2"/>
                  </a:lnTo>
                  <a:lnTo>
                    <a:pt x="8890" y="24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781049" y="64972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8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788670" y="649433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34"/>
                  </a:lnTo>
                  <a:lnTo>
                    <a:pt x="8889" y="248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797560" y="649096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0"/>
                  </a:lnTo>
                  <a:lnTo>
                    <a:pt x="8890" y="248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806449" y="648758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7"/>
                  </a:lnTo>
                  <a:lnTo>
                    <a:pt x="8890" y="248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814069" y="64842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735"/>
                  </a:lnTo>
                  <a:lnTo>
                    <a:pt x="10160" y="24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822960" y="64813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59"/>
                  </a:lnTo>
                  <a:lnTo>
                    <a:pt x="8890" y="248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831849" y="647794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65"/>
                  </a:lnTo>
                  <a:lnTo>
                    <a:pt x="8890" y="248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840740" y="647456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2"/>
                  </a:lnTo>
                  <a:lnTo>
                    <a:pt x="8890" y="24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848360" y="64716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8"/>
                  </a:lnTo>
                  <a:lnTo>
                    <a:pt x="8890" y="249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857249" y="646830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84"/>
                  </a:lnTo>
                  <a:lnTo>
                    <a:pt x="8890" y="249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866140" y="646492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91"/>
                  </a:lnTo>
                  <a:lnTo>
                    <a:pt x="8890" y="2492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875029" y="6458661"/>
              <a:ext cx="16510" cy="31750"/>
            </a:xfrm>
            <a:custGeom>
              <a:avLst/>
              <a:gdLst/>
              <a:ahLst/>
              <a:cxnLst/>
              <a:rect l="l" t="t" r="r" b="b"/>
              <a:pathLst>
                <a:path w="16509" h="31750">
                  <a:moveTo>
                    <a:pt x="16510" y="0"/>
                  </a:moveTo>
                  <a:lnTo>
                    <a:pt x="8890" y="2895"/>
                  </a:lnTo>
                  <a:lnTo>
                    <a:pt x="7620" y="3378"/>
                  </a:lnTo>
                  <a:lnTo>
                    <a:pt x="0" y="6273"/>
                  </a:lnTo>
                  <a:lnTo>
                    <a:pt x="0" y="31191"/>
                  </a:lnTo>
                  <a:lnTo>
                    <a:pt x="7620" y="28308"/>
                  </a:lnTo>
                  <a:lnTo>
                    <a:pt x="8890" y="27825"/>
                  </a:lnTo>
                  <a:lnTo>
                    <a:pt x="16510" y="2493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891540" y="645528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09"/>
                  </a:lnTo>
                  <a:lnTo>
                    <a:pt x="8890" y="249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900429" y="6451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16"/>
                  </a:lnTo>
                  <a:lnTo>
                    <a:pt x="8889" y="249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908049" y="644853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03"/>
                  </a:lnTo>
                  <a:lnTo>
                    <a:pt x="10159" y="249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916940" y="64456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28"/>
                  </a:lnTo>
                  <a:lnTo>
                    <a:pt x="8890" y="249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925829" y="64422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34"/>
                  </a:lnTo>
                  <a:lnTo>
                    <a:pt x="8889" y="249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934719" y="6438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1"/>
                  </a:lnTo>
                  <a:lnTo>
                    <a:pt x="8890" y="249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942340" y="643599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6"/>
                  </a:lnTo>
                  <a:lnTo>
                    <a:pt x="8890" y="249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951229" y="643261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53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960119" y="64292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59"/>
                  </a:lnTo>
                  <a:lnTo>
                    <a:pt x="8890" y="249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969010" y="642586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66"/>
                  </a:lnTo>
                  <a:lnTo>
                    <a:pt x="8890" y="249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976629" y="642297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71"/>
                  </a:lnTo>
                  <a:lnTo>
                    <a:pt x="8889" y="250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985519" y="641959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78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994410" y="64162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84"/>
                  </a:lnTo>
                  <a:lnTo>
                    <a:pt x="8890" y="250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1002029" y="641284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72"/>
                  </a:lnTo>
                  <a:lnTo>
                    <a:pt x="10159" y="2502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1010919" y="640995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97"/>
                  </a:lnTo>
                  <a:lnTo>
                    <a:pt x="8890" y="250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1019810" y="640657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03"/>
                  </a:lnTo>
                  <a:lnTo>
                    <a:pt x="8890" y="25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1028699" y="640320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0"/>
                  </a:lnTo>
                  <a:lnTo>
                    <a:pt x="8890" y="250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1036319" y="640031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5"/>
                  </a:lnTo>
                  <a:lnTo>
                    <a:pt x="8890" y="250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1045210" y="639693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2"/>
                  </a:lnTo>
                  <a:lnTo>
                    <a:pt x="8890" y="250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1054099" y="63935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8"/>
                  </a:lnTo>
                  <a:lnTo>
                    <a:pt x="8890" y="250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1062990" y="639018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35"/>
                  </a:lnTo>
                  <a:lnTo>
                    <a:pt x="8890" y="250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1070610" y="638729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0"/>
                  </a:lnTo>
                  <a:lnTo>
                    <a:pt x="8890" y="2507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1079499" y="638391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7"/>
                  </a:lnTo>
                  <a:lnTo>
                    <a:pt x="8890" y="250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1088390" y="63805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53"/>
                  </a:lnTo>
                  <a:lnTo>
                    <a:pt x="8890" y="250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1096010" y="637716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941"/>
                  </a:lnTo>
                  <a:lnTo>
                    <a:pt x="10159" y="2509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1104899" y="637427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65"/>
                  </a:lnTo>
                  <a:lnTo>
                    <a:pt x="8890" y="2509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1113790" y="63708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72"/>
                  </a:lnTo>
                  <a:lnTo>
                    <a:pt x="8890" y="251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1122679" y="636752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478"/>
                  </a:lnTo>
                  <a:lnTo>
                    <a:pt x="8889" y="251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1130299" y="636462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84"/>
                  </a:lnTo>
                  <a:lnTo>
                    <a:pt x="8890" y="251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1139190" y="636144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5079" y="1252"/>
                  </a:lnTo>
                  <a:lnTo>
                    <a:pt x="0" y="3180"/>
                  </a:lnTo>
                  <a:lnTo>
                    <a:pt x="0" y="28296"/>
                  </a:lnTo>
                  <a:lnTo>
                    <a:pt x="8890" y="2492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1148079" y="635852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89" y="0"/>
                  </a:moveTo>
                  <a:lnTo>
                    <a:pt x="0" y="2921"/>
                  </a:lnTo>
                  <a:lnTo>
                    <a:pt x="0" y="27849"/>
                  </a:lnTo>
                  <a:lnTo>
                    <a:pt x="8889" y="24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1155699" y="6355604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10159" y="0"/>
                  </a:moveTo>
                  <a:lnTo>
                    <a:pt x="0" y="3338"/>
                  </a:lnTo>
                  <a:lnTo>
                    <a:pt x="0" y="27883"/>
                  </a:lnTo>
                  <a:lnTo>
                    <a:pt x="10159" y="240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1164590" y="63531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018"/>
                  </a:lnTo>
                  <a:lnTo>
                    <a:pt x="8890" y="236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1173479" y="635017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921"/>
                  </a:lnTo>
                  <a:lnTo>
                    <a:pt x="0" y="26571"/>
                  </a:lnTo>
                  <a:lnTo>
                    <a:pt x="8889" y="232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1182369" y="634725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24"/>
                  </a:lnTo>
                  <a:lnTo>
                    <a:pt x="8890" y="227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31" name="object 2131"/>
          <p:cNvGrpSpPr/>
          <p:nvPr/>
        </p:nvGrpSpPr>
        <p:grpSpPr>
          <a:xfrm>
            <a:off x="1189989" y="6330562"/>
            <a:ext cx="52069" cy="40005"/>
            <a:chOff x="1189989" y="6330562"/>
            <a:chExt cx="52069" cy="40005"/>
          </a:xfrm>
        </p:grpSpPr>
        <p:sp>
          <p:nvSpPr>
            <p:cNvPr id="2132" name="object 2132"/>
            <p:cNvSpPr/>
            <p:nvPr/>
          </p:nvSpPr>
          <p:spPr>
            <a:xfrm>
              <a:off x="1189989" y="634433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158"/>
                  </a:lnTo>
                  <a:lnTo>
                    <a:pt x="3809" y="24714"/>
                  </a:lnTo>
                  <a:lnTo>
                    <a:pt x="10159" y="226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1198879" y="63418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591"/>
                  </a:lnTo>
                  <a:lnTo>
                    <a:pt x="8889" y="227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1207769" y="633890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666"/>
                  </a:lnTo>
                  <a:lnTo>
                    <a:pt x="8890" y="228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1216659" y="6335988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742"/>
                  </a:lnTo>
                  <a:lnTo>
                    <a:pt x="8890" y="22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1224279" y="633348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806"/>
                  </a:lnTo>
                  <a:lnTo>
                    <a:pt x="8889" y="22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1233169" y="63305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881"/>
                  </a:lnTo>
                  <a:lnTo>
                    <a:pt x="8890" y="23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38" name="object 2138"/>
          <p:cNvGrpSpPr/>
          <p:nvPr/>
        </p:nvGrpSpPr>
        <p:grpSpPr>
          <a:xfrm>
            <a:off x="1242060" y="6191250"/>
            <a:ext cx="476250" cy="162560"/>
            <a:chOff x="1242060" y="6191250"/>
            <a:chExt cx="476250" cy="162560"/>
          </a:xfrm>
        </p:grpSpPr>
        <p:sp>
          <p:nvSpPr>
            <p:cNvPr id="2139" name="object 2139"/>
            <p:cNvSpPr/>
            <p:nvPr/>
          </p:nvSpPr>
          <p:spPr>
            <a:xfrm>
              <a:off x="1242060" y="632764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956"/>
                  </a:lnTo>
                  <a:lnTo>
                    <a:pt x="8890" y="23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1249680" y="6324719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438"/>
                  </a:lnTo>
                  <a:lnTo>
                    <a:pt x="10159" y="231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1258570" y="632221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095"/>
                  </a:lnTo>
                  <a:lnTo>
                    <a:pt x="8890" y="232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1267460" y="6319293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70"/>
                  </a:lnTo>
                  <a:lnTo>
                    <a:pt x="8890" y="233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1276350" y="63163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245"/>
                  </a:lnTo>
                  <a:lnTo>
                    <a:pt x="8890" y="23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1283970" y="631386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10"/>
                  </a:lnTo>
                  <a:lnTo>
                    <a:pt x="8890" y="234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1292860" y="631094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85"/>
                  </a:lnTo>
                  <a:lnTo>
                    <a:pt x="8890" y="235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1301750" y="630802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460"/>
                  </a:lnTo>
                  <a:lnTo>
                    <a:pt x="8890" y="236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1310640" y="630510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35"/>
                  </a:lnTo>
                  <a:lnTo>
                    <a:pt x="8890" y="2368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1318260" y="630259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99"/>
                  </a:lnTo>
                  <a:lnTo>
                    <a:pt x="8890" y="237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1327150" y="629967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674"/>
                  </a:lnTo>
                  <a:lnTo>
                    <a:pt x="8890" y="238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1336040" y="6296755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749"/>
                  </a:lnTo>
                  <a:lnTo>
                    <a:pt x="8890" y="23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1343660" y="629383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3338"/>
                  </a:lnTo>
                  <a:lnTo>
                    <a:pt x="0" y="27231"/>
                  </a:lnTo>
                  <a:lnTo>
                    <a:pt x="10159" y="239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1352550" y="6291329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889"/>
                  </a:lnTo>
                  <a:lnTo>
                    <a:pt x="8890" y="24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1361440" y="6288407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964"/>
                  </a:lnTo>
                  <a:lnTo>
                    <a:pt x="8890" y="24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1370330" y="628548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039"/>
                  </a:lnTo>
                  <a:lnTo>
                    <a:pt x="8889" y="241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1377950" y="6282982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03"/>
                  </a:lnTo>
                  <a:lnTo>
                    <a:pt x="8890" y="2425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1386840" y="628006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78"/>
                  </a:lnTo>
                  <a:lnTo>
                    <a:pt x="8890" y="243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1395730" y="627713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253"/>
                  </a:lnTo>
                  <a:lnTo>
                    <a:pt x="8889" y="244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1404620" y="6274217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921"/>
                  </a:lnTo>
                  <a:lnTo>
                    <a:pt x="0" y="27328"/>
                  </a:lnTo>
                  <a:lnTo>
                    <a:pt x="8890" y="244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1412240" y="627198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2540" y="1818"/>
                  </a:lnTo>
                  <a:lnTo>
                    <a:pt x="0" y="2653"/>
                  </a:lnTo>
                  <a:lnTo>
                    <a:pt x="0" y="27124"/>
                  </a:lnTo>
                  <a:lnTo>
                    <a:pt x="8890" y="242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1421130" y="626943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545"/>
                  </a:lnTo>
                  <a:lnTo>
                    <a:pt x="0" y="26823"/>
                  </a:lnTo>
                  <a:lnTo>
                    <a:pt x="8889" y="23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1430020" y="626689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22"/>
                  </a:lnTo>
                  <a:lnTo>
                    <a:pt x="8890" y="236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1437640" y="6264344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2909"/>
                  </a:lnTo>
                  <a:lnTo>
                    <a:pt x="0" y="26628"/>
                  </a:lnTo>
                  <a:lnTo>
                    <a:pt x="10159" y="233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1446530" y="62621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545"/>
                  </a:lnTo>
                  <a:lnTo>
                    <a:pt x="0" y="25963"/>
                  </a:lnTo>
                  <a:lnTo>
                    <a:pt x="5079" y="24337"/>
                  </a:lnTo>
                  <a:lnTo>
                    <a:pt x="8889" y="23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1455420" y="6259617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545"/>
                  </a:lnTo>
                  <a:lnTo>
                    <a:pt x="0" y="25884"/>
                  </a:lnTo>
                  <a:lnTo>
                    <a:pt x="8890" y="23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1464310" y="62570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102"/>
                  </a:lnTo>
                  <a:lnTo>
                    <a:pt x="8890" y="237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1471930" y="625488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545"/>
                  </a:lnTo>
                  <a:lnTo>
                    <a:pt x="0" y="26288"/>
                  </a:lnTo>
                  <a:lnTo>
                    <a:pt x="8889" y="23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1480820" y="625234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05"/>
                  </a:lnTo>
                  <a:lnTo>
                    <a:pt x="8890" y="24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1489710" y="624979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6722"/>
                  </a:lnTo>
                  <a:lnTo>
                    <a:pt x="8890" y="243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1497330" y="624725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2909"/>
                  </a:lnTo>
                  <a:lnTo>
                    <a:pt x="0" y="27272"/>
                  </a:lnTo>
                  <a:lnTo>
                    <a:pt x="10159" y="2461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1506220" y="624507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7126"/>
                  </a:lnTo>
                  <a:lnTo>
                    <a:pt x="8890" y="24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1515110" y="624252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343"/>
                  </a:lnTo>
                  <a:lnTo>
                    <a:pt x="8890" y="250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1524000" y="6239979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560"/>
                  </a:lnTo>
                  <a:lnTo>
                    <a:pt x="8890" y="252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1531620" y="6237434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59" h="28575">
                  <a:moveTo>
                    <a:pt x="10160" y="0"/>
                  </a:moveTo>
                  <a:lnTo>
                    <a:pt x="0" y="2909"/>
                  </a:lnTo>
                  <a:lnTo>
                    <a:pt x="0" y="28110"/>
                  </a:lnTo>
                  <a:lnTo>
                    <a:pt x="10160" y="254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1540510" y="623525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7964"/>
                  </a:lnTo>
                  <a:lnTo>
                    <a:pt x="8890" y="25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1549400" y="62327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181"/>
                  </a:lnTo>
                  <a:lnTo>
                    <a:pt x="8890" y="25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1558290" y="62301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398"/>
                  </a:lnTo>
                  <a:lnTo>
                    <a:pt x="8890" y="26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1565910" y="62279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584"/>
                  </a:lnTo>
                  <a:lnTo>
                    <a:pt x="8890" y="262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1574800" y="622543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802"/>
                  </a:lnTo>
                  <a:lnTo>
                    <a:pt x="8890" y="264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583690" y="62228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9019"/>
                  </a:lnTo>
                  <a:lnTo>
                    <a:pt x="8890" y="266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1591310" y="6220342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2909"/>
                  </a:lnTo>
                  <a:lnTo>
                    <a:pt x="0" y="29569"/>
                  </a:lnTo>
                  <a:lnTo>
                    <a:pt x="10159" y="2690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1600200" y="62181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422"/>
                  </a:lnTo>
                  <a:lnTo>
                    <a:pt x="8890" y="270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1609090" y="62156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640"/>
                  </a:lnTo>
                  <a:lnTo>
                    <a:pt x="8890" y="273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1617980" y="6213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29857"/>
                  </a:lnTo>
                  <a:lnTo>
                    <a:pt x="8889" y="275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1625600" y="621088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043"/>
                  </a:lnTo>
                  <a:lnTo>
                    <a:pt x="8889" y="277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1634490" y="62083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545"/>
                  </a:lnTo>
                  <a:lnTo>
                    <a:pt x="0" y="30261"/>
                  </a:lnTo>
                  <a:lnTo>
                    <a:pt x="8890" y="279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1643380" y="620579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478"/>
                  </a:lnTo>
                  <a:lnTo>
                    <a:pt x="8889" y="281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1652270" y="620325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695"/>
                  </a:lnTo>
                  <a:lnTo>
                    <a:pt x="8890" y="283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1659890" y="62010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881"/>
                  </a:lnTo>
                  <a:lnTo>
                    <a:pt x="8890" y="28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1668780" y="6198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545"/>
                  </a:lnTo>
                  <a:lnTo>
                    <a:pt x="0" y="31099"/>
                  </a:lnTo>
                  <a:lnTo>
                    <a:pt x="8889" y="287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677670" y="619597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545"/>
                  </a:lnTo>
                  <a:lnTo>
                    <a:pt x="0" y="31316"/>
                  </a:lnTo>
                  <a:lnTo>
                    <a:pt x="8890" y="2898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685290" y="6193431"/>
              <a:ext cx="10160" cy="32384"/>
            </a:xfrm>
            <a:custGeom>
              <a:avLst/>
              <a:gdLst/>
              <a:ahLst/>
              <a:cxnLst/>
              <a:rect l="l" t="t" r="r" b="b"/>
              <a:pathLst>
                <a:path w="10160" h="32385">
                  <a:moveTo>
                    <a:pt x="10160" y="0"/>
                  </a:moveTo>
                  <a:lnTo>
                    <a:pt x="0" y="2909"/>
                  </a:lnTo>
                  <a:lnTo>
                    <a:pt x="0" y="31866"/>
                  </a:lnTo>
                  <a:lnTo>
                    <a:pt x="10160" y="292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1694180" y="619125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545"/>
                  </a:lnTo>
                  <a:lnTo>
                    <a:pt x="0" y="31719"/>
                  </a:lnTo>
                  <a:lnTo>
                    <a:pt x="8889" y="293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1703070" y="61912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391"/>
                  </a:lnTo>
                  <a:lnTo>
                    <a:pt x="8890" y="27063"/>
                  </a:lnTo>
                  <a:lnTo>
                    <a:pt x="8890" y="14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1711960" y="6206066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2246"/>
                  </a:lnTo>
                  <a:lnTo>
                    <a:pt x="6350" y="10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5" name="object 2195"/>
          <p:cNvGrpSpPr/>
          <p:nvPr/>
        </p:nvGrpSpPr>
        <p:grpSpPr>
          <a:xfrm>
            <a:off x="1229360" y="6489181"/>
            <a:ext cx="3342640" cy="368935"/>
            <a:chOff x="1229360" y="6489181"/>
            <a:chExt cx="3342640" cy="368935"/>
          </a:xfrm>
        </p:grpSpPr>
        <p:sp>
          <p:nvSpPr>
            <p:cNvPr id="2196" name="object 2196"/>
            <p:cNvSpPr/>
            <p:nvPr/>
          </p:nvSpPr>
          <p:spPr>
            <a:xfrm>
              <a:off x="1229360" y="6855197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5400" y="0"/>
                  </a:moveTo>
                  <a:lnTo>
                    <a:pt x="0" y="2802"/>
                  </a:lnTo>
                  <a:lnTo>
                    <a:pt x="25400" y="280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1252220" y="6851974"/>
              <a:ext cx="31750" cy="6350"/>
            </a:xfrm>
            <a:custGeom>
              <a:avLst/>
              <a:gdLst/>
              <a:ahLst/>
              <a:cxnLst/>
              <a:rect l="l" t="t" r="r" b="b"/>
              <a:pathLst>
                <a:path w="31750" h="6350">
                  <a:moveTo>
                    <a:pt x="31750" y="0"/>
                  </a:moveTo>
                  <a:lnTo>
                    <a:pt x="0" y="3503"/>
                  </a:lnTo>
                  <a:lnTo>
                    <a:pt x="0" y="6025"/>
                  </a:lnTo>
                  <a:lnTo>
                    <a:pt x="31750" y="60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1281430" y="6848891"/>
              <a:ext cx="30480" cy="9525"/>
            </a:xfrm>
            <a:custGeom>
              <a:avLst/>
              <a:gdLst/>
              <a:ahLst/>
              <a:cxnLst/>
              <a:rect l="l" t="t" r="r" b="b"/>
              <a:pathLst>
                <a:path w="30480" h="9525">
                  <a:moveTo>
                    <a:pt x="30479" y="0"/>
                  </a:moveTo>
                  <a:lnTo>
                    <a:pt x="0" y="3363"/>
                  </a:lnTo>
                  <a:lnTo>
                    <a:pt x="0" y="9108"/>
                  </a:lnTo>
                  <a:lnTo>
                    <a:pt x="30479" y="91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1309370" y="6845668"/>
              <a:ext cx="31750" cy="12700"/>
            </a:xfrm>
            <a:custGeom>
              <a:avLst/>
              <a:gdLst/>
              <a:ahLst/>
              <a:cxnLst/>
              <a:rect l="l" t="t" r="r" b="b"/>
              <a:pathLst>
                <a:path w="31750" h="12700">
                  <a:moveTo>
                    <a:pt x="31750" y="0"/>
                  </a:moveTo>
                  <a:lnTo>
                    <a:pt x="0" y="3503"/>
                  </a:lnTo>
                  <a:lnTo>
                    <a:pt x="0" y="12331"/>
                  </a:lnTo>
                  <a:lnTo>
                    <a:pt x="31750" y="1233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1338580" y="6842585"/>
              <a:ext cx="30480" cy="15875"/>
            </a:xfrm>
            <a:custGeom>
              <a:avLst/>
              <a:gdLst/>
              <a:ahLst/>
              <a:cxnLst/>
              <a:rect l="l" t="t" r="r" b="b"/>
              <a:pathLst>
                <a:path w="30480" h="15875">
                  <a:moveTo>
                    <a:pt x="30479" y="0"/>
                  </a:moveTo>
                  <a:lnTo>
                    <a:pt x="0" y="3363"/>
                  </a:lnTo>
                  <a:lnTo>
                    <a:pt x="0" y="15414"/>
                  </a:lnTo>
                  <a:lnTo>
                    <a:pt x="30479" y="154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1366520" y="6839502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80" h="19050">
                  <a:moveTo>
                    <a:pt x="30480" y="0"/>
                  </a:moveTo>
                  <a:lnTo>
                    <a:pt x="0" y="3363"/>
                  </a:lnTo>
                  <a:lnTo>
                    <a:pt x="0" y="18496"/>
                  </a:lnTo>
                  <a:lnTo>
                    <a:pt x="30480" y="184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1394460" y="6836280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31750" y="0"/>
                  </a:moveTo>
                  <a:lnTo>
                    <a:pt x="0" y="3503"/>
                  </a:lnTo>
                  <a:lnTo>
                    <a:pt x="0" y="21719"/>
                  </a:lnTo>
                  <a:lnTo>
                    <a:pt x="15240" y="21719"/>
                  </a:lnTo>
                  <a:lnTo>
                    <a:pt x="31750" y="200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1423670" y="6833197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80" h="23495">
                  <a:moveTo>
                    <a:pt x="30480" y="0"/>
                  </a:moveTo>
                  <a:lnTo>
                    <a:pt x="0" y="3363"/>
                  </a:lnTo>
                  <a:lnTo>
                    <a:pt x="0" y="23362"/>
                  </a:lnTo>
                  <a:lnTo>
                    <a:pt x="30480" y="202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1451610" y="6830114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565"/>
                  </a:lnTo>
                  <a:lnTo>
                    <a:pt x="30480" y="204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1479550" y="682703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768"/>
                  </a:lnTo>
                  <a:lnTo>
                    <a:pt x="30480" y="206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1507490" y="6823808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3503"/>
                  </a:lnTo>
                  <a:lnTo>
                    <a:pt x="0" y="24111"/>
                  </a:lnTo>
                  <a:lnTo>
                    <a:pt x="31750" y="208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1536700" y="682072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80" y="0"/>
                  </a:moveTo>
                  <a:lnTo>
                    <a:pt x="0" y="3363"/>
                  </a:lnTo>
                  <a:lnTo>
                    <a:pt x="0" y="24183"/>
                  </a:lnTo>
                  <a:lnTo>
                    <a:pt x="30480" y="210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1564640" y="6817642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79" y="0"/>
                  </a:moveTo>
                  <a:lnTo>
                    <a:pt x="0" y="3363"/>
                  </a:lnTo>
                  <a:lnTo>
                    <a:pt x="0" y="24386"/>
                  </a:lnTo>
                  <a:lnTo>
                    <a:pt x="30479" y="2124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1592580" y="681441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5">
                  <a:moveTo>
                    <a:pt x="31750" y="0"/>
                  </a:moveTo>
                  <a:lnTo>
                    <a:pt x="0" y="3503"/>
                  </a:lnTo>
                  <a:lnTo>
                    <a:pt x="0" y="24729"/>
                  </a:lnTo>
                  <a:lnTo>
                    <a:pt x="31750" y="2145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1621790" y="6811337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79" y="0"/>
                  </a:moveTo>
                  <a:lnTo>
                    <a:pt x="0" y="3363"/>
                  </a:lnTo>
                  <a:lnTo>
                    <a:pt x="0" y="24801"/>
                  </a:lnTo>
                  <a:lnTo>
                    <a:pt x="30479" y="21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649730" y="6808254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80" y="0"/>
                  </a:moveTo>
                  <a:lnTo>
                    <a:pt x="0" y="3363"/>
                  </a:lnTo>
                  <a:lnTo>
                    <a:pt x="0" y="25003"/>
                  </a:lnTo>
                  <a:lnTo>
                    <a:pt x="30480" y="218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1677670" y="6805031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46"/>
                  </a:lnTo>
                  <a:lnTo>
                    <a:pt x="31750" y="220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1706880" y="680194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418"/>
                  </a:lnTo>
                  <a:lnTo>
                    <a:pt x="30480" y="22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1734820" y="6798865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621"/>
                  </a:lnTo>
                  <a:lnTo>
                    <a:pt x="30480" y="2247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1762760" y="679564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4">
                  <a:moveTo>
                    <a:pt x="31750" y="0"/>
                  </a:moveTo>
                  <a:lnTo>
                    <a:pt x="0" y="3503"/>
                  </a:lnTo>
                  <a:lnTo>
                    <a:pt x="0" y="25964"/>
                  </a:lnTo>
                  <a:lnTo>
                    <a:pt x="31750" y="226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1791970" y="679255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6036"/>
                  </a:lnTo>
                  <a:lnTo>
                    <a:pt x="30480" y="228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1819910" y="6789477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239"/>
                  </a:lnTo>
                  <a:lnTo>
                    <a:pt x="30479" y="230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1847850" y="6786254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82"/>
                  </a:lnTo>
                  <a:lnTo>
                    <a:pt x="31750" y="233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1877060" y="6783171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654"/>
                  </a:lnTo>
                  <a:lnTo>
                    <a:pt x="30479" y="23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1905000" y="6780088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6857"/>
                  </a:lnTo>
                  <a:lnTo>
                    <a:pt x="30480" y="237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1932940" y="6776865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200"/>
                  </a:lnTo>
                  <a:lnTo>
                    <a:pt x="31750" y="239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1962150" y="677378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7271"/>
                  </a:lnTo>
                  <a:lnTo>
                    <a:pt x="30480" y="241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1990090" y="67706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474"/>
                  </a:lnTo>
                  <a:lnTo>
                    <a:pt x="30480" y="243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2018030" y="6767616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677"/>
                  </a:lnTo>
                  <a:lnTo>
                    <a:pt x="30480" y="245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2045970" y="6764393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020"/>
                  </a:lnTo>
                  <a:lnTo>
                    <a:pt x="31750" y="2474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2075180" y="676131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092"/>
                  </a:lnTo>
                  <a:lnTo>
                    <a:pt x="30480" y="249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2103120" y="675822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295"/>
                  </a:lnTo>
                  <a:lnTo>
                    <a:pt x="30480" y="251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2131060" y="6755005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8638"/>
                  </a:lnTo>
                  <a:lnTo>
                    <a:pt x="31750" y="2536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2160270" y="675192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80" y="0"/>
                  </a:moveTo>
                  <a:lnTo>
                    <a:pt x="0" y="3363"/>
                  </a:lnTo>
                  <a:lnTo>
                    <a:pt x="0" y="28710"/>
                  </a:lnTo>
                  <a:lnTo>
                    <a:pt x="30480" y="255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2188210" y="674883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79" y="0"/>
                  </a:moveTo>
                  <a:lnTo>
                    <a:pt x="0" y="3363"/>
                  </a:lnTo>
                  <a:lnTo>
                    <a:pt x="0" y="28913"/>
                  </a:lnTo>
                  <a:lnTo>
                    <a:pt x="30479" y="25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2216150" y="6745616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256"/>
                  </a:lnTo>
                  <a:lnTo>
                    <a:pt x="31750" y="2598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2245360" y="6742533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79" y="0"/>
                  </a:moveTo>
                  <a:lnTo>
                    <a:pt x="0" y="3363"/>
                  </a:lnTo>
                  <a:lnTo>
                    <a:pt x="0" y="29327"/>
                  </a:lnTo>
                  <a:lnTo>
                    <a:pt x="30479" y="2618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2273300" y="673945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80" y="0"/>
                  </a:moveTo>
                  <a:lnTo>
                    <a:pt x="0" y="3363"/>
                  </a:lnTo>
                  <a:lnTo>
                    <a:pt x="0" y="29530"/>
                  </a:lnTo>
                  <a:lnTo>
                    <a:pt x="30480" y="263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2301240" y="6736228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29873"/>
                  </a:lnTo>
                  <a:lnTo>
                    <a:pt x="31750" y="2660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2330450" y="673314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29945"/>
                  </a:lnTo>
                  <a:lnTo>
                    <a:pt x="30480" y="26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2358390" y="67300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30148"/>
                  </a:lnTo>
                  <a:lnTo>
                    <a:pt x="30480" y="2700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2386330" y="6726839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491"/>
                  </a:lnTo>
                  <a:lnTo>
                    <a:pt x="31750" y="272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2415540" y="6723756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563"/>
                  </a:lnTo>
                  <a:lnTo>
                    <a:pt x="30480" y="2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2443480" y="672067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766"/>
                  </a:lnTo>
                  <a:lnTo>
                    <a:pt x="30480" y="2762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2471420" y="6717450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1109"/>
                  </a:lnTo>
                  <a:lnTo>
                    <a:pt x="31750" y="2783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2500630" y="6714367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181"/>
                  </a:lnTo>
                  <a:lnTo>
                    <a:pt x="30480" y="28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2528570" y="67112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383"/>
                  </a:lnTo>
                  <a:lnTo>
                    <a:pt x="30480" y="282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2556510" y="67080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726"/>
                  </a:lnTo>
                  <a:lnTo>
                    <a:pt x="31750" y="284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2585720" y="6704979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1798"/>
                  </a:lnTo>
                  <a:lnTo>
                    <a:pt x="30480" y="286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2613660" y="67018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79" y="0"/>
                  </a:moveTo>
                  <a:lnTo>
                    <a:pt x="0" y="3363"/>
                  </a:lnTo>
                  <a:lnTo>
                    <a:pt x="0" y="32001"/>
                  </a:lnTo>
                  <a:lnTo>
                    <a:pt x="30479" y="288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2641600" y="669881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2204"/>
                  </a:lnTo>
                  <a:lnTo>
                    <a:pt x="30480" y="290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2669540" y="6695590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47"/>
                  </a:lnTo>
                  <a:lnTo>
                    <a:pt x="31750" y="292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2698750" y="669250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80" h="33020">
                  <a:moveTo>
                    <a:pt x="30480" y="0"/>
                  </a:moveTo>
                  <a:lnTo>
                    <a:pt x="0" y="3363"/>
                  </a:lnTo>
                  <a:lnTo>
                    <a:pt x="0" y="32619"/>
                  </a:lnTo>
                  <a:lnTo>
                    <a:pt x="30480" y="294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2726690" y="668928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962"/>
                  </a:lnTo>
                  <a:lnTo>
                    <a:pt x="31750" y="296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2755900" y="6686202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034"/>
                  </a:lnTo>
                  <a:lnTo>
                    <a:pt x="30480" y="298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2783840" y="6683119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300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2811780" y="6679896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580"/>
                  </a:lnTo>
                  <a:lnTo>
                    <a:pt x="31750" y="303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2840990" y="6676813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651"/>
                  </a:lnTo>
                  <a:lnTo>
                    <a:pt x="30480" y="305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2868930" y="6673730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3854"/>
                  </a:lnTo>
                  <a:lnTo>
                    <a:pt x="30480" y="3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2896870" y="667064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4057"/>
                  </a:lnTo>
                  <a:lnTo>
                    <a:pt x="30480" y="309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2924810" y="6667424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400"/>
                  </a:lnTo>
                  <a:lnTo>
                    <a:pt x="31750" y="311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2954020" y="6664342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80" y="0"/>
                  </a:moveTo>
                  <a:lnTo>
                    <a:pt x="0" y="3363"/>
                  </a:lnTo>
                  <a:lnTo>
                    <a:pt x="0" y="34472"/>
                  </a:lnTo>
                  <a:lnTo>
                    <a:pt x="30480" y="313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2981960" y="6661259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79" y="0"/>
                  </a:moveTo>
                  <a:lnTo>
                    <a:pt x="0" y="3363"/>
                  </a:lnTo>
                  <a:lnTo>
                    <a:pt x="0" y="34675"/>
                  </a:lnTo>
                  <a:lnTo>
                    <a:pt x="30479" y="315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3009900" y="6658036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018"/>
                  </a:lnTo>
                  <a:lnTo>
                    <a:pt x="31750" y="317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3039110" y="6654953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79" y="0"/>
                  </a:moveTo>
                  <a:lnTo>
                    <a:pt x="0" y="3363"/>
                  </a:lnTo>
                  <a:lnTo>
                    <a:pt x="0" y="35090"/>
                  </a:lnTo>
                  <a:lnTo>
                    <a:pt x="30479" y="319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3067050" y="6651870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80" y="0"/>
                  </a:moveTo>
                  <a:lnTo>
                    <a:pt x="0" y="3363"/>
                  </a:lnTo>
                  <a:lnTo>
                    <a:pt x="0" y="35293"/>
                  </a:lnTo>
                  <a:lnTo>
                    <a:pt x="30480" y="321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3094989" y="6648647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636"/>
                  </a:lnTo>
                  <a:lnTo>
                    <a:pt x="31750" y="323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3124200" y="6645564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707"/>
                  </a:lnTo>
                  <a:lnTo>
                    <a:pt x="30480" y="325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3152139" y="6642481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10"/>
                  </a:lnTo>
                  <a:lnTo>
                    <a:pt x="30480" y="327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3180080" y="6639258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29">
                  <a:moveTo>
                    <a:pt x="31750" y="0"/>
                  </a:moveTo>
                  <a:lnTo>
                    <a:pt x="0" y="3503"/>
                  </a:lnTo>
                  <a:lnTo>
                    <a:pt x="0" y="36253"/>
                  </a:lnTo>
                  <a:lnTo>
                    <a:pt x="3809" y="35861"/>
                  </a:lnTo>
                  <a:lnTo>
                    <a:pt x="31750" y="3258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3209289" y="6636176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66"/>
                  </a:lnTo>
                  <a:lnTo>
                    <a:pt x="30480" y="323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3237230" y="6633093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79" h="36195">
                  <a:moveTo>
                    <a:pt x="30480" y="0"/>
                  </a:moveTo>
                  <a:lnTo>
                    <a:pt x="0" y="3363"/>
                  </a:lnTo>
                  <a:lnTo>
                    <a:pt x="0" y="35773"/>
                  </a:lnTo>
                  <a:lnTo>
                    <a:pt x="30480" y="322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3265170" y="6629870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721"/>
                  </a:lnTo>
                  <a:lnTo>
                    <a:pt x="31750" y="3199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3294380" y="6626787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80" y="0"/>
                  </a:moveTo>
                  <a:lnTo>
                    <a:pt x="0" y="3363"/>
                  </a:lnTo>
                  <a:lnTo>
                    <a:pt x="0" y="35380"/>
                  </a:lnTo>
                  <a:lnTo>
                    <a:pt x="30480" y="31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3322320" y="6623704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79" y="0"/>
                  </a:moveTo>
                  <a:lnTo>
                    <a:pt x="0" y="3363"/>
                  </a:lnTo>
                  <a:lnTo>
                    <a:pt x="0" y="35187"/>
                  </a:lnTo>
                  <a:lnTo>
                    <a:pt x="30479" y="316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3350260" y="6620481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135"/>
                  </a:lnTo>
                  <a:lnTo>
                    <a:pt x="31750" y="314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3379470" y="6617398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794"/>
                  </a:lnTo>
                  <a:lnTo>
                    <a:pt x="30479" y="31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3407410" y="661431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601"/>
                  </a:lnTo>
                  <a:lnTo>
                    <a:pt x="30479" y="3102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3435350" y="6611233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409"/>
                  </a:lnTo>
                  <a:lnTo>
                    <a:pt x="30479" y="3083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3463289" y="6608010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357"/>
                  </a:lnTo>
                  <a:lnTo>
                    <a:pt x="31750" y="306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3492500" y="660492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79" y="0"/>
                  </a:moveTo>
                  <a:lnTo>
                    <a:pt x="0" y="3363"/>
                  </a:lnTo>
                  <a:lnTo>
                    <a:pt x="0" y="34015"/>
                  </a:lnTo>
                  <a:lnTo>
                    <a:pt x="30479" y="304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3520439" y="6601844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80" y="0"/>
                  </a:moveTo>
                  <a:lnTo>
                    <a:pt x="0" y="3363"/>
                  </a:lnTo>
                  <a:lnTo>
                    <a:pt x="0" y="33823"/>
                  </a:lnTo>
                  <a:lnTo>
                    <a:pt x="30480" y="302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3548380" y="6598621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90">
                  <a:moveTo>
                    <a:pt x="31750" y="0"/>
                  </a:moveTo>
                  <a:lnTo>
                    <a:pt x="0" y="3503"/>
                  </a:lnTo>
                  <a:lnTo>
                    <a:pt x="0" y="33771"/>
                  </a:lnTo>
                  <a:lnTo>
                    <a:pt x="31750" y="3004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3577589" y="6595538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429"/>
                  </a:lnTo>
                  <a:lnTo>
                    <a:pt x="30480" y="298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3605530" y="6592455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296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3633470" y="6589232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185"/>
                  </a:lnTo>
                  <a:lnTo>
                    <a:pt x="31750" y="294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3662680" y="6586150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80" y="0"/>
                  </a:moveTo>
                  <a:lnTo>
                    <a:pt x="0" y="3363"/>
                  </a:lnTo>
                  <a:lnTo>
                    <a:pt x="0" y="32843"/>
                  </a:lnTo>
                  <a:lnTo>
                    <a:pt x="30480" y="292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3690620" y="658306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3363"/>
                  </a:lnTo>
                  <a:lnTo>
                    <a:pt x="0" y="32651"/>
                  </a:lnTo>
                  <a:lnTo>
                    <a:pt x="30479" y="290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3718560" y="657984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99"/>
                  </a:lnTo>
                  <a:lnTo>
                    <a:pt x="31750" y="2887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3747770" y="657368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59">
                  <a:moveTo>
                    <a:pt x="58420" y="0"/>
                  </a:moveTo>
                  <a:lnTo>
                    <a:pt x="30480" y="3086"/>
                  </a:lnTo>
                  <a:lnTo>
                    <a:pt x="27940" y="3365"/>
                  </a:lnTo>
                  <a:lnTo>
                    <a:pt x="0" y="6451"/>
                  </a:lnTo>
                  <a:lnTo>
                    <a:pt x="0" y="35344"/>
                  </a:lnTo>
                  <a:lnTo>
                    <a:pt x="27940" y="32067"/>
                  </a:lnTo>
                  <a:lnTo>
                    <a:pt x="58420" y="28486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3803650" y="6570455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750" y="0"/>
                  </a:moveTo>
                  <a:lnTo>
                    <a:pt x="0" y="3503"/>
                  </a:lnTo>
                  <a:lnTo>
                    <a:pt x="0" y="32012"/>
                  </a:lnTo>
                  <a:lnTo>
                    <a:pt x="31750" y="282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3832860" y="6567372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671"/>
                  </a:lnTo>
                  <a:lnTo>
                    <a:pt x="30479" y="28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3860800" y="656429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479"/>
                  </a:lnTo>
                  <a:lnTo>
                    <a:pt x="30479" y="27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3888739" y="65610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426"/>
                  </a:lnTo>
                  <a:lnTo>
                    <a:pt x="31750" y="277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3917950" y="6557984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79" y="0"/>
                  </a:moveTo>
                  <a:lnTo>
                    <a:pt x="0" y="3363"/>
                  </a:lnTo>
                  <a:lnTo>
                    <a:pt x="0" y="31085"/>
                  </a:lnTo>
                  <a:lnTo>
                    <a:pt x="30479" y="27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3945889" y="6554901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893"/>
                  </a:lnTo>
                  <a:lnTo>
                    <a:pt x="30480" y="273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3973830" y="655167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840"/>
                  </a:lnTo>
                  <a:lnTo>
                    <a:pt x="31750" y="2711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4003039" y="6548595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499"/>
                  </a:lnTo>
                  <a:lnTo>
                    <a:pt x="30480" y="269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4030980" y="654551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3363"/>
                  </a:lnTo>
                  <a:lnTo>
                    <a:pt x="0" y="30307"/>
                  </a:lnTo>
                  <a:lnTo>
                    <a:pt x="30480" y="267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4058920" y="6542429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3363"/>
                  </a:lnTo>
                  <a:lnTo>
                    <a:pt x="0" y="30114"/>
                  </a:lnTo>
                  <a:lnTo>
                    <a:pt x="30479" y="265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4086860" y="6539207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30062"/>
                  </a:lnTo>
                  <a:lnTo>
                    <a:pt x="31750" y="263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4116070" y="653612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721"/>
                  </a:lnTo>
                  <a:lnTo>
                    <a:pt x="30479" y="261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4144010" y="653304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528"/>
                  </a:lnTo>
                  <a:lnTo>
                    <a:pt x="30479" y="2595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4171950" y="6529818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476"/>
                  </a:lnTo>
                  <a:lnTo>
                    <a:pt x="31750" y="257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4201160" y="6526735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9135"/>
                  </a:lnTo>
                  <a:lnTo>
                    <a:pt x="30479" y="255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4229100" y="6523512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9082"/>
                  </a:lnTo>
                  <a:lnTo>
                    <a:pt x="31750" y="253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4258310" y="652042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8741"/>
                  </a:lnTo>
                  <a:lnTo>
                    <a:pt x="30479" y="2516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4286250" y="6517346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3363"/>
                  </a:lnTo>
                  <a:lnTo>
                    <a:pt x="0" y="28549"/>
                  </a:lnTo>
                  <a:lnTo>
                    <a:pt x="30479" y="2497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4314189" y="6514264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8356"/>
                  </a:lnTo>
                  <a:lnTo>
                    <a:pt x="30480" y="2478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4342130" y="6511041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304"/>
                  </a:lnTo>
                  <a:lnTo>
                    <a:pt x="31750" y="2458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4371339" y="650795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7963"/>
                  </a:lnTo>
                  <a:lnTo>
                    <a:pt x="30480" y="243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4399280" y="6504875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770"/>
                  </a:lnTo>
                  <a:lnTo>
                    <a:pt x="30480" y="2419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4427220" y="6501652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31750" y="0"/>
                  </a:moveTo>
                  <a:lnTo>
                    <a:pt x="0" y="3503"/>
                  </a:lnTo>
                  <a:lnTo>
                    <a:pt x="0" y="27718"/>
                  </a:lnTo>
                  <a:lnTo>
                    <a:pt x="31750" y="2399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4456430" y="649856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376"/>
                  </a:lnTo>
                  <a:lnTo>
                    <a:pt x="30480" y="23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4484369" y="64954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7184"/>
                  </a:lnTo>
                  <a:lnTo>
                    <a:pt x="30479" y="23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4512310" y="6492263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132"/>
                  </a:lnTo>
                  <a:lnTo>
                    <a:pt x="31750" y="2341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4541519" y="648918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6790"/>
                  </a:lnTo>
                  <a:lnTo>
                    <a:pt x="30479" y="2321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3" name="object 2313"/>
          <p:cNvGrpSpPr/>
          <p:nvPr/>
        </p:nvGrpSpPr>
        <p:grpSpPr>
          <a:xfrm>
            <a:off x="4569459" y="6461015"/>
            <a:ext cx="257810" cy="52069"/>
            <a:chOff x="4569459" y="6461015"/>
            <a:chExt cx="257810" cy="52069"/>
          </a:xfrm>
        </p:grpSpPr>
        <p:sp>
          <p:nvSpPr>
            <p:cNvPr id="2314" name="object 2314"/>
            <p:cNvSpPr/>
            <p:nvPr/>
          </p:nvSpPr>
          <p:spPr>
            <a:xfrm>
              <a:off x="4569459" y="6486098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598"/>
                  </a:lnTo>
                  <a:lnTo>
                    <a:pt x="30479" y="230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4597399" y="648287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46"/>
                  </a:lnTo>
                  <a:lnTo>
                    <a:pt x="31750" y="2282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4626609" y="6479792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204"/>
                  </a:lnTo>
                  <a:lnTo>
                    <a:pt x="30479" y="226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4654549" y="647670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4">
                  <a:moveTo>
                    <a:pt x="30479" y="0"/>
                  </a:moveTo>
                  <a:lnTo>
                    <a:pt x="0" y="3363"/>
                  </a:lnTo>
                  <a:lnTo>
                    <a:pt x="0" y="26012"/>
                  </a:lnTo>
                  <a:lnTo>
                    <a:pt x="30479" y="2243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4682489" y="6473626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820"/>
                  </a:lnTo>
                  <a:lnTo>
                    <a:pt x="30480" y="2224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4710429" y="6470403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3503"/>
                  </a:lnTo>
                  <a:lnTo>
                    <a:pt x="0" y="25767"/>
                  </a:lnTo>
                  <a:lnTo>
                    <a:pt x="31750" y="220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4739639" y="6467321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426"/>
                  </a:lnTo>
                  <a:lnTo>
                    <a:pt x="30480" y="218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4767579" y="6464098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74"/>
                  </a:lnTo>
                  <a:lnTo>
                    <a:pt x="8890" y="24332"/>
                  </a:lnTo>
                  <a:lnTo>
                    <a:pt x="31750" y="212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4796789" y="646101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80" y="0"/>
                  </a:moveTo>
                  <a:lnTo>
                    <a:pt x="0" y="3363"/>
                  </a:lnTo>
                  <a:lnTo>
                    <a:pt x="0" y="24655"/>
                  </a:lnTo>
                  <a:lnTo>
                    <a:pt x="30480" y="205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3" name="object 2323"/>
          <p:cNvGrpSpPr/>
          <p:nvPr/>
        </p:nvGrpSpPr>
        <p:grpSpPr>
          <a:xfrm>
            <a:off x="4824729" y="6221729"/>
            <a:ext cx="1728470" cy="260350"/>
            <a:chOff x="4824729" y="6221729"/>
            <a:chExt cx="1728470" cy="260350"/>
          </a:xfrm>
        </p:grpSpPr>
        <p:sp>
          <p:nvSpPr>
            <p:cNvPr id="2324" name="object 2324"/>
            <p:cNvSpPr/>
            <p:nvPr/>
          </p:nvSpPr>
          <p:spPr>
            <a:xfrm>
              <a:off x="4824729" y="645793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80" y="0"/>
                  </a:moveTo>
                  <a:lnTo>
                    <a:pt x="0" y="3363"/>
                  </a:lnTo>
                  <a:lnTo>
                    <a:pt x="0" y="23943"/>
                  </a:lnTo>
                  <a:lnTo>
                    <a:pt x="30480" y="19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4852669" y="6454690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79" h="23495">
                  <a:moveTo>
                    <a:pt x="30479" y="0"/>
                  </a:moveTo>
                  <a:lnTo>
                    <a:pt x="25400" y="719"/>
                  </a:lnTo>
                  <a:lnTo>
                    <a:pt x="0" y="3521"/>
                  </a:lnTo>
                  <a:lnTo>
                    <a:pt x="0" y="23390"/>
                  </a:lnTo>
                  <a:lnTo>
                    <a:pt x="30479" y="192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4880609" y="6450556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4493"/>
                  </a:lnTo>
                  <a:lnTo>
                    <a:pt x="0" y="23729"/>
                  </a:lnTo>
                  <a:lnTo>
                    <a:pt x="31750" y="1941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4909819" y="644660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717"/>
                  </a:lnTo>
                  <a:lnTo>
                    <a:pt x="30479" y="1957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4937759" y="6442647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877"/>
                  </a:lnTo>
                  <a:lnTo>
                    <a:pt x="30479" y="197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4965699" y="6438513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217"/>
                  </a:lnTo>
                  <a:lnTo>
                    <a:pt x="31750" y="199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4994909" y="6434558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204"/>
                  </a:lnTo>
                  <a:lnTo>
                    <a:pt x="30479" y="2006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5022849" y="643060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364"/>
                  </a:lnTo>
                  <a:lnTo>
                    <a:pt x="30479" y="202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5050789" y="642646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704"/>
                  </a:lnTo>
                  <a:lnTo>
                    <a:pt x="31750" y="2039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5079999" y="6422514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692"/>
                  </a:lnTo>
                  <a:lnTo>
                    <a:pt x="30479" y="205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5107939" y="6418560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4852"/>
                  </a:lnTo>
                  <a:lnTo>
                    <a:pt x="30480" y="2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5135879" y="6414426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4493"/>
                  </a:lnTo>
                  <a:lnTo>
                    <a:pt x="0" y="25191"/>
                  </a:lnTo>
                  <a:lnTo>
                    <a:pt x="31750" y="2087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5165089" y="6410471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179"/>
                  </a:lnTo>
                  <a:lnTo>
                    <a:pt x="30480" y="21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5193029" y="6406516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339"/>
                  </a:lnTo>
                  <a:lnTo>
                    <a:pt x="30480" y="21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5220969" y="640238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4493"/>
                  </a:lnTo>
                  <a:lnTo>
                    <a:pt x="0" y="25679"/>
                  </a:lnTo>
                  <a:lnTo>
                    <a:pt x="31750" y="2136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5250179" y="6398427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4314"/>
                  </a:lnTo>
                  <a:lnTo>
                    <a:pt x="0" y="25666"/>
                  </a:lnTo>
                  <a:lnTo>
                    <a:pt x="30480" y="215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5278119" y="6394473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79" y="0"/>
                  </a:moveTo>
                  <a:lnTo>
                    <a:pt x="0" y="4314"/>
                  </a:lnTo>
                  <a:lnTo>
                    <a:pt x="0" y="25826"/>
                  </a:lnTo>
                  <a:lnTo>
                    <a:pt x="30479" y="2168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5306059" y="6390339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166"/>
                  </a:lnTo>
                  <a:lnTo>
                    <a:pt x="31750" y="218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5335269" y="6386384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154"/>
                  </a:lnTo>
                  <a:lnTo>
                    <a:pt x="30479" y="220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5363209" y="6382429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314"/>
                  </a:lnTo>
                  <a:lnTo>
                    <a:pt x="30479" y="221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5391149" y="637829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653"/>
                  </a:lnTo>
                  <a:lnTo>
                    <a:pt x="31750" y="2234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5420359" y="6374340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641"/>
                  </a:lnTo>
                  <a:lnTo>
                    <a:pt x="30479" y="2250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5448299" y="63703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4314"/>
                  </a:lnTo>
                  <a:lnTo>
                    <a:pt x="0" y="26801"/>
                  </a:lnTo>
                  <a:lnTo>
                    <a:pt x="30479" y="2266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5476239" y="636643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6961"/>
                  </a:lnTo>
                  <a:lnTo>
                    <a:pt x="30480" y="228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5504179" y="6362297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4493"/>
                  </a:lnTo>
                  <a:lnTo>
                    <a:pt x="0" y="27301"/>
                  </a:lnTo>
                  <a:lnTo>
                    <a:pt x="31750" y="229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5533389" y="635834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7288"/>
                  </a:lnTo>
                  <a:lnTo>
                    <a:pt x="30480" y="231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5561329" y="6354388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448"/>
                  </a:lnTo>
                  <a:lnTo>
                    <a:pt x="30480" y="2330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5589269" y="6350253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39">
                  <a:moveTo>
                    <a:pt x="31750" y="0"/>
                  </a:moveTo>
                  <a:lnTo>
                    <a:pt x="0" y="4493"/>
                  </a:lnTo>
                  <a:lnTo>
                    <a:pt x="0" y="27788"/>
                  </a:lnTo>
                  <a:lnTo>
                    <a:pt x="31750" y="2347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5618479" y="63462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776"/>
                  </a:lnTo>
                  <a:lnTo>
                    <a:pt x="30480" y="236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5646419" y="6342165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4493"/>
                  </a:lnTo>
                  <a:lnTo>
                    <a:pt x="0" y="28115"/>
                  </a:lnTo>
                  <a:lnTo>
                    <a:pt x="31750" y="2380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5675629" y="6338210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4314"/>
                  </a:lnTo>
                  <a:lnTo>
                    <a:pt x="0" y="28103"/>
                  </a:lnTo>
                  <a:lnTo>
                    <a:pt x="30480" y="2396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5703569" y="6334255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263"/>
                  </a:lnTo>
                  <a:lnTo>
                    <a:pt x="30479" y="241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5731509" y="633030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423"/>
                  </a:lnTo>
                  <a:lnTo>
                    <a:pt x="30479" y="242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5759449" y="6326166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10">
                  <a:moveTo>
                    <a:pt x="31750" y="0"/>
                  </a:moveTo>
                  <a:lnTo>
                    <a:pt x="0" y="4493"/>
                  </a:lnTo>
                  <a:lnTo>
                    <a:pt x="0" y="28763"/>
                  </a:lnTo>
                  <a:lnTo>
                    <a:pt x="31750" y="2445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5788659" y="632221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750"/>
                  </a:lnTo>
                  <a:lnTo>
                    <a:pt x="30479" y="24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5816599" y="6318257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910"/>
                  </a:lnTo>
                  <a:lnTo>
                    <a:pt x="30479" y="24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5844539" y="6314123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250"/>
                  </a:lnTo>
                  <a:lnTo>
                    <a:pt x="31750" y="249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5873749" y="6310168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4314"/>
                  </a:lnTo>
                  <a:lnTo>
                    <a:pt x="0" y="29238"/>
                  </a:lnTo>
                  <a:lnTo>
                    <a:pt x="30479" y="25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5901689" y="630621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398"/>
                  </a:lnTo>
                  <a:lnTo>
                    <a:pt x="30480" y="2525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5929629" y="6302079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737"/>
                  </a:lnTo>
                  <a:lnTo>
                    <a:pt x="31750" y="254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5958839" y="6298125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725"/>
                  </a:lnTo>
                  <a:lnTo>
                    <a:pt x="30480" y="2558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5986779" y="629417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29885"/>
                  </a:lnTo>
                  <a:lnTo>
                    <a:pt x="30480" y="257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6014719" y="6290036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4493"/>
                  </a:lnTo>
                  <a:lnTo>
                    <a:pt x="0" y="30225"/>
                  </a:lnTo>
                  <a:lnTo>
                    <a:pt x="31750" y="259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6043929" y="628608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30212"/>
                  </a:lnTo>
                  <a:lnTo>
                    <a:pt x="30480" y="260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6071869" y="628212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4314"/>
                  </a:lnTo>
                  <a:lnTo>
                    <a:pt x="0" y="30372"/>
                  </a:lnTo>
                  <a:lnTo>
                    <a:pt x="30479" y="262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6099809" y="6278172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532"/>
                  </a:lnTo>
                  <a:lnTo>
                    <a:pt x="30479" y="263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6127749" y="627403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31750" y="0"/>
                  </a:moveTo>
                  <a:lnTo>
                    <a:pt x="0" y="4493"/>
                  </a:lnTo>
                  <a:lnTo>
                    <a:pt x="0" y="30872"/>
                  </a:lnTo>
                  <a:lnTo>
                    <a:pt x="31750" y="265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6156959" y="627008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860"/>
                  </a:lnTo>
                  <a:lnTo>
                    <a:pt x="30479" y="2672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6184899" y="626594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4493"/>
                  </a:lnTo>
                  <a:lnTo>
                    <a:pt x="0" y="31199"/>
                  </a:lnTo>
                  <a:lnTo>
                    <a:pt x="31750" y="2688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6214109" y="6261994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187"/>
                  </a:lnTo>
                  <a:lnTo>
                    <a:pt x="30479" y="270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6242049" y="625804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347"/>
                  </a:lnTo>
                  <a:lnTo>
                    <a:pt x="30479" y="2720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6269989" y="62540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80" y="0"/>
                  </a:moveTo>
                  <a:lnTo>
                    <a:pt x="0" y="4314"/>
                  </a:lnTo>
                  <a:lnTo>
                    <a:pt x="0" y="31507"/>
                  </a:lnTo>
                  <a:lnTo>
                    <a:pt x="30480" y="273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6297929" y="6249951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1847"/>
                  </a:lnTo>
                  <a:lnTo>
                    <a:pt x="31750" y="275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6327139" y="62459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834"/>
                  </a:lnTo>
                  <a:lnTo>
                    <a:pt x="30480" y="276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6355079" y="6242042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994"/>
                  </a:lnTo>
                  <a:lnTo>
                    <a:pt x="30480" y="278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6383019" y="623790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2334"/>
                  </a:lnTo>
                  <a:lnTo>
                    <a:pt x="31750" y="2802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6412229" y="623395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2322"/>
                  </a:lnTo>
                  <a:lnTo>
                    <a:pt x="30480" y="2818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6440169" y="6229998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482"/>
                  </a:lnTo>
                  <a:lnTo>
                    <a:pt x="30479" y="283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6468109" y="622586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4493"/>
                  </a:lnTo>
                  <a:lnTo>
                    <a:pt x="0" y="32821"/>
                  </a:lnTo>
                  <a:lnTo>
                    <a:pt x="31750" y="285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6497319" y="6221909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809"/>
                  </a:lnTo>
                  <a:lnTo>
                    <a:pt x="30479" y="286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6525259" y="6221729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3810" y="0"/>
                  </a:moveTo>
                  <a:lnTo>
                    <a:pt x="0" y="539"/>
                  </a:lnTo>
                  <a:lnTo>
                    <a:pt x="0" y="29194"/>
                  </a:lnTo>
                  <a:lnTo>
                    <a:pt x="27940" y="254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85" name="object 2385"/>
          <p:cNvGrpSpPr/>
          <p:nvPr/>
        </p:nvGrpSpPr>
        <p:grpSpPr>
          <a:xfrm>
            <a:off x="516890" y="6481254"/>
            <a:ext cx="1482090" cy="377190"/>
            <a:chOff x="516890" y="6481254"/>
            <a:chExt cx="1482090" cy="377190"/>
          </a:xfrm>
        </p:grpSpPr>
        <p:sp>
          <p:nvSpPr>
            <p:cNvPr id="2386" name="object 2386"/>
            <p:cNvSpPr/>
            <p:nvPr/>
          </p:nvSpPr>
          <p:spPr>
            <a:xfrm>
              <a:off x="5168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10159" y="0"/>
                  </a:moveTo>
                  <a:lnTo>
                    <a:pt x="0" y="2488"/>
                  </a:lnTo>
                  <a:lnTo>
                    <a:pt x="10159" y="24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5257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5384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5511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5638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5753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5880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6007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6121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624840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636270" y="682533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648970" y="6822223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6616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6731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6858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6985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7112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7226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7353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7467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7594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7721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783590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796290" y="67861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8089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8204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8331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8458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8572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69" y="2078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8699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69" y="2087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8826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8940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69" y="210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9067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69" y="211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9194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930909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943609" y="675036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956309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9677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9804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9931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10045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10172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10287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69" y="219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10414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69" y="219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10541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10668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10782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69" y="2223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1090930" y="671427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1103630" y="671116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1115059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1127759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11391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11518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11645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11760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11887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12014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12141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12255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69" y="232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1238250" y="667818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1249680" y="667507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69" y="2335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1262380" y="667196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69" y="234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12750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1286509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1299209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1311909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13233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13360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13487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13601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69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13728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1385570" y="6642099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13970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1269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69" y="230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14097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69" y="229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14224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1433829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69" y="229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1446529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1459229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1470659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1483359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1496059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15074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15201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15328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1544320" y="6599252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15570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1569720" y="659279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15811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69" y="224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1593850" y="65863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16065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1630679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1642109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69" y="222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1654809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69" y="222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1667509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16789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70" y="2217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16916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70" y="221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17043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17170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17284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69" y="2203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17411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17526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69" y="219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17653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69" y="219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1778000" y="6537022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1789429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69" y="2185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1802129" y="653022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69" y="218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1814829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1826259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69" y="217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1838959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69" y="2170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1851659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18630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70" y="216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18757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70" y="2159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18884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18999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69" y="2152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19126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69" y="214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19253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19367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69" y="2141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19494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19621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1973579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69" y="2130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1986279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06" name="object 2506"/>
          <p:cNvGrpSpPr/>
          <p:nvPr/>
        </p:nvGrpSpPr>
        <p:grpSpPr>
          <a:xfrm>
            <a:off x="1998979" y="6431984"/>
            <a:ext cx="172720" cy="71120"/>
            <a:chOff x="1998979" y="6431984"/>
            <a:chExt cx="172720" cy="71120"/>
          </a:xfrm>
        </p:grpSpPr>
        <p:sp>
          <p:nvSpPr>
            <p:cNvPr id="2507" name="object 2507"/>
            <p:cNvSpPr/>
            <p:nvPr/>
          </p:nvSpPr>
          <p:spPr>
            <a:xfrm>
              <a:off x="1998979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2010409" y="6474453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69" y="211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2023109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69" y="211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2035809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2047239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10" y="23838"/>
                  </a:lnTo>
                  <a:lnTo>
                    <a:pt x="13970" y="2064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2059939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2072639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2084069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11430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69" y="1904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2096769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21094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21208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69" y="1879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2133599" y="643979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21450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69" y="1863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21577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69" y="1855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21" name="object 2521"/>
          <p:cNvGrpSpPr/>
          <p:nvPr/>
        </p:nvGrpSpPr>
        <p:grpSpPr>
          <a:xfrm>
            <a:off x="2170429" y="6221729"/>
            <a:ext cx="648970" cy="229235"/>
            <a:chOff x="2170429" y="6221729"/>
            <a:chExt cx="648970" cy="229235"/>
          </a:xfrm>
        </p:grpSpPr>
        <p:sp>
          <p:nvSpPr>
            <p:cNvPr id="2522" name="object 2522"/>
            <p:cNvSpPr/>
            <p:nvPr/>
          </p:nvSpPr>
          <p:spPr>
            <a:xfrm>
              <a:off x="21704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21831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21945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69" y="183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22072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22199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22313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70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70" y="180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22440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22555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69" y="1790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22682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69" y="178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22809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22923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69" y="1766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23050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69" y="1757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23177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23291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69" y="174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2341879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69" y="173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23545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2366009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69" y="171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23787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69" y="170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23914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24028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70" y="169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24155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70" y="16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24282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24396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69" y="166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24523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40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24650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24764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69" y="1787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24891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69" y="183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25018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25133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69" y="191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25260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69" y="1953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25387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25501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3969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69" y="203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25628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25755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25869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5">
                  <a:moveTo>
                    <a:pt x="13970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70" y="2158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25996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26123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2623819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69" y="2282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26365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26479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69" y="2363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26606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69" y="2406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26733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26860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26974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69" h="29845">
                  <a:moveTo>
                    <a:pt x="13969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69" y="253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27101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27228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27343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69" h="31114">
                  <a:moveTo>
                    <a:pt x="13969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69" y="265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27470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27584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69" h="31750">
                  <a:moveTo>
                    <a:pt x="13970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70" y="2735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27711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69" h="32385">
                  <a:moveTo>
                    <a:pt x="13970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70" y="2777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27838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2795269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69" h="33020">
                  <a:moveTo>
                    <a:pt x="13969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69" y="285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2807969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30" h="29210">
                  <a:moveTo>
                    <a:pt x="1269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30" y="2540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75" name="object 2575"/>
          <p:cNvGrpSpPr/>
          <p:nvPr/>
        </p:nvGrpSpPr>
        <p:grpSpPr>
          <a:xfrm>
            <a:off x="4953000" y="6487221"/>
            <a:ext cx="1408430" cy="370840"/>
            <a:chOff x="4953000" y="6487221"/>
            <a:chExt cx="1408430" cy="370840"/>
          </a:xfrm>
        </p:grpSpPr>
        <p:sp>
          <p:nvSpPr>
            <p:cNvPr id="2576" name="object 2576"/>
            <p:cNvSpPr/>
            <p:nvPr/>
          </p:nvSpPr>
          <p:spPr>
            <a:xfrm>
              <a:off x="4953000" y="685705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810" y="0"/>
                  </a:moveTo>
                  <a:lnTo>
                    <a:pt x="0" y="949"/>
                  </a:lnTo>
                  <a:lnTo>
                    <a:pt x="3810" y="94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4956810" y="6854202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11429" y="0"/>
                  </a:moveTo>
                  <a:lnTo>
                    <a:pt x="0" y="2847"/>
                  </a:lnTo>
                  <a:lnTo>
                    <a:pt x="0" y="3797"/>
                  </a:lnTo>
                  <a:lnTo>
                    <a:pt x="11429" y="3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4966970" y="6851671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11429" y="0"/>
                  </a:moveTo>
                  <a:lnTo>
                    <a:pt x="0" y="2847"/>
                  </a:lnTo>
                  <a:lnTo>
                    <a:pt x="0" y="6328"/>
                  </a:lnTo>
                  <a:lnTo>
                    <a:pt x="11429" y="63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4977129" y="684914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430" y="0"/>
                  </a:moveTo>
                  <a:lnTo>
                    <a:pt x="0" y="2847"/>
                  </a:lnTo>
                  <a:lnTo>
                    <a:pt x="0" y="8859"/>
                  </a:lnTo>
                  <a:lnTo>
                    <a:pt x="11430" y="885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4988559" y="6846292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5">
                  <a:moveTo>
                    <a:pt x="11429" y="0"/>
                  </a:moveTo>
                  <a:lnTo>
                    <a:pt x="0" y="2847"/>
                  </a:lnTo>
                  <a:lnTo>
                    <a:pt x="0" y="11707"/>
                  </a:lnTo>
                  <a:lnTo>
                    <a:pt x="11429" y="117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4998719" y="6843760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1429" y="0"/>
                  </a:moveTo>
                  <a:lnTo>
                    <a:pt x="0" y="2847"/>
                  </a:lnTo>
                  <a:lnTo>
                    <a:pt x="0" y="14239"/>
                  </a:lnTo>
                  <a:lnTo>
                    <a:pt x="11429" y="1423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5008880" y="684122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11430" y="0"/>
                  </a:moveTo>
                  <a:lnTo>
                    <a:pt x="0" y="2847"/>
                  </a:lnTo>
                  <a:lnTo>
                    <a:pt x="0" y="16770"/>
                  </a:lnTo>
                  <a:lnTo>
                    <a:pt x="11430" y="1677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5020310" y="683838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18"/>
                  </a:lnTo>
                  <a:lnTo>
                    <a:pt x="11429" y="168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5030469" y="683585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69"/>
                  </a:lnTo>
                  <a:lnTo>
                    <a:pt x="11429" y="168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5041900" y="68330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26"/>
                  </a:lnTo>
                  <a:lnTo>
                    <a:pt x="11429" y="16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5052060" y="683047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77"/>
                  </a:lnTo>
                  <a:lnTo>
                    <a:pt x="11429" y="169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5062220" y="682793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28"/>
                  </a:lnTo>
                  <a:lnTo>
                    <a:pt x="11429" y="170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5073650" y="68250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85"/>
                  </a:lnTo>
                  <a:lnTo>
                    <a:pt x="11429" y="170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5083810" y="682256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936"/>
                  </a:lnTo>
                  <a:lnTo>
                    <a:pt x="11429" y="171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5095239" y="6820029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4">
                  <a:moveTo>
                    <a:pt x="10160" y="0"/>
                  </a:moveTo>
                  <a:lnTo>
                    <a:pt x="0" y="2531"/>
                  </a:lnTo>
                  <a:lnTo>
                    <a:pt x="0" y="19677"/>
                  </a:lnTo>
                  <a:lnTo>
                    <a:pt x="10160" y="171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5105400" y="681718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44"/>
                  </a:lnTo>
                  <a:lnTo>
                    <a:pt x="11429" y="172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5115560" y="681464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95"/>
                  </a:lnTo>
                  <a:lnTo>
                    <a:pt x="11429" y="1730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5126989" y="68118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152"/>
                  </a:lnTo>
                  <a:lnTo>
                    <a:pt x="11430" y="173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5137150" y="680927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203"/>
                  </a:lnTo>
                  <a:lnTo>
                    <a:pt x="11429" y="174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5148579" y="6806739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2531"/>
                  </a:lnTo>
                  <a:lnTo>
                    <a:pt x="0" y="19944"/>
                  </a:lnTo>
                  <a:lnTo>
                    <a:pt x="10160" y="17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5158740" y="68038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312"/>
                  </a:lnTo>
                  <a:lnTo>
                    <a:pt x="11430" y="175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5168900" y="680136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362"/>
                  </a:lnTo>
                  <a:lnTo>
                    <a:pt x="11429" y="175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5179059" y="679851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64"/>
                  </a:lnTo>
                  <a:lnTo>
                    <a:pt x="0" y="20730"/>
                  </a:lnTo>
                  <a:lnTo>
                    <a:pt x="12700" y="176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5190490" y="67959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471"/>
                  </a:lnTo>
                  <a:lnTo>
                    <a:pt x="11430" y="17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5200650" y="67934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522"/>
                  </a:lnTo>
                  <a:lnTo>
                    <a:pt x="11429" y="177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5212079" y="679060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579"/>
                  </a:lnTo>
                  <a:lnTo>
                    <a:pt x="11430" y="177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5222240" y="678807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630"/>
                  </a:lnTo>
                  <a:lnTo>
                    <a:pt x="11430" y="178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5232400" y="678522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12700" y="0"/>
                  </a:moveTo>
                  <a:lnTo>
                    <a:pt x="0" y="3164"/>
                  </a:lnTo>
                  <a:lnTo>
                    <a:pt x="0" y="20997"/>
                  </a:lnTo>
                  <a:lnTo>
                    <a:pt x="12700" y="178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5243829" y="678269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38"/>
                  </a:lnTo>
                  <a:lnTo>
                    <a:pt x="11430" y="1794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5253990" y="6780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89"/>
                  </a:lnTo>
                  <a:lnTo>
                    <a:pt x="11430" y="179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5265420" y="6777628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60" h="20954">
                  <a:moveTo>
                    <a:pt x="10159" y="0"/>
                  </a:moveTo>
                  <a:lnTo>
                    <a:pt x="0" y="2531"/>
                  </a:lnTo>
                  <a:lnTo>
                    <a:pt x="0" y="20530"/>
                  </a:lnTo>
                  <a:lnTo>
                    <a:pt x="10159" y="18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5275579" y="67747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897"/>
                  </a:lnTo>
                  <a:lnTo>
                    <a:pt x="11430" y="1810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5285740" y="67722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948"/>
                  </a:lnTo>
                  <a:lnTo>
                    <a:pt x="11430" y="181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5297170" y="676940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005"/>
                  </a:lnTo>
                  <a:lnTo>
                    <a:pt x="11429" y="182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5307329" y="67668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056"/>
                  </a:lnTo>
                  <a:lnTo>
                    <a:pt x="11430" y="182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5317490" y="676433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107"/>
                  </a:lnTo>
                  <a:lnTo>
                    <a:pt x="11430" y="183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5328920" y="67614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164"/>
                  </a:lnTo>
                  <a:lnTo>
                    <a:pt x="11429" y="183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5339079" y="675895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215"/>
                  </a:lnTo>
                  <a:lnTo>
                    <a:pt x="11430" y="1842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5350509" y="675611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273"/>
                  </a:lnTo>
                  <a:lnTo>
                    <a:pt x="11429" y="184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5360669" y="675358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324"/>
                  </a:lnTo>
                  <a:lnTo>
                    <a:pt x="11429" y="185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5370830" y="675104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375"/>
                  </a:lnTo>
                  <a:lnTo>
                    <a:pt x="11430" y="1858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5382259" y="674820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32"/>
                  </a:lnTo>
                  <a:lnTo>
                    <a:pt x="11429" y="1864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5392419" y="67456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83"/>
                  </a:lnTo>
                  <a:lnTo>
                    <a:pt x="11429" y="186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5403850" y="6743138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60" h="21590">
                  <a:moveTo>
                    <a:pt x="10160" y="0"/>
                  </a:moveTo>
                  <a:lnTo>
                    <a:pt x="0" y="2531"/>
                  </a:lnTo>
                  <a:lnTo>
                    <a:pt x="0" y="21224"/>
                  </a:lnTo>
                  <a:lnTo>
                    <a:pt x="10160" y="187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5414009" y="67402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591"/>
                  </a:lnTo>
                  <a:lnTo>
                    <a:pt x="11429" y="188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5424169" y="67377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42"/>
                  </a:lnTo>
                  <a:lnTo>
                    <a:pt x="11429" y="188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5435600" y="673491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99"/>
                  </a:lnTo>
                  <a:lnTo>
                    <a:pt x="11429" y="189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5445759" y="67323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750"/>
                  </a:lnTo>
                  <a:lnTo>
                    <a:pt x="11429" y="1896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5455919" y="67298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01"/>
                  </a:lnTo>
                  <a:lnTo>
                    <a:pt x="11429" y="190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5467350" y="672700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58"/>
                  </a:lnTo>
                  <a:lnTo>
                    <a:pt x="11429" y="190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5477509" y="672446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09"/>
                  </a:lnTo>
                  <a:lnTo>
                    <a:pt x="11429" y="1911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5487669" y="672193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60"/>
                  </a:lnTo>
                  <a:lnTo>
                    <a:pt x="11429" y="191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5499100" y="671908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17"/>
                  </a:lnTo>
                  <a:lnTo>
                    <a:pt x="11429" y="19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5509259" y="67165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68"/>
                  </a:lnTo>
                  <a:lnTo>
                    <a:pt x="11429" y="192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5520690" y="671371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2847"/>
                  </a:lnTo>
                  <a:lnTo>
                    <a:pt x="0" y="22126"/>
                  </a:lnTo>
                  <a:lnTo>
                    <a:pt x="11430" y="1933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5530850" y="67111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177"/>
                  </a:lnTo>
                  <a:lnTo>
                    <a:pt x="11429" y="193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5541009" y="670864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227"/>
                  </a:lnTo>
                  <a:lnTo>
                    <a:pt x="11429" y="194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5552440" y="670580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285"/>
                  </a:lnTo>
                  <a:lnTo>
                    <a:pt x="11430" y="194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5562600" y="67032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36"/>
                  </a:lnTo>
                  <a:lnTo>
                    <a:pt x="11429" y="19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5574030" y="6700737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531"/>
                  </a:lnTo>
                  <a:lnTo>
                    <a:pt x="0" y="22077"/>
                  </a:lnTo>
                  <a:lnTo>
                    <a:pt x="10160" y="19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5584190" y="669788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444"/>
                  </a:lnTo>
                  <a:lnTo>
                    <a:pt x="11430" y="1965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5594350" y="669535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495"/>
                  </a:lnTo>
                  <a:lnTo>
                    <a:pt x="11429" y="197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5605780" y="669251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552"/>
                  </a:lnTo>
                  <a:lnTo>
                    <a:pt x="11430" y="197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5615940" y="668997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03"/>
                  </a:lnTo>
                  <a:lnTo>
                    <a:pt x="11430" y="198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5627369" y="6687447"/>
              <a:ext cx="10160" cy="22860"/>
            </a:xfrm>
            <a:custGeom>
              <a:avLst/>
              <a:gdLst/>
              <a:ahLst/>
              <a:cxnLst/>
              <a:rect l="l" t="t" r="r" b="b"/>
              <a:pathLst>
                <a:path w="10160" h="22859">
                  <a:moveTo>
                    <a:pt x="10159" y="0"/>
                  </a:moveTo>
                  <a:lnTo>
                    <a:pt x="0" y="2531"/>
                  </a:lnTo>
                  <a:lnTo>
                    <a:pt x="0" y="22344"/>
                  </a:lnTo>
                  <a:lnTo>
                    <a:pt x="10159" y="198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5637530" y="668459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11"/>
                  </a:lnTo>
                  <a:lnTo>
                    <a:pt x="11430" y="199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5647690" y="66820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62"/>
                  </a:lnTo>
                  <a:lnTo>
                    <a:pt x="11430" y="199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5657850" y="667922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64"/>
                  </a:lnTo>
                  <a:lnTo>
                    <a:pt x="0" y="23129"/>
                  </a:lnTo>
                  <a:lnTo>
                    <a:pt x="12700" y="200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5669280" y="6676689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2847"/>
                  </a:lnTo>
                  <a:lnTo>
                    <a:pt x="0" y="22870"/>
                  </a:lnTo>
                  <a:lnTo>
                    <a:pt x="1270" y="22560"/>
                  </a:lnTo>
                  <a:lnTo>
                    <a:pt x="11430" y="1975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5679440" y="667415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33"/>
                  </a:lnTo>
                  <a:lnTo>
                    <a:pt x="11430" y="194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5690869" y="667130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19"/>
                  </a:lnTo>
                  <a:lnTo>
                    <a:pt x="11429" y="191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5701030" y="666850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1270" y="2802"/>
                  </a:lnTo>
                  <a:lnTo>
                    <a:pt x="0" y="3118"/>
                  </a:lnTo>
                  <a:lnTo>
                    <a:pt x="0" y="22311"/>
                  </a:lnTo>
                  <a:lnTo>
                    <a:pt x="11430" y="191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5711190" y="666570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303"/>
                  </a:lnTo>
                  <a:lnTo>
                    <a:pt x="11430" y="191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5722619" y="666255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93"/>
                  </a:lnTo>
                  <a:lnTo>
                    <a:pt x="11429" y="1913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5732780" y="665975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85"/>
                  </a:lnTo>
                  <a:lnTo>
                    <a:pt x="11430" y="191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5744209" y="6656949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926"/>
                  </a:lnTo>
                  <a:lnTo>
                    <a:pt x="10160" y="191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5754369" y="665379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68"/>
                  </a:lnTo>
                  <a:lnTo>
                    <a:pt x="11429" y="191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5764530" y="665099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60"/>
                  </a:lnTo>
                  <a:lnTo>
                    <a:pt x="11430" y="190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5775960" y="664784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50"/>
                  </a:lnTo>
                  <a:lnTo>
                    <a:pt x="11429" y="190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5786119" y="664504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42"/>
                  </a:lnTo>
                  <a:lnTo>
                    <a:pt x="11429" y="190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5796280" y="664223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34"/>
                  </a:lnTo>
                  <a:lnTo>
                    <a:pt x="11430" y="190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5807710" y="663908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25"/>
                  </a:lnTo>
                  <a:lnTo>
                    <a:pt x="11429" y="190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5817869" y="663628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17"/>
                  </a:lnTo>
                  <a:lnTo>
                    <a:pt x="11429" y="190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5829300" y="663313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07"/>
                  </a:lnTo>
                  <a:lnTo>
                    <a:pt x="11429" y="190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5839460" y="663033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9"/>
                  </a:lnTo>
                  <a:lnTo>
                    <a:pt x="11429" y="190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5849619" y="662752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1"/>
                  </a:lnTo>
                  <a:lnTo>
                    <a:pt x="11429" y="190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5861050" y="662437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82"/>
                  </a:lnTo>
                  <a:lnTo>
                    <a:pt x="11429" y="190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5871210" y="662157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74"/>
                  </a:lnTo>
                  <a:lnTo>
                    <a:pt x="11429" y="190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5882640" y="6615620"/>
              <a:ext cx="21590" cy="25400"/>
            </a:xfrm>
            <a:custGeom>
              <a:avLst/>
              <a:gdLst/>
              <a:ahLst/>
              <a:cxnLst/>
              <a:rect l="l" t="t" r="r" b="b"/>
              <a:pathLst>
                <a:path w="21589" h="25400">
                  <a:moveTo>
                    <a:pt x="21590" y="0"/>
                  </a:moveTo>
                  <a:lnTo>
                    <a:pt x="10160" y="3162"/>
                  </a:lnTo>
                  <a:lnTo>
                    <a:pt x="0" y="5956"/>
                  </a:lnTo>
                  <a:lnTo>
                    <a:pt x="0" y="24968"/>
                  </a:lnTo>
                  <a:lnTo>
                    <a:pt x="10160" y="22161"/>
                  </a:lnTo>
                  <a:lnTo>
                    <a:pt x="21590" y="1899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5902960" y="66128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48"/>
                  </a:lnTo>
                  <a:lnTo>
                    <a:pt x="11429" y="189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5913119" y="660966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502"/>
                  </a:lnTo>
                  <a:lnTo>
                    <a:pt x="0" y="22490"/>
                  </a:lnTo>
                  <a:lnTo>
                    <a:pt x="12700" y="1897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5924550" y="660686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31"/>
                  </a:lnTo>
                  <a:lnTo>
                    <a:pt x="11429" y="189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5934710" y="660406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22"/>
                  </a:lnTo>
                  <a:lnTo>
                    <a:pt x="11429" y="18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5946139" y="660090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113"/>
                  </a:lnTo>
                  <a:lnTo>
                    <a:pt x="11430" y="18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5956300" y="659810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05"/>
                  </a:lnTo>
                  <a:lnTo>
                    <a:pt x="11429" y="1894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5966460" y="659530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97"/>
                  </a:lnTo>
                  <a:lnTo>
                    <a:pt x="11429" y="18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5977889" y="65921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88"/>
                  </a:lnTo>
                  <a:lnTo>
                    <a:pt x="11430" y="189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5988050" y="65893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79"/>
                  </a:lnTo>
                  <a:lnTo>
                    <a:pt x="11429" y="189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5999480" y="658654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720"/>
                  </a:lnTo>
                  <a:lnTo>
                    <a:pt x="10160" y="18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6009639" y="658339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62"/>
                  </a:lnTo>
                  <a:lnTo>
                    <a:pt x="11430" y="1890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6019800" y="658059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54"/>
                  </a:lnTo>
                  <a:lnTo>
                    <a:pt x="11429" y="18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6031230" y="657744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45"/>
                  </a:lnTo>
                  <a:lnTo>
                    <a:pt x="11430" y="1888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6041389" y="657464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36"/>
                  </a:lnTo>
                  <a:lnTo>
                    <a:pt x="11430" y="1887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6052819" y="657183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59" y="0"/>
                  </a:moveTo>
                  <a:lnTo>
                    <a:pt x="0" y="2802"/>
                  </a:lnTo>
                  <a:lnTo>
                    <a:pt x="0" y="21677"/>
                  </a:lnTo>
                  <a:lnTo>
                    <a:pt x="10159" y="18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6062980" y="656868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9"/>
                  </a:lnTo>
                  <a:lnTo>
                    <a:pt x="11430" y="188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6073139" y="656588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1"/>
                  </a:lnTo>
                  <a:lnTo>
                    <a:pt x="11430" y="188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6084569" y="656273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02"/>
                  </a:lnTo>
                  <a:lnTo>
                    <a:pt x="11429" y="188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6094730" y="655992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93"/>
                  </a:lnTo>
                  <a:lnTo>
                    <a:pt x="11430" y="188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4" name="object 2684"/>
            <p:cNvSpPr/>
            <p:nvPr/>
          </p:nvSpPr>
          <p:spPr>
            <a:xfrm>
              <a:off x="6104889" y="655712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85"/>
                  </a:lnTo>
                  <a:lnTo>
                    <a:pt x="11430" y="188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6116319" y="655397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76"/>
                  </a:lnTo>
                  <a:lnTo>
                    <a:pt x="11429" y="188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6126480" y="655117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68"/>
                  </a:lnTo>
                  <a:lnTo>
                    <a:pt x="11430" y="188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6137910" y="654802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9"/>
                  </a:lnTo>
                  <a:lnTo>
                    <a:pt x="11429" y="18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6148069" y="654521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0"/>
                  </a:lnTo>
                  <a:lnTo>
                    <a:pt x="11429" y="187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6158230" y="654241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42"/>
                  </a:lnTo>
                  <a:lnTo>
                    <a:pt x="11430" y="1878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6169660" y="653926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33"/>
                  </a:lnTo>
                  <a:lnTo>
                    <a:pt x="11429" y="187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6179819" y="653646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25"/>
                  </a:lnTo>
                  <a:lnTo>
                    <a:pt x="11429" y="187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6189980" y="653366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17"/>
                  </a:lnTo>
                  <a:lnTo>
                    <a:pt x="11430" y="18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6201410" y="653050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07"/>
                  </a:lnTo>
                  <a:lnTo>
                    <a:pt x="11429" y="187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6211569" y="652770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99"/>
                  </a:lnTo>
                  <a:lnTo>
                    <a:pt x="11429" y="187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6221730" y="652490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891"/>
                  </a:lnTo>
                  <a:lnTo>
                    <a:pt x="11430" y="1873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6" name="object 2696"/>
            <p:cNvSpPr/>
            <p:nvPr/>
          </p:nvSpPr>
          <p:spPr>
            <a:xfrm>
              <a:off x="6233160" y="65217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82"/>
                  </a:lnTo>
                  <a:lnTo>
                    <a:pt x="11429" y="187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7" name="object 2697"/>
            <p:cNvSpPr/>
            <p:nvPr/>
          </p:nvSpPr>
          <p:spPr>
            <a:xfrm>
              <a:off x="6243319" y="65189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74"/>
                  </a:lnTo>
                  <a:lnTo>
                    <a:pt x="11429" y="187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6254750" y="651579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64"/>
                  </a:lnTo>
                  <a:lnTo>
                    <a:pt x="11429" y="1870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6264910" y="651299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56"/>
                  </a:lnTo>
                  <a:lnTo>
                    <a:pt x="2539" y="21154"/>
                  </a:lnTo>
                  <a:lnTo>
                    <a:pt x="11429" y="182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0" name="object 2700"/>
            <p:cNvSpPr/>
            <p:nvPr/>
          </p:nvSpPr>
          <p:spPr>
            <a:xfrm>
              <a:off x="6275069" y="6510193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1503"/>
                  </a:lnTo>
                  <a:lnTo>
                    <a:pt x="11429" y="178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6286500" y="650704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0976"/>
                  </a:lnTo>
                  <a:lnTo>
                    <a:pt x="11429" y="172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6296660" y="6504134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8889" y="805"/>
                  </a:lnTo>
                  <a:lnTo>
                    <a:pt x="0" y="3257"/>
                  </a:lnTo>
                  <a:lnTo>
                    <a:pt x="0" y="20612"/>
                  </a:lnTo>
                  <a:lnTo>
                    <a:pt x="11429" y="169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6308089" y="6500913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20154"/>
                  </a:lnTo>
                  <a:lnTo>
                    <a:pt x="10160" y="1688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6318250" y="6497288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508"/>
                  </a:lnTo>
                  <a:lnTo>
                    <a:pt x="11429" y="168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6328410" y="6494067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459"/>
                  </a:lnTo>
                  <a:lnTo>
                    <a:pt x="11429" y="167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6339839" y="6490443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3624"/>
                  </a:lnTo>
                  <a:lnTo>
                    <a:pt x="0" y="20403"/>
                  </a:lnTo>
                  <a:lnTo>
                    <a:pt x="11430" y="16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6350000" y="648722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354"/>
                  </a:lnTo>
                  <a:lnTo>
                    <a:pt x="11429" y="166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08" name="object 2708"/>
          <p:cNvGrpSpPr/>
          <p:nvPr/>
        </p:nvGrpSpPr>
        <p:grpSpPr>
          <a:xfrm>
            <a:off x="6361429" y="6453396"/>
            <a:ext cx="106680" cy="50800"/>
            <a:chOff x="6361429" y="6453396"/>
            <a:chExt cx="106680" cy="50800"/>
          </a:xfrm>
        </p:grpSpPr>
        <p:sp>
          <p:nvSpPr>
            <p:cNvPr id="2709" name="object 2709"/>
            <p:cNvSpPr/>
            <p:nvPr/>
          </p:nvSpPr>
          <p:spPr>
            <a:xfrm>
              <a:off x="6361429" y="6484000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19896"/>
                  </a:lnTo>
                  <a:lnTo>
                    <a:pt x="10160" y="166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6371589" y="648037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250"/>
                  </a:lnTo>
                  <a:lnTo>
                    <a:pt x="11430" y="165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6381749" y="647715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201"/>
                  </a:lnTo>
                  <a:lnTo>
                    <a:pt x="11429" y="165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6391909" y="6473530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4026"/>
                  </a:lnTo>
                  <a:lnTo>
                    <a:pt x="0" y="20555"/>
                  </a:lnTo>
                  <a:lnTo>
                    <a:pt x="12700" y="1646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3" name="object 2713"/>
            <p:cNvSpPr/>
            <p:nvPr/>
          </p:nvSpPr>
          <p:spPr>
            <a:xfrm>
              <a:off x="6403339" y="647030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097"/>
                  </a:lnTo>
                  <a:lnTo>
                    <a:pt x="11430" y="164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4" name="object 2714"/>
            <p:cNvSpPr/>
            <p:nvPr/>
          </p:nvSpPr>
          <p:spPr>
            <a:xfrm>
              <a:off x="6413499" y="6467087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048"/>
                  </a:lnTo>
                  <a:lnTo>
                    <a:pt x="11429" y="163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5" name="object 2715"/>
            <p:cNvSpPr/>
            <p:nvPr/>
          </p:nvSpPr>
          <p:spPr>
            <a:xfrm>
              <a:off x="6424929" y="6463463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92"/>
                  </a:lnTo>
                  <a:lnTo>
                    <a:pt x="11430" y="1631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6435089" y="64602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43"/>
                  </a:lnTo>
                  <a:lnTo>
                    <a:pt x="11430" y="1626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6445249" y="6456617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700" y="0"/>
                  </a:moveTo>
                  <a:lnTo>
                    <a:pt x="0" y="4026"/>
                  </a:lnTo>
                  <a:lnTo>
                    <a:pt x="0" y="20297"/>
                  </a:lnTo>
                  <a:lnTo>
                    <a:pt x="12700" y="162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6456679" y="645339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839"/>
                  </a:lnTo>
                  <a:lnTo>
                    <a:pt x="11430" y="16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9" name="object 2719"/>
          <p:cNvGrpSpPr/>
          <p:nvPr/>
        </p:nvGrpSpPr>
        <p:grpSpPr>
          <a:xfrm>
            <a:off x="6466840" y="6297929"/>
            <a:ext cx="467359" cy="172085"/>
            <a:chOff x="6466840" y="6297929"/>
            <a:chExt cx="467359" cy="172085"/>
          </a:xfrm>
        </p:grpSpPr>
        <p:sp>
          <p:nvSpPr>
            <p:cNvPr id="2720" name="object 2720"/>
            <p:cNvSpPr/>
            <p:nvPr/>
          </p:nvSpPr>
          <p:spPr>
            <a:xfrm>
              <a:off x="6466840" y="6450175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790"/>
                  </a:lnTo>
                  <a:lnTo>
                    <a:pt x="11430" y="1611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6478270" y="6446953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5">
                  <a:moveTo>
                    <a:pt x="10159" y="0"/>
                  </a:moveTo>
                  <a:lnTo>
                    <a:pt x="0" y="3221"/>
                  </a:lnTo>
                  <a:lnTo>
                    <a:pt x="0" y="19332"/>
                  </a:lnTo>
                  <a:lnTo>
                    <a:pt x="10159" y="1606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2" name="object 2722"/>
            <p:cNvSpPr/>
            <p:nvPr/>
          </p:nvSpPr>
          <p:spPr>
            <a:xfrm>
              <a:off x="6488430" y="644332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85"/>
                  </a:lnTo>
                  <a:lnTo>
                    <a:pt x="11430" y="160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3" name="object 2723"/>
            <p:cNvSpPr/>
            <p:nvPr/>
          </p:nvSpPr>
          <p:spPr>
            <a:xfrm>
              <a:off x="6498590" y="6440107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36"/>
                  </a:lnTo>
                  <a:lnTo>
                    <a:pt x="11430" y="159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6510020" y="6436483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81"/>
                  </a:lnTo>
                  <a:lnTo>
                    <a:pt x="11429" y="1590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6520180" y="643326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32"/>
                  </a:lnTo>
                  <a:lnTo>
                    <a:pt x="11429" y="158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6530340" y="643004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83"/>
                  </a:lnTo>
                  <a:lnTo>
                    <a:pt x="11429" y="158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6541770" y="6426416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28"/>
                  </a:lnTo>
                  <a:lnTo>
                    <a:pt x="11429" y="157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6551930" y="6423195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379"/>
                  </a:lnTo>
                  <a:lnTo>
                    <a:pt x="11429" y="1569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6563360" y="641957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323"/>
                  </a:lnTo>
                  <a:lnTo>
                    <a:pt x="11430" y="156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6573520" y="641634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74"/>
                  </a:lnTo>
                  <a:lnTo>
                    <a:pt x="11429" y="155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6583680" y="641312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25"/>
                  </a:lnTo>
                  <a:lnTo>
                    <a:pt x="11429" y="15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6595110" y="6409504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170"/>
                  </a:lnTo>
                  <a:lnTo>
                    <a:pt x="11430" y="1549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6605270" y="640628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121"/>
                  </a:lnTo>
                  <a:lnTo>
                    <a:pt x="11429" y="1544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6616700" y="6402757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59" h="19050">
                  <a:moveTo>
                    <a:pt x="10159" y="0"/>
                  </a:moveTo>
                  <a:lnTo>
                    <a:pt x="1270" y="3122"/>
                  </a:lnTo>
                  <a:lnTo>
                    <a:pt x="0" y="3525"/>
                  </a:lnTo>
                  <a:lnTo>
                    <a:pt x="0" y="18967"/>
                  </a:lnTo>
                  <a:lnTo>
                    <a:pt x="10159" y="156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6626860" y="63987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4014"/>
                  </a:lnTo>
                  <a:lnTo>
                    <a:pt x="0" y="19711"/>
                  </a:lnTo>
                  <a:lnTo>
                    <a:pt x="11430" y="160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6637020" y="639517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4014"/>
                  </a:lnTo>
                  <a:lnTo>
                    <a:pt x="0" y="20009"/>
                  </a:lnTo>
                  <a:lnTo>
                    <a:pt x="11429" y="163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6648450" y="6391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344"/>
                  </a:lnTo>
                  <a:lnTo>
                    <a:pt x="11429" y="1666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6658610" y="638759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4014"/>
                  </a:lnTo>
                  <a:lnTo>
                    <a:pt x="0" y="20642"/>
                  </a:lnTo>
                  <a:lnTo>
                    <a:pt x="11430" y="16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6668770" y="638402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940"/>
                  </a:lnTo>
                  <a:lnTo>
                    <a:pt x="11429" y="172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6680200" y="6380007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29" y="0"/>
                  </a:moveTo>
                  <a:lnTo>
                    <a:pt x="0" y="4014"/>
                  </a:lnTo>
                  <a:lnTo>
                    <a:pt x="0" y="21276"/>
                  </a:lnTo>
                  <a:lnTo>
                    <a:pt x="11429" y="175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6690360" y="637643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30" y="0"/>
                  </a:moveTo>
                  <a:lnTo>
                    <a:pt x="0" y="4014"/>
                  </a:lnTo>
                  <a:lnTo>
                    <a:pt x="0" y="21574"/>
                  </a:lnTo>
                  <a:lnTo>
                    <a:pt x="11430" y="178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6700520" y="637287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1872"/>
                  </a:lnTo>
                  <a:lnTo>
                    <a:pt x="11429" y="181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6711950" y="636885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2207"/>
                  </a:lnTo>
                  <a:lnTo>
                    <a:pt x="11429" y="185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6722110" y="636528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30" y="0"/>
                  </a:moveTo>
                  <a:lnTo>
                    <a:pt x="0" y="4014"/>
                  </a:lnTo>
                  <a:lnTo>
                    <a:pt x="0" y="22505"/>
                  </a:lnTo>
                  <a:lnTo>
                    <a:pt x="11430" y="188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6733540" y="636127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29" y="0"/>
                  </a:moveTo>
                  <a:lnTo>
                    <a:pt x="0" y="4014"/>
                  </a:lnTo>
                  <a:lnTo>
                    <a:pt x="0" y="22840"/>
                  </a:lnTo>
                  <a:lnTo>
                    <a:pt x="11429" y="191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6743700" y="6357703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29" y="0"/>
                  </a:moveTo>
                  <a:lnTo>
                    <a:pt x="0" y="4014"/>
                  </a:lnTo>
                  <a:lnTo>
                    <a:pt x="0" y="23138"/>
                  </a:lnTo>
                  <a:lnTo>
                    <a:pt x="11429" y="194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6753860" y="6354135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4014"/>
                  </a:lnTo>
                  <a:lnTo>
                    <a:pt x="0" y="23436"/>
                  </a:lnTo>
                  <a:lnTo>
                    <a:pt x="11430" y="197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6765290" y="6350120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3772"/>
                  </a:lnTo>
                  <a:lnTo>
                    <a:pt x="11429" y="200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6775450" y="6346552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4070"/>
                  </a:lnTo>
                  <a:lnTo>
                    <a:pt x="11429" y="203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6786880" y="6342983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59" h="24129">
                  <a:moveTo>
                    <a:pt x="10160" y="0"/>
                  </a:moveTo>
                  <a:lnTo>
                    <a:pt x="0" y="3568"/>
                  </a:lnTo>
                  <a:lnTo>
                    <a:pt x="0" y="23959"/>
                  </a:lnTo>
                  <a:lnTo>
                    <a:pt x="10160" y="206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6797040" y="6338968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29" h="24764">
                  <a:moveTo>
                    <a:pt x="11429" y="0"/>
                  </a:moveTo>
                  <a:lnTo>
                    <a:pt x="0" y="4014"/>
                  </a:lnTo>
                  <a:lnTo>
                    <a:pt x="0" y="24703"/>
                  </a:lnTo>
                  <a:lnTo>
                    <a:pt x="11429" y="2102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6807200" y="6335400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001"/>
                  </a:lnTo>
                  <a:lnTo>
                    <a:pt x="11429" y="213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6818630" y="6331385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336"/>
                  </a:lnTo>
                  <a:lnTo>
                    <a:pt x="11429" y="2165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6828790" y="6327816"/>
              <a:ext cx="11430" cy="26034"/>
            </a:xfrm>
            <a:custGeom>
              <a:avLst/>
              <a:gdLst/>
              <a:ahLst/>
              <a:cxnLst/>
              <a:rect l="l" t="t" r="r" b="b"/>
              <a:pathLst>
                <a:path w="11429" h="26035">
                  <a:moveTo>
                    <a:pt x="11429" y="0"/>
                  </a:moveTo>
                  <a:lnTo>
                    <a:pt x="0" y="4014"/>
                  </a:lnTo>
                  <a:lnTo>
                    <a:pt x="0" y="25634"/>
                  </a:lnTo>
                  <a:lnTo>
                    <a:pt x="11429" y="219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6840220" y="632424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5">
                  <a:moveTo>
                    <a:pt x="10159" y="0"/>
                  </a:moveTo>
                  <a:lnTo>
                    <a:pt x="0" y="3568"/>
                  </a:lnTo>
                  <a:lnTo>
                    <a:pt x="0" y="25524"/>
                  </a:lnTo>
                  <a:lnTo>
                    <a:pt x="10159" y="222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6850380" y="6320233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268"/>
                  </a:lnTo>
                  <a:lnTo>
                    <a:pt x="11429" y="225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7" name="object 2757"/>
            <p:cNvSpPr/>
            <p:nvPr/>
          </p:nvSpPr>
          <p:spPr>
            <a:xfrm>
              <a:off x="6860540" y="6316665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566"/>
                  </a:lnTo>
                  <a:lnTo>
                    <a:pt x="11429" y="228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6870700" y="6312650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60"/>
                  </a:lnTo>
                  <a:lnTo>
                    <a:pt x="0" y="27310"/>
                  </a:lnTo>
                  <a:lnTo>
                    <a:pt x="12700" y="232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6882130" y="6309081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29" h="27304">
                  <a:moveTo>
                    <a:pt x="11429" y="0"/>
                  </a:moveTo>
                  <a:lnTo>
                    <a:pt x="0" y="4014"/>
                  </a:lnTo>
                  <a:lnTo>
                    <a:pt x="0" y="27199"/>
                  </a:lnTo>
                  <a:lnTo>
                    <a:pt x="11429" y="235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6892290" y="6305513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497"/>
                  </a:lnTo>
                  <a:lnTo>
                    <a:pt x="11429" y="238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6903720" y="6301498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833"/>
                  </a:lnTo>
                  <a:lnTo>
                    <a:pt x="11429" y="24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6913880" y="6297929"/>
              <a:ext cx="11430" cy="28575"/>
            </a:xfrm>
            <a:custGeom>
              <a:avLst/>
              <a:gdLst/>
              <a:ahLst/>
              <a:cxnLst/>
              <a:rect l="l" t="t" r="r" b="b"/>
              <a:pathLst>
                <a:path w="11429" h="28575">
                  <a:moveTo>
                    <a:pt x="11429" y="0"/>
                  </a:moveTo>
                  <a:lnTo>
                    <a:pt x="0" y="4014"/>
                  </a:lnTo>
                  <a:lnTo>
                    <a:pt x="0" y="28131"/>
                  </a:lnTo>
                  <a:lnTo>
                    <a:pt x="11429" y="244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6924040" y="6297929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269" y="0"/>
                  </a:moveTo>
                  <a:lnTo>
                    <a:pt x="0" y="446"/>
                  </a:lnTo>
                  <a:lnTo>
                    <a:pt x="0" y="24860"/>
                  </a:lnTo>
                  <a:lnTo>
                    <a:pt x="10159" y="2159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64" name="object 2764"/>
          <p:cNvGrpSpPr/>
          <p:nvPr/>
        </p:nvGrpSpPr>
        <p:grpSpPr>
          <a:xfrm>
            <a:off x="6460490" y="6487715"/>
            <a:ext cx="1457960" cy="370840"/>
            <a:chOff x="6460490" y="6487715"/>
            <a:chExt cx="1457960" cy="370840"/>
          </a:xfrm>
        </p:grpSpPr>
        <p:sp>
          <p:nvSpPr>
            <p:cNvPr id="2765" name="object 2765"/>
            <p:cNvSpPr/>
            <p:nvPr/>
          </p:nvSpPr>
          <p:spPr>
            <a:xfrm>
              <a:off x="64604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40">
                  <a:moveTo>
                    <a:pt x="10160" y="0"/>
                  </a:moveTo>
                  <a:lnTo>
                    <a:pt x="0" y="2488"/>
                  </a:lnTo>
                  <a:lnTo>
                    <a:pt x="10160" y="24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64693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64820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64947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9" name="object 2769"/>
            <p:cNvSpPr/>
            <p:nvPr/>
          </p:nvSpPr>
          <p:spPr>
            <a:xfrm>
              <a:off x="65074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0" name="object 2770"/>
            <p:cNvSpPr/>
            <p:nvPr/>
          </p:nvSpPr>
          <p:spPr>
            <a:xfrm>
              <a:off x="65189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65316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65443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65557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6568440" y="682844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6579870" y="682533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6592570" y="682222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66052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8" name="object 2778"/>
            <p:cNvSpPr/>
            <p:nvPr/>
          </p:nvSpPr>
          <p:spPr>
            <a:xfrm>
              <a:off x="66167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9" name="object 2779"/>
            <p:cNvSpPr/>
            <p:nvPr/>
          </p:nvSpPr>
          <p:spPr>
            <a:xfrm>
              <a:off x="66294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66421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66548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66662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3" name="object 2783"/>
            <p:cNvSpPr/>
            <p:nvPr/>
          </p:nvSpPr>
          <p:spPr>
            <a:xfrm>
              <a:off x="66789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66903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67030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67157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6727190" y="6789248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6739890" y="678613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67525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67640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67767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67894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68008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70" y="2078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68135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70" y="2087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68262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68376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70" y="210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68503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70" y="211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68630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6874510" y="675316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6887210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6899910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69113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69240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69367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69481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69608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69723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70" y="219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69850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70" y="2199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69977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70104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70218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70" y="2223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7034530" y="671427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7047230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7058660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7071360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70827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70954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8" name="object 2818"/>
            <p:cNvSpPr/>
            <p:nvPr/>
          </p:nvSpPr>
          <p:spPr>
            <a:xfrm>
              <a:off x="71081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71196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71323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71450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71577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71691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70" y="232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7181850" y="667818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7193280" y="6675076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70" y="2335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7205980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70" y="234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72186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7230110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7242810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7255510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72669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72796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72923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73037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70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73164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7329170" y="6642100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73406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1270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70" y="230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73533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70" y="229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73660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7377430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70" y="229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7390130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7402830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7414260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7426960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7439660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74510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74637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74764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7487920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75006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7513320" y="65927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75247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70" y="224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7537450" y="658633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75501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7574280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7585710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70" y="222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7598410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70" y="222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7611110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76225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69" y="2217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76352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69" y="221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76479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76606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76720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70" y="2203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76847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76962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70" y="21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77089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70" y="219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7" name="object 2867"/>
            <p:cNvSpPr/>
            <p:nvPr/>
          </p:nvSpPr>
          <p:spPr>
            <a:xfrm>
              <a:off x="7721600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7733030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70" y="2185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7745730" y="65302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70" y="218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7758430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7769860" y="652376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70" y="217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7782560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70" y="2170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7795260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78066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69" y="2163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78193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69" y="2159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78320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78435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70" y="2152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78562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70" y="214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78689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78803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70" y="214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78930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79057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83" name="object 2883"/>
          <p:cNvGrpSpPr/>
          <p:nvPr/>
        </p:nvGrpSpPr>
        <p:grpSpPr>
          <a:xfrm>
            <a:off x="7917180" y="6451115"/>
            <a:ext cx="135890" cy="58419"/>
            <a:chOff x="7917180" y="6451115"/>
            <a:chExt cx="135890" cy="58419"/>
          </a:xfrm>
        </p:grpSpPr>
        <p:sp>
          <p:nvSpPr>
            <p:cNvPr id="2884" name="object 2884"/>
            <p:cNvSpPr/>
            <p:nvPr/>
          </p:nvSpPr>
          <p:spPr>
            <a:xfrm>
              <a:off x="7917180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70" y="213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7929880" y="64812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7942580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7954010" y="64744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70" y="2119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7966710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70" y="211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7979410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7990840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09" y="23838"/>
                  </a:lnTo>
                  <a:lnTo>
                    <a:pt x="13969" y="20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8003540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8016240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8027670" y="645462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11429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70" y="190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8040370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95" name="object 2895"/>
          <p:cNvGrpSpPr/>
          <p:nvPr/>
        </p:nvGrpSpPr>
        <p:grpSpPr>
          <a:xfrm>
            <a:off x="8053069" y="6221729"/>
            <a:ext cx="709930" cy="248920"/>
            <a:chOff x="8053069" y="6221729"/>
            <a:chExt cx="709930" cy="248920"/>
          </a:xfrm>
        </p:grpSpPr>
        <p:sp>
          <p:nvSpPr>
            <p:cNvPr id="2896" name="object 2896"/>
            <p:cNvSpPr/>
            <p:nvPr/>
          </p:nvSpPr>
          <p:spPr>
            <a:xfrm>
              <a:off x="80530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80644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70" y="187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8077199" y="643979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80886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70" y="1863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81013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70" y="1855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81140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81267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81381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70" y="183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81508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81635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81749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69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69" y="180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81876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81991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70" y="17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82118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70" y="178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82245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82359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70" y="1766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82486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70" y="175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82613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82727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70" y="174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8285479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70" y="1733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82981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8309609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70" y="171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83223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70" y="170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83350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83464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69" y="169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83591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69" y="1684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83718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83832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70" y="166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83959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39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84086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84200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70" y="1787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84327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70" y="183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84454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84569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70" y="191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84696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70" y="195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84823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84937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4">
                  <a:moveTo>
                    <a:pt x="13970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70" y="203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85064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85191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85305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5">
                  <a:moveTo>
                    <a:pt x="13969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69" y="2158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85432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85559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8567419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70" y="2282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85801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85915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70" y="2363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86042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70" y="2406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2" name="object 2942"/>
            <p:cNvSpPr/>
            <p:nvPr/>
          </p:nvSpPr>
          <p:spPr>
            <a:xfrm>
              <a:off x="86169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86296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86410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70" h="29845">
                  <a:moveTo>
                    <a:pt x="13970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70" y="253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5" name="object 2945"/>
            <p:cNvSpPr/>
            <p:nvPr/>
          </p:nvSpPr>
          <p:spPr>
            <a:xfrm>
              <a:off x="86537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6" name="object 2946"/>
            <p:cNvSpPr/>
            <p:nvPr/>
          </p:nvSpPr>
          <p:spPr>
            <a:xfrm>
              <a:off x="86664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86779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70" h="31114">
                  <a:moveTo>
                    <a:pt x="13970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70" y="265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86906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87020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70" h="31750">
                  <a:moveTo>
                    <a:pt x="13969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69" y="2735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87147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70" h="32385">
                  <a:moveTo>
                    <a:pt x="13969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69" y="2777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87274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8738869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70" h="33020">
                  <a:moveTo>
                    <a:pt x="13970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70" y="285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8751569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29" h="29210">
                  <a:moveTo>
                    <a:pt x="1270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29" y="254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54" name="object 2954"/>
          <p:cNvGrpSpPr/>
          <p:nvPr/>
        </p:nvGrpSpPr>
        <p:grpSpPr>
          <a:xfrm>
            <a:off x="5690870" y="6487582"/>
            <a:ext cx="2186940" cy="370840"/>
            <a:chOff x="5690870" y="6487582"/>
            <a:chExt cx="2186940" cy="370840"/>
          </a:xfrm>
        </p:grpSpPr>
        <p:sp>
          <p:nvSpPr>
            <p:cNvPr id="2955" name="object 2955"/>
            <p:cNvSpPr/>
            <p:nvPr/>
          </p:nvSpPr>
          <p:spPr>
            <a:xfrm>
              <a:off x="5690870" y="6855301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10" h="3175">
                  <a:moveTo>
                    <a:pt x="16509" y="0"/>
                  </a:moveTo>
                  <a:lnTo>
                    <a:pt x="0" y="2698"/>
                  </a:lnTo>
                  <a:lnTo>
                    <a:pt x="16509" y="2698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5706110" y="685218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20319" y="0"/>
                  </a:moveTo>
                  <a:lnTo>
                    <a:pt x="0" y="3321"/>
                  </a:lnTo>
                  <a:lnTo>
                    <a:pt x="0" y="5812"/>
                  </a:lnTo>
                  <a:lnTo>
                    <a:pt x="20319" y="581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5723890" y="684928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90">
                  <a:moveTo>
                    <a:pt x="20320" y="0"/>
                  </a:moveTo>
                  <a:lnTo>
                    <a:pt x="0" y="3321"/>
                  </a:lnTo>
                  <a:lnTo>
                    <a:pt x="0" y="8719"/>
                  </a:lnTo>
                  <a:lnTo>
                    <a:pt x="20320" y="87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8" name="object 2958"/>
            <p:cNvSpPr/>
            <p:nvPr/>
          </p:nvSpPr>
          <p:spPr>
            <a:xfrm>
              <a:off x="5742940" y="6846374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19050" y="0"/>
                  </a:moveTo>
                  <a:lnTo>
                    <a:pt x="0" y="3113"/>
                  </a:lnTo>
                  <a:lnTo>
                    <a:pt x="0" y="11625"/>
                  </a:lnTo>
                  <a:lnTo>
                    <a:pt x="19050" y="116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9" name="object 2959"/>
            <p:cNvSpPr/>
            <p:nvPr/>
          </p:nvSpPr>
          <p:spPr>
            <a:xfrm>
              <a:off x="5760720" y="68432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20319" y="0"/>
                  </a:moveTo>
                  <a:lnTo>
                    <a:pt x="0" y="3321"/>
                  </a:lnTo>
                  <a:lnTo>
                    <a:pt x="0" y="14739"/>
                  </a:lnTo>
                  <a:lnTo>
                    <a:pt x="20319" y="1473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0" name="object 2960"/>
            <p:cNvSpPr/>
            <p:nvPr/>
          </p:nvSpPr>
          <p:spPr>
            <a:xfrm>
              <a:off x="5778500" y="6840354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20320" y="0"/>
                  </a:moveTo>
                  <a:lnTo>
                    <a:pt x="0" y="3321"/>
                  </a:lnTo>
                  <a:lnTo>
                    <a:pt x="0" y="17645"/>
                  </a:lnTo>
                  <a:lnTo>
                    <a:pt x="20320" y="176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5797550" y="6837240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20" h="20954">
                  <a:moveTo>
                    <a:pt x="20320" y="0"/>
                  </a:moveTo>
                  <a:lnTo>
                    <a:pt x="0" y="3321"/>
                  </a:lnTo>
                  <a:lnTo>
                    <a:pt x="0" y="20759"/>
                  </a:lnTo>
                  <a:lnTo>
                    <a:pt x="10160" y="20759"/>
                  </a:lnTo>
                  <a:lnTo>
                    <a:pt x="20320" y="191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5815330" y="6834334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456"/>
                  </a:lnTo>
                  <a:lnTo>
                    <a:pt x="20320" y="192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5834380" y="6831220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545"/>
                  </a:lnTo>
                  <a:lnTo>
                    <a:pt x="20320" y="193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5852160" y="682831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629"/>
                  </a:lnTo>
                  <a:lnTo>
                    <a:pt x="20319" y="19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5871210" y="682519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718"/>
                  </a:lnTo>
                  <a:lnTo>
                    <a:pt x="20319" y="194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5888990" y="682229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802"/>
                  </a:lnTo>
                  <a:lnTo>
                    <a:pt x="20320" y="195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5908040" y="681917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2891"/>
                  </a:lnTo>
                  <a:lnTo>
                    <a:pt x="20320" y="1966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5925820" y="6816273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2975"/>
                  </a:lnTo>
                  <a:lnTo>
                    <a:pt x="20319" y="1974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5944870" y="681315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064"/>
                  </a:lnTo>
                  <a:lnTo>
                    <a:pt x="20319" y="198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5962650" y="681025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148"/>
                  </a:lnTo>
                  <a:lnTo>
                    <a:pt x="20320" y="199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5981700" y="680713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237"/>
                  </a:lnTo>
                  <a:lnTo>
                    <a:pt x="20320" y="200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5999480" y="680423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321"/>
                  </a:lnTo>
                  <a:lnTo>
                    <a:pt x="20320" y="200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6018530" y="680111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410"/>
                  </a:lnTo>
                  <a:lnTo>
                    <a:pt x="20320" y="2018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6036310" y="679821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493"/>
                  </a:lnTo>
                  <a:lnTo>
                    <a:pt x="20319" y="2026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6055360" y="6795305"/>
              <a:ext cx="19050" cy="23495"/>
            </a:xfrm>
            <a:custGeom>
              <a:avLst/>
              <a:gdLst/>
              <a:ahLst/>
              <a:cxnLst/>
              <a:rect l="l" t="t" r="r" b="b"/>
              <a:pathLst>
                <a:path w="19050" h="23495">
                  <a:moveTo>
                    <a:pt x="19050" y="0"/>
                  </a:moveTo>
                  <a:lnTo>
                    <a:pt x="0" y="3113"/>
                  </a:lnTo>
                  <a:lnTo>
                    <a:pt x="0" y="23375"/>
                  </a:lnTo>
                  <a:lnTo>
                    <a:pt x="19050" y="2035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6073140" y="6792192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666"/>
                  </a:lnTo>
                  <a:lnTo>
                    <a:pt x="20320" y="204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6092190" y="678907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756"/>
                  </a:lnTo>
                  <a:lnTo>
                    <a:pt x="20320" y="205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6109970" y="678617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839"/>
                  </a:lnTo>
                  <a:lnTo>
                    <a:pt x="20319" y="2061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6129020" y="678305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929"/>
                  </a:lnTo>
                  <a:lnTo>
                    <a:pt x="20319" y="207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6146800" y="678015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4012"/>
                  </a:lnTo>
                  <a:lnTo>
                    <a:pt x="20320" y="2078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6165850" y="6777245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3894"/>
                  </a:lnTo>
                  <a:lnTo>
                    <a:pt x="19050" y="208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6183630" y="677413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185"/>
                  </a:lnTo>
                  <a:lnTo>
                    <a:pt x="20320" y="2095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6202680" y="6771224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4067"/>
                  </a:lnTo>
                  <a:lnTo>
                    <a:pt x="19050" y="2104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6220460" y="676811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358"/>
                  </a:lnTo>
                  <a:lnTo>
                    <a:pt x="20319" y="2113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6238240" y="676520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442"/>
                  </a:lnTo>
                  <a:lnTo>
                    <a:pt x="20320" y="212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6257290" y="676209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531"/>
                  </a:lnTo>
                  <a:lnTo>
                    <a:pt x="20320" y="2130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6275070" y="675918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615"/>
                  </a:lnTo>
                  <a:lnTo>
                    <a:pt x="20319" y="2138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6294120" y="675607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704"/>
                  </a:lnTo>
                  <a:lnTo>
                    <a:pt x="20319" y="2147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6313170" y="6753163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5">
                  <a:moveTo>
                    <a:pt x="19050" y="0"/>
                  </a:moveTo>
                  <a:lnTo>
                    <a:pt x="0" y="3113"/>
                  </a:lnTo>
                  <a:lnTo>
                    <a:pt x="0" y="24586"/>
                  </a:lnTo>
                  <a:lnTo>
                    <a:pt x="19050" y="2156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6330950" y="675005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877"/>
                  </a:lnTo>
                  <a:lnTo>
                    <a:pt x="20320" y="2165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6348730" y="674714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961"/>
                  </a:lnTo>
                  <a:lnTo>
                    <a:pt x="20320" y="217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6367780" y="674402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050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6385560" y="67411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134"/>
                  </a:lnTo>
                  <a:lnTo>
                    <a:pt x="20319" y="2190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4" name="object 2994"/>
            <p:cNvSpPr/>
            <p:nvPr/>
          </p:nvSpPr>
          <p:spPr>
            <a:xfrm>
              <a:off x="6404610" y="673800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223"/>
                  </a:lnTo>
                  <a:lnTo>
                    <a:pt x="20319" y="2199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5" name="object 2995"/>
            <p:cNvSpPr/>
            <p:nvPr/>
          </p:nvSpPr>
          <p:spPr>
            <a:xfrm>
              <a:off x="6422390" y="67351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07"/>
                  </a:lnTo>
                  <a:lnTo>
                    <a:pt x="20320" y="220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6441440" y="673198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96"/>
                  </a:lnTo>
                  <a:lnTo>
                    <a:pt x="20320" y="221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6459220" y="672908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480"/>
                  </a:lnTo>
                  <a:lnTo>
                    <a:pt x="20319" y="2225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6478270" y="672596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569"/>
                  </a:lnTo>
                  <a:lnTo>
                    <a:pt x="20319" y="2234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6496050" y="672306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653"/>
                  </a:lnTo>
                  <a:lnTo>
                    <a:pt x="20320" y="2242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6515100" y="671994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742"/>
                  </a:lnTo>
                  <a:lnTo>
                    <a:pt x="20320" y="225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6532880" y="671704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826"/>
                  </a:lnTo>
                  <a:lnTo>
                    <a:pt x="20320" y="225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6551930" y="671392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15"/>
                  </a:lnTo>
                  <a:lnTo>
                    <a:pt x="20320" y="226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3" name="object 3003"/>
            <p:cNvSpPr/>
            <p:nvPr/>
          </p:nvSpPr>
          <p:spPr>
            <a:xfrm>
              <a:off x="6569710" y="6711021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99"/>
                  </a:lnTo>
                  <a:lnTo>
                    <a:pt x="20320" y="2277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4" name="object 3004"/>
            <p:cNvSpPr/>
            <p:nvPr/>
          </p:nvSpPr>
          <p:spPr>
            <a:xfrm>
              <a:off x="6588760" y="670790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088"/>
                  </a:lnTo>
                  <a:lnTo>
                    <a:pt x="20320" y="228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5" name="object 3005"/>
            <p:cNvSpPr/>
            <p:nvPr/>
          </p:nvSpPr>
          <p:spPr>
            <a:xfrm>
              <a:off x="6606540" y="670500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321"/>
                  </a:lnTo>
                  <a:lnTo>
                    <a:pt x="0" y="26171"/>
                  </a:lnTo>
                  <a:lnTo>
                    <a:pt x="20319" y="2294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6625590" y="670209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053"/>
                  </a:lnTo>
                  <a:lnTo>
                    <a:pt x="19050" y="230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7" name="object 3007"/>
            <p:cNvSpPr/>
            <p:nvPr/>
          </p:nvSpPr>
          <p:spPr>
            <a:xfrm>
              <a:off x="6643370" y="669898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344"/>
                  </a:lnTo>
                  <a:lnTo>
                    <a:pt x="20320" y="2311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8" name="object 3008"/>
            <p:cNvSpPr/>
            <p:nvPr/>
          </p:nvSpPr>
          <p:spPr>
            <a:xfrm>
              <a:off x="6662420" y="669607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226"/>
                  </a:lnTo>
                  <a:lnTo>
                    <a:pt x="19050" y="2320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9" name="object 3009"/>
            <p:cNvSpPr/>
            <p:nvPr/>
          </p:nvSpPr>
          <p:spPr>
            <a:xfrm>
              <a:off x="6680200" y="669296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517"/>
                  </a:lnTo>
                  <a:lnTo>
                    <a:pt x="20320" y="232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0" name="object 3010"/>
            <p:cNvSpPr/>
            <p:nvPr/>
          </p:nvSpPr>
          <p:spPr>
            <a:xfrm>
              <a:off x="6697980" y="6689847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90" y="0"/>
                  </a:moveTo>
                  <a:lnTo>
                    <a:pt x="0" y="3529"/>
                  </a:lnTo>
                  <a:lnTo>
                    <a:pt x="0" y="26809"/>
                  </a:lnTo>
                  <a:lnTo>
                    <a:pt x="21590" y="23381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1" name="object 3011"/>
            <p:cNvSpPr/>
            <p:nvPr/>
          </p:nvSpPr>
          <p:spPr>
            <a:xfrm>
              <a:off x="6717030" y="668694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690"/>
                  </a:lnTo>
                  <a:lnTo>
                    <a:pt x="20320" y="234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6736080" y="6684034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572"/>
                  </a:lnTo>
                  <a:lnTo>
                    <a:pt x="19050" y="2354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6753860" y="668092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863"/>
                  </a:lnTo>
                  <a:lnTo>
                    <a:pt x="20320" y="2363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6772910" y="6678014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113"/>
                  </a:lnTo>
                  <a:lnTo>
                    <a:pt x="0" y="26745"/>
                  </a:lnTo>
                  <a:lnTo>
                    <a:pt x="19050" y="2372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6790690" y="667490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321"/>
                  </a:lnTo>
                  <a:lnTo>
                    <a:pt x="0" y="27036"/>
                  </a:lnTo>
                  <a:lnTo>
                    <a:pt x="20319" y="2381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6" name="object 3016"/>
            <p:cNvSpPr/>
            <p:nvPr/>
          </p:nvSpPr>
          <p:spPr>
            <a:xfrm>
              <a:off x="6808470" y="66719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120"/>
                  </a:lnTo>
                  <a:lnTo>
                    <a:pt x="20320" y="238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7" name="object 3017"/>
            <p:cNvSpPr/>
            <p:nvPr/>
          </p:nvSpPr>
          <p:spPr>
            <a:xfrm>
              <a:off x="6827520" y="666887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09"/>
                  </a:lnTo>
                  <a:lnTo>
                    <a:pt x="20320" y="239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8" name="object 3018"/>
            <p:cNvSpPr/>
            <p:nvPr/>
          </p:nvSpPr>
          <p:spPr>
            <a:xfrm>
              <a:off x="6845300" y="66659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93"/>
                  </a:lnTo>
                  <a:lnTo>
                    <a:pt x="20320" y="240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6864350" y="666285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382"/>
                  </a:lnTo>
                  <a:lnTo>
                    <a:pt x="20320" y="241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6882130" y="6659953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466"/>
                  </a:lnTo>
                  <a:lnTo>
                    <a:pt x="20320" y="242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6901180" y="665683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555"/>
                  </a:lnTo>
                  <a:lnTo>
                    <a:pt x="20320" y="243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2" name="object 3022"/>
            <p:cNvSpPr/>
            <p:nvPr/>
          </p:nvSpPr>
          <p:spPr>
            <a:xfrm>
              <a:off x="6918960" y="665393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639"/>
                  </a:lnTo>
                  <a:lnTo>
                    <a:pt x="20320" y="244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3" name="object 3023"/>
            <p:cNvSpPr/>
            <p:nvPr/>
          </p:nvSpPr>
          <p:spPr>
            <a:xfrm>
              <a:off x="6938010" y="665081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728"/>
                  </a:lnTo>
                  <a:lnTo>
                    <a:pt x="20320" y="245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4" name="object 3024"/>
            <p:cNvSpPr/>
            <p:nvPr/>
          </p:nvSpPr>
          <p:spPr>
            <a:xfrm>
              <a:off x="6955790" y="664791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812"/>
                  </a:lnTo>
                  <a:lnTo>
                    <a:pt x="3809" y="27207"/>
                  </a:lnTo>
                  <a:lnTo>
                    <a:pt x="20319" y="2422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5" name="object 3025"/>
            <p:cNvSpPr/>
            <p:nvPr/>
          </p:nvSpPr>
          <p:spPr>
            <a:xfrm>
              <a:off x="6974840" y="6644798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565"/>
                  </a:lnTo>
                  <a:lnTo>
                    <a:pt x="20319" y="23891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6992620" y="66418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19050" y="226"/>
                  </a:lnTo>
                  <a:lnTo>
                    <a:pt x="0" y="3340"/>
                  </a:lnTo>
                  <a:lnTo>
                    <a:pt x="0" y="27276"/>
                  </a:lnTo>
                  <a:lnTo>
                    <a:pt x="20320" y="236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7011670" y="663847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230"/>
                  </a:lnTo>
                  <a:lnTo>
                    <a:pt x="20320" y="235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7029450" y="663530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87"/>
                  </a:lnTo>
                  <a:lnTo>
                    <a:pt x="20320" y="23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9" name="object 3029"/>
            <p:cNvSpPr/>
            <p:nvPr/>
          </p:nvSpPr>
          <p:spPr>
            <a:xfrm>
              <a:off x="7048500" y="663190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41"/>
                  </a:lnTo>
                  <a:lnTo>
                    <a:pt x="20320" y="234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0" name="object 3030"/>
            <p:cNvSpPr/>
            <p:nvPr/>
          </p:nvSpPr>
          <p:spPr>
            <a:xfrm>
              <a:off x="7066280" y="662873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98"/>
                  </a:lnTo>
                  <a:lnTo>
                    <a:pt x="20320" y="234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1" name="object 3031"/>
            <p:cNvSpPr/>
            <p:nvPr/>
          </p:nvSpPr>
          <p:spPr>
            <a:xfrm>
              <a:off x="7085330" y="6625560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398"/>
                  </a:lnTo>
                  <a:lnTo>
                    <a:pt x="0" y="26825"/>
                  </a:lnTo>
                  <a:lnTo>
                    <a:pt x="19050" y="2338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2" name="object 3032"/>
            <p:cNvSpPr/>
            <p:nvPr/>
          </p:nvSpPr>
          <p:spPr>
            <a:xfrm>
              <a:off x="7103110" y="662216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09"/>
                  </a:lnTo>
                  <a:lnTo>
                    <a:pt x="20320" y="233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3" name="object 3033"/>
            <p:cNvSpPr/>
            <p:nvPr/>
          </p:nvSpPr>
          <p:spPr>
            <a:xfrm>
              <a:off x="7122160" y="661876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963"/>
                  </a:lnTo>
                  <a:lnTo>
                    <a:pt x="20320" y="232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7139940" y="661559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920"/>
                  </a:lnTo>
                  <a:lnTo>
                    <a:pt x="20319" y="2324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5" name="object 3035"/>
            <p:cNvSpPr/>
            <p:nvPr/>
          </p:nvSpPr>
          <p:spPr>
            <a:xfrm>
              <a:off x="7158990" y="66121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874"/>
                  </a:lnTo>
                  <a:lnTo>
                    <a:pt x="20319" y="2320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6" name="object 3036"/>
            <p:cNvSpPr/>
            <p:nvPr/>
          </p:nvSpPr>
          <p:spPr>
            <a:xfrm>
              <a:off x="7176770" y="660902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831"/>
                  </a:lnTo>
                  <a:lnTo>
                    <a:pt x="20320" y="2315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7" name="object 3037"/>
            <p:cNvSpPr/>
            <p:nvPr/>
          </p:nvSpPr>
          <p:spPr>
            <a:xfrm>
              <a:off x="7195820" y="660584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559"/>
                  </a:lnTo>
                  <a:lnTo>
                    <a:pt x="19050" y="2311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8" name="object 3038"/>
            <p:cNvSpPr/>
            <p:nvPr/>
          </p:nvSpPr>
          <p:spPr>
            <a:xfrm>
              <a:off x="7213600" y="660245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742"/>
                  </a:lnTo>
                  <a:lnTo>
                    <a:pt x="20320" y="230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9" name="object 3039"/>
            <p:cNvSpPr/>
            <p:nvPr/>
          </p:nvSpPr>
          <p:spPr>
            <a:xfrm>
              <a:off x="7232650" y="659927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470"/>
                  </a:lnTo>
                  <a:lnTo>
                    <a:pt x="19050" y="230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7250430" y="659588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53"/>
                  </a:lnTo>
                  <a:lnTo>
                    <a:pt x="20320" y="229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7268210" y="659270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10"/>
                  </a:lnTo>
                  <a:lnTo>
                    <a:pt x="20320" y="229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7287260" y="658931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564"/>
                  </a:lnTo>
                  <a:lnTo>
                    <a:pt x="20320" y="228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7305040" y="6585911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89" y="0"/>
                  </a:moveTo>
                  <a:lnTo>
                    <a:pt x="0" y="3851"/>
                  </a:lnTo>
                  <a:lnTo>
                    <a:pt x="0" y="26748"/>
                  </a:lnTo>
                  <a:lnTo>
                    <a:pt x="21589" y="22844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4" name="object 3044"/>
            <p:cNvSpPr/>
            <p:nvPr/>
          </p:nvSpPr>
          <p:spPr>
            <a:xfrm>
              <a:off x="7324090" y="6579577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5">
                  <a:moveTo>
                    <a:pt x="38100" y="0"/>
                  </a:moveTo>
                  <a:lnTo>
                    <a:pt x="20320" y="3175"/>
                  </a:lnTo>
                  <a:lnTo>
                    <a:pt x="19050" y="3390"/>
                  </a:lnTo>
                  <a:lnTo>
                    <a:pt x="0" y="6794"/>
                  </a:lnTo>
                  <a:lnTo>
                    <a:pt x="0" y="29641"/>
                  </a:lnTo>
                  <a:lnTo>
                    <a:pt x="19050" y="26200"/>
                  </a:lnTo>
                  <a:lnTo>
                    <a:pt x="20320" y="25971"/>
                  </a:lnTo>
                  <a:lnTo>
                    <a:pt x="38100" y="2275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5" name="object 3045"/>
            <p:cNvSpPr/>
            <p:nvPr/>
          </p:nvSpPr>
          <p:spPr>
            <a:xfrm>
              <a:off x="7360920" y="657616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87"/>
                  </a:lnTo>
                  <a:lnTo>
                    <a:pt x="20320" y="227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7378700" y="657299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44"/>
                  </a:lnTo>
                  <a:lnTo>
                    <a:pt x="20320" y="22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7" name="object 3047"/>
            <p:cNvSpPr/>
            <p:nvPr/>
          </p:nvSpPr>
          <p:spPr>
            <a:xfrm>
              <a:off x="7397750" y="656959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98"/>
                  </a:lnTo>
                  <a:lnTo>
                    <a:pt x="20320" y="226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8" name="object 3048"/>
            <p:cNvSpPr/>
            <p:nvPr/>
          </p:nvSpPr>
          <p:spPr>
            <a:xfrm>
              <a:off x="7415530" y="656642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55"/>
                  </a:lnTo>
                  <a:lnTo>
                    <a:pt x="20320" y="225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9" name="object 3049"/>
            <p:cNvSpPr/>
            <p:nvPr/>
          </p:nvSpPr>
          <p:spPr>
            <a:xfrm>
              <a:off x="7434580" y="656302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09"/>
                  </a:lnTo>
                  <a:lnTo>
                    <a:pt x="20320" y="225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0" name="object 3050"/>
            <p:cNvSpPr/>
            <p:nvPr/>
          </p:nvSpPr>
          <p:spPr>
            <a:xfrm>
              <a:off x="7452360" y="655985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66"/>
                  </a:lnTo>
                  <a:lnTo>
                    <a:pt x="20320" y="224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1" name="object 3051"/>
            <p:cNvSpPr/>
            <p:nvPr/>
          </p:nvSpPr>
          <p:spPr>
            <a:xfrm>
              <a:off x="7471410" y="655645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20"/>
                  </a:lnTo>
                  <a:lnTo>
                    <a:pt x="20320" y="224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2" name="object 3052"/>
            <p:cNvSpPr/>
            <p:nvPr/>
          </p:nvSpPr>
          <p:spPr>
            <a:xfrm>
              <a:off x="7489190" y="65532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625"/>
                  </a:lnTo>
                  <a:lnTo>
                    <a:pt x="0" y="26077"/>
                  </a:lnTo>
                  <a:lnTo>
                    <a:pt x="20319" y="22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3" name="object 3053"/>
            <p:cNvSpPr/>
            <p:nvPr/>
          </p:nvSpPr>
          <p:spPr>
            <a:xfrm>
              <a:off x="7508240" y="654988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6031"/>
                  </a:lnTo>
                  <a:lnTo>
                    <a:pt x="20319" y="2235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7526020" y="654671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88"/>
                  </a:lnTo>
                  <a:lnTo>
                    <a:pt x="20320" y="223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7545070" y="654331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42"/>
                  </a:lnTo>
                  <a:lnTo>
                    <a:pt x="20320" y="22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7562850" y="654014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99"/>
                  </a:lnTo>
                  <a:lnTo>
                    <a:pt x="20320" y="222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7581900" y="653674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53"/>
                  </a:lnTo>
                  <a:lnTo>
                    <a:pt x="20320" y="221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8" name="object 3058"/>
            <p:cNvSpPr/>
            <p:nvPr/>
          </p:nvSpPr>
          <p:spPr>
            <a:xfrm>
              <a:off x="7599680" y="653357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10"/>
                  </a:lnTo>
                  <a:lnTo>
                    <a:pt x="20320" y="221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7618730" y="6530176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64"/>
                  </a:lnTo>
                  <a:lnTo>
                    <a:pt x="20320" y="220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7636510" y="652700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21"/>
                  </a:lnTo>
                  <a:lnTo>
                    <a:pt x="20320" y="220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7655560" y="6523832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4">
                  <a:moveTo>
                    <a:pt x="19050" y="0"/>
                  </a:moveTo>
                  <a:lnTo>
                    <a:pt x="0" y="3398"/>
                  </a:lnTo>
                  <a:lnTo>
                    <a:pt x="0" y="25449"/>
                  </a:lnTo>
                  <a:lnTo>
                    <a:pt x="19050" y="2200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2" name="object 3062"/>
            <p:cNvSpPr/>
            <p:nvPr/>
          </p:nvSpPr>
          <p:spPr>
            <a:xfrm>
              <a:off x="7673340" y="652043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5633"/>
                  </a:lnTo>
                  <a:lnTo>
                    <a:pt x="20319" y="2195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3" name="object 3063"/>
            <p:cNvSpPr/>
            <p:nvPr/>
          </p:nvSpPr>
          <p:spPr>
            <a:xfrm>
              <a:off x="7692390" y="651726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360"/>
                  </a:lnTo>
                  <a:lnTo>
                    <a:pt x="19050" y="2191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4" name="object 3064"/>
            <p:cNvSpPr/>
            <p:nvPr/>
          </p:nvSpPr>
          <p:spPr>
            <a:xfrm>
              <a:off x="7710170" y="651386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544"/>
                  </a:lnTo>
                  <a:lnTo>
                    <a:pt x="20320" y="218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5" name="object 3065"/>
            <p:cNvSpPr/>
            <p:nvPr/>
          </p:nvSpPr>
          <p:spPr>
            <a:xfrm>
              <a:off x="7729220" y="651046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98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6" name="object 3066"/>
            <p:cNvSpPr/>
            <p:nvPr/>
          </p:nvSpPr>
          <p:spPr>
            <a:xfrm>
              <a:off x="7747000" y="650729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55"/>
                  </a:lnTo>
                  <a:lnTo>
                    <a:pt x="20320" y="217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7" name="object 3067"/>
            <p:cNvSpPr/>
            <p:nvPr/>
          </p:nvSpPr>
          <p:spPr>
            <a:xfrm>
              <a:off x="7766050" y="650412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182"/>
                  </a:lnTo>
                  <a:lnTo>
                    <a:pt x="19050" y="2173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7783830" y="65007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366"/>
                  </a:lnTo>
                  <a:lnTo>
                    <a:pt x="20320" y="216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7802880" y="649755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093"/>
                  </a:lnTo>
                  <a:lnTo>
                    <a:pt x="19050" y="216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7820660" y="649415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277"/>
                  </a:lnTo>
                  <a:lnTo>
                    <a:pt x="20320" y="216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7838440" y="649098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234"/>
                  </a:lnTo>
                  <a:lnTo>
                    <a:pt x="20319" y="215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7857490" y="648758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188"/>
                  </a:lnTo>
                  <a:lnTo>
                    <a:pt x="20319" y="2151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73" name="object 3073"/>
          <p:cNvGrpSpPr/>
          <p:nvPr/>
        </p:nvGrpSpPr>
        <p:grpSpPr>
          <a:xfrm>
            <a:off x="7875269" y="6450697"/>
            <a:ext cx="204470" cy="59055"/>
            <a:chOff x="7875269" y="6450697"/>
            <a:chExt cx="204470" cy="59055"/>
          </a:xfrm>
        </p:grpSpPr>
        <p:sp>
          <p:nvSpPr>
            <p:cNvPr id="3074" name="object 3074"/>
            <p:cNvSpPr/>
            <p:nvPr/>
          </p:nvSpPr>
          <p:spPr>
            <a:xfrm>
              <a:off x="7875269" y="648441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145"/>
                  </a:lnTo>
                  <a:lnTo>
                    <a:pt x="20320" y="2147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3075"/>
            <p:cNvSpPr/>
            <p:nvPr/>
          </p:nvSpPr>
          <p:spPr>
            <a:xfrm>
              <a:off x="7894319" y="648101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99"/>
                  </a:lnTo>
                  <a:lnTo>
                    <a:pt x="20320" y="214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6" name="object 3076"/>
            <p:cNvSpPr/>
            <p:nvPr/>
          </p:nvSpPr>
          <p:spPr>
            <a:xfrm>
              <a:off x="7912099" y="647784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56"/>
                  </a:lnTo>
                  <a:lnTo>
                    <a:pt x="20320" y="213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7" name="object 3077"/>
            <p:cNvSpPr/>
            <p:nvPr/>
          </p:nvSpPr>
          <p:spPr>
            <a:xfrm>
              <a:off x="7931149" y="647444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10"/>
                  </a:lnTo>
                  <a:lnTo>
                    <a:pt x="20320" y="213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8" name="object 3078"/>
            <p:cNvSpPr/>
            <p:nvPr/>
          </p:nvSpPr>
          <p:spPr>
            <a:xfrm>
              <a:off x="7948929" y="647126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67"/>
                  </a:lnTo>
                  <a:lnTo>
                    <a:pt x="20320" y="212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9" name="object 3079"/>
            <p:cNvSpPr/>
            <p:nvPr/>
          </p:nvSpPr>
          <p:spPr>
            <a:xfrm>
              <a:off x="7967979" y="646787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21"/>
                  </a:lnTo>
                  <a:lnTo>
                    <a:pt x="20320" y="212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7985759" y="646469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878"/>
                  </a:lnTo>
                  <a:lnTo>
                    <a:pt x="6350" y="23730"/>
                  </a:lnTo>
                  <a:lnTo>
                    <a:pt x="20320" y="2080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8004809" y="646130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3625"/>
                  </a:lnTo>
                  <a:lnTo>
                    <a:pt x="0" y="24468"/>
                  </a:lnTo>
                  <a:lnTo>
                    <a:pt x="20320" y="2021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8022589" y="645812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625"/>
                  </a:lnTo>
                  <a:lnTo>
                    <a:pt x="0" y="23916"/>
                  </a:lnTo>
                  <a:lnTo>
                    <a:pt x="20319" y="1965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8041639" y="645457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16509" y="831"/>
                  </a:lnTo>
                  <a:lnTo>
                    <a:pt x="0" y="3776"/>
                  </a:lnTo>
                  <a:lnTo>
                    <a:pt x="0" y="23475"/>
                  </a:lnTo>
                  <a:lnTo>
                    <a:pt x="20319" y="1921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4" name="object 3084"/>
            <p:cNvSpPr/>
            <p:nvPr/>
          </p:nvSpPr>
          <p:spPr>
            <a:xfrm>
              <a:off x="8059419" y="645069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632"/>
                  </a:lnTo>
                  <a:lnTo>
                    <a:pt x="20320" y="193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85" name="object 3085"/>
          <p:cNvGrpSpPr/>
          <p:nvPr/>
        </p:nvGrpSpPr>
        <p:grpSpPr>
          <a:xfrm>
            <a:off x="8078469" y="6221729"/>
            <a:ext cx="1065530" cy="248920"/>
            <a:chOff x="8078469" y="6221729"/>
            <a:chExt cx="1065530" cy="248920"/>
          </a:xfrm>
        </p:grpSpPr>
        <p:sp>
          <p:nvSpPr>
            <p:cNvPr id="3086" name="object 3086"/>
            <p:cNvSpPr/>
            <p:nvPr/>
          </p:nvSpPr>
          <p:spPr>
            <a:xfrm>
              <a:off x="8078469" y="6446539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799"/>
                  </a:lnTo>
                  <a:lnTo>
                    <a:pt x="20320" y="1954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8096249" y="644265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955"/>
                  </a:lnTo>
                  <a:lnTo>
                    <a:pt x="20320" y="196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8115299" y="6438500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4123"/>
                  </a:lnTo>
                  <a:lnTo>
                    <a:pt x="20320" y="1986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8133079" y="6434619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279"/>
                  </a:lnTo>
                  <a:lnTo>
                    <a:pt x="20320" y="2002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0" name="object 3090"/>
            <p:cNvSpPr/>
            <p:nvPr/>
          </p:nvSpPr>
          <p:spPr>
            <a:xfrm>
              <a:off x="8152129" y="643046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446"/>
                  </a:lnTo>
                  <a:lnTo>
                    <a:pt x="20320" y="201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1" name="object 3091"/>
            <p:cNvSpPr/>
            <p:nvPr/>
          </p:nvSpPr>
          <p:spPr>
            <a:xfrm>
              <a:off x="8169909" y="642658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602"/>
                  </a:lnTo>
                  <a:lnTo>
                    <a:pt x="20320" y="203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8188959" y="6422423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770"/>
                  </a:lnTo>
                  <a:lnTo>
                    <a:pt x="20320" y="20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8206739" y="641854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4435"/>
                  </a:lnTo>
                  <a:lnTo>
                    <a:pt x="0" y="24926"/>
                  </a:lnTo>
                  <a:lnTo>
                    <a:pt x="20319" y="20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8225789" y="641466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4816"/>
                  </a:lnTo>
                  <a:lnTo>
                    <a:pt x="19050" y="2082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8243569" y="64105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4435"/>
                  </a:lnTo>
                  <a:lnTo>
                    <a:pt x="0" y="25250"/>
                  </a:lnTo>
                  <a:lnTo>
                    <a:pt x="20320" y="209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8262619" y="640662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5140"/>
                  </a:lnTo>
                  <a:lnTo>
                    <a:pt x="19050" y="211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8280399" y="640246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573"/>
                  </a:lnTo>
                  <a:lnTo>
                    <a:pt x="20320" y="2131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8298179" y="639858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730"/>
                  </a:lnTo>
                  <a:lnTo>
                    <a:pt x="20320" y="2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8317229" y="639442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897"/>
                  </a:lnTo>
                  <a:lnTo>
                    <a:pt x="20320" y="216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8336279" y="6390545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9050" y="0"/>
                  </a:moveTo>
                  <a:lnTo>
                    <a:pt x="0" y="4158"/>
                  </a:lnTo>
                  <a:lnTo>
                    <a:pt x="0" y="25787"/>
                  </a:lnTo>
                  <a:lnTo>
                    <a:pt x="19050" y="2179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8354059" y="63863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4435"/>
                  </a:lnTo>
                  <a:lnTo>
                    <a:pt x="0" y="26220"/>
                  </a:lnTo>
                  <a:lnTo>
                    <a:pt x="20320" y="219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8373109" y="6382506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4158"/>
                  </a:lnTo>
                  <a:lnTo>
                    <a:pt x="0" y="26111"/>
                  </a:lnTo>
                  <a:lnTo>
                    <a:pt x="19050" y="2212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8390889" y="637834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4435"/>
                  </a:lnTo>
                  <a:lnTo>
                    <a:pt x="0" y="26544"/>
                  </a:lnTo>
                  <a:lnTo>
                    <a:pt x="20319" y="2228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8408669" y="6374467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700"/>
                  </a:lnTo>
                  <a:lnTo>
                    <a:pt x="20320" y="2244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8427719" y="637030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868"/>
                  </a:lnTo>
                  <a:lnTo>
                    <a:pt x="20320" y="226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8445499" y="6366428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024"/>
                  </a:lnTo>
                  <a:lnTo>
                    <a:pt x="20320" y="227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8464549" y="636227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191"/>
                  </a:lnTo>
                  <a:lnTo>
                    <a:pt x="20320" y="229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8" name="object 3108"/>
            <p:cNvSpPr/>
            <p:nvPr/>
          </p:nvSpPr>
          <p:spPr>
            <a:xfrm>
              <a:off x="8482329" y="635838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347"/>
                  </a:lnTo>
                  <a:lnTo>
                    <a:pt x="20320" y="230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9" name="object 3109"/>
            <p:cNvSpPr/>
            <p:nvPr/>
          </p:nvSpPr>
          <p:spPr>
            <a:xfrm>
              <a:off x="8501379" y="6354231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515"/>
                  </a:lnTo>
                  <a:lnTo>
                    <a:pt x="20320" y="2325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8519159" y="635035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671"/>
                  </a:lnTo>
                  <a:lnTo>
                    <a:pt x="20320" y="234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8538209" y="634619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838"/>
                  </a:lnTo>
                  <a:lnTo>
                    <a:pt x="20320" y="235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8555989" y="6342312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7995"/>
                  </a:lnTo>
                  <a:lnTo>
                    <a:pt x="20319" y="237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8575039" y="6338154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8162"/>
                  </a:lnTo>
                  <a:lnTo>
                    <a:pt x="20319" y="2390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4" name="object 3114"/>
            <p:cNvSpPr/>
            <p:nvPr/>
          </p:nvSpPr>
          <p:spPr>
            <a:xfrm>
              <a:off x="8592819" y="6334273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318"/>
                  </a:lnTo>
                  <a:lnTo>
                    <a:pt x="20320" y="240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8611869" y="6330115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486"/>
                  </a:lnTo>
                  <a:lnTo>
                    <a:pt x="20320" y="242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8629649" y="6326234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642"/>
                  </a:lnTo>
                  <a:lnTo>
                    <a:pt x="20320" y="2438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8648699" y="6322076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809"/>
                  </a:lnTo>
                  <a:lnTo>
                    <a:pt x="20320" y="2455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8666479" y="6318195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965"/>
                  </a:lnTo>
                  <a:lnTo>
                    <a:pt x="20320" y="2470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8685529" y="6314314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4158"/>
                  </a:lnTo>
                  <a:lnTo>
                    <a:pt x="0" y="28856"/>
                  </a:lnTo>
                  <a:lnTo>
                    <a:pt x="19050" y="2486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8703309" y="6310156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20" y="0"/>
                  </a:moveTo>
                  <a:lnTo>
                    <a:pt x="0" y="4435"/>
                  </a:lnTo>
                  <a:lnTo>
                    <a:pt x="0" y="29289"/>
                  </a:lnTo>
                  <a:lnTo>
                    <a:pt x="20320" y="2503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1" name="object 3121"/>
            <p:cNvSpPr/>
            <p:nvPr/>
          </p:nvSpPr>
          <p:spPr>
            <a:xfrm>
              <a:off x="8721089" y="6305998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21589" y="0"/>
                  </a:moveTo>
                  <a:lnTo>
                    <a:pt x="0" y="4712"/>
                  </a:lnTo>
                  <a:lnTo>
                    <a:pt x="0" y="29723"/>
                  </a:lnTo>
                  <a:lnTo>
                    <a:pt x="21589" y="252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2" name="object 3122"/>
            <p:cNvSpPr/>
            <p:nvPr/>
          </p:nvSpPr>
          <p:spPr>
            <a:xfrm>
              <a:off x="8740139" y="6302118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613"/>
                  </a:lnTo>
                  <a:lnTo>
                    <a:pt x="20319" y="2535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8759189" y="6297960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780"/>
                  </a:lnTo>
                  <a:lnTo>
                    <a:pt x="20319" y="2552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8776969" y="6294079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29936"/>
                  </a:lnTo>
                  <a:lnTo>
                    <a:pt x="20320" y="2568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8796019" y="6290198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5">
                  <a:moveTo>
                    <a:pt x="19050" y="0"/>
                  </a:moveTo>
                  <a:lnTo>
                    <a:pt x="0" y="4158"/>
                  </a:lnTo>
                  <a:lnTo>
                    <a:pt x="0" y="29826"/>
                  </a:lnTo>
                  <a:lnTo>
                    <a:pt x="19050" y="2583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6" name="object 3126"/>
            <p:cNvSpPr/>
            <p:nvPr/>
          </p:nvSpPr>
          <p:spPr>
            <a:xfrm>
              <a:off x="8813799" y="628604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30260"/>
                  </a:lnTo>
                  <a:lnTo>
                    <a:pt x="20320" y="260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8832849" y="6282159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79">
                  <a:moveTo>
                    <a:pt x="19050" y="0"/>
                  </a:moveTo>
                  <a:lnTo>
                    <a:pt x="0" y="4158"/>
                  </a:lnTo>
                  <a:lnTo>
                    <a:pt x="0" y="30150"/>
                  </a:lnTo>
                  <a:lnTo>
                    <a:pt x="19050" y="26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8850629" y="627800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583"/>
                  </a:lnTo>
                  <a:lnTo>
                    <a:pt x="20320" y="2632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9" name="object 3129"/>
            <p:cNvSpPr/>
            <p:nvPr/>
          </p:nvSpPr>
          <p:spPr>
            <a:xfrm>
              <a:off x="8868409" y="6274120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740"/>
                  </a:lnTo>
                  <a:lnTo>
                    <a:pt x="20320" y="264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0" name="object 3130"/>
            <p:cNvSpPr/>
            <p:nvPr/>
          </p:nvSpPr>
          <p:spPr>
            <a:xfrm>
              <a:off x="8887459" y="6269962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907"/>
                  </a:lnTo>
                  <a:lnTo>
                    <a:pt x="20320" y="266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8905239" y="626608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19" y="0"/>
                  </a:moveTo>
                  <a:lnTo>
                    <a:pt x="0" y="4435"/>
                  </a:lnTo>
                  <a:lnTo>
                    <a:pt x="0" y="31063"/>
                  </a:lnTo>
                  <a:lnTo>
                    <a:pt x="20319" y="2680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8924289" y="6261923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19" y="0"/>
                  </a:moveTo>
                  <a:lnTo>
                    <a:pt x="0" y="4435"/>
                  </a:lnTo>
                  <a:lnTo>
                    <a:pt x="0" y="31231"/>
                  </a:lnTo>
                  <a:lnTo>
                    <a:pt x="20319" y="2697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3" name="object 3133"/>
            <p:cNvSpPr/>
            <p:nvPr/>
          </p:nvSpPr>
          <p:spPr>
            <a:xfrm>
              <a:off x="8943339" y="625804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9050" y="0"/>
                  </a:moveTo>
                  <a:lnTo>
                    <a:pt x="0" y="4158"/>
                  </a:lnTo>
                  <a:lnTo>
                    <a:pt x="0" y="31121"/>
                  </a:lnTo>
                  <a:lnTo>
                    <a:pt x="19050" y="2713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4" name="object 3134"/>
            <p:cNvSpPr/>
            <p:nvPr/>
          </p:nvSpPr>
          <p:spPr>
            <a:xfrm>
              <a:off x="8961119" y="6253885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554"/>
                  </a:lnTo>
                  <a:lnTo>
                    <a:pt x="20320" y="2729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8978899" y="6250004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710"/>
                  </a:lnTo>
                  <a:lnTo>
                    <a:pt x="20320" y="2745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8997949" y="624584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1878"/>
                  </a:lnTo>
                  <a:lnTo>
                    <a:pt x="20320" y="276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9015729" y="6241965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034"/>
                  </a:lnTo>
                  <a:lnTo>
                    <a:pt x="20320" y="2777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9034779" y="6237807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201"/>
                  </a:lnTo>
                  <a:lnTo>
                    <a:pt x="20320" y="279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9052559" y="623392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358"/>
                  </a:lnTo>
                  <a:lnTo>
                    <a:pt x="20320" y="2810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9071609" y="6229768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20" y="0"/>
                  </a:moveTo>
                  <a:lnTo>
                    <a:pt x="0" y="4435"/>
                  </a:lnTo>
                  <a:lnTo>
                    <a:pt x="0" y="32525"/>
                  </a:lnTo>
                  <a:lnTo>
                    <a:pt x="20320" y="28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9089389" y="6225887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681"/>
                  </a:lnTo>
                  <a:lnTo>
                    <a:pt x="20319" y="284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2" name="object 3142"/>
            <p:cNvSpPr/>
            <p:nvPr/>
          </p:nvSpPr>
          <p:spPr>
            <a:xfrm>
              <a:off x="9108439" y="622172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849"/>
                  </a:lnTo>
                  <a:lnTo>
                    <a:pt x="20319" y="285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3" name="object 3143"/>
            <p:cNvSpPr/>
            <p:nvPr/>
          </p:nvSpPr>
          <p:spPr>
            <a:xfrm>
              <a:off x="9126219" y="6221729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2539" y="0"/>
                  </a:moveTo>
                  <a:lnTo>
                    <a:pt x="0" y="554"/>
                  </a:lnTo>
                  <a:lnTo>
                    <a:pt x="0" y="29124"/>
                  </a:lnTo>
                  <a:lnTo>
                    <a:pt x="17779" y="254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44" name="object 3144"/>
          <p:cNvGrpSpPr/>
          <p:nvPr/>
        </p:nvGrpSpPr>
        <p:grpSpPr>
          <a:xfrm>
            <a:off x="-1270" y="6253479"/>
            <a:ext cx="9147810" cy="24130"/>
            <a:chOff x="-1270" y="6253479"/>
            <a:chExt cx="9147810" cy="24130"/>
          </a:xfrm>
        </p:grpSpPr>
        <p:sp>
          <p:nvSpPr>
            <p:cNvPr id="3145" name="object 3145"/>
            <p:cNvSpPr/>
            <p:nvPr/>
          </p:nvSpPr>
          <p:spPr>
            <a:xfrm>
              <a:off x="-127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9BE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39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ADF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596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800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9" name="object 3149"/>
            <p:cNvSpPr/>
            <p:nvPr/>
          </p:nvSpPr>
          <p:spPr>
            <a:xfrm>
              <a:off x="100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9D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0" name="object 3150"/>
            <p:cNvSpPr/>
            <p:nvPr/>
          </p:nvSpPr>
          <p:spPr>
            <a:xfrm>
              <a:off x="120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7D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1" name="object 3151"/>
            <p:cNvSpPr/>
            <p:nvPr/>
          </p:nvSpPr>
          <p:spPr>
            <a:xfrm>
              <a:off x="140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7D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1612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1816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5D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201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2222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242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2628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2832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2D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303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1D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3238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344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3644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FC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3" name="object 3163"/>
            <p:cNvSpPr/>
            <p:nvPr/>
          </p:nvSpPr>
          <p:spPr>
            <a:xfrm>
              <a:off x="384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EC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4" name="object 3164"/>
            <p:cNvSpPr/>
            <p:nvPr/>
          </p:nvSpPr>
          <p:spPr>
            <a:xfrm>
              <a:off x="405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EC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424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D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445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466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4851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506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525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5460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5664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3" name="object 3173"/>
            <p:cNvSpPr/>
            <p:nvPr/>
          </p:nvSpPr>
          <p:spPr>
            <a:xfrm>
              <a:off x="5867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4" name="object 3174"/>
            <p:cNvSpPr/>
            <p:nvPr/>
          </p:nvSpPr>
          <p:spPr>
            <a:xfrm>
              <a:off x="6070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7C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5" name="object 3175"/>
            <p:cNvSpPr/>
            <p:nvPr/>
          </p:nvSpPr>
          <p:spPr>
            <a:xfrm>
              <a:off x="627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6C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6" name="object 3176"/>
            <p:cNvSpPr/>
            <p:nvPr/>
          </p:nvSpPr>
          <p:spPr>
            <a:xfrm>
              <a:off x="6476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6680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6883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4B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708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0" name="object 3180"/>
            <p:cNvSpPr/>
            <p:nvPr/>
          </p:nvSpPr>
          <p:spPr>
            <a:xfrm>
              <a:off x="728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1" name="object 3181"/>
            <p:cNvSpPr/>
            <p:nvPr/>
          </p:nvSpPr>
          <p:spPr>
            <a:xfrm>
              <a:off x="7492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769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7899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810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830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6" name="object 3186"/>
            <p:cNvSpPr/>
            <p:nvPr/>
          </p:nvSpPr>
          <p:spPr>
            <a:xfrm>
              <a:off x="8508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8712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EB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8915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911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0" name="object 3190"/>
            <p:cNvSpPr/>
            <p:nvPr/>
          </p:nvSpPr>
          <p:spPr>
            <a:xfrm>
              <a:off x="9321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CB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1" name="object 3191"/>
            <p:cNvSpPr/>
            <p:nvPr/>
          </p:nvSpPr>
          <p:spPr>
            <a:xfrm>
              <a:off x="9524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B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9728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9931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1013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9A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5" name="object 3195"/>
            <p:cNvSpPr/>
            <p:nvPr/>
          </p:nvSpPr>
          <p:spPr>
            <a:xfrm>
              <a:off x="1033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8A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6" name="object 3196"/>
            <p:cNvSpPr/>
            <p:nvPr/>
          </p:nvSpPr>
          <p:spPr>
            <a:xfrm>
              <a:off x="10540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8A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10744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7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10934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1115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6A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0" name="object 3200"/>
            <p:cNvSpPr/>
            <p:nvPr/>
          </p:nvSpPr>
          <p:spPr>
            <a:xfrm>
              <a:off x="1134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5A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1" name="object 3201"/>
            <p:cNvSpPr/>
            <p:nvPr/>
          </p:nvSpPr>
          <p:spPr>
            <a:xfrm>
              <a:off x="1154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11760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4A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11950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3A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12153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12357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6" name="object 3206"/>
            <p:cNvSpPr/>
            <p:nvPr/>
          </p:nvSpPr>
          <p:spPr>
            <a:xfrm>
              <a:off x="12560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7" name="object 3207"/>
            <p:cNvSpPr/>
            <p:nvPr/>
          </p:nvSpPr>
          <p:spPr>
            <a:xfrm>
              <a:off x="12763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0A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8" name="object 3208"/>
            <p:cNvSpPr/>
            <p:nvPr/>
          </p:nvSpPr>
          <p:spPr>
            <a:xfrm>
              <a:off x="12966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A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9" name="object 3209"/>
            <p:cNvSpPr/>
            <p:nvPr/>
          </p:nvSpPr>
          <p:spPr>
            <a:xfrm>
              <a:off x="13169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0" name="object 3210"/>
            <p:cNvSpPr/>
            <p:nvPr/>
          </p:nvSpPr>
          <p:spPr>
            <a:xfrm>
              <a:off x="13373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E9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1" name="object 3211"/>
            <p:cNvSpPr/>
            <p:nvPr/>
          </p:nvSpPr>
          <p:spPr>
            <a:xfrm>
              <a:off x="1357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9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1377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3" name="object 3213"/>
            <p:cNvSpPr/>
            <p:nvPr/>
          </p:nvSpPr>
          <p:spPr>
            <a:xfrm>
              <a:off x="13982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9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4" name="object 3214"/>
            <p:cNvSpPr/>
            <p:nvPr/>
          </p:nvSpPr>
          <p:spPr>
            <a:xfrm>
              <a:off x="14185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14389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14592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7" name="object 3217"/>
            <p:cNvSpPr/>
            <p:nvPr/>
          </p:nvSpPr>
          <p:spPr>
            <a:xfrm>
              <a:off x="14795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8" name="object 3218"/>
            <p:cNvSpPr/>
            <p:nvPr/>
          </p:nvSpPr>
          <p:spPr>
            <a:xfrm>
              <a:off x="14998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9" name="object 3219"/>
            <p:cNvSpPr/>
            <p:nvPr/>
          </p:nvSpPr>
          <p:spPr>
            <a:xfrm>
              <a:off x="15201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89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0" name="object 3220"/>
            <p:cNvSpPr/>
            <p:nvPr/>
          </p:nvSpPr>
          <p:spPr>
            <a:xfrm>
              <a:off x="15405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79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1" name="object 3221"/>
            <p:cNvSpPr/>
            <p:nvPr/>
          </p:nvSpPr>
          <p:spPr>
            <a:xfrm>
              <a:off x="15608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15811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3" name="object 3223"/>
            <p:cNvSpPr/>
            <p:nvPr/>
          </p:nvSpPr>
          <p:spPr>
            <a:xfrm>
              <a:off x="16014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4" name="object 3224"/>
            <p:cNvSpPr/>
            <p:nvPr/>
          </p:nvSpPr>
          <p:spPr>
            <a:xfrm>
              <a:off x="16217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49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1642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49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1662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38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16827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28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8" name="object 3228"/>
            <p:cNvSpPr/>
            <p:nvPr/>
          </p:nvSpPr>
          <p:spPr>
            <a:xfrm>
              <a:off x="17030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28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17233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18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0" name="object 3230"/>
            <p:cNvSpPr/>
            <p:nvPr/>
          </p:nvSpPr>
          <p:spPr>
            <a:xfrm>
              <a:off x="17437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08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1" name="object 3231"/>
            <p:cNvSpPr/>
            <p:nvPr/>
          </p:nvSpPr>
          <p:spPr>
            <a:xfrm>
              <a:off x="17627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08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2" name="object 3232"/>
            <p:cNvSpPr/>
            <p:nvPr/>
          </p:nvSpPr>
          <p:spPr>
            <a:xfrm>
              <a:off x="17843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F8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3" name="object 3233"/>
            <p:cNvSpPr/>
            <p:nvPr/>
          </p:nvSpPr>
          <p:spPr>
            <a:xfrm>
              <a:off x="18034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4" name="object 3234"/>
            <p:cNvSpPr/>
            <p:nvPr/>
          </p:nvSpPr>
          <p:spPr>
            <a:xfrm>
              <a:off x="18237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5" name="object 3235"/>
            <p:cNvSpPr/>
            <p:nvPr/>
          </p:nvSpPr>
          <p:spPr>
            <a:xfrm>
              <a:off x="18440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D8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6" name="object 3236"/>
            <p:cNvSpPr/>
            <p:nvPr/>
          </p:nvSpPr>
          <p:spPr>
            <a:xfrm>
              <a:off x="18643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C8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7" name="object 3237"/>
            <p:cNvSpPr/>
            <p:nvPr/>
          </p:nvSpPr>
          <p:spPr>
            <a:xfrm>
              <a:off x="18846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8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19050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8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19253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A8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19456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98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19659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98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2" name="object 3242"/>
            <p:cNvSpPr/>
            <p:nvPr/>
          </p:nvSpPr>
          <p:spPr>
            <a:xfrm>
              <a:off x="19862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87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3" name="object 3243"/>
            <p:cNvSpPr/>
            <p:nvPr/>
          </p:nvSpPr>
          <p:spPr>
            <a:xfrm>
              <a:off x="20066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77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20269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77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5" name="object 3245"/>
            <p:cNvSpPr/>
            <p:nvPr/>
          </p:nvSpPr>
          <p:spPr>
            <a:xfrm>
              <a:off x="20472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6" name="object 3246"/>
            <p:cNvSpPr/>
            <p:nvPr/>
          </p:nvSpPr>
          <p:spPr>
            <a:xfrm>
              <a:off x="20675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57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20878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57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21082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21285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21488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21691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27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21894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17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22098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22301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07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22504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F7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22707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7" name="object 3257"/>
            <p:cNvSpPr/>
            <p:nvPr/>
          </p:nvSpPr>
          <p:spPr>
            <a:xfrm>
              <a:off x="2291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8" name="object 3258"/>
            <p:cNvSpPr/>
            <p:nvPr/>
          </p:nvSpPr>
          <p:spPr>
            <a:xfrm>
              <a:off x="23114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D6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23304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C6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23520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C6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23710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B6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2" name="object 3262"/>
            <p:cNvSpPr/>
            <p:nvPr/>
          </p:nvSpPr>
          <p:spPr>
            <a:xfrm>
              <a:off x="23914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3" name="object 3263"/>
            <p:cNvSpPr/>
            <p:nvPr/>
          </p:nvSpPr>
          <p:spPr>
            <a:xfrm>
              <a:off x="24117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24320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96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24523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86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24726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767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24930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7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25133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6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2533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56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2553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5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25742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4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25946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36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2614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36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26352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25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26555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26758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26962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05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2716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27368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27571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E5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27774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D5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2797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2818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28384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28587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28790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28994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95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2919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85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2938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85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29603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74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29806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64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29997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3021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54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3040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306070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33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31013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31216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3141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31623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31826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32029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32232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E4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3243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D4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32639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3284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33045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33248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33451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A3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33655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0" name="object 3310"/>
            <p:cNvSpPr/>
            <p:nvPr/>
          </p:nvSpPr>
          <p:spPr>
            <a:xfrm>
              <a:off x="3385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1" name="object 3311"/>
            <p:cNvSpPr/>
            <p:nvPr/>
          </p:nvSpPr>
          <p:spPr>
            <a:xfrm>
              <a:off x="34061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2" name="object 3312"/>
            <p:cNvSpPr/>
            <p:nvPr/>
          </p:nvSpPr>
          <p:spPr>
            <a:xfrm>
              <a:off x="34264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73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3" name="object 3313"/>
            <p:cNvSpPr/>
            <p:nvPr/>
          </p:nvSpPr>
          <p:spPr>
            <a:xfrm>
              <a:off x="3446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63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4" name="object 3314"/>
            <p:cNvSpPr/>
            <p:nvPr/>
          </p:nvSpPr>
          <p:spPr>
            <a:xfrm>
              <a:off x="34671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5" name="object 3315"/>
            <p:cNvSpPr/>
            <p:nvPr/>
          </p:nvSpPr>
          <p:spPr>
            <a:xfrm>
              <a:off x="3487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53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6" name="object 3316"/>
            <p:cNvSpPr/>
            <p:nvPr/>
          </p:nvSpPr>
          <p:spPr>
            <a:xfrm>
              <a:off x="3507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35280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3548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3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35687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0" name="object 3320"/>
            <p:cNvSpPr/>
            <p:nvPr/>
          </p:nvSpPr>
          <p:spPr>
            <a:xfrm>
              <a:off x="3589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1" name="object 3321"/>
            <p:cNvSpPr/>
            <p:nvPr/>
          </p:nvSpPr>
          <p:spPr>
            <a:xfrm>
              <a:off x="36080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13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2" name="object 3322"/>
            <p:cNvSpPr/>
            <p:nvPr/>
          </p:nvSpPr>
          <p:spPr>
            <a:xfrm>
              <a:off x="36296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3" name="object 3323"/>
            <p:cNvSpPr/>
            <p:nvPr/>
          </p:nvSpPr>
          <p:spPr>
            <a:xfrm>
              <a:off x="36487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36690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5" name="object 3325"/>
            <p:cNvSpPr/>
            <p:nvPr/>
          </p:nvSpPr>
          <p:spPr>
            <a:xfrm>
              <a:off x="3690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6" name="object 3326"/>
            <p:cNvSpPr/>
            <p:nvPr/>
          </p:nvSpPr>
          <p:spPr>
            <a:xfrm>
              <a:off x="37096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D2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7" name="object 3327"/>
            <p:cNvSpPr/>
            <p:nvPr/>
          </p:nvSpPr>
          <p:spPr>
            <a:xfrm>
              <a:off x="37299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8" name="object 3328"/>
            <p:cNvSpPr/>
            <p:nvPr/>
          </p:nvSpPr>
          <p:spPr>
            <a:xfrm>
              <a:off x="37503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C2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9" name="object 3329"/>
            <p:cNvSpPr/>
            <p:nvPr/>
          </p:nvSpPr>
          <p:spPr>
            <a:xfrm>
              <a:off x="3770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0" name="object 3330"/>
            <p:cNvSpPr/>
            <p:nvPr/>
          </p:nvSpPr>
          <p:spPr>
            <a:xfrm>
              <a:off x="37909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1" name="object 3331"/>
            <p:cNvSpPr/>
            <p:nvPr/>
          </p:nvSpPr>
          <p:spPr>
            <a:xfrm>
              <a:off x="3811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A2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2" name="object 3332"/>
            <p:cNvSpPr/>
            <p:nvPr/>
          </p:nvSpPr>
          <p:spPr>
            <a:xfrm>
              <a:off x="38315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3" name="object 3333"/>
            <p:cNvSpPr/>
            <p:nvPr/>
          </p:nvSpPr>
          <p:spPr>
            <a:xfrm>
              <a:off x="38519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92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4" name="object 3334"/>
            <p:cNvSpPr/>
            <p:nvPr/>
          </p:nvSpPr>
          <p:spPr>
            <a:xfrm>
              <a:off x="3872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5" name="object 3335"/>
            <p:cNvSpPr/>
            <p:nvPr/>
          </p:nvSpPr>
          <p:spPr>
            <a:xfrm>
              <a:off x="38925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6" name="object 3336"/>
            <p:cNvSpPr/>
            <p:nvPr/>
          </p:nvSpPr>
          <p:spPr>
            <a:xfrm>
              <a:off x="3912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7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7" name="object 3337"/>
            <p:cNvSpPr/>
            <p:nvPr/>
          </p:nvSpPr>
          <p:spPr>
            <a:xfrm>
              <a:off x="39331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8" name="object 3338"/>
            <p:cNvSpPr/>
            <p:nvPr/>
          </p:nvSpPr>
          <p:spPr>
            <a:xfrm>
              <a:off x="39535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9" name="object 3339"/>
            <p:cNvSpPr/>
            <p:nvPr/>
          </p:nvSpPr>
          <p:spPr>
            <a:xfrm>
              <a:off x="39738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0" name="object 3340"/>
            <p:cNvSpPr/>
            <p:nvPr/>
          </p:nvSpPr>
          <p:spPr>
            <a:xfrm>
              <a:off x="39941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1" name="object 3341"/>
            <p:cNvSpPr/>
            <p:nvPr/>
          </p:nvSpPr>
          <p:spPr>
            <a:xfrm>
              <a:off x="40144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2" name="object 3342"/>
            <p:cNvSpPr/>
            <p:nvPr/>
          </p:nvSpPr>
          <p:spPr>
            <a:xfrm>
              <a:off x="4034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3" name="object 3343"/>
            <p:cNvSpPr/>
            <p:nvPr/>
          </p:nvSpPr>
          <p:spPr>
            <a:xfrm>
              <a:off x="4055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4" name="object 3344"/>
            <p:cNvSpPr/>
            <p:nvPr/>
          </p:nvSpPr>
          <p:spPr>
            <a:xfrm>
              <a:off x="4075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11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5" name="object 3345"/>
            <p:cNvSpPr/>
            <p:nvPr/>
          </p:nvSpPr>
          <p:spPr>
            <a:xfrm>
              <a:off x="40957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6" name="object 3346"/>
            <p:cNvSpPr/>
            <p:nvPr/>
          </p:nvSpPr>
          <p:spPr>
            <a:xfrm>
              <a:off x="41160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7" name="object 3347"/>
            <p:cNvSpPr/>
            <p:nvPr/>
          </p:nvSpPr>
          <p:spPr>
            <a:xfrm>
              <a:off x="4136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8" name="object 3348"/>
            <p:cNvSpPr/>
            <p:nvPr/>
          </p:nvSpPr>
          <p:spPr>
            <a:xfrm>
              <a:off x="41567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E1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9" name="object 3349"/>
            <p:cNvSpPr/>
            <p:nvPr/>
          </p:nvSpPr>
          <p:spPr>
            <a:xfrm>
              <a:off x="4177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E1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0" name="object 3350"/>
            <p:cNvSpPr/>
            <p:nvPr/>
          </p:nvSpPr>
          <p:spPr>
            <a:xfrm>
              <a:off x="41973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D1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1" name="object 3351"/>
            <p:cNvSpPr/>
            <p:nvPr/>
          </p:nvSpPr>
          <p:spPr>
            <a:xfrm>
              <a:off x="4217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2" name="object 3352"/>
            <p:cNvSpPr/>
            <p:nvPr/>
          </p:nvSpPr>
          <p:spPr>
            <a:xfrm>
              <a:off x="4237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3" name="object 3353"/>
            <p:cNvSpPr/>
            <p:nvPr/>
          </p:nvSpPr>
          <p:spPr>
            <a:xfrm>
              <a:off x="42583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B1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4" name="object 3354"/>
            <p:cNvSpPr/>
            <p:nvPr/>
          </p:nvSpPr>
          <p:spPr>
            <a:xfrm>
              <a:off x="42773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5" name="object 3355"/>
            <p:cNvSpPr/>
            <p:nvPr/>
          </p:nvSpPr>
          <p:spPr>
            <a:xfrm>
              <a:off x="42989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6" name="object 3356"/>
            <p:cNvSpPr/>
            <p:nvPr/>
          </p:nvSpPr>
          <p:spPr>
            <a:xfrm>
              <a:off x="43180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90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7" name="object 3357"/>
            <p:cNvSpPr/>
            <p:nvPr/>
          </p:nvSpPr>
          <p:spPr>
            <a:xfrm>
              <a:off x="43383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80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8" name="object 3358"/>
            <p:cNvSpPr/>
            <p:nvPr/>
          </p:nvSpPr>
          <p:spPr>
            <a:xfrm>
              <a:off x="43586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9" name="object 3359"/>
            <p:cNvSpPr/>
            <p:nvPr/>
          </p:nvSpPr>
          <p:spPr>
            <a:xfrm>
              <a:off x="43789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0" name="object 3360"/>
            <p:cNvSpPr/>
            <p:nvPr/>
          </p:nvSpPr>
          <p:spPr>
            <a:xfrm>
              <a:off x="43992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60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1" name="object 3361"/>
            <p:cNvSpPr/>
            <p:nvPr/>
          </p:nvSpPr>
          <p:spPr>
            <a:xfrm>
              <a:off x="44196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50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2" name="object 3362"/>
            <p:cNvSpPr/>
            <p:nvPr/>
          </p:nvSpPr>
          <p:spPr>
            <a:xfrm>
              <a:off x="44399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50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3" name="object 3363"/>
            <p:cNvSpPr/>
            <p:nvPr/>
          </p:nvSpPr>
          <p:spPr>
            <a:xfrm>
              <a:off x="44602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40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4" name="object 3364"/>
            <p:cNvSpPr/>
            <p:nvPr/>
          </p:nvSpPr>
          <p:spPr>
            <a:xfrm>
              <a:off x="44805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30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5" name="object 3365"/>
            <p:cNvSpPr/>
            <p:nvPr/>
          </p:nvSpPr>
          <p:spPr>
            <a:xfrm>
              <a:off x="45008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6" name="object 3366"/>
            <p:cNvSpPr/>
            <p:nvPr/>
          </p:nvSpPr>
          <p:spPr>
            <a:xfrm>
              <a:off x="45212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20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7" name="object 3367"/>
            <p:cNvSpPr/>
            <p:nvPr/>
          </p:nvSpPr>
          <p:spPr>
            <a:xfrm>
              <a:off x="45415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8" name="object 3368"/>
            <p:cNvSpPr/>
            <p:nvPr/>
          </p:nvSpPr>
          <p:spPr>
            <a:xfrm>
              <a:off x="45618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9" name="object 3369"/>
            <p:cNvSpPr/>
            <p:nvPr/>
          </p:nvSpPr>
          <p:spPr>
            <a:xfrm>
              <a:off x="458216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10" h="24129">
                  <a:moveTo>
                    <a:pt x="41910" y="0"/>
                  </a:moveTo>
                  <a:lnTo>
                    <a:pt x="2159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159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0" name="object 3370"/>
            <p:cNvSpPr/>
            <p:nvPr/>
          </p:nvSpPr>
          <p:spPr>
            <a:xfrm>
              <a:off x="46228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1" name="object 3371"/>
            <p:cNvSpPr/>
            <p:nvPr/>
          </p:nvSpPr>
          <p:spPr>
            <a:xfrm>
              <a:off x="46431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2" name="object 3372"/>
            <p:cNvSpPr/>
            <p:nvPr/>
          </p:nvSpPr>
          <p:spPr>
            <a:xfrm>
              <a:off x="46634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20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3" name="object 3373"/>
            <p:cNvSpPr/>
            <p:nvPr/>
          </p:nvSpPr>
          <p:spPr>
            <a:xfrm>
              <a:off x="46837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30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4" name="object 3374"/>
            <p:cNvSpPr/>
            <p:nvPr/>
          </p:nvSpPr>
          <p:spPr>
            <a:xfrm>
              <a:off x="4704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5" name="object 3375"/>
            <p:cNvSpPr/>
            <p:nvPr/>
          </p:nvSpPr>
          <p:spPr>
            <a:xfrm>
              <a:off x="47244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40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6" name="object 3376"/>
            <p:cNvSpPr/>
            <p:nvPr/>
          </p:nvSpPr>
          <p:spPr>
            <a:xfrm>
              <a:off x="47447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7" name="object 3377"/>
            <p:cNvSpPr/>
            <p:nvPr/>
          </p:nvSpPr>
          <p:spPr>
            <a:xfrm>
              <a:off x="47650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8" name="object 3378"/>
            <p:cNvSpPr/>
            <p:nvPr/>
          </p:nvSpPr>
          <p:spPr>
            <a:xfrm>
              <a:off x="47853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60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9" name="object 3379"/>
            <p:cNvSpPr/>
            <p:nvPr/>
          </p:nvSpPr>
          <p:spPr>
            <a:xfrm>
              <a:off x="48056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0" name="object 3380"/>
            <p:cNvSpPr/>
            <p:nvPr/>
          </p:nvSpPr>
          <p:spPr>
            <a:xfrm>
              <a:off x="48260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1" name="object 3381"/>
            <p:cNvSpPr/>
            <p:nvPr/>
          </p:nvSpPr>
          <p:spPr>
            <a:xfrm>
              <a:off x="48450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80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2" name="object 3382"/>
            <p:cNvSpPr/>
            <p:nvPr/>
          </p:nvSpPr>
          <p:spPr>
            <a:xfrm>
              <a:off x="48666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3" name="object 3383"/>
            <p:cNvSpPr/>
            <p:nvPr/>
          </p:nvSpPr>
          <p:spPr>
            <a:xfrm>
              <a:off x="48856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4" name="object 3384"/>
            <p:cNvSpPr/>
            <p:nvPr/>
          </p:nvSpPr>
          <p:spPr>
            <a:xfrm>
              <a:off x="49060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5" name="object 3385"/>
            <p:cNvSpPr/>
            <p:nvPr/>
          </p:nvSpPr>
          <p:spPr>
            <a:xfrm>
              <a:off x="49263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B1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6" name="object 3386"/>
            <p:cNvSpPr/>
            <p:nvPr/>
          </p:nvSpPr>
          <p:spPr>
            <a:xfrm>
              <a:off x="4946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C1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7" name="object 3387"/>
            <p:cNvSpPr/>
            <p:nvPr/>
          </p:nvSpPr>
          <p:spPr>
            <a:xfrm>
              <a:off x="49669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C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8" name="object 3388"/>
            <p:cNvSpPr/>
            <p:nvPr/>
          </p:nvSpPr>
          <p:spPr>
            <a:xfrm>
              <a:off x="49872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D1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9" name="object 3389"/>
            <p:cNvSpPr/>
            <p:nvPr/>
          </p:nvSpPr>
          <p:spPr>
            <a:xfrm>
              <a:off x="50076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0" name="object 3390"/>
            <p:cNvSpPr/>
            <p:nvPr/>
          </p:nvSpPr>
          <p:spPr>
            <a:xfrm>
              <a:off x="50279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1" name="object 3391"/>
            <p:cNvSpPr/>
            <p:nvPr/>
          </p:nvSpPr>
          <p:spPr>
            <a:xfrm>
              <a:off x="50482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2" name="object 3392"/>
            <p:cNvSpPr/>
            <p:nvPr/>
          </p:nvSpPr>
          <p:spPr>
            <a:xfrm>
              <a:off x="5068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3" name="object 3393"/>
            <p:cNvSpPr/>
            <p:nvPr/>
          </p:nvSpPr>
          <p:spPr>
            <a:xfrm>
              <a:off x="50888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01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4" name="object 3394"/>
            <p:cNvSpPr/>
            <p:nvPr/>
          </p:nvSpPr>
          <p:spPr>
            <a:xfrm>
              <a:off x="51092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11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5" name="object 3395"/>
            <p:cNvSpPr/>
            <p:nvPr/>
          </p:nvSpPr>
          <p:spPr>
            <a:xfrm>
              <a:off x="5129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21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6" name="object 3396"/>
            <p:cNvSpPr/>
            <p:nvPr/>
          </p:nvSpPr>
          <p:spPr>
            <a:xfrm>
              <a:off x="51498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21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7" name="object 3397"/>
            <p:cNvSpPr/>
            <p:nvPr/>
          </p:nvSpPr>
          <p:spPr>
            <a:xfrm>
              <a:off x="5170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8" name="object 3398"/>
            <p:cNvSpPr/>
            <p:nvPr/>
          </p:nvSpPr>
          <p:spPr>
            <a:xfrm>
              <a:off x="51904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9" name="object 3399"/>
            <p:cNvSpPr/>
            <p:nvPr/>
          </p:nvSpPr>
          <p:spPr>
            <a:xfrm>
              <a:off x="5210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0" name="object 3400"/>
            <p:cNvSpPr/>
            <p:nvPr/>
          </p:nvSpPr>
          <p:spPr>
            <a:xfrm>
              <a:off x="5231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1" name="object 3401"/>
            <p:cNvSpPr/>
            <p:nvPr/>
          </p:nvSpPr>
          <p:spPr>
            <a:xfrm>
              <a:off x="52514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2" name="object 3402"/>
            <p:cNvSpPr/>
            <p:nvPr/>
          </p:nvSpPr>
          <p:spPr>
            <a:xfrm>
              <a:off x="5271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3" name="object 3403"/>
            <p:cNvSpPr/>
            <p:nvPr/>
          </p:nvSpPr>
          <p:spPr>
            <a:xfrm>
              <a:off x="5292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4" name="object 3404"/>
            <p:cNvSpPr/>
            <p:nvPr/>
          </p:nvSpPr>
          <p:spPr>
            <a:xfrm>
              <a:off x="53124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5" name="object 3405"/>
            <p:cNvSpPr/>
            <p:nvPr/>
          </p:nvSpPr>
          <p:spPr>
            <a:xfrm>
              <a:off x="5332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92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6" name="object 3406"/>
            <p:cNvSpPr/>
            <p:nvPr/>
          </p:nvSpPr>
          <p:spPr>
            <a:xfrm>
              <a:off x="53530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7" name="object 3407"/>
            <p:cNvSpPr/>
            <p:nvPr/>
          </p:nvSpPr>
          <p:spPr>
            <a:xfrm>
              <a:off x="5373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A2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8" name="object 3408"/>
            <p:cNvSpPr/>
            <p:nvPr/>
          </p:nvSpPr>
          <p:spPr>
            <a:xfrm>
              <a:off x="53936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9" name="object 3409"/>
            <p:cNvSpPr/>
            <p:nvPr/>
          </p:nvSpPr>
          <p:spPr>
            <a:xfrm>
              <a:off x="54140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0" name="object 3410"/>
            <p:cNvSpPr/>
            <p:nvPr/>
          </p:nvSpPr>
          <p:spPr>
            <a:xfrm>
              <a:off x="5434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C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1" name="object 3411"/>
            <p:cNvSpPr/>
            <p:nvPr/>
          </p:nvSpPr>
          <p:spPr>
            <a:xfrm>
              <a:off x="5453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2" name="object 3412"/>
            <p:cNvSpPr/>
            <p:nvPr/>
          </p:nvSpPr>
          <p:spPr>
            <a:xfrm>
              <a:off x="54749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D2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3" name="object 3413"/>
            <p:cNvSpPr/>
            <p:nvPr/>
          </p:nvSpPr>
          <p:spPr>
            <a:xfrm>
              <a:off x="54952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4" name="object 3414"/>
            <p:cNvSpPr/>
            <p:nvPr/>
          </p:nvSpPr>
          <p:spPr>
            <a:xfrm>
              <a:off x="55143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5" name="object 3415"/>
            <p:cNvSpPr/>
            <p:nvPr/>
          </p:nvSpPr>
          <p:spPr>
            <a:xfrm>
              <a:off x="5535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6" name="object 3416"/>
            <p:cNvSpPr/>
            <p:nvPr/>
          </p:nvSpPr>
          <p:spPr>
            <a:xfrm>
              <a:off x="5554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7" name="object 3417"/>
            <p:cNvSpPr/>
            <p:nvPr/>
          </p:nvSpPr>
          <p:spPr>
            <a:xfrm>
              <a:off x="55753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13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8" name="object 3418"/>
            <p:cNvSpPr/>
            <p:nvPr/>
          </p:nvSpPr>
          <p:spPr>
            <a:xfrm>
              <a:off x="55956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23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9" name="object 3419"/>
            <p:cNvSpPr/>
            <p:nvPr/>
          </p:nvSpPr>
          <p:spPr>
            <a:xfrm>
              <a:off x="56159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2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0" name="object 3420"/>
            <p:cNvSpPr/>
            <p:nvPr/>
          </p:nvSpPr>
          <p:spPr>
            <a:xfrm>
              <a:off x="56362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3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1" name="object 3421"/>
            <p:cNvSpPr/>
            <p:nvPr/>
          </p:nvSpPr>
          <p:spPr>
            <a:xfrm>
              <a:off x="5656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2" name="object 3422"/>
            <p:cNvSpPr/>
            <p:nvPr/>
          </p:nvSpPr>
          <p:spPr>
            <a:xfrm>
              <a:off x="56769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3" name="object 3423"/>
            <p:cNvSpPr/>
            <p:nvPr/>
          </p:nvSpPr>
          <p:spPr>
            <a:xfrm>
              <a:off x="56972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53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4" name="object 3424"/>
            <p:cNvSpPr/>
            <p:nvPr/>
          </p:nvSpPr>
          <p:spPr>
            <a:xfrm>
              <a:off x="57175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63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5" name="object 3425"/>
            <p:cNvSpPr/>
            <p:nvPr/>
          </p:nvSpPr>
          <p:spPr>
            <a:xfrm>
              <a:off x="57378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6" name="object 3426"/>
            <p:cNvSpPr/>
            <p:nvPr/>
          </p:nvSpPr>
          <p:spPr>
            <a:xfrm>
              <a:off x="5758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73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7" name="object 3427"/>
            <p:cNvSpPr/>
            <p:nvPr/>
          </p:nvSpPr>
          <p:spPr>
            <a:xfrm>
              <a:off x="57785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8" name="object 3428"/>
            <p:cNvSpPr/>
            <p:nvPr/>
          </p:nvSpPr>
          <p:spPr>
            <a:xfrm>
              <a:off x="5798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9" name="object 3429"/>
            <p:cNvSpPr/>
            <p:nvPr/>
          </p:nvSpPr>
          <p:spPr>
            <a:xfrm>
              <a:off x="58191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0" name="object 3430"/>
            <p:cNvSpPr/>
            <p:nvPr/>
          </p:nvSpPr>
          <p:spPr>
            <a:xfrm>
              <a:off x="58394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A3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1" name="object 3431"/>
            <p:cNvSpPr/>
            <p:nvPr/>
          </p:nvSpPr>
          <p:spPr>
            <a:xfrm>
              <a:off x="5859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B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2" name="object 3432"/>
            <p:cNvSpPr/>
            <p:nvPr/>
          </p:nvSpPr>
          <p:spPr>
            <a:xfrm>
              <a:off x="58801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3" name="object 3433"/>
            <p:cNvSpPr/>
            <p:nvPr/>
          </p:nvSpPr>
          <p:spPr>
            <a:xfrm>
              <a:off x="5900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4" name="object 3434"/>
            <p:cNvSpPr/>
            <p:nvPr/>
          </p:nvSpPr>
          <p:spPr>
            <a:xfrm>
              <a:off x="5920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5" name="object 3435"/>
            <p:cNvSpPr/>
            <p:nvPr/>
          </p:nvSpPr>
          <p:spPr>
            <a:xfrm>
              <a:off x="59410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6" name="object 3436"/>
            <p:cNvSpPr/>
            <p:nvPr/>
          </p:nvSpPr>
          <p:spPr>
            <a:xfrm>
              <a:off x="5961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E4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7" name="object 3437"/>
            <p:cNvSpPr/>
            <p:nvPr/>
          </p:nvSpPr>
          <p:spPr>
            <a:xfrm>
              <a:off x="59817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8" name="object 3438"/>
            <p:cNvSpPr/>
            <p:nvPr/>
          </p:nvSpPr>
          <p:spPr>
            <a:xfrm>
              <a:off x="6002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9" name="object 3439"/>
            <p:cNvSpPr/>
            <p:nvPr/>
          </p:nvSpPr>
          <p:spPr>
            <a:xfrm>
              <a:off x="60223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0" name="object 3440"/>
            <p:cNvSpPr/>
            <p:nvPr/>
          </p:nvSpPr>
          <p:spPr>
            <a:xfrm>
              <a:off x="60426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1" name="object 3441"/>
            <p:cNvSpPr/>
            <p:nvPr/>
          </p:nvSpPr>
          <p:spPr>
            <a:xfrm>
              <a:off x="60629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14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2" name="object 3442"/>
            <p:cNvSpPr/>
            <p:nvPr/>
          </p:nvSpPr>
          <p:spPr>
            <a:xfrm>
              <a:off x="60833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3" name="object 3443"/>
            <p:cNvSpPr/>
            <p:nvPr/>
          </p:nvSpPr>
          <p:spPr>
            <a:xfrm>
              <a:off x="6103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4" name="object 3444"/>
            <p:cNvSpPr/>
            <p:nvPr/>
          </p:nvSpPr>
          <p:spPr>
            <a:xfrm>
              <a:off x="61226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5" name="object 3445"/>
            <p:cNvSpPr/>
            <p:nvPr/>
          </p:nvSpPr>
          <p:spPr>
            <a:xfrm>
              <a:off x="61442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44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6" name="object 3446"/>
            <p:cNvSpPr/>
            <p:nvPr/>
          </p:nvSpPr>
          <p:spPr>
            <a:xfrm>
              <a:off x="61633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54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7" name="object 3447"/>
            <p:cNvSpPr/>
            <p:nvPr/>
          </p:nvSpPr>
          <p:spPr>
            <a:xfrm>
              <a:off x="6183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8" name="object 3448"/>
            <p:cNvSpPr/>
            <p:nvPr/>
          </p:nvSpPr>
          <p:spPr>
            <a:xfrm>
              <a:off x="6205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64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9" name="object 3449"/>
            <p:cNvSpPr/>
            <p:nvPr/>
          </p:nvSpPr>
          <p:spPr>
            <a:xfrm>
              <a:off x="6224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75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0" name="object 3450"/>
            <p:cNvSpPr/>
            <p:nvPr/>
          </p:nvSpPr>
          <p:spPr>
            <a:xfrm>
              <a:off x="62445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1" name="object 3451"/>
            <p:cNvSpPr/>
            <p:nvPr/>
          </p:nvSpPr>
          <p:spPr>
            <a:xfrm>
              <a:off x="62649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2" name="object 3452"/>
            <p:cNvSpPr/>
            <p:nvPr/>
          </p:nvSpPr>
          <p:spPr>
            <a:xfrm>
              <a:off x="6285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95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3" name="object 3453"/>
            <p:cNvSpPr/>
            <p:nvPr/>
          </p:nvSpPr>
          <p:spPr>
            <a:xfrm>
              <a:off x="63055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A5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4" name="object 3454"/>
            <p:cNvSpPr/>
            <p:nvPr/>
          </p:nvSpPr>
          <p:spPr>
            <a:xfrm>
              <a:off x="6325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A5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5" name="object 3455"/>
            <p:cNvSpPr/>
            <p:nvPr/>
          </p:nvSpPr>
          <p:spPr>
            <a:xfrm>
              <a:off x="63461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6" name="object 3456"/>
            <p:cNvSpPr/>
            <p:nvPr/>
          </p:nvSpPr>
          <p:spPr>
            <a:xfrm>
              <a:off x="63665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7" name="object 3457"/>
            <p:cNvSpPr/>
            <p:nvPr/>
          </p:nvSpPr>
          <p:spPr>
            <a:xfrm>
              <a:off x="63868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8" name="object 3458"/>
            <p:cNvSpPr/>
            <p:nvPr/>
          </p:nvSpPr>
          <p:spPr>
            <a:xfrm>
              <a:off x="64071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D5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9" name="object 3459"/>
            <p:cNvSpPr/>
            <p:nvPr/>
          </p:nvSpPr>
          <p:spPr>
            <a:xfrm>
              <a:off x="64274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E5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0" name="object 3460"/>
            <p:cNvSpPr/>
            <p:nvPr/>
          </p:nvSpPr>
          <p:spPr>
            <a:xfrm>
              <a:off x="6447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1" name="object 3461"/>
            <p:cNvSpPr/>
            <p:nvPr/>
          </p:nvSpPr>
          <p:spPr>
            <a:xfrm>
              <a:off x="6468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2" name="object 3462"/>
            <p:cNvSpPr/>
            <p:nvPr/>
          </p:nvSpPr>
          <p:spPr>
            <a:xfrm>
              <a:off x="6488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05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3" name="object 3463"/>
            <p:cNvSpPr/>
            <p:nvPr/>
          </p:nvSpPr>
          <p:spPr>
            <a:xfrm>
              <a:off x="65087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4" name="object 3464"/>
            <p:cNvSpPr/>
            <p:nvPr/>
          </p:nvSpPr>
          <p:spPr>
            <a:xfrm>
              <a:off x="65290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15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5" name="object 3465"/>
            <p:cNvSpPr/>
            <p:nvPr/>
          </p:nvSpPr>
          <p:spPr>
            <a:xfrm>
              <a:off x="6549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26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6" name="object 3466"/>
            <p:cNvSpPr/>
            <p:nvPr/>
          </p:nvSpPr>
          <p:spPr>
            <a:xfrm>
              <a:off x="65697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7" name="object 3467"/>
            <p:cNvSpPr/>
            <p:nvPr/>
          </p:nvSpPr>
          <p:spPr>
            <a:xfrm>
              <a:off x="6590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8" name="object 3468"/>
            <p:cNvSpPr/>
            <p:nvPr/>
          </p:nvSpPr>
          <p:spPr>
            <a:xfrm>
              <a:off x="66103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46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9" name="object 3469"/>
            <p:cNvSpPr/>
            <p:nvPr/>
          </p:nvSpPr>
          <p:spPr>
            <a:xfrm>
              <a:off x="6630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0" name="object 3470"/>
            <p:cNvSpPr/>
            <p:nvPr/>
          </p:nvSpPr>
          <p:spPr>
            <a:xfrm>
              <a:off x="6650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1" name="object 3471"/>
            <p:cNvSpPr/>
            <p:nvPr/>
          </p:nvSpPr>
          <p:spPr>
            <a:xfrm>
              <a:off x="66713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6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2" name="object 3472"/>
            <p:cNvSpPr/>
            <p:nvPr/>
          </p:nvSpPr>
          <p:spPr>
            <a:xfrm>
              <a:off x="66916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76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3" name="object 3473"/>
            <p:cNvSpPr/>
            <p:nvPr/>
          </p:nvSpPr>
          <p:spPr>
            <a:xfrm>
              <a:off x="6711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86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4" name="object 3474"/>
            <p:cNvSpPr/>
            <p:nvPr/>
          </p:nvSpPr>
          <p:spPr>
            <a:xfrm>
              <a:off x="67322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86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5" name="object 3475"/>
            <p:cNvSpPr/>
            <p:nvPr/>
          </p:nvSpPr>
          <p:spPr>
            <a:xfrm>
              <a:off x="67525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96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6" name="object 3476"/>
            <p:cNvSpPr/>
            <p:nvPr/>
          </p:nvSpPr>
          <p:spPr>
            <a:xfrm>
              <a:off x="67729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A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7" name="object 3477"/>
            <p:cNvSpPr/>
            <p:nvPr/>
          </p:nvSpPr>
          <p:spPr>
            <a:xfrm>
              <a:off x="67919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A6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8" name="object 3478"/>
            <p:cNvSpPr/>
            <p:nvPr/>
          </p:nvSpPr>
          <p:spPr>
            <a:xfrm>
              <a:off x="68135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B6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9" name="object 3479"/>
            <p:cNvSpPr/>
            <p:nvPr/>
          </p:nvSpPr>
          <p:spPr>
            <a:xfrm>
              <a:off x="68325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0" name="object 3480"/>
            <p:cNvSpPr/>
            <p:nvPr/>
          </p:nvSpPr>
          <p:spPr>
            <a:xfrm>
              <a:off x="68529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1" name="object 3481"/>
            <p:cNvSpPr/>
            <p:nvPr/>
          </p:nvSpPr>
          <p:spPr>
            <a:xfrm>
              <a:off x="68732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D7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2" name="object 3482"/>
            <p:cNvSpPr/>
            <p:nvPr/>
          </p:nvSpPr>
          <p:spPr>
            <a:xfrm>
              <a:off x="68935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3" name="object 3483"/>
            <p:cNvSpPr/>
            <p:nvPr/>
          </p:nvSpPr>
          <p:spPr>
            <a:xfrm>
              <a:off x="69138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4" name="object 3484"/>
            <p:cNvSpPr/>
            <p:nvPr/>
          </p:nvSpPr>
          <p:spPr>
            <a:xfrm>
              <a:off x="69341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F7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5" name="object 3485"/>
            <p:cNvSpPr/>
            <p:nvPr/>
          </p:nvSpPr>
          <p:spPr>
            <a:xfrm>
              <a:off x="69545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07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6" name="object 3486"/>
            <p:cNvSpPr/>
            <p:nvPr/>
          </p:nvSpPr>
          <p:spPr>
            <a:xfrm>
              <a:off x="69748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5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7" name="object 3487"/>
            <p:cNvSpPr/>
            <p:nvPr/>
          </p:nvSpPr>
          <p:spPr>
            <a:xfrm>
              <a:off x="69951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17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8" name="object 3488"/>
            <p:cNvSpPr/>
            <p:nvPr/>
          </p:nvSpPr>
          <p:spPr>
            <a:xfrm>
              <a:off x="70154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9" name="object 3489"/>
            <p:cNvSpPr/>
            <p:nvPr/>
          </p:nvSpPr>
          <p:spPr>
            <a:xfrm>
              <a:off x="70357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0" name="object 3490"/>
            <p:cNvSpPr/>
            <p:nvPr/>
          </p:nvSpPr>
          <p:spPr>
            <a:xfrm>
              <a:off x="70561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37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1" name="object 3491"/>
            <p:cNvSpPr/>
            <p:nvPr/>
          </p:nvSpPr>
          <p:spPr>
            <a:xfrm>
              <a:off x="70764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2" name="object 3492"/>
            <p:cNvSpPr/>
            <p:nvPr/>
          </p:nvSpPr>
          <p:spPr>
            <a:xfrm>
              <a:off x="70967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3" name="object 3493"/>
            <p:cNvSpPr/>
            <p:nvPr/>
          </p:nvSpPr>
          <p:spPr>
            <a:xfrm>
              <a:off x="7117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4" name="object 3494"/>
            <p:cNvSpPr/>
            <p:nvPr/>
          </p:nvSpPr>
          <p:spPr>
            <a:xfrm>
              <a:off x="71373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5" name="object 3495"/>
            <p:cNvSpPr/>
            <p:nvPr/>
          </p:nvSpPr>
          <p:spPr>
            <a:xfrm>
              <a:off x="71577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6" name="object 3496"/>
            <p:cNvSpPr/>
            <p:nvPr/>
          </p:nvSpPr>
          <p:spPr>
            <a:xfrm>
              <a:off x="71780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7" name="object 3497"/>
            <p:cNvSpPr/>
            <p:nvPr/>
          </p:nvSpPr>
          <p:spPr>
            <a:xfrm>
              <a:off x="71983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88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8" name="object 3498"/>
            <p:cNvSpPr/>
            <p:nvPr/>
          </p:nvSpPr>
          <p:spPr>
            <a:xfrm>
              <a:off x="72186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9" name="object 3499"/>
            <p:cNvSpPr/>
            <p:nvPr/>
          </p:nvSpPr>
          <p:spPr>
            <a:xfrm>
              <a:off x="72389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2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0" name="object 3500"/>
            <p:cNvSpPr/>
            <p:nvPr/>
          </p:nvSpPr>
          <p:spPr>
            <a:xfrm>
              <a:off x="72593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A8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1" name="object 3501"/>
            <p:cNvSpPr/>
            <p:nvPr/>
          </p:nvSpPr>
          <p:spPr>
            <a:xfrm>
              <a:off x="72796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8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2" name="object 3502"/>
            <p:cNvSpPr/>
            <p:nvPr/>
          </p:nvSpPr>
          <p:spPr>
            <a:xfrm>
              <a:off x="72999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85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3" name="object 3503"/>
            <p:cNvSpPr/>
            <p:nvPr/>
          </p:nvSpPr>
          <p:spPr>
            <a:xfrm>
              <a:off x="73202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C8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4" name="object 3504"/>
            <p:cNvSpPr/>
            <p:nvPr/>
          </p:nvSpPr>
          <p:spPr>
            <a:xfrm>
              <a:off x="73405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D8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5" name="object 3505"/>
            <p:cNvSpPr/>
            <p:nvPr/>
          </p:nvSpPr>
          <p:spPr>
            <a:xfrm>
              <a:off x="73596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E8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6" name="object 3506"/>
            <p:cNvSpPr/>
            <p:nvPr/>
          </p:nvSpPr>
          <p:spPr>
            <a:xfrm>
              <a:off x="73812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E8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7" name="object 3507"/>
            <p:cNvSpPr/>
            <p:nvPr/>
          </p:nvSpPr>
          <p:spPr>
            <a:xfrm>
              <a:off x="74002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F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8" name="object 3508"/>
            <p:cNvSpPr/>
            <p:nvPr/>
          </p:nvSpPr>
          <p:spPr>
            <a:xfrm>
              <a:off x="74206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9" name="object 3509"/>
            <p:cNvSpPr/>
            <p:nvPr/>
          </p:nvSpPr>
          <p:spPr>
            <a:xfrm>
              <a:off x="74409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0" name="object 3510"/>
            <p:cNvSpPr/>
            <p:nvPr/>
          </p:nvSpPr>
          <p:spPr>
            <a:xfrm>
              <a:off x="74612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18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1" name="object 3511"/>
            <p:cNvSpPr/>
            <p:nvPr/>
          </p:nvSpPr>
          <p:spPr>
            <a:xfrm>
              <a:off x="74815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2" name="object 3512"/>
            <p:cNvSpPr/>
            <p:nvPr/>
          </p:nvSpPr>
          <p:spPr>
            <a:xfrm>
              <a:off x="75018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3" name="object 3513"/>
            <p:cNvSpPr/>
            <p:nvPr/>
          </p:nvSpPr>
          <p:spPr>
            <a:xfrm>
              <a:off x="75222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39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4" name="object 3514"/>
            <p:cNvSpPr/>
            <p:nvPr/>
          </p:nvSpPr>
          <p:spPr>
            <a:xfrm>
              <a:off x="75425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49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5" name="object 3515"/>
            <p:cNvSpPr/>
            <p:nvPr/>
          </p:nvSpPr>
          <p:spPr>
            <a:xfrm>
              <a:off x="75628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49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6" name="object 3516"/>
            <p:cNvSpPr/>
            <p:nvPr/>
          </p:nvSpPr>
          <p:spPr>
            <a:xfrm>
              <a:off x="7583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7" name="object 3517"/>
            <p:cNvSpPr/>
            <p:nvPr/>
          </p:nvSpPr>
          <p:spPr>
            <a:xfrm>
              <a:off x="76034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69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8" name="object 3518"/>
            <p:cNvSpPr/>
            <p:nvPr/>
          </p:nvSpPr>
          <p:spPr>
            <a:xfrm>
              <a:off x="762381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09" h="24129">
                  <a:moveTo>
                    <a:pt x="4191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679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9" name="object 3519"/>
            <p:cNvSpPr/>
            <p:nvPr/>
          </p:nvSpPr>
          <p:spPr>
            <a:xfrm>
              <a:off x="76644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9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0" name="object 3520"/>
            <p:cNvSpPr/>
            <p:nvPr/>
          </p:nvSpPr>
          <p:spPr>
            <a:xfrm>
              <a:off x="7684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1" name="object 3521"/>
            <p:cNvSpPr/>
            <p:nvPr/>
          </p:nvSpPr>
          <p:spPr>
            <a:xfrm>
              <a:off x="7705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2" name="object 3522"/>
            <p:cNvSpPr/>
            <p:nvPr/>
          </p:nvSpPr>
          <p:spPr>
            <a:xfrm>
              <a:off x="77254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3" name="object 3523"/>
            <p:cNvSpPr/>
            <p:nvPr/>
          </p:nvSpPr>
          <p:spPr>
            <a:xfrm>
              <a:off x="7745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4" name="object 3524"/>
            <p:cNvSpPr/>
            <p:nvPr/>
          </p:nvSpPr>
          <p:spPr>
            <a:xfrm>
              <a:off x="77660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5" name="object 3525"/>
            <p:cNvSpPr/>
            <p:nvPr/>
          </p:nvSpPr>
          <p:spPr>
            <a:xfrm>
              <a:off x="7786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C9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6" name="object 3526"/>
            <p:cNvSpPr/>
            <p:nvPr/>
          </p:nvSpPr>
          <p:spPr>
            <a:xfrm>
              <a:off x="78066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D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7" name="object 3527"/>
            <p:cNvSpPr/>
            <p:nvPr/>
          </p:nvSpPr>
          <p:spPr>
            <a:xfrm>
              <a:off x="78270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8" name="object 3528"/>
            <p:cNvSpPr/>
            <p:nvPr/>
          </p:nvSpPr>
          <p:spPr>
            <a:xfrm>
              <a:off x="7847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E9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9" name="object 3529"/>
            <p:cNvSpPr/>
            <p:nvPr/>
          </p:nvSpPr>
          <p:spPr>
            <a:xfrm>
              <a:off x="78676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0" name="object 3530"/>
            <p:cNvSpPr/>
            <p:nvPr/>
          </p:nvSpPr>
          <p:spPr>
            <a:xfrm>
              <a:off x="78879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FA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1" name="object 3531"/>
            <p:cNvSpPr/>
            <p:nvPr/>
          </p:nvSpPr>
          <p:spPr>
            <a:xfrm>
              <a:off x="79082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0A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2" name="object 3532"/>
            <p:cNvSpPr/>
            <p:nvPr/>
          </p:nvSpPr>
          <p:spPr>
            <a:xfrm>
              <a:off x="79286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1A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3" name="object 3533"/>
            <p:cNvSpPr/>
            <p:nvPr/>
          </p:nvSpPr>
          <p:spPr>
            <a:xfrm>
              <a:off x="7948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2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4" name="object 3534"/>
            <p:cNvSpPr/>
            <p:nvPr/>
          </p:nvSpPr>
          <p:spPr>
            <a:xfrm>
              <a:off x="7967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5" name="object 3535"/>
            <p:cNvSpPr/>
            <p:nvPr/>
          </p:nvSpPr>
          <p:spPr>
            <a:xfrm>
              <a:off x="7989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3A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6" name="object 3536"/>
            <p:cNvSpPr/>
            <p:nvPr/>
          </p:nvSpPr>
          <p:spPr>
            <a:xfrm>
              <a:off x="80098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4A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7" name="object 3537"/>
            <p:cNvSpPr/>
            <p:nvPr/>
          </p:nvSpPr>
          <p:spPr>
            <a:xfrm>
              <a:off x="80289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8" name="object 3538"/>
            <p:cNvSpPr/>
            <p:nvPr/>
          </p:nvSpPr>
          <p:spPr>
            <a:xfrm>
              <a:off x="8050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5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9" name="object 3539"/>
            <p:cNvSpPr/>
            <p:nvPr/>
          </p:nvSpPr>
          <p:spPr>
            <a:xfrm>
              <a:off x="8069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0" name="object 3540"/>
            <p:cNvSpPr/>
            <p:nvPr/>
          </p:nvSpPr>
          <p:spPr>
            <a:xfrm>
              <a:off x="80898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6A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1" name="object 3541"/>
            <p:cNvSpPr/>
            <p:nvPr/>
          </p:nvSpPr>
          <p:spPr>
            <a:xfrm>
              <a:off x="81102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7A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2" name="object 3542"/>
            <p:cNvSpPr/>
            <p:nvPr/>
          </p:nvSpPr>
          <p:spPr>
            <a:xfrm>
              <a:off x="81305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8A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3" name="object 3543"/>
            <p:cNvSpPr/>
            <p:nvPr/>
          </p:nvSpPr>
          <p:spPr>
            <a:xfrm>
              <a:off x="81508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A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4" name="object 3544"/>
            <p:cNvSpPr/>
            <p:nvPr/>
          </p:nvSpPr>
          <p:spPr>
            <a:xfrm>
              <a:off x="8171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9A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5" name="object 3545"/>
            <p:cNvSpPr/>
            <p:nvPr/>
          </p:nvSpPr>
          <p:spPr>
            <a:xfrm>
              <a:off x="81914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6" name="object 3546"/>
            <p:cNvSpPr/>
            <p:nvPr/>
          </p:nvSpPr>
          <p:spPr>
            <a:xfrm>
              <a:off x="82118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7" name="object 3547"/>
            <p:cNvSpPr/>
            <p:nvPr/>
          </p:nvSpPr>
          <p:spPr>
            <a:xfrm>
              <a:off x="82321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BB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8" name="object 3548"/>
            <p:cNvSpPr/>
            <p:nvPr/>
          </p:nvSpPr>
          <p:spPr>
            <a:xfrm>
              <a:off x="8252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CB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9" name="object 3549"/>
            <p:cNvSpPr/>
            <p:nvPr/>
          </p:nvSpPr>
          <p:spPr>
            <a:xfrm>
              <a:off x="8272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B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0" name="object 3550"/>
            <p:cNvSpPr/>
            <p:nvPr/>
          </p:nvSpPr>
          <p:spPr>
            <a:xfrm>
              <a:off x="82930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1" name="object 3551"/>
            <p:cNvSpPr/>
            <p:nvPr/>
          </p:nvSpPr>
          <p:spPr>
            <a:xfrm>
              <a:off x="8313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EB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2" name="object 3552"/>
            <p:cNvSpPr/>
            <p:nvPr/>
          </p:nvSpPr>
          <p:spPr>
            <a:xfrm>
              <a:off x="8333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3" name="object 3553"/>
            <p:cNvSpPr/>
            <p:nvPr/>
          </p:nvSpPr>
          <p:spPr>
            <a:xfrm>
              <a:off x="8354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4" name="object 3554"/>
            <p:cNvSpPr/>
            <p:nvPr/>
          </p:nvSpPr>
          <p:spPr>
            <a:xfrm>
              <a:off x="8374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5" name="object 3555"/>
            <p:cNvSpPr/>
            <p:nvPr/>
          </p:nvSpPr>
          <p:spPr>
            <a:xfrm>
              <a:off x="83946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1B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6" name="object 3556"/>
            <p:cNvSpPr/>
            <p:nvPr/>
          </p:nvSpPr>
          <p:spPr>
            <a:xfrm>
              <a:off x="8415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7" name="object 3557"/>
            <p:cNvSpPr/>
            <p:nvPr/>
          </p:nvSpPr>
          <p:spPr>
            <a:xfrm>
              <a:off x="84353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8" name="object 3558"/>
            <p:cNvSpPr/>
            <p:nvPr/>
          </p:nvSpPr>
          <p:spPr>
            <a:xfrm>
              <a:off x="8455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9" name="object 3559"/>
            <p:cNvSpPr/>
            <p:nvPr/>
          </p:nvSpPr>
          <p:spPr>
            <a:xfrm>
              <a:off x="84759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0" name="object 3560"/>
            <p:cNvSpPr/>
            <p:nvPr/>
          </p:nvSpPr>
          <p:spPr>
            <a:xfrm>
              <a:off x="84962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4B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1" name="object 3561"/>
            <p:cNvSpPr/>
            <p:nvPr/>
          </p:nvSpPr>
          <p:spPr>
            <a:xfrm>
              <a:off x="8516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2" name="object 3562"/>
            <p:cNvSpPr/>
            <p:nvPr/>
          </p:nvSpPr>
          <p:spPr>
            <a:xfrm>
              <a:off x="85369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3" name="object 3563"/>
            <p:cNvSpPr/>
            <p:nvPr/>
          </p:nvSpPr>
          <p:spPr>
            <a:xfrm>
              <a:off x="8557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6C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4" name="object 3564"/>
            <p:cNvSpPr/>
            <p:nvPr/>
          </p:nvSpPr>
          <p:spPr>
            <a:xfrm>
              <a:off x="8577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7C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5" name="object 3565"/>
            <p:cNvSpPr/>
            <p:nvPr/>
          </p:nvSpPr>
          <p:spPr>
            <a:xfrm>
              <a:off x="85978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8C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6" name="object 3566"/>
            <p:cNvSpPr/>
            <p:nvPr/>
          </p:nvSpPr>
          <p:spPr>
            <a:xfrm>
              <a:off x="8618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8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7" name="object 3567"/>
            <p:cNvSpPr/>
            <p:nvPr/>
          </p:nvSpPr>
          <p:spPr>
            <a:xfrm>
              <a:off x="8637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8" name="object 3568"/>
            <p:cNvSpPr/>
            <p:nvPr/>
          </p:nvSpPr>
          <p:spPr>
            <a:xfrm>
              <a:off x="8658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9" name="object 3569"/>
            <p:cNvSpPr/>
            <p:nvPr/>
          </p:nvSpPr>
          <p:spPr>
            <a:xfrm>
              <a:off x="86779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0" name="object 3570"/>
            <p:cNvSpPr/>
            <p:nvPr/>
          </p:nvSpPr>
          <p:spPr>
            <a:xfrm>
              <a:off x="8698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1" name="object 3571"/>
            <p:cNvSpPr/>
            <p:nvPr/>
          </p:nvSpPr>
          <p:spPr>
            <a:xfrm>
              <a:off x="8719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2" name="object 3572"/>
            <p:cNvSpPr/>
            <p:nvPr/>
          </p:nvSpPr>
          <p:spPr>
            <a:xfrm>
              <a:off x="8738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C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3" name="object 3573"/>
            <p:cNvSpPr/>
            <p:nvPr/>
          </p:nvSpPr>
          <p:spPr>
            <a:xfrm>
              <a:off x="87591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D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4" name="object 3574"/>
            <p:cNvSpPr/>
            <p:nvPr/>
          </p:nvSpPr>
          <p:spPr>
            <a:xfrm>
              <a:off x="87795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5" name="object 3575"/>
            <p:cNvSpPr/>
            <p:nvPr/>
          </p:nvSpPr>
          <p:spPr>
            <a:xfrm>
              <a:off x="87998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6" name="object 3576"/>
            <p:cNvSpPr/>
            <p:nvPr/>
          </p:nvSpPr>
          <p:spPr>
            <a:xfrm>
              <a:off x="88201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FC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7" name="object 3577"/>
            <p:cNvSpPr/>
            <p:nvPr/>
          </p:nvSpPr>
          <p:spPr>
            <a:xfrm>
              <a:off x="88404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0D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8" name="object 3578"/>
            <p:cNvSpPr/>
            <p:nvPr/>
          </p:nvSpPr>
          <p:spPr>
            <a:xfrm>
              <a:off x="8860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1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9" name="object 3579"/>
            <p:cNvSpPr/>
            <p:nvPr/>
          </p:nvSpPr>
          <p:spPr>
            <a:xfrm>
              <a:off x="8881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1D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0" name="object 3580"/>
            <p:cNvSpPr/>
            <p:nvPr/>
          </p:nvSpPr>
          <p:spPr>
            <a:xfrm>
              <a:off x="8901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2D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1" name="object 3581"/>
            <p:cNvSpPr/>
            <p:nvPr/>
          </p:nvSpPr>
          <p:spPr>
            <a:xfrm>
              <a:off x="89217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2" name="object 3582"/>
            <p:cNvSpPr/>
            <p:nvPr/>
          </p:nvSpPr>
          <p:spPr>
            <a:xfrm>
              <a:off x="89420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3" name="object 3583"/>
            <p:cNvSpPr/>
            <p:nvPr/>
          </p:nvSpPr>
          <p:spPr>
            <a:xfrm>
              <a:off x="8962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4" name="object 3584"/>
            <p:cNvSpPr/>
            <p:nvPr/>
          </p:nvSpPr>
          <p:spPr>
            <a:xfrm>
              <a:off x="89827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5" name="object 3585"/>
            <p:cNvSpPr/>
            <p:nvPr/>
          </p:nvSpPr>
          <p:spPr>
            <a:xfrm>
              <a:off x="9003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6" name="object 3586"/>
            <p:cNvSpPr/>
            <p:nvPr/>
          </p:nvSpPr>
          <p:spPr>
            <a:xfrm>
              <a:off x="90233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7" name="object 3587"/>
            <p:cNvSpPr/>
            <p:nvPr/>
          </p:nvSpPr>
          <p:spPr>
            <a:xfrm>
              <a:off x="9043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8" name="object 3588"/>
            <p:cNvSpPr/>
            <p:nvPr/>
          </p:nvSpPr>
          <p:spPr>
            <a:xfrm>
              <a:off x="9063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9" name="object 3589"/>
            <p:cNvSpPr/>
            <p:nvPr/>
          </p:nvSpPr>
          <p:spPr>
            <a:xfrm>
              <a:off x="90843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0" name="object 3590"/>
            <p:cNvSpPr/>
            <p:nvPr/>
          </p:nvSpPr>
          <p:spPr>
            <a:xfrm>
              <a:off x="91046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1" name="object 3591"/>
            <p:cNvSpPr/>
            <p:nvPr/>
          </p:nvSpPr>
          <p:spPr>
            <a:xfrm>
              <a:off x="9124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92" name="object 3592"/>
          <p:cNvSpPr/>
          <p:nvPr/>
        </p:nvSpPr>
        <p:spPr>
          <a:xfrm>
            <a:off x="1490980" y="13970"/>
            <a:ext cx="6899909" cy="641350"/>
          </a:xfrm>
          <a:custGeom>
            <a:avLst/>
            <a:gdLst/>
            <a:ahLst/>
            <a:cxnLst/>
            <a:rect l="l" t="t" r="r" b="b"/>
            <a:pathLst>
              <a:path w="6899909" h="641350">
                <a:moveTo>
                  <a:pt x="6899910" y="0"/>
                </a:moveTo>
                <a:lnTo>
                  <a:pt x="0" y="0"/>
                </a:lnTo>
                <a:lnTo>
                  <a:pt x="0" y="641350"/>
                </a:lnTo>
                <a:lnTo>
                  <a:pt x="6899910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object 3593"/>
          <p:cNvSpPr txBox="1">
            <a:spLocks noGrp="1"/>
          </p:cNvSpPr>
          <p:nvPr>
            <p:ph type="title"/>
          </p:nvPr>
        </p:nvSpPr>
        <p:spPr>
          <a:xfrm>
            <a:off x="1570989" y="46990"/>
            <a:ext cx="6734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Other causes </a:t>
            </a:r>
            <a:r>
              <a:rPr b="1" dirty="0">
                <a:solidFill>
                  <a:srgbClr val="000043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cataract </a:t>
            </a:r>
            <a:r>
              <a:rPr b="1" dirty="0">
                <a:solidFill>
                  <a:srgbClr val="000043"/>
                </a:solidFill>
                <a:latin typeface="Times New Roman"/>
                <a:cs typeface="Times New Roman"/>
              </a:rPr>
              <a:t>-</a:t>
            </a:r>
            <a:r>
              <a:rPr b="1" spc="-90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diabetes</a:t>
            </a:r>
          </a:p>
        </p:txBody>
      </p:sp>
      <p:sp>
        <p:nvSpPr>
          <p:cNvPr id="3611" name="object 36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594" name="object 3594"/>
          <p:cNvSpPr txBox="1"/>
          <p:nvPr/>
        </p:nvSpPr>
        <p:spPr>
          <a:xfrm>
            <a:off x="1120139" y="543305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95" name="object 3595"/>
          <p:cNvSpPr txBox="1"/>
          <p:nvPr/>
        </p:nvSpPr>
        <p:spPr>
          <a:xfrm>
            <a:off x="1301750" y="5382259"/>
            <a:ext cx="3158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White punctate or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snowflake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96" name="object 3596"/>
          <p:cNvSpPr txBox="1"/>
          <p:nvPr/>
        </p:nvSpPr>
        <p:spPr>
          <a:xfrm>
            <a:off x="1311910" y="5626100"/>
            <a:ext cx="3284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posterior or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anterior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opacities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97" name="object 3597"/>
          <p:cNvSpPr txBox="1"/>
          <p:nvPr/>
        </p:nvSpPr>
        <p:spPr>
          <a:xfrm>
            <a:off x="1129030" y="608965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98" name="object 3598"/>
          <p:cNvSpPr txBox="1"/>
          <p:nvPr/>
        </p:nvSpPr>
        <p:spPr>
          <a:xfrm>
            <a:off x="2336800" y="718820"/>
            <a:ext cx="4150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1535" algn="l"/>
              </a:tabLst>
            </a:pP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J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u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ve</a:t>
            </a:r>
            <a:r>
              <a:rPr sz="2400" b="1" spc="-10" dirty="0">
                <a:solidFill>
                  <a:srgbClr val="F88C42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i</a:t>
            </a:r>
            <a:r>
              <a:rPr sz="2400" b="1" spc="10" dirty="0">
                <a:solidFill>
                  <a:srgbClr val="F88C42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e	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A</a:t>
            </a:r>
            <a:r>
              <a:rPr sz="2400" b="1" spc="-10" dirty="0">
                <a:solidFill>
                  <a:srgbClr val="F88C42"/>
                </a:solidFill>
                <a:latin typeface="Times New Roman"/>
                <a:cs typeface="Times New Roman"/>
              </a:rPr>
              <a:t>du</a:t>
            </a:r>
            <a:r>
              <a:rPr sz="2400" b="1" spc="10" dirty="0">
                <a:solidFill>
                  <a:srgbClr val="F88C42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99" name="object 3599"/>
          <p:cNvSpPr txBox="1"/>
          <p:nvPr/>
        </p:nvSpPr>
        <p:spPr>
          <a:xfrm>
            <a:off x="4611370" y="5382259"/>
            <a:ext cx="28867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" indent="-118110">
              <a:lnSpc>
                <a:spcPct val="100000"/>
              </a:lnSpc>
              <a:spcBef>
                <a:spcPts val="100"/>
              </a:spcBef>
              <a:buSzPct val="60000"/>
              <a:buFont typeface="Times New Roman"/>
              <a:buChar char="•"/>
              <a:tabLst>
                <a:tab pos="130810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Cortical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subcapsular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0" name="object 3600"/>
          <p:cNvSpPr txBox="1"/>
          <p:nvPr/>
        </p:nvSpPr>
        <p:spPr>
          <a:xfrm>
            <a:off x="4996179" y="5626100"/>
            <a:ext cx="971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opacities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1" name="object 3601"/>
          <p:cNvSpPr txBox="1"/>
          <p:nvPr/>
        </p:nvSpPr>
        <p:spPr>
          <a:xfrm>
            <a:off x="4386579" y="595122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2" name="object 3602"/>
          <p:cNvSpPr txBox="1"/>
          <p:nvPr/>
        </p:nvSpPr>
        <p:spPr>
          <a:xfrm>
            <a:off x="4568190" y="5900420"/>
            <a:ext cx="35833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quickly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3" name="object 3603"/>
          <p:cNvSpPr txBox="1"/>
          <p:nvPr/>
        </p:nvSpPr>
        <p:spPr>
          <a:xfrm>
            <a:off x="1283969" y="6038850"/>
            <a:ext cx="5078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306445" algn="l"/>
              </a:tabLst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mature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few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days	</a:t>
            </a:r>
            <a:r>
              <a:rPr sz="3000" b="1" baseline="-2361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b="1" spc="-97" baseline="-236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baseline="-23611" dirty="0">
                <a:solidFill>
                  <a:srgbClr val="FFFFFF"/>
                </a:solidFill>
                <a:latin typeface="Times New Roman"/>
                <a:cs typeface="Times New Roman"/>
              </a:rPr>
              <a:t>non-diabetics</a:t>
            </a:r>
            <a:endParaRPr sz="3000" baseline="-23611">
              <a:latin typeface="Times New Roman"/>
              <a:cs typeface="Times New Roman"/>
            </a:endParaRPr>
          </a:p>
        </p:txBody>
      </p:sp>
      <p:grpSp>
        <p:nvGrpSpPr>
          <p:cNvPr id="3604" name="object 3604"/>
          <p:cNvGrpSpPr/>
          <p:nvPr/>
        </p:nvGrpSpPr>
        <p:grpSpPr>
          <a:xfrm>
            <a:off x="1202463" y="1128803"/>
            <a:ext cx="6806565" cy="4220845"/>
            <a:chOff x="1202463" y="1128803"/>
            <a:chExt cx="6806565" cy="4220845"/>
          </a:xfrm>
        </p:grpSpPr>
        <p:sp>
          <p:nvSpPr>
            <p:cNvPr id="3605" name="object 3605"/>
            <p:cNvSpPr/>
            <p:nvPr/>
          </p:nvSpPr>
          <p:spPr>
            <a:xfrm>
              <a:off x="1239520" y="1142999"/>
              <a:ext cx="3327400" cy="4191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6" name="object 3606"/>
            <p:cNvSpPr/>
            <p:nvPr/>
          </p:nvSpPr>
          <p:spPr>
            <a:xfrm>
              <a:off x="4605019" y="1142999"/>
              <a:ext cx="3326129" cy="4191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7" name="object 3607"/>
            <p:cNvSpPr/>
            <p:nvPr/>
          </p:nvSpPr>
          <p:spPr>
            <a:xfrm>
              <a:off x="1216660" y="1142999"/>
              <a:ext cx="6777990" cy="4192270"/>
            </a:xfrm>
            <a:custGeom>
              <a:avLst/>
              <a:gdLst/>
              <a:ahLst/>
              <a:cxnLst/>
              <a:rect l="l" t="t" r="r" b="b"/>
              <a:pathLst>
                <a:path w="6777990" h="4192270">
                  <a:moveTo>
                    <a:pt x="6777990" y="4191000"/>
                  </a:moveTo>
                  <a:lnTo>
                    <a:pt x="0" y="4192270"/>
                  </a:lnTo>
                </a:path>
                <a:path w="6777990" h="4192270">
                  <a:moveTo>
                    <a:pt x="6777990" y="0"/>
                  </a:moveTo>
                  <a:lnTo>
                    <a:pt x="0" y="1270"/>
                  </a:lnTo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08" name="object 3608"/>
          <p:cNvGrpSpPr/>
          <p:nvPr/>
        </p:nvGrpSpPr>
        <p:grpSpPr>
          <a:xfrm>
            <a:off x="1205003" y="747803"/>
            <a:ext cx="6802755" cy="5743575"/>
            <a:chOff x="1205003" y="747803"/>
            <a:chExt cx="6802755" cy="5743575"/>
          </a:xfrm>
        </p:grpSpPr>
        <p:sp>
          <p:nvSpPr>
            <p:cNvPr id="3609" name="object 3609"/>
            <p:cNvSpPr/>
            <p:nvPr/>
          </p:nvSpPr>
          <p:spPr>
            <a:xfrm>
              <a:off x="1219199" y="761999"/>
              <a:ext cx="6774180" cy="5715000"/>
            </a:xfrm>
            <a:custGeom>
              <a:avLst/>
              <a:gdLst/>
              <a:ahLst/>
              <a:cxnLst/>
              <a:rect l="l" t="t" r="r" b="b"/>
              <a:pathLst>
                <a:path w="6774180" h="5715000">
                  <a:moveTo>
                    <a:pt x="3387090" y="5715000"/>
                  </a:moveTo>
                  <a:lnTo>
                    <a:pt x="0" y="5715000"/>
                  </a:lnTo>
                  <a:lnTo>
                    <a:pt x="0" y="0"/>
                  </a:lnTo>
                  <a:lnTo>
                    <a:pt x="6774180" y="0"/>
                  </a:lnTo>
                  <a:lnTo>
                    <a:pt x="6774180" y="5715000"/>
                  </a:lnTo>
                  <a:lnTo>
                    <a:pt x="3387090" y="5715000"/>
                  </a:lnTo>
                  <a:close/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0" name="object 3610"/>
            <p:cNvSpPr/>
            <p:nvPr/>
          </p:nvSpPr>
          <p:spPr>
            <a:xfrm>
              <a:off x="4538980" y="761999"/>
              <a:ext cx="1270" cy="5715000"/>
            </a:xfrm>
            <a:custGeom>
              <a:avLst/>
              <a:gdLst/>
              <a:ahLst/>
              <a:cxnLst/>
              <a:rect l="l" t="t" r="r" b="b"/>
              <a:pathLst>
                <a:path w="1270" h="5715000">
                  <a:moveTo>
                    <a:pt x="0" y="0"/>
                  </a:moveTo>
                  <a:lnTo>
                    <a:pt x="1270" y="5715000"/>
                  </a:lnTo>
                </a:path>
              </a:pathLst>
            </a:custGeom>
            <a:ln w="19048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0" y="0"/>
            <a:ext cx="5810250" cy="641350"/>
          </a:xfrm>
          <a:custGeom>
            <a:avLst/>
            <a:gdLst/>
            <a:ahLst/>
            <a:cxnLst/>
            <a:rect l="l" t="t" r="r" b="b"/>
            <a:pathLst>
              <a:path w="5810250" h="641350">
                <a:moveTo>
                  <a:pt x="5810250" y="0"/>
                </a:moveTo>
                <a:lnTo>
                  <a:pt x="0" y="0"/>
                </a:lnTo>
                <a:lnTo>
                  <a:pt x="0" y="641350"/>
                </a:lnTo>
                <a:lnTo>
                  <a:pt x="5810250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0739" y="33020"/>
            <a:ext cx="5648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0043"/>
                </a:solidFill>
                <a:latin typeface="Times New Roman"/>
                <a:cs typeface="Times New Roman"/>
              </a:rPr>
              <a:t>Causes of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traumatic</a:t>
            </a:r>
            <a:r>
              <a:rPr b="1" spc="-55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cataract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2400" y="3843020"/>
            <a:ext cx="155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Penetration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4800" y="492759"/>
            <a:ext cx="1515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Concussion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9995" y="3276600"/>
            <a:ext cx="21310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‘Vossius’ ring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3750" y="3520440"/>
            <a:ext cx="2845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imprinting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iris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pigment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0640" y="3415029"/>
            <a:ext cx="1635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Flower-shaped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2190" y="465709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3800" y="4605020"/>
            <a:ext cx="1981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Ionizing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radiation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7590" y="525017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9200" y="5199379"/>
            <a:ext cx="15563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Electric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shock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2990" y="585977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54600" y="5808979"/>
            <a:ext cx="1099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Lightning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2870" y="3845559"/>
            <a:ext cx="171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Other</a:t>
            </a:r>
            <a:r>
              <a:rPr sz="2400" b="1" spc="-55" dirty="0">
                <a:solidFill>
                  <a:srgbClr val="F88C4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causes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66620" y="913130"/>
            <a:ext cx="5148580" cy="2448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157095" y="4181475"/>
            <a:ext cx="5167630" cy="2524125"/>
            <a:chOff x="2157095" y="4181475"/>
            <a:chExt cx="5167630" cy="2524125"/>
          </a:xfrm>
        </p:grpSpPr>
        <p:sp>
          <p:nvSpPr>
            <p:cNvPr id="18" name="object 18"/>
            <p:cNvSpPr/>
            <p:nvPr/>
          </p:nvSpPr>
          <p:spPr>
            <a:xfrm>
              <a:off x="2166620" y="4191000"/>
              <a:ext cx="2575560" cy="251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66620" y="4191000"/>
              <a:ext cx="5148580" cy="1270"/>
            </a:xfrm>
            <a:custGeom>
              <a:avLst/>
              <a:gdLst/>
              <a:ahLst/>
              <a:cxnLst/>
              <a:rect l="l" t="t" r="r" b="b"/>
              <a:pathLst>
                <a:path w="5148580" h="1270">
                  <a:moveTo>
                    <a:pt x="0" y="0"/>
                  </a:moveTo>
                  <a:lnTo>
                    <a:pt x="5148580" y="1269"/>
                  </a:lnTo>
                </a:path>
              </a:pathLst>
            </a:custGeom>
            <a:ln w="19048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166620" y="914400"/>
            <a:ext cx="5148580" cy="1270"/>
          </a:xfrm>
          <a:custGeom>
            <a:avLst/>
            <a:gdLst/>
            <a:ahLst/>
            <a:cxnLst/>
            <a:rect l="l" t="t" r="r" b="b"/>
            <a:pathLst>
              <a:path w="5148580" h="1269">
                <a:moveTo>
                  <a:pt x="0" y="0"/>
                </a:moveTo>
                <a:lnTo>
                  <a:pt x="5148580" y="1270"/>
                </a:lnTo>
              </a:path>
            </a:pathLst>
          </a:custGeom>
          <a:ln w="19048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66620" y="3886200"/>
            <a:ext cx="5148580" cy="1270"/>
          </a:xfrm>
          <a:custGeom>
            <a:avLst/>
            <a:gdLst/>
            <a:ahLst/>
            <a:cxnLst/>
            <a:rect l="l" t="t" r="r" b="b"/>
            <a:pathLst>
              <a:path w="5148580" h="1270">
                <a:moveTo>
                  <a:pt x="0" y="0"/>
                </a:moveTo>
                <a:lnTo>
                  <a:pt x="5148580" y="1269"/>
                </a:lnTo>
              </a:path>
            </a:pathLst>
          </a:custGeom>
          <a:ln w="19048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152423" y="519203"/>
            <a:ext cx="5177155" cy="6200775"/>
            <a:chOff x="2152423" y="519203"/>
            <a:chExt cx="5177155" cy="6200775"/>
          </a:xfrm>
        </p:grpSpPr>
        <p:sp>
          <p:nvSpPr>
            <p:cNvPr id="23" name="object 23"/>
            <p:cNvSpPr/>
            <p:nvPr/>
          </p:nvSpPr>
          <p:spPr>
            <a:xfrm>
              <a:off x="2166619" y="533399"/>
              <a:ext cx="5148580" cy="6172200"/>
            </a:xfrm>
            <a:custGeom>
              <a:avLst/>
              <a:gdLst/>
              <a:ahLst/>
              <a:cxnLst/>
              <a:rect l="l" t="t" r="r" b="b"/>
              <a:pathLst>
                <a:path w="5148580" h="6172200">
                  <a:moveTo>
                    <a:pt x="257429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5148580" y="0"/>
                  </a:lnTo>
                  <a:lnTo>
                    <a:pt x="5148580" y="6172200"/>
                  </a:lnTo>
                  <a:lnTo>
                    <a:pt x="2574290" y="6172200"/>
                  </a:lnTo>
                  <a:close/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66619" y="914399"/>
              <a:ext cx="5148580" cy="5791200"/>
            </a:xfrm>
            <a:custGeom>
              <a:avLst/>
              <a:gdLst/>
              <a:ahLst/>
              <a:cxnLst/>
              <a:rect l="l" t="t" r="r" b="b"/>
              <a:pathLst>
                <a:path w="5148580" h="5791200">
                  <a:moveTo>
                    <a:pt x="0" y="2438400"/>
                  </a:moveTo>
                  <a:lnTo>
                    <a:pt x="5148580" y="2439670"/>
                  </a:lnTo>
                </a:path>
                <a:path w="5148580" h="5791200">
                  <a:moveTo>
                    <a:pt x="2575560" y="0"/>
                  </a:moveTo>
                  <a:lnTo>
                    <a:pt x="2576830" y="5791200"/>
                  </a:lnTo>
                </a:path>
              </a:pathLst>
            </a:custGeom>
            <a:ln w="19048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109" y="0"/>
            <a:ext cx="1380490" cy="641350"/>
          </a:xfrm>
          <a:custGeom>
            <a:avLst/>
            <a:gdLst/>
            <a:ahLst/>
            <a:cxnLst/>
            <a:rect l="l" t="t" r="r" b="b"/>
            <a:pathLst>
              <a:path w="1380489" h="641350">
                <a:moveTo>
                  <a:pt x="1380489" y="0"/>
                </a:moveTo>
                <a:lnTo>
                  <a:pt x="0" y="0"/>
                </a:lnTo>
                <a:lnTo>
                  <a:pt x="0" y="641350"/>
                </a:lnTo>
                <a:lnTo>
                  <a:pt x="1380489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8120" y="33020"/>
            <a:ext cx="1219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" dirty="0">
                <a:solidFill>
                  <a:srgbClr val="000043"/>
                </a:solidFill>
                <a:latin typeface="Times New Roman"/>
                <a:cs typeface="Times New Roman"/>
              </a:rPr>
              <a:t>D</a:t>
            </a:r>
            <a:r>
              <a:rPr b="1" spc="-10" dirty="0">
                <a:solidFill>
                  <a:srgbClr val="00004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000043"/>
                </a:solidFill>
                <a:latin typeface="Times New Roman"/>
                <a:cs typeface="Times New Roman"/>
              </a:rPr>
              <a:t>ugs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92420" y="642620"/>
            <a:ext cx="2172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Chlorpromazine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6940" y="570737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1270" y="5275579"/>
            <a:ext cx="1624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Other</a:t>
            </a:r>
            <a:r>
              <a:rPr sz="2400" b="1" spc="-65" dirty="0">
                <a:solidFill>
                  <a:srgbClr val="F88C4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drugs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0120" y="5656579"/>
            <a:ext cx="2346325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ts val="2395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Long-acting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miotics</a:t>
            </a:r>
            <a:endParaRPr sz="2000">
              <a:latin typeface="Times New Roman"/>
              <a:cs typeface="Times New Roman"/>
            </a:endParaRPr>
          </a:p>
          <a:p>
            <a:pPr marL="154940" indent="-116839">
              <a:lnSpc>
                <a:spcPts val="2395"/>
              </a:lnSpc>
              <a:buSzPct val="60000"/>
              <a:buFont typeface="Times New Roman"/>
              <a:buChar char="•"/>
              <a:tabLst>
                <a:tab pos="15494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Amiodarone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2350" y="6264909"/>
            <a:ext cx="13150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6839">
              <a:lnSpc>
                <a:spcPct val="100000"/>
              </a:lnSpc>
              <a:spcBef>
                <a:spcPts val="100"/>
              </a:spcBef>
              <a:buSzPct val="60000"/>
              <a:buFont typeface="Times New Roman"/>
              <a:buChar char="•"/>
              <a:tabLst>
                <a:tab pos="129539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Busulphan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6823" y="519203"/>
            <a:ext cx="8293734" cy="4754245"/>
            <a:chOff x="526823" y="519203"/>
            <a:chExt cx="8293734" cy="4754245"/>
          </a:xfrm>
        </p:grpSpPr>
        <p:sp>
          <p:nvSpPr>
            <p:cNvPr id="10" name="object 10"/>
            <p:cNvSpPr/>
            <p:nvPr/>
          </p:nvSpPr>
          <p:spPr>
            <a:xfrm>
              <a:off x="541020" y="1664969"/>
              <a:ext cx="8265159" cy="3592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1020" y="533399"/>
              <a:ext cx="8265159" cy="4725670"/>
            </a:xfrm>
            <a:custGeom>
              <a:avLst/>
              <a:gdLst/>
              <a:ahLst/>
              <a:cxnLst/>
              <a:rect l="l" t="t" r="r" b="b"/>
              <a:pathLst>
                <a:path w="8265159" h="4725670">
                  <a:moveTo>
                    <a:pt x="4132579" y="0"/>
                  </a:moveTo>
                  <a:lnTo>
                    <a:pt x="4133850" y="4724400"/>
                  </a:lnTo>
                </a:path>
                <a:path w="8265159" h="4725670">
                  <a:moveTo>
                    <a:pt x="0" y="4724400"/>
                  </a:moveTo>
                  <a:lnTo>
                    <a:pt x="8265159" y="4725670"/>
                  </a:lnTo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4680" y="1008379"/>
            <a:ext cx="3441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initially posterior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subcapsular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069" y="642620"/>
            <a:ext cx="3593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Systemic 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or topical</a:t>
            </a:r>
            <a:r>
              <a:rPr sz="2400" b="1" spc="-40" dirty="0">
                <a:solidFill>
                  <a:srgbClr val="F88C4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steroids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019" y="533400"/>
            <a:ext cx="8265159" cy="6172200"/>
          </a:xfrm>
          <a:custGeom>
            <a:avLst/>
            <a:gdLst/>
            <a:ahLst/>
            <a:cxnLst/>
            <a:rect l="l" t="t" r="r" b="b"/>
            <a:pathLst>
              <a:path w="8265159" h="6172200">
                <a:moveTo>
                  <a:pt x="4132579" y="6172200"/>
                </a:moveTo>
                <a:lnTo>
                  <a:pt x="0" y="6172200"/>
                </a:lnTo>
                <a:lnTo>
                  <a:pt x="0" y="1143000"/>
                </a:lnTo>
                <a:lnTo>
                  <a:pt x="8265159" y="1143000"/>
                </a:lnTo>
                <a:lnTo>
                  <a:pt x="8265159" y="6172200"/>
                </a:lnTo>
                <a:lnTo>
                  <a:pt x="4132579" y="6172200"/>
                </a:lnTo>
                <a:close/>
              </a:path>
              <a:path w="8265159" h="6172200">
                <a:moveTo>
                  <a:pt x="4132579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8265159" y="0"/>
                </a:lnTo>
                <a:lnTo>
                  <a:pt x="8265159" y="1143000"/>
                </a:lnTo>
                <a:lnTo>
                  <a:pt x="4132579" y="1143000"/>
                </a:lnTo>
                <a:close/>
              </a:path>
            </a:pathLst>
          </a:custGeom>
          <a:ln w="28393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04740" y="990600"/>
            <a:ext cx="29521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central, anterior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capsular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4740" y="1234440"/>
            <a:ext cx="958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96960" cy="6858000"/>
            <a:chOff x="0" y="0"/>
            <a:chExt cx="8696960" cy="6858000"/>
          </a:xfrm>
        </p:grpSpPr>
        <p:sp>
          <p:nvSpPr>
            <p:cNvPr id="4" name="object 4"/>
            <p:cNvSpPr/>
            <p:nvPr/>
          </p:nvSpPr>
          <p:spPr>
            <a:xfrm>
              <a:off x="3364555" y="678312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8563" y="74878"/>
                  </a:lnTo>
                  <a:lnTo>
                    <a:pt x="74859" y="74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7853" y="646221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0" y="0"/>
                  </a:moveTo>
                  <a:lnTo>
                    <a:pt x="40346" y="352766"/>
                  </a:lnTo>
                  <a:lnTo>
                    <a:pt x="83366" y="395786"/>
                  </a:lnTo>
                  <a:lnTo>
                    <a:pt x="395786" y="395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279" y="6142429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5">
                  <a:moveTo>
                    <a:pt x="0" y="0"/>
                  </a:moveTo>
                  <a:lnTo>
                    <a:pt x="40182" y="351332"/>
                  </a:lnTo>
                  <a:lnTo>
                    <a:pt x="404420" y="715570"/>
                  </a:lnTo>
                  <a:lnTo>
                    <a:pt x="715570" y="715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4652" y="5822176"/>
              <a:ext cx="1035685" cy="1036319"/>
            </a:xfrm>
            <a:custGeom>
              <a:avLst/>
              <a:gdLst/>
              <a:ahLst/>
              <a:cxnLst/>
              <a:rect l="l" t="t" r="r" b="b"/>
              <a:pathLst>
                <a:path w="1035685" h="1036320">
                  <a:moveTo>
                    <a:pt x="0" y="0"/>
                  </a:moveTo>
                  <a:lnTo>
                    <a:pt x="40235" y="351801"/>
                  </a:lnTo>
                  <a:lnTo>
                    <a:pt x="724257" y="1035823"/>
                  </a:lnTo>
                  <a:lnTo>
                    <a:pt x="1035550" y="103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8132" y="5502862"/>
              <a:ext cx="1355725" cy="1355725"/>
            </a:xfrm>
            <a:custGeom>
              <a:avLst/>
              <a:gdLst/>
              <a:ahLst/>
              <a:cxnLst/>
              <a:rect l="l" t="t" r="r" b="b"/>
              <a:pathLst>
                <a:path w="1355725" h="1355725">
                  <a:moveTo>
                    <a:pt x="0" y="0"/>
                  </a:moveTo>
                  <a:lnTo>
                    <a:pt x="40128" y="350867"/>
                  </a:lnTo>
                  <a:lnTo>
                    <a:pt x="1044134" y="1355137"/>
                  </a:lnTo>
                  <a:lnTo>
                    <a:pt x="1355137" y="1355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1394" y="5181644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40241" y="351849"/>
                  </a:lnTo>
                  <a:lnTo>
                    <a:pt x="1365096" y="1676355"/>
                  </a:lnTo>
                  <a:lnTo>
                    <a:pt x="1676355" y="167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4820" y="4861860"/>
              <a:ext cx="1996439" cy="1996439"/>
            </a:xfrm>
            <a:custGeom>
              <a:avLst/>
              <a:gdLst/>
              <a:ahLst/>
              <a:cxnLst/>
              <a:rect l="l" t="t" r="r" b="b"/>
              <a:pathLst>
                <a:path w="1996439" h="1996440">
                  <a:moveTo>
                    <a:pt x="0" y="0"/>
                  </a:moveTo>
                  <a:lnTo>
                    <a:pt x="40182" y="351332"/>
                  </a:lnTo>
                  <a:lnTo>
                    <a:pt x="1684989" y="1996139"/>
                  </a:lnTo>
                  <a:lnTo>
                    <a:pt x="1996139" y="1996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082" y="4540642"/>
              <a:ext cx="2232660" cy="2317750"/>
            </a:xfrm>
            <a:custGeom>
              <a:avLst/>
              <a:gdLst/>
              <a:ahLst/>
              <a:cxnLst/>
              <a:rect l="l" t="t" r="r" b="b"/>
              <a:pathLst>
                <a:path w="2232660" h="2317750">
                  <a:moveTo>
                    <a:pt x="0" y="0"/>
                  </a:moveTo>
                  <a:lnTo>
                    <a:pt x="40346" y="352766"/>
                  </a:lnTo>
                  <a:lnTo>
                    <a:pt x="2004937" y="2317357"/>
                  </a:lnTo>
                  <a:lnTo>
                    <a:pt x="2232267" y="2317357"/>
                  </a:lnTo>
                  <a:lnTo>
                    <a:pt x="2199164" y="219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1508" y="4220858"/>
              <a:ext cx="2247265" cy="2559685"/>
            </a:xfrm>
            <a:custGeom>
              <a:avLst/>
              <a:gdLst/>
              <a:ahLst/>
              <a:cxnLst/>
              <a:rect l="l" t="t" r="r" b="b"/>
              <a:pathLst>
                <a:path w="2247265" h="2559684">
                  <a:moveTo>
                    <a:pt x="0" y="0"/>
                  </a:moveTo>
                  <a:lnTo>
                    <a:pt x="40346" y="352766"/>
                  </a:lnTo>
                  <a:lnTo>
                    <a:pt x="2247102" y="2559522"/>
                  </a:lnTo>
                  <a:lnTo>
                    <a:pt x="2125560" y="212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4934" y="3901074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4" h="2484754">
                  <a:moveTo>
                    <a:pt x="0" y="0"/>
                  </a:moveTo>
                  <a:lnTo>
                    <a:pt x="40182" y="351332"/>
                  </a:lnTo>
                  <a:lnTo>
                    <a:pt x="2173004" y="2484154"/>
                  </a:lnTo>
                  <a:lnTo>
                    <a:pt x="2051957" y="205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8293" y="3580698"/>
              <a:ext cx="2099945" cy="2411730"/>
            </a:xfrm>
            <a:custGeom>
              <a:avLst/>
              <a:gdLst/>
              <a:ahLst/>
              <a:cxnLst/>
              <a:rect l="l" t="t" r="r" b="b"/>
              <a:pathLst>
                <a:path w="2099945" h="2411729">
                  <a:moveTo>
                    <a:pt x="0" y="0"/>
                  </a:moveTo>
                  <a:lnTo>
                    <a:pt x="40249" y="351924"/>
                  </a:lnTo>
                  <a:lnTo>
                    <a:pt x="2099468" y="2411143"/>
                  </a:lnTo>
                  <a:lnTo>
                    <a:pt x="1978014" y="197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1787" y="3261507"/>
              <a:ext cx="2025650" cy="2335530"/>
            </a:xfrm>
            <a:custGeom>
              <a:avLst/>
              <a:gdLst/>
              <a:ahLst/>
              <a:cxnLst/>
              <a:rect l="l" t="t" r="r" b="b"/>
              <a:pathLst>
                <a:path w="2025650" h="2335529">
                  <a:moveTo>
                    <a:pt x="0" y="0"/>
                  </a:moveTo>
                  <a:lnTo>
                    <a:pt x="40113" y="350734"/>
                  </a:lnTo>
                  <a:lnTo>
                    <a:pt x="2025387" y="2335484"/>
                  </a:lnTo>
                  <a:lnTo>
                    <a:pt x="1904749" y="1904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5049" y="2940289"/>
              <a:ext cx="1952625" cy="2264410"/>
            </a:xfrm>
            <a:custGeom>
              <a:avLst/>
              <a:gdLst/>
              <a:ahLst/>
              <a:cxnLst/>
              <a:rect l="l" t="t" r="r" b="b"/>
              <a:pathLst>
                <a:path w="1952625" h="2264410">
                  <a:moveTo>
                    <a:pt x="0" y="0"/>
                  </a:moveTo>
                  <a:lnTo>
                    <a:pt x="40244" y="351876"/>
                  </a:lnTo>
                  <a:lnTo>
                    <a:pt x="1952246" y="2264382"/>
                  </a:lnTo>
                  <a:lnTo>
                    <a:pt x="1830815" y="1830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8475" y="2620505"/>
              <a:ext cx="1878330" cy="2189480"/>
            </a:xfrm>
            <a:custGeom>
              <a:avLst/>
              <a:gdLst/>
              <a:ahLst/>
              <a:cxnLst/>
              <a:rect l="l" t="t" r="r" b="b"/>
              <a:pathLst>
                <a:path w="1878329" h="2189479">
                  <a:moveTo>
                    <a:pt x="0" y="0"/>
                  </a:moveTo>
                  <a:lnTo>
                    <a:pt x="40182" y="351332"/>
                  </a:lnTo>
                  <a:lnTo>
                    <a:pt x="1878258" y="2189408"/>
                  </a:lnTo>
                  <a:lnTo>
                    <a:pt x="1757211" y="175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1737" y="2299287"/>
              <a:ext cx="1805305" cy="2117725"/>
            </a:xfrm>
            <a:custGeom>
              <a:avLst/>
              <a:gdLst/>
              <a:ahLst/>
              <a:cxnLst/>
              <a:rect l="l" t="t" r="r" b="b"/>
              <a:pathLst>
                <a:path w="1805304" h="2117725">
                  <a:moveTo>
                    <a:pt x="0" y="0"/>
                  </a:moveTo>
                  <a:lnTo>
                    <a:pt x="40346" y="352766"/>
                  </a:lnTo>
                  <a:lnTo>
                    <a:pt x="1804819" y="2117239"/>
                  </a:lnTo>
                  <a:lnTo>
                    <a:pt x="1683277" y="1683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5163" y="1979503"/>
              <a:ext cx="1731645" cy="2044064"/>
            </a:xfrm>
            <a:custGeom>
              <a:avLst/>
              <a:gdLst/>
              <a:ahLst/>
              <a:cxnLst/>
              <a:rect l="l" t="t" r="r" b="b"/>
              <a:pathLst>
                <a:path w="1731645" h="2044064">
                  <a:moveTo>
                    <a:pt x="0" y="0"/>
                  </a:moveTo>
                  <a:lnTo>
                    <a:pt x="40346" y="352766"/>
                  </a:lnTo>
                  <a:lnTo>
                    <a:pt x="1731215" y="2043635"/>
                  </a:lnTo>
                  <a:lnTo>
                    <a:pt x="1609673" y="160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78589" y="1659719"/>
              <a:ext cx="1657350" cy="1968500"/>
            </a:xfrm>
            <a:custGeom>
              <a:avLst/>
              <a:gdLst/>
              <a:ahLst/>
              <a:cxnLst/>
              <a:rect l="l" t="t" r="r" b="b"/>
              <a:pathLst>
                <a:path w="1657350" h="1968500">
                  <a:moveTo>
                    <a:pt x="0" y="0"/>
                  </a:moveTo>
                  <a:lnTo>
                    <a:pt x="40182" y="351332"/>
                  </a:lnTo>
                  <a:lnTo>
                    <a:pt x="1657117" y="1968267"/>
                  </a:lnTo>
                  <a:lnTo>
                    <a:pt x="1536069" y="1536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1877" y="1338722"/>
              <a:ext cx="1583690" cy="1896110"/>
            </a:xfrm>
            <a:custGeom>
              <a:avLst/>
              <a:gdLst/>
              <a:ahLst/>
              <a:cxnLst/>
              <a:rect l="l" t="t" r="r" b="b"/>
              <a:pathLst>
                <a:path w="1583689" h="1896110">
                  <a:moveTo>
                    <a:pt x="0" y="0"/>
                  </a:moveTo>
                  <a:lnTo>
                    <a:pt x="40320" y="352545"/>
                  </a:lnTo>
                  <a:lnTo>
                    <a:pt x="1583652" y="1895876"/>
                  </a:lnTo>
                  <a:lnTo>
                    <a:pt x="1462336" y="1462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5422" y="1019983"/>
              <a:ext cx="1510030" cy="1820545"/>
            </a:xfrm>
            <a:custGeom>
              <a:avLst/>
              <a:gdLst/>
              <a:ahLst/>
              <a:cxnLst/>
              <a:rect l="l" t="t" r="r" b="b"/>
              <a:pathLst>
                <a:path w="1510029" h="1820545">
                  <a:moveTo>
                    <a:pt x="0" y="0"/>
                  </a:moveTo>
                  <a:lnTo>
                    <a:pt x="40063" y="350292"/>
                  </a:lnTo>
                  <a:lnTo>
                    <a:pt x="1509663" y="1820279"/>
                  </a:lnTo>
                  <a:lnTo>
                    <a:pt x="1388681" y="1388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8703" y="698933"/>
              <a:ext cx="1436370" cy="1748789"/>
            </a:xfrm>
            <a:custGeom>
              <a:avLst/>
              <a:gdLst/>
              <a:ahLst/>
              <a:cxnLst/>
              <a:rect l="l" t="t" r="r" b="b"/>
              <a:pathLst>
                <a:path w="1436370" h="1748789">
                  <a:moveTo>
                    <a:pt x="0" y="0"/>
                  </a:moveTo>
                  <a:lnTo>
                    <a:pt x="40326" y="352592"/>
                  </a:lnTo>
                  <a:lnTo>
                    <a:pt x="1436266" y="1748165"/>
                  </a:lnTo>
                  <a:lnTo>
                    <a:pt x="1314928" y="1314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32130" y="379150"/>
              <a:ext cx="1362710" cy="1673860"/>
            </a:xfrm>
            <a:custGeom>
              <a:avLst/>
              <a:gdLst/>
              <a:ahLst/>
              <a:cxnLst/>
              <a:rect l="l" t="t" r="r" b="b"/>
              <a:pathLst>
                <a:path w="1362710" h="1673860">
                  <a:moveTo>
                    <a:pt x="0" y="0"/>
                  </a:moveTo>
                  <a:lnTo>
                    <a:pt x="40182" y="351332"/>
                  </a:lnTo>
                  <a:lnTo>
                    <a:pt x="1362371" y="1673521"/>
                  </a:lnTo>
                  <a:lnTo>
                    <a:pt x="1241324" y="1241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5392" y="57932"/>
              <a:ext cx="1289050" cy="1601470"/>
            </a:xfrm>
            <a:custGeom>
              <a:avLst/>
              <a:gdLst/>
              <a:ahLst/>
              <a:cxnLst/>
              <a:rect l="l" t="t" r="r" b="b"/>
              <a:pathLst>
                <a:path w="1289050" h="1601470">
                  <a:moveTo>
                    <a:pt x="0" y="0"/>
                  </a:moveTo>
                  <a:lnTo>
                    <a:pt x="40346" y="352766"/>
                  </a:lnTo>
                  <a:lnTo>
                    <a:pt x="1288931" y="1601351"/>
                  </a:lnTo>
                  <a:lnTo>
                    <a:pt x="1167390" y="1167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0800" y="14418"/>
              <a:ext cx="1183640" cy="1251585"/>
            </a:xfrm>
            <a:custGeom>
              <a:avLst/>
              <a:gdLst/>
              <a:ahLst/>
              <a:cxnLst/>
              <a:rect l="l" t="t" r="r" b="b"/>
              <a:pathLst>
                <a:path w="1183639" h="1251585">
                  <a:moveTo>
                    <a:pt x="244288" y="0"/>
                  </a:moveTo>
                  <a:lnTo>
                    <a:pt x="0" y="3361"/>
                  </a:lnTo>
                  <a:lnTo>
                    <a:pt x="8362" y="76481"/>
                  </a:lnTo>
                  <a:lnTo>
                    <a:pt x="1183221" y="1251030"/>
                  </a:lnTo>
                  <a:lnTo>
                    <a:pt x="1061805" y="817516"/>
                  </a:lnTo>
                  <a:lnTo>
                    <a:pt x="24428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7527" y="10573"/>
              <a:ext cx="855980" cy="860425"/>
            </a:xfrm>
            <a:custGeom>
              <a:avLst/>
              <a:gdLst/>
              <a:ahLst/>
              <a:cxnLst/>
              <a:rect l="l" t="t" r="r" b="b"/>
              <a:pathLst>
                <a:path w="855979" h="860425">
                  <a:moveTo>
                    <a:pt x="306926" y="0"/>
                  </a:moveTo>
                  <a:lnTo>
                    <a:pt x="0" y="4223"/>
                  </a:lnTo>
                  <a:lnTo>
                    <a:pt x="855947" y="860170"/>
                  </a:lnTo>
                  <a:lnTo>
                    <a:pt x="734899" y="427973"/>
                  </a:lnTo>
                  <a:lnTo>
                    <a:pt x="306926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86892" y="6727"/>
              <a:ext cx="466725" cy="471170"/>
            </a:xfrm>
            <a:custGeom>
              <a:avLst/>
              <a:gdLst/>
              <a:ahLst/>
              <a:cxnLst/>
              <a:rect l="l" t="t" r="r" b="b"/>
              <a:pathLst>
                <a:path w="466725" h="471170">
                  <a:moveTo>
                    <a:pt x="307030" y="0"/>
                  </a:moveTo>
                  <a:lnTo>
                    <a:pt x="0" y="4225"/>
                  </a:lnTo>
                  <a:lnTo>
                    <a:pt x="466403" y="470629"/>
                  </a:lnTo>
                  <a:lnTo>
                    <a:pt x="345311" y="38270"/>
                  </a:lnTo>
                  <a:lnTo>
                    <a:pt x="30703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66359" y="6350"/>
              <a:ext cx="76835" cy="77470"/>
            </a:xfrm>
            <a:custGeom>
              <a:avLst/>
              <a:gdLst/>
              <a:ahLst/>
              <a:cxnLst/>
              <a:rect l="l" t="t" r="r" b="b"/>
              <a:pathLst>
                <a:path w="76835" h="77470">
                  <a:moveTo>
                    <a:pt x="55020" y="0"/>
                  </a:moveTo>
                  <a:lnTo>
                    <a:pt x="0" y="757"/>
                  </a:lnTo>
                  <a:lnTo>
                    <a:pt x="76711" y="77448"/>
                  </a:lnTo>
                  <a:lnTo>
                    <a:pt x="5502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064" y="6774814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4" h="83184">
                  <a:moveTo>
                    <a:pt x="0" y="0"/>
                  </a:moveTo>
                  <a:lnTo>
                    <a:pt x="9525" y="83185"/>
                  </a:lnTo>
                  <a:lnTo>
                    <a:pt x="83185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7274" y="6453544"/>
              <a:ext cx="404495" cy="404495"/>
            </a:xfrm>
            <a:custGeom>
              <a:avLst/>
              <a:gdLst/>
              <a:ahLst/>
              <a:cxnLst/>
              <a:rect l="l" t="t" r="r" b="b"/>
              <a:pathLst>
                <a:path w="404494" h="404495">
                  <a:moveTo>
                    <a:pt x="0" y="0"/>
                  </a:moveTo>
                  <a:lnTo>
                    <a:pt x="40273" y="351694"/>
                  </a:lnTo>
                  <a:lnTo>
                    <a:pt x="93049" y="404455"/>
                  </a:lnTo>
                  <a:lnTo>
                    <a:pt x="404455" y="404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0648" y="6133708"/>
              <a:ext cx="724535" cy="724535"/>
            </a:xfrm>
            <a:custGeom>
              <a:avLst/>
              <a:gdLst/>
              <a:ahLst/>
              <a:cxnLst/>
              <a:rect l="l" t="t" r="r" b="b"/>
              <a:pathLst>
                <a:path w="724535" h="724534">
                  <a:moveTo>
                    <a:pt x="0" y="0"/>
                  </a:moveTo>
                  <a:lnTo>
                    <a:pt x="40238" y="351388"/>
                  </a:lnTo>
                  <a:lnTo>
                    <a:pt x="413141" y="724291"/>
                  </a:lnTo>
                  <a:lnTo>
                    <a:pt x="724291" y="72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023" y="5813873"/>
              <a:ext cx="1044575" cy="1044575"/>
            </a:xfrm>
            <a:custGeom>
              <a:avLst/>
              <a:gdLst/>
              <a:ahLst/>
              <a:cxnLst/>
              <a:rect l="l" t="t" r="r" b="b"/>
              <a:pathLst>
                <a:path w="1044575" h="1044575">
                  <a:moveTo>
                    <a:pt x="0" y="0"/>
                  </a:moveTo>
                  <a:lnTo>
                    <a:pt x="40238" y="351388"/>
                  </a:lnTo>
                  <a:lnTo>
                    <a:pt x="732976" y="1044126"/>
                  </a:lnTo>
                  <a:lnTo>
                    <a:pt x="1044126" y="10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7397" y="5494037"/>
              <a:ext cx="1363980" cy="1363980"/>
            </a:xfrm>
            <a:custGeom>
              <a:avLst/>
              <a:gdLst/>
              <a:ahLst/>
              <a:cxnLst/>
              <a:rect l="l" t="t" r="r" b="b"/>
              <a:pathLst>
                <a:path w="1363980" h="1363979">
                  <a:moveTo>
                    <a:pt x="0" y="0"/>
                  </a:moveTo>
                  <a:lnTo>
                    <a:pt x="40238" y="351388"/>
                  </a:lnTo>
                  <a:lnTo>
                    <a:pt x="1052812" y="1363962"/>
                  </a:lnTo>
                  <a:lnTo>
                    <a:pt x="1363962" y="136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771" y="5174202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0"/>
                  </a:moveTo>
                  <a:lnTo>
                    <a:pt x="40179" y="350870"/>
                  </a:lnTo>
                  <a:lnTo>
                    <a:pt x="1372755" y="1683797"/>
                  </a:lnTo>
                  <a:lnTo>
                    <a:pt x="1683797" y="168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074" y="4853737"/>
              <a:ext cx="2004060" cy="2004695"/>
            </a:xfrm>
            <a:custGeom>
              <a:avLst/>
              <a:gdLst/>
              <a:ahLst/>
              <a:cxnLst/>
              <a:rect l="l" t="t" r="r" b="b"/>
              <a:pathLst>
                <a:path w="2004060" h="2004695">
                  <a:moveTo>
                    <a:pt x="0" y="0"/>
                  </a:moveTo>
                  <a:lnTo>
                    <a:pt x="40310" y="352018"/>
                  </a:lnTo>
                  <a:lnTo>
                    <a:pt x="1692555" y="2004262"/>
                  </a:lnTo>
                  <a:lnTo>
                    <a:pt x="2003734" y="2004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7356" y="4533096"/>
              <a:ext cx="2235200" cy="2325370"/>
            </a:xfrm>
            <a:custGeom>
              <a:avLst/>
              <a:gdLst/>
              <a:ahLst/>
              <a:cxnLst/>
              <a:rect l="l" t="t" r="r" b="b"/>
              <a:pathLst>
                <a:path w="2235200" h="2325370">
                  <a:moveTo>
                    <a:pt x="0" y="0"/>
                  </a:moveTo>
                  <a:lnTo>
                    <a:pt x="40331" y="352199"/>
                  </a:lnTo>
                  <a:lnTo>
                    <a:pt x="2012515" y="2324903"/>
                  </a:lnTo>
                  <a:lnTo>
                    <a:pt x="2234733" y="2324903"/>
                  </a:lnTo>
                  <a:lnTo>
                    <a:pt x="2199640" y="2199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0731" y="4213261"/>
              <a:ext cx="2247900" cy="2560320"/>
            </a:xfrm>
            <a:custGeom>
              <a:avLst/>
              <a:gdLst/>
              <a:ahLst/>
              <a:cxnLst/>
              <a:rect l="l" t="t" r="r" b="b"/>
              <a:pathLst>
                <a:path w="2247900" h="2560320">
                  <a:moveTo>
                    <a:pt x="0" y="0"/>
                  </a:moveTo>
                  <a:lnTo>
                    <a:pt x="40403" y="352823"/>
                  </a:lnTo>
                  <a:lnTo>
                    <a:pt x="2247633" y="2560053"/>
                  </a:lnTo>
                  <a:lnTo>
                    <a:pt x="2126043" y="2126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105" y="3893425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5" h="2484754">
                  <a:moveTo>
                    <a:pt x="0" y="0"/>
                  </a:moveTo>
                  <a:lnTo>
                    <a:pt x="40238" y="351388"/>
                  </a:lnTo>
                  <a:lnTo>
                    <a:pt x="2173542" y="2484692"/>
                  </a:lnTo>
                  <a:lnTo>
                    <a:pt x="2052446" y="205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7479" y="3573590"/>
              <a:ext cx="2099945" cy="2411095"/>
            </a:xfrm>
            <a:custGeom>
              <a:avLst/>
              <a:gdLst/>
              <a:ahLst/>
              <a:cxnLst/>
              <a:rect l="l" t="t" r="r" b="b"/>
              <a:pathLst>
                <a:path w="2099945" h="2411095">
                  <a:moveTo>
                    <a:pt x="0" y="0"/>
                  </a:moveTo>
                  <a:lnTo>
                    <a:pt x="40238" y="351388"/>
                  </a:lnTo>
                  <a:lnTo>
                    <a:pt x="2099946" y="2411096"/>
                  </a:lnTo>
                  <a:lnTo>
                    <a:pt x="1978850" y="1978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0690" y="3252320"/>
              <a:ext cx="2026920" cy="2339340"/>
            </a:xfrm>
            <a:custGeom>
              <a:avLst/>
              <a:gdLst/>
              <a:ahLst/>
              <a:cxnLst/>
              <a:rect l="l" t="t" r="r" b="b"/>
              <a:pathLst>
                <a:path w="2026920" h="2339340">
                  <a:moveTo>
                    <a:pt x="0" y="0"/>
                  </a:moveTo>
                  <a:lnTo>
                    <a:pt x="40403" y="352823"/>
                  </a:lnTo>
                  <a:lnTo>
                    <a:pt x="2026513" y="2338933"/>
                  </a:lnTo>
                  <a:lnTo>
                    <a:pt x="1904923" y="190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4228" y="2933918"/>
              <a:ext cx="1952625" cy="2262505"/>
            </a:xfrm>
            <a:custGeom>
              <a:avLst/>
              <a:gdLst/>
              <a:ahLst/>
              <a:cxnLst/>
              <a:rect l="l" t="t" r="r" b="b"/>
              <a:pathLst>
                <a:path w="1952625" h="2262504">
                  <a:moveTo>
                    <a:pt x="0" y="0"/>
                  </a:moveTo>
                  <a:lnTo>
                    <a:pt x="40074" y="349954"/>
                  </a:lnTo>
                  <a:lnTo>
                    <a:pt x="1952258" y="2262138"/>
                  </a:lnTo>
                  <a:lnTo>
                    <a:pt x="1831656" y="1831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7439" y="2612649"/>
              <a:ext cx="1879600" cy="2192020"/>
            </a:xfrm>
            <a:custGeom>
              <a:avLst/>
              <a:gdLst/>
              <a:ahLst/>
              <a:cxnLst/>
              <a:rect l="l" t="t" r="r" b="b"/>
              <a:pathLst>
                <a:path w="1879600" h="2192020">
                  <a:moveTo>
                    <a:pt x="0" y="0"/>
                  </a:moveTo>
                  <a:lnTo>
                    <a:pt x="40403" y="352823"/>
                  </a:lnTo>
                  <a:lnTo>
                    <a:pt x="1879320" y="2191740"/>
                  </a:lnTo>
                  <a:lnTo>
                    <a:pt x="1757729" y="1757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0934" y="2293867"/>
              <a:ext cx="1805305" cy="2115820"/>
            </a:xfrm>
            <a:custGeom>
              <a:avLst/>
              <a:gdLst/>
              <a:ahLst/>
              <a:cxnLst/>
              <a:rect l="l" t="t" r="r" b="b"/>
              <a:pathLst>
                <a:path w="1805305" h="2115820">
                  <a:moveTo>
                    <a:pt x="0" y="0"/>
                  </a:moveTo>
                  <a:lnTo>
                    <a:pt x="40118" y="350334"/>
                  </a:lnTo>
                  <a:lnTo>
                    <a:pt x="1805108" y="2115325"/>
                  </a:lnTo>
                  <a:lnTo>
                    <a:pt x="1684202" y="1683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4187" y="1972977"/>
              <a:ext cx="1732280" cy="2044064"/>
            </a:xfrm>
            <a:custGeom>
              <a:avLst/>
              <a:gdLst/>
              <a:ahLst/>
              <a:cxnLst/>
              <a:rect l="l" t="t" r="r" b="b"/>
              <a:pathLst>
                <a:path w="1732280" h="2044064">
                  <a:moveTo>
                    <a:pt x="0" y="0"/>
                  </a:moveTo>
                  <a:lnTo>
                    <a:pt x="40358" y="352437"/>
                  </a:lnTo>
                  <a:lnTo>
                    <a:pt x="1731820" y="2043453"/>
                  </a:lnTo>
                  <a:lnTo>
                    <a:pt x="1610536" y="1610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562" y="1653142"/>
              <a:ext cx="1658620" cy="1969770"/>
            </a:xfrm>
            <a:custGeom>
              <a:avLst/>
              <a:gdLst/>
              <a:ahLst/>
              <a:cxnLst/>
              <a:rect l="l" t="t" r="r" b="b"/>
              <a:pathLst>
                <a:path w="1658620" h="1969770">
                  <a:moveTo>
                    <a:pt x="0" y="0"/>
                  </a:moveTo>
                  <a:lnTo>
                    <a:pt x="40238" y="351388"/>
                  </a:lnTo>
                  <a:lnTo>
                    <a:pt x="1658036" y="1969186"/>
                  </a:lnTo>
                  <a:lnTo>
                    <a:pt x="1536939" y="1536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0936" y="1333306"/>
              <a:ext cx="1584960" cy="1896110"/>
            </a:xfrm>
            <a:custGeom>
              <a:avLst/>
              <a:gdLst/>
              <a:ahLst/>
              <a:cxnLst/>
              <a:rect l="l" t="t" r="r" b="b"/>
              <a:pathLst>
                <a:path w="1584960" h="1896110">
                  <a:moveTo>
                    <a:pt x="0" y="0"/>
                  </a:moveTo>
                  <a:lnTo>
                    <a:pt x="40238" y="351388"/>
                  </a:lnTo>
                  <a:lnTo>
                    <a:pt x="1584439" y="1895589"/>
                  </a:lnTo>
                  <a:lnTo>
                    <a:pt x="1463343" y="1463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146" y="1012036"/>
              <a:ext cx="1511300" cy="1823720"/>
            </a:xfrm>
            <a:custGeom>
              <a:avLst/>
              <a:gdLst/>
              <a:ahLst/>
              <a:cxnLst/>
              <a:rect l="l" t="t" r="r" b="b"/>
              <a:pathLst>
                <a:path w="1511300" h="1823720">
                  <a:moveTo>
                    <a:pt x="0" y="0"/>
                  </a:moveTo>
                  <a:lnTo>
                    <a:pt x="40403" y="352823"/>
                  </a:lnTo>
                  <a:lnTo>
                    <a:pt x="1511006" y="1823426"/>
                  </a:lnTo>
                  <a:lnTo>
                    <a:pt x="1389416" y="1389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672" y="693520"/>
              <a:ext cx="1437640" cy="1748155"/>
            </a:xfrm>
            <a:custGeom>
              <a:avLst/>
              <a:gdLst/>
              <a:ahLst/>
              <a:cxnLst/>
              <a:rect l="l" t="t" r="r" b="b"/>
              <a:pathLst>
                <a:path w="1437640" h="1748155">
                  <a:moveTo>
                    <a:pt x="0" y="0"/>
                  </a:moveTo>
                  <a:lnTo>
                    <a:pt x="40232" y="351330"/>
                  </a:lnTo>
                  <a:lnTo>
                    <a:pt x="1437056" y="1747786"/>
                  </a:lnTo>
                  <a:lnTo>
                    <a:pt x="1315988" y="131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895" y="372365"/>
              <a:ext cx="1363980" cy="1675764"/>
            </a:xfrm>
            <a:custGeom>
              <a:avLst/>
              <a:gdLst/>
              <a:ahLst/>
              <a:cxnLst/>
              <a:rect l="l" t="t" r="r" b="b"/>
              <a:pathLst>
                <a:path w="1363980" h="1675764">
                  <a:moveTo>
                    <a:pt x="0" y="0"/>
                  </a:moveTo>
                  <a:lnTo>
                    <a:pt x="40389" y="352703"/>
                  </a:lnTo>
                  <a:lnTo>
                    <a:pt x="1363636" y="1675601"/>
                  </a:lnTo>
                  <a:lnTo>
                    <a:pt x="1242222" y="124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33" y="53955"/>
              <a:ext cx="1289685" cy="1599565"/>
            </a:xfrm>
            <a:custGeom>
              <a:avLst/>
              <a:gdLst/>
              <a:ahLst/>
              <a:cxnLst/>
              <a:rect l="l" t="t" r="r" b="b"/>
              <a:pathLst>
                <a:path w="1289685" h="1599564">
                  <a:moveTo>
                    <a:pt x="0" y="0"/>
                  </a:moveTo>
                  <a:lnTo>
                    <a:pt x="40075" y="349963"/>
                  </a:lnTo>
                  <a:lnTo>
                    <a:pt x="1289559" y="1599446"/>
                  </a:lnTo>
                  <a:lnTo>
                    <a:pt x="1168834" y="116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11848"/>
              <a:ext cx="1184275" cy="1249680"/>
            </a:xfrm>
            <a:custGeom>
              <a:avLst/>
              <a:gdLst/>
              <a:ahLst/>
              <a:cxnLst/>
              <a:rect l="l" t="t" r="r" b="b"/>
              <a:pathLst>
                <a:path w="1184275" h="1249680">
                  <a:moveTo>
                    <a:pt x="246798" y="0"/>
                  </a:moveTo>
                  <a:lnTo>
                    <a:pt x="0" y="3391"/>
                  </a:lnTo>
                  <a:lnTo>
                    <a:pt x="8046" y="73655"/>
                  </a:lnTo>
                  <a:lnTo>
                    <a:pt x="1184139" y="1249438"/>
                  </a:lnTo>
                  <a:lnTo>
                    <a:pt x="1062674" y="815875"/>
                  </a:lnTo>
                  <a:lnTo>
                    <a:pt x="24679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9237" y="8010"/>
              <a:ext cx="854710" cy="859155"/>
            </a:xfrm>
            <a:custGeom>
              <a:avLst/>
              <a:gdLst/>
              <a:ahLst/>
              <a:cxnLst/>
              <a:rect l="l" t="t" r="r" b="b"/>
              <a:pathLst>
                <a:path w="854710" h="859155">
                  <a:moveTo>
                    <a:pt x="306932" y="0"/>
                  </a:moveTo>
                  <a:lnTo>
                    <a:pt x="0" y="4217"/>
                  </a:lnTo>
                  <a:lnTo>
                    <a:pt x="854310" y="858527"/>
                  </a:lnTo>
                  <a:lnTo>
                    <a:pt x="733214" y="426281"/>
                  </a:lnTo>
                  <a:lnTo>
                    <a:pt x="306932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7421" y="4171"/>
              <a:ext cx="466725" cy="470534"/>
            </a:xfrm>
            <a:custGeom>
              <a:avLst/>
              <a:gdLst/>
              <a:ahLst/>
              <a:cxnLst/>
              <a:rect l="l" t="t" r="r" b="b"/>
              <a:pathLst>
                <a:path w="466725" h="470534">
                  <a:moveTo>
                    <a:pt x="308119" y="0"/>
                  </a:moveTo>
                  <a:lnTo>
                    <a:pt x="0" y="4233"/>
                  </a:lnTo>
                  <a:lnTo>
                    <a:pt x="466324" y="470435"/>
                  </a:lnTo>
                  <a:lnTo>
                    <a:pt x="344807" y="36688"/>
                  </a:lnTo>
                  <a:lnTo>
                    <a:pt x="308119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7980" y="3810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5" h="76200">
                  <a:moveTo>
                    <a:pt x="53869" y="0"/>
                  </a:moveTo>
                  <a:lnTo>
                    <a:pt x="0" y="740"/>
                  </a:lnTo>
                  <a:lnTo>
                    <a:pt x="75123" y="75863"/>
                  </a:lnTo>
                  <a:lnTo>
                    <a:pt x="5386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48000" y="0"/>
              <a:ext cx="1742439" cy="422909"/>
            </a:xfrm>
            <a:custGeom>
              <a:avLst/>
              <a:gdLst/>
              <a:ahLst/>
              <a:cxnLst/>
              <a:rect l="l" t="t" r="r" b="b"/>
              <a:pathLst>
                <a:path w="1742439" h="422909">
                  <a:moveTo>
                    <a:pt x="1742084" y="422910"/>
                  </a:moveTo>
                  <a:lnTo>
                    <a:pt x="1693125" y="220980"/>
                  </a:lnTo>
                  <a:lnTo>
                    <a:pt x="1688211" y="200660"/>
                  </a:lnTo>
                  <a:lnTo>
                    <a:pt x="1639570" y="0"/>
                  </a:lnTo>
                  <a:lnTo>
                    <a:pt x="0" y="11430"/>
                  </a:lnTo>
                  <a:lnTo>
                    <a:pt x="81953" y="200660"/>
                  </a:lnTo>
                  <a:lnTo>
                    <a:pt x="87718" y="213995"/>
                  </a:lnTo>
                  <a:lnTo>
                    <a:pt x="90754" y="220980"/>
                  </a:lnTo>
                  <a:lnTo>
                    <a:pt x="178219" y="422910"/>
                  </a:lnTo>
                  <a:lnTo>
                    <a:pt x="1742084" y="42291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17422" y="402590"/>
              <a:ext cx="1621790" cy="222250"/>
            </a:xfrm>
            <a:custGeom>
              <a:avLst/>
              <a:gdLst/>
              <a:ahLst/>
              <a:cxnLst/>
              <a:rect l="l" t="t" r="r" b="b"/>
              <a:pathLst>
                <a:path w="1621789" h="222250">
                  <a:moveTo>
                    <a:pt x="1567737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621612" y="222250"/>
                  </a:lnTo>
                  <a:lnTo>
                    <a:pt x="1567737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05434" y="605790"/>
              <a:ext cx="1583055" cy="220979"/>
            </a:xfrm>
            <a:custGeom>
              <a:avLst/>
              <a:gdLst/>
              <a:ahLst/>
              <a:cxnLst/>
              <a:rect l="l" t="t" r="r" b="b"/>
              <a:pathLst>
                <a:path w="1583054" h="220980">
                  <a:moveTo>
                    <a:pt x="1528983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582550" y="220980"/>
                  </a:lnTo>
                  <a:lnTo>
                    <a:pt x="1528983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92896" y="807719"/>
              <a:ext cx="1544320" cy="220979"/>
            </a:xfrm>
            <a:custGeom>
              <a:avLst/>
              <a:gdLst/>
              <a:ahLst/>
              <a:cxnLst/>
              <a:rect l="l" t="t" r="r" b="b"/>
              <a:pathLst>
                <a:path w="1544320" h="220980">
                  <a:moveTo>
                    <a:pt x="1490470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44037" y="220979"/>
                  </a:lnTo>
                  <a:lnTo>
                    <a:pt x="149047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80358" y="1009650"/>
              <a:ext cx="1505585" cy="220979"/>
            </a:xfrm>
            <a:custGeom>
              <a:avLst/>
              <a:gdLst/>
              <a:ahLst/>
              <a:cxnLst/>
              <a:rect l="l" t="t" r="r" b="b"/>
              <a:pathLst>
                <a:path w="1505585" h="220980">
                  <a:moveTo>
                    <a:pt x="1451958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05525" y="220979"/>
                  </a:lnTo>
                  <a:lnTo>
                    <a:pt x="1451958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67820" y="1211580"/>
              <a:ext cx="1467485" cy="220979"/>
            </a:xfrm>
            <a:custGeom>
              <a:avLst/>
              <a:gdLst/>
              <a:ahLst/>
              <a:cxnLst/>
              <a:rect l="l" t="t" r="r" b="b"/>
              <a:pathLst>
                <a:path w="1467485" h="220980">
                  <a:moveTo>
                    <a:pt x="1413445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467013" y="220980"/>
                  </a:lnTo>
                  <a:lnTo>
                    <a:pt x="1413445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55281" y="1413510"/>
              <a:ext cx="1428750" cy="220979"/>
            </a:xfrm>
            <a:custGeom>
              <a:avLst/>
              <a:gdLst/>
              <a:ahLst/>
              <a:cxnLst/>
              <a:rect l="l" t="t" r="r" b="b"/>
              <a:pathLst>
                <a:path w="1428750" h="220980">
                  <a:moveTo>
                    <a:pt x="1374933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428500" y="220979"/>
                  </a:lnTo>
                  <a:lnTo>
                    <a:pt x="1374933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42743" y="1615439"/>
              <a:ext cx="1390650" cy="222250"/>
            </a:xfrm>
            <a:custGeom>
              <a:avLst/>
              <a:gdLst/>
              <a:ahLst/>
              <a:cxnLst/>
              <a:rect l="l" t="t" r="r" b="b"/>
              <a:pathLst>
                <a:path w="1390650" h="222250">
                  <a:moveTo>
                    <a:pt x="1336420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90295" y="222250"/>
                  </a:lnTo>
                  <a:lnTo>
                    <a:pt x="133642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0205" y="1817370"/>
              <a:ext cx="1351915" cy="222250"/>
            </a:xfrm>
            <a:custGeom>
              <a:avLst/>
              <a:gdLst/>
              <a:ahLst/>
              <a:cxnLst/>
              <a:rect l="l" t="t" r="r" b="b"/>
              <a:pathLst>
                <a:path w="1351914" h="222250">
                  <a:moveTo>
                    <a:pt x="12979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51783" y="222250"/>
                  </a:lnTo>
                  <a:lnTo>
                    <a:pt x="1297908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17667" y="2019300"/>
              <a:ext cx="1313815" cy="222250"/>
            </a:xfrm>
            <a:custGeom>
              <a:avLst/>
              <a:gdLst/>
              <a:ahLst/>
              <a:cxnLst/>
              <a:rect l="l" t="t" r="r" b="b"/>
              <a:pathLst>
                <a:path w="1313814" h="222250">
                  <a:moveTo>
                    <a:pt x="1259395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13271" y="222250"/>
                  </a:lnTo>
                  <a:lnTo>
                    <a:pt x="1259395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05129" y="2221229"/>
              <a:ext cx="1275080" cy="222250"/>
            </a:xfrm>
            <a:custGeom>
              <a:avLst/>
              <a:gdLst/>
              <a:ahLst/>
              <a:cxnLst/>
              <a:rect l="l" t="t" r="r" b="b"/>
              <a:pathLst>
                <a:path w="1275079" h="222250">
                  <a:moveTo>
                    <a:pt x="122088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74758" y="222250"/>
                  </a:lnTo>
                  <a:lnTo>
                    <a:pt x="1220883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92590" y="2423160"/>
              <a:ext cx="1236345" cy="222250"/>
            </a:xfrm>
            <a:custGeom>
              <a:avLst/>
              <a:gdLst/>
              <a:ahLst/>
              <a:cxnLst/>
              <a:rect l="l" t="t" r="r" b="b"/>
              <a:pathLst>
                <a:path w="1236345" h="222250">
                  <a:moveTo>
                    <a:pt x="11823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36246" y="222250"/>
                  </a:lnTo>
                  <a:lnTo>
                    <a:pt x="11823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80052" y="2625089"/>
              <a:ext cx="1198245" cy="222250"/>
            </a:xfrm>
            <a:custGeom>
              <a:avLst/>
              <a:gdLst/>
              <a:ahLst/>
              <a:cxnLst/>
              <a:rect l="l" t="t" r="r" b="b"/>
              <a:pathLst>
                <a:path w="1198245" h="222250">
                  <a:moveTo>
                    <a:pt x="11438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97733" y="222250"/>
                  </a:lnTo>
                  <a:lnTo>
                    <a:pt x="114385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67514" y="2827020"/>
              <a:ext cx="1159510" cy="222250"/>
            </a:xfrm>
            <a:custGeom>
              <a:avLst/>
              <a:gdLst/>
              <a:ahLst/>
              <a:cxnLst/>
              <a:rect l="l" t="t" r="r" b="b"/>
              <a:pathLst>
                <a:path w="1159510" h="222250">
                  <a:moveTo>
                    <a:pt x="11053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59221" y="222250"/>
                  </a:lnTo>
                  <a:lnTo>
                    <a:pt x="1105346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54976" y="3028950"/>
              <a:ext cx="1120775" cy="222250"/>
            </a:xfrm>
            <a:custGeom>
              <a:avLst/>
              <a:gdLst/>
              <a:ahLst/>
              <a:cxnLst/>
              <a:rect l="l" t="t" r="r" b="b"/>
              <a:pathLst>
                <a:path w="1120775" h="222250">
                  <a:moveTo>
                    <a:pt x="10668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20708" y="222250"/>
                  </a:lnTo>
                  <a:lnTo>
                    <a:pt x="1066833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42438" y="3230879"/>
              <a:ext cx="1082675" cy="222250"/>
            </a:xfrm>
            <a:custGeom>
              <a:avLst/>
              <a:gdLst/>
              <a:ahLst/>
              <a:cxnLst/>
              <a:rect l="l" t="t" r="r" b="b"/>
              <a:pathLst>
                <a:path w="1082675" h="222250">
                  <a:moveTo>
                    <a:pt x="102832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82196" y="222250"/>
                  </a:lnTo>
                  <a:lnTo>
                    <a:pt x="1028321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29899" y="3432809"/>
              <a:ext cx="1043940" cy="222250"/>
            </a:xfrm>
            <a:custGeom>
              <a:avLst/>
              <a:gdLst/>
              <a:ahLst/>
              <a:cxnLst/>
              <a:rect l="l" t="t" r="r" b="b"/>
              <a:pathLst>
                <a:path w="1043939" h="222250">
                  <a:moveTo>
                    <a:pt x="9898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43683" y="222250"/>
                  </a:lnTo>
                  <a:lnTo>
                    <a:pt x="989808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17361" y="3634740"/>
              <a:ext cx="1005205" cy="222250"/>
            </a:xfrm>
            <a:custGeom>
              <a:avLst/>
              <a:gdLst/>
              <a:ahLst/>
              <a:cxnLst/>
              <a:rect l="l" t="t" r="r" b="b"/>
              <a:pathLst>
                <a:path w="1005204" h="222250">
                  <a:moveTo>
                    <a:pt x="9512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05171" y="222250"/>
                  </a:lnTo>
                  <a:lnTo>
                    <a:pt x="951296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04823" y="3836670"/>
              <a:ext cx="967105" cy="222250"/>
            </a:xfrm>
            <a:custGeom>
              <a:avLst/>
              <a:gdLst/>
              <a:ahLst/>
              <a:cxnLst/>
              <a:rect l="l" t="t" r="r" b="b"/>
              <a:pathLst>
                <a:path w="967104" h="222250">
                  <a:moveTo>
                    <a:pt x="9127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966658" y="222249"/>
                  </a:lnTo>
                  <a:lnTo>
                    <a:pt x="912783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92285" y="4038600"/>
              <a:ext cx="928369" cy="222250"/>
            </a:xfrm>
            <a:custGeom>
              <a:avLst/>
              <a:gdLst/>
              <a:ahLst/>
              <a:cxnLst/>
              <a:rect l="l" t="t" r="r" b="b"/>
              <a:pathLst>
                <a:path w="928370" h="222250">
                  <a:moveTo>
                    <a:pt x="8742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928146" y="222250"/>
                  </a:lnTo>
                  <a:lnTo>
                    <a:pt x="874271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79747" y="4240529"/>
              <a:ext cx="889635" cy="222250"/>
            </a:xfrm>
            <a:custGeom>
              <a:avLst/>
              <a:gdLst/>
              <a:ahLst/>
              <a:cxnLst/>
              <a:rect l="l" t="t" r="r" b="b"/>
              <a:pathLst>
                <a:path w="889635" h="222250">
                  <a:moveTo>
                    <a:pt x="8357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89633" y="222250"/>
                  </a:lnTo>
                  <a:lnTo>
                    <a:pt x="83575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67208" y="4442459"/>
              <a:ext cx="851535" cy="222250"/>
            </a:xfrm>
            <a:custGeom>
              <a:avLst/>
              <a:gdLst/>
              <a:ahLst/>
              <a:cxnLst/>
              <a:rect l="l" t="t" r="r" b="b"/>
              <a:pathLst>
                <a:path w="851535" h="222250">
                  <a:moveTo>
                    <a:pt x="7972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51121" y="222250"/>
                  </a:lnTo>
                  <a:lnTo>
                    <a:pt x="797246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54670" y="4644390"/>
              <a:ext cx="812800" cy="222250"/>
            </a:xfrm>
            <a:custGeom>
              <a:avLst/>
              <a:gdLst/>
              <a:ahLst/>
              <a:cxnLst/>
              <a:rect l="l" t="t" r="r" b="b"/>
              <a:pathLst>
                <a:path w="812800" h="222250">
                  <a:moveTo>
                    <a:pt x="7587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12608" y="222250"/>
                  </a:lnTo>
                  <a:lnTo>
                    <a:pt x="758733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15352" y="6776588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5" h="81915">
                  <a:moveTo>
                    <a:pt x="0" y="0"/>
                  </a:moveTo>
                  <a:lnTo>
                    <a:pt x="9297" y="81411"/>
                  </a:lnTo>
                  <a:lnTo>
                    <a:pt x="81432" y="8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78924" y="6457621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4">
                  <a:moveTo>
                    <a:pt x="0" y="0"/>
                  </a:moveTo>
                  <a:lnTo>
                    <a:pt x="40029" y="350504"/>
                  </a:lnTo>
                  <a:lnTo>
                    <a:pt x="89917" y="400378"/>
                  </a:lnTo>
                  <a:lnTo>
                    <a:pt x="400273" y="400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42335" y="6137245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59">
                  <a:moveTo>
                    <a:pt x="0" y="0"/>
                  </a:moveTo>
                  <a:lnTo>
                    <a:pt x="40191" y="351923"/>
                  </a:lnTo>
                  <a:lnTo>
                    <a:pt x="408925" y="720754"/>
                  </a:lnTo>
                  <a:lnTo>
                    <a:pt x="720944" y="720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05882" y="5818066"/>
              <a:ext cx="1040130" cy="1040130"/>
            </a:xfrm>
            <a:custGeom>
              <a:avLst/>
              <a:gdLst/>
              <a:ahLst/>
              <a:cxnLst/>
              <a:rect l="l" t="t" r="r" b="b"/>
              <a:pathLst>
                <a:path w="1040129" h="1040129">
                  <a:moveTo>
                    <a:pt x="0" y="0"/>
                  </a:moveTo>
                  <a:lnTo>
                    <a:pt x="40006" y="350303"/>
                  </a:lnTo>
                  <a:lnTo>
                    <a:pt x="729636" y="1039933"/>
                  </a:lnTo>
                  <a:lnTo>
                    <a:pt x="1039659" y="103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69258" y="5497378"/>
              <a:ext cx="1360805" cy="1360805"/>
            </a:xfrm>
            <a:custGeom>
              <a:avLst/>
              <a:gdLst/>
              <a:ahLst/>
              <a:cxnLst/>
              <a:rect l="l" t="t" r="r" b="b"/>
              <a:pathLst>
                <a:path w="1360804" h="1360804">
                  <a:moveTo>
                    <a:pt x="0" y="0"/>
                  </a:moveTo>
                  <a:lnTo>
                    <a:pt x="40227" y="352235"/>
                  </a:lnTo>
                  <a:lnTo>
                    <a:pt x="1048347" y="1360621"/>
                  </a:lnTo>
                  <a:lnTo>
                    <a:pt x="1360621" y="1360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32646" y="5176797"/>
              <a:ext cx="1682114" cy="1681480"/>
            </a:xfrm>
            <a:custGeom>
              <a:avLst/>
              <a:gdLst/>
              <a:ahLst/>
              <a:cxnLst/>
              <a:rect l="l" t="t" r="r" b="b"/>
              <a:pathLst>
                <a:path w="1682115" h="1681479">
                  <a:moveTo>
                    <a:pt x="0" y="0"/>
                  </a:moveTo>
                  <a:lnTo>
                    <a:pt x="40214" y="352123"/>
                  </a:lnTo>
                  <a:lnTo>
                    <a:pt x="1369293" y="1681202"/>
                  </a:lnTo>
                  <a:lnTo>
                    <a:pt x="1681645" y="168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96229" y="4857929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0" y="0"/>
                  </a:moveTo>
                  <a:lnTo>
                    <a:pt x="40018" y="350404"/>
                  </a:lnTo>
                  <a:lnTo>
                    <a:pt x="1690118" y="2000070"/>
                  </a:lnTo>
                  <a:lnTo>
                    <a:pt x="2000070" y="2000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9551" y="4536771"/>
              <a:ext cx="2237740" cy="2321560"/>
            </a:xfrm>
            <a:custGeom>
              <a:avLst/>
              <a:gdLst/>
              <a:ahLst/>
              <a:cxnLst/>
              <a:rect l="l" t="t" r="r" b="b"/>
              <a:pathLst>
                <a:path w="2237740" h="2321559">
                  <a:moveTo>
                    <a:pt x="0" y="0"/>
                  </a:moveTo>
                  <a:lnTo>
                    <a:pt x="40280" y="352700"/>
                  </a:lnTo>
                  <a:lnTo>
                    <a:pt x="2008808" y="2321228"/>
                  </a:lnTo>
                  <a:lnTo>
                    <a:pt x="2237408" y="2321228"/>
                  </a:lnTo>
                  <a:lnTo>
                    <a:pt x="2204693" y="2204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22957" y="4216349"/>
              <a:ext cx="2252345" cy="2564130"/>
            </a:xfrm>
            <a:custGeom>
              <a:avLst/>
              <a:gdLst/>
              <a:ahLst/>
              <a:cxnLst/>
              <a:rect l="l" t="t" r="r" b="b"/>
              <a:pathLst>
                <a:path w="2252345" h="2564129">
                  <a:moveTo>
                    <a:pt x="0" y="0"/>
                  </a:moveTo>
                  <a:lnTo>
                    <a:pt x="40196" y="351964"/>
                  </a:lnTo>
                  <a:lnTo>
                    <a:pt x="2252192" y="2563960"/>
                  </a:lnTo>
                  <a:lnTo>
                    <a:pt x="2130288" y="2129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86522" y="3897322"/>
              <a:ext cx="2178685" cy="2491105"/>
            </a:xfrm>
            <a:custGeom>
              <a:avLst/>
              <a:gdLst/>
              <a:ahLst/>
              <a:cxnLst/>
              <a:rect l="l" t="t" r="r" b="b"/>
              <a:pathLst>
                <a:path w="2178684" h="2491104">
                  <a:moveTo>
                    <a:pt x="0" y="0"/>
                  </a:moveTo>
                  <a:lnTo>
                    <a:pt x="40197" y="351969"/>
                  </a:lnTo>
                  <a:lnTo>
                    <a:pt x="2178551" y="2490887"/>
                  </a:lnTo>
                  <a:lnTo>
                    <a:pt x="2056644" y="2056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49844" y="3576164"/>
              <a:ext cx="2104390" cy="2416810"/>
            </a:xfrm>
            <a:custGeom>
              <a:avLst/>
              <a:gdLst/>
              <a:ahLst/>
              <a:cxnLst/>
              <a:rect l="l" t="t" r="r" b="b"/>
              <a:pathLst>
                <a:path w="2104390" h="2416810">
                  <a:moveTo>
                    <a:pt x="0" y="0"/>
                  </a:moveTo>
                  <a:lnTo>
                    <a:pt x="40280" y="352700"/>
                  </a:lnTo>
                  <a:lnTo>
                    <a:pt x="2104227" y="2416647"/>
                  </a:lnTo>
                  <a:lnTo>
                    <a:pt x="1982288" y="1982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13329" y="3256439"/>
              <a:ext cx="2030095" cy="2341245"/>
            </a:xfrm>
            <a:custGeom>
              <a:avLst/>
              <a:gdLst/>
              <a:ahLst/>
              <a:cxnLst/>
              <a:rect l="l" t="t" r="r" b="b"/>
              <a:pathLst>
                <a:path w="2030095" h="2341245">
                  <a:moveTo>
                    <a:pt x="0" y="0"/>
                  </a:moveTo>
                  <a:lnTo>
                    <a:pt x="40116" y="351266"/>
                  </a:lnTo>
                  <a:lnTo>
                    <a:pt x="2029707" y="2340857"/>
                  </a:lnTo>
                  <a:lnTo>
                    <a:pt x="1908263" y="1908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76815" y="2936715"/>
              <a:ext cx="1955800" cy="2265680"/>
            </a:xfrm>
            <a:custGeom>
              <a:avLst/>
              <a:gdLst/>
              <a:ahLst/>
              <a:cxnLst/>
              <a:rect l="l" t="t" r="r" b="b"/>
              <a:pathLst>
                <a:path w="1955800" h="2265679">
                  <a:moveTo>
                    <a:pt x="0" y="0"/>
                  </a:moveTo>
                  <a:lnTo>
                    <a:pt x="40054" y="350723"/>
                  </a:lnTo>
                  <a:lnTo>
                    <a:pt x="1955298" y="2265462"/>
                  </a:lnTo>
                  <a:lnTo>
                    <a:pt x="1834239" y="183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40251" y="2616558"/>
              <a:ext cx="1882139" cy="2193290"/>
            </a:xfrm>
            <a:custGeom>
              <a:avLst/>
              <a:gdLst/>
              <a:ahLst/>
              <a:cxnLst/>
              <a:rect l="l" t="t" r="r" b="b"/>
              <a:pathLst>
                <a:path w="1882140" h="2193290">
                  <a:moveTo>
                    <a:pt x="0" y="0"/>
                  </a:moveTo>
                  <a:lnTo>
                    <a:pt x="40166" y="351699"/>
                  </a:lnTo>
                  <a:lnTo>
                    <a:pt x="1881708" y="2193241"/>
                  </a:lnTo>
                  <a:lnTo>
                    <a:pt x="1759934" y="1759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03665" y="2296211"/>
              <a:ext cx="1807845" cy="2118995"/>
            </a:xfrm>
            <a:custGeom>
              <a:avLst/>
              <a:gdLst/>
              <a:ahLst/>
              <a:cxnLst/>
              <a:rect l="l" t="t" r="r" b="b"/>
              <a:pathLst>
                <a:path w="1807845" h="2118995">
                  <a:moveTo>
                    <a:pt x="0" y="0"/>
                  </a:moveTo>
                  <a:lnTo>
                    <a:pt x="40187" y="351883"/>
                  </a:lnTo>
                  <a:lnTo>
                    <a:pt x="1807422" y="2118653"/>
                  </a:lnTo>
                  <a:lnTo>
                    <a:pt x="1686120" y="1686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167234" y="1977215"/>
              <a:ext cx="1733550" cy="2044700"/>
            </a:xfrm>
            <a:custGeom>
              <a:avLst/>
              <a:gdLst/>
              <a:ahLst/>
              <a:cxnLst/>
              <a:rect l="l" t="t" r="r" b="b"/>
              <a:pathLst>
                <a:path w="1733550" h="2044700">
                  <a:moveTo>
                    <a:pt x="0" y="0"/>
                  </a:moveTo>
                  <a:lnTo>
                    <a:pt x="40034" y="350544"/>
                  </a:lnTo>
                  <a:lnTo>
                    <a:pt x="1733459" y="2044415"/>
                  </a:lnTo>
                  <a:lnTo>
                    <a:pt x="1611925" y="161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130624" y="1656656"/>
              <a:ext cx="1659889" cy="1971039"/>
            </a:xfrm>
            <a:custGeom>
              <a:avLst/>
              <a:gdLst/>
              <a:ahLst/>
              <a:cxnLst/>
              <a:rect l="l" t="t" r="r" b="b"/>
              <a:pathLst>
                <a:path w="1659890" h="1971039">
                  <a:moveTo>
                    <a:pt x="0" y="0"/>
                  </a:moveTo>
                  <a:lnTo>
                    <a:pt x="40211" y="352095"/>
                  </a:lnTo>
                  <a:lnTo>
                    <a:pt x="1659437" y="1970895"/>
                  </a:lnTo>
                  <a:lnTo>
                    <a:pt x="1538032" y="153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94079" y="1336659"/>
              <a:ext cx="1585595" cy="1897380"/>
            </a:xfrm>
            <a:custGeom>
              <a:avLst/>
              <a:gdLst/>
              <a:ahLst/>
              <a:cxnLst/>
              <a:rect l="l" t="t" r="r" b="b"/>
              <a:pathLst>
                <a:path w="1585595" h="1897380">
                  <a:moveTo>
                    <a:pt x="0" y="0"/>
                  </a:moveTo>
                  <a:lnTo>
                    <a:pt x="40148" y="351545"/>
                  </a:lnTo>
                  <a:lnTo>
                    <a:pt x="1585485" y="1897289"/>
                  </a:lnTo>
                  <a:lnTo>
                    <a:pt x="1463786" y="1463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57400" y="1015500"/>
              <a:ext cx="1511935" cy="1824355"/>
            </a:xfrm>
            <a:custGeom>
              <a:avLst/>
              <a:gdLst/>
              <a:ahLst/>
              <a:cxnLst/>
              <a:rect l="l" t="t" r="r" b="b"/>
              <a:pathLst>
                <a:path w="1511934" h="1824355">
                  <a:moveTo>
                    <a:pt x="0" y="0"/>
                  </a:moveTo>
                  <a:lnTo>
                    <a:pt x="40280" y="352700"/>
                  </a:lnTo>
                  <a:lnTo>
                    <a:pt x="1511369" y="1823789"/>
                  </a:lnTo>
                  <a:lnTo>
                    <a:pt x="1389430" y="1389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20886" y="695776"/>
              <a:ext cx="1437640" cy="1749425"/>
            </a:xfrm>
            <a:custGeom>
              <a:avLst/>
              <a:gdLst/>
              <a:ahLst/>
              <a:cxnLst/>
              <a:rect l="l" t="t" r="r" b="b"/>
              <a:pathLst>
                <a:path w="1437640" h="1749425">
                  <a:moveTo>
                    <a:pt x="0" y="0"/>
                  </a:moveTo>
                  <a:lnTo>
                    <a:pt x="40260" y="352528"/>
                  </a:lnTo>
                  <a:lnTo>
                    <a:pt x="1437142" y="1749041"/>
                  </a:lnTo>
                  <a:lnTo>
                    <a:pt x="1315405" y="1315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84371" y="376051"/>
              <a:ext cx="1363345" cy="1675130"/>
            </a:xfrm>
            <a:custGeom>
              <a:avLst/>
              <a:gdLst/>
              <a:ahLst/>
              <a:cxnLst/>
              <a:rect l="l" t="t" r="r" b="b"/>
              <a:pathLst>
                <a:path w="1363345" h="1675130">
                  <a:moveTo>
                    <a:pt x="0" y="0"/>
                  </a:moveTo>
                  <a:lnTo>
                    <a:pt x="40130" y="351386"/>
                  </a:lnTo>
                  <a:lnTo>
                    <a:pt x="1363002" y="1674607"/>
                  </a:lnTo>
                  <a:lnTo>
                    <a:pt x="1241381" y="1241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47856" y="56319"/>
              <a:ext cx="1289050" cy="1600200"/>
            </a:xfrm>
            <a:custGeom>
              <a:avLst/>
              <a:gdLst/>
              <a:ahLst/>
              <a:cxnLst/>
              <a:rect l="l" t="t" r="r" b="b"/>
              <a:pathLst>
                <a:path w="1289050" h="1600200">
                  <a:moveTo>
                    <a:pt x="0" y="0"/>
                  </a:moveTo>
                  <a:lnTo>
                    <a:pt x="40117" y="351274"/>
                  </a:lnTo>
                  <a:lnTo>
                    <a:pt x="1288802" y="1599959"/>
                  </a:lnTo>
                  <a:lnTo>
                    <a:pt x="1167235" y="1166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43600" y="16011"/>
              <a:ext cx="1183005" cy="1246505"/>
            </a:xfrm>
            <a:custGeom>
              <a:avLst/>
              <a:gdLst/>
              <a:ahLst/>
              <a:cxnLst/>
              <a:rect l="l" t="t" r="r" b="b"/>
              <a:pathLst>
                <a:path w="1183004" h="1246505">
                  <a:moveTo>
                    <a:pt x="248387" y="0"/>
                  </a:moveTo>
                  <a:lnTo>
                    <a:pt x="0" y="3038"/>
                  </a:lnTo>
                  <a:lnTo>
                    <a:pt x="7858" y="71844"/>
                  </a:lnTo>
                  <a:lnTo>
                    <a:pt x="1182394" y="1246071"/>
                  </a:lnTo>
                  <a:lnTo>
                    <a:pt x="1060676" y="812503"/>
                  </a:lnTo>
                  <a:lnTo>
                    <a:pt x="248387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63164" y="12603"/>
              <a:ext cx="852805" cy="856615"/>
            </a:xfrm>
            <a:custGeom>
              <a:avLst/>
              <a:gdLst/>
              <a:ahLst/>
              <a:cxnLst/>
              <a:rect l="l" t="t" r="r" b="b"/>
              <a:pathLst>
                <a:path w="852804" h="856615">
                  <a:moveTo>
                    <a:pt x="307459" y="0"/>
                  </a:moveTo>
                  <a:lnTo>
                    <a:pt x="0" y="3760"/>
                  </a:lnTo>
                  <a:lnTo>
                    <a:pt x="852416" y="856177"/>
                  </a:lnTo>
                  <a:lnTo>
                    <a:pt x="730901" y="423330"/>
                  </a:lnTo>
                  <a:lnTo>
                    <a:pt x="307459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43017" y="9167"/>
              <a:ext cx="462280" cy="466090"/>
            </a:xfrm>
            <a:custGeom>
              <a:avLst/>
              <a:gdLst/>
              <a:ahLst/>
              <a:cxnLst/>
              <a:rect l="l" t="t" r="r" b="b"/>
              <a:pathLst>
                <a:path w="462279" h="466090">
                  <a:moveTo>
                    <a:pt x="308473" y="0"/>
                  </a:moveTo>
                  <a:lnTo>
                    <a:pt x="0" y="3773"/>
                  </a:lnTo>
                  <a:lnTo>
                    <a:pt x="461950" y="465602"/>
                  </a:lnTo>
                  <a:lnTo>
                    <a:pt x="340129" y="31664"/>
                  </a:lnTo>
                  <a:lnTo>
                    <a:pt x="308473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23891" y="8889"/>
              <a:ext cx="70485" cy="71120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50288" y="0"/>
                  </a:moveTo>
                  <a:lnTo>
                    <a:pt x="0" y="615"/>
                  </a:lnTo>
                  <a:lnTo>
                    <a:pt x="70163" y="70796"/>
                  </a:lnTo>
                  <a:lnTo>
                    <a:pt x="50288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42132" y="4846320"/>
              <a:ext cx="774700" cy="222250"/>
            </a:xfrm>
            <a:custGeom>
              <a:avLst/>
              <a:gdLst/>
              <a:ahLst/>
              <a:cxnLst/>
              <a:rect l="l" t="t" r="r" b="b"/>
              <a:pathLst>
                <a:path w="774700" h="222250">
                  <a:moveTo>
                    <a:pt x="7202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774096" y="222249"/>
                  </a:lnTo>
                  <a:lnTo>
                    <a:pt x="720221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29594" y="5048250"/>
              <a:ext cx="735965" cy="222250"/>
            </a:xfrm>
            <a:custGeom>
              <a:avLst/>
              <a:gdLst/>
              <a:ahLst/>
              <a:cxnLst/>
              <a:rect l="l" t="t" r="r" b="b"/>
              <a:pathLst>
                <a:path w="735964" h="222250">
                  <a:moveTo>
                    <a:pt x="6817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735583" y="222250"/>
                  </a:lnTo>
                  <a:lnTo>
                    <a:pt x="681708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17056" y="5250179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6431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97071" y="222250"/>
                  </a:lnTo>
                  <a:lnTo>
                    <a:pt x="643196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04517" y="5452109"/>
              <a:ext cx="659130" cy="222250"/>
            </a:xfrm>
            <a:custGeom>
              <a:avLst/>
              <a:gdLst/>
              <a:ahLst/>
              <a:cxnLst/>
              <a:rect l="l" t="t" r="r" b="b"/>
              <a:pathLst>
                <a:path w="659129" h="222250">
                  <a:moveTo>
                    <a:pt x="6046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658559" y="222249"/>
                  </a:lnTo>
                  <a:lnTo>
                    <a:pt x="604683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91979" y="5654040"/>
              <a:ext cx="620395" cy="222250"/>
            </a:xfrm>
            <a:custGeom>
              <a:avLst/>
              <a:gdLst/>
              <a:ahLst/>
              <a:cxnLst/>
              <a:rect l="l" t="t" r="r" b="b"/>
              <a:pathLst>
                <a:path w="620395" h="222250">
                  <a:moveTo>
                    <a:pt x="5661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20046" y="222250"/>
                  </a:lnTo>
                  <a:lnTo>
                    <a:pt x="566171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79441" y="5855970"/>
              <a:ext cx="581660" cy="222250"/>
            </a:xfrm>
            <a:custGeom>
              <a:avLst/>
              <a:gdLst/>
              <a:ahLst/>
              <a:cxnLst/>
              <a:rect l="l" t="t" r="r" b="b"/>
              <a:pathLst>
                <a:path w="581660" h="222250">
                  <a:moveTo>
                    <a:pt x="527659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581534" y="222249"/>
                  </a:lnTo>
                  <a:lnTo>
                    <a:pt x="527659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66903" y="6057900"/>
              <a:ext cx="543560" cy="222250"/>
            </a:xfrm>
            <a:custGeom>
              <a:avLst/>
              <a:gdLst/>
              <a:ahLst/>
              <a:cxnLst/>
              <a:rect l="l" t="t" r="r" b="b"/>
              <a:pathLst>
                <a:path w="543560" h="222250">
                  <a:moveTo>
                    <a:pt x="4891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43021" y="222250"/>
                  </a:lnTo>
                  <a:lnTo>
                    <a:pt x="489146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54365" y="6259829"/>
              <a:ext cx="504825" cy="222250"/>
            </a:xfrm>
            <a:custGeom>
              <a:avLst/>
              <a:gdLst/>
              <a:ahLst/>
              <a:cxnLst/>
              <a:rect l="l" t="t" r="r" b="b"/>
              <a:pathLst>
                <a:path w="504825" h="222250">
                  <a:moveTo>
                    <a:pt x="450634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04509" y="222250"/>
                  </a:lnTo>
                  <a:lnTo>
                    <a:pt x="450634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41826" y="6461759"/>
              <a:ext cx="466090" cy="222250"/>
            </a:xfrm>
            <a:custGeom>
              <a:avLst/>
              <a:gdLst/>
              <a:ahLst/>
              <a:cxnLst/>
              <a:rect l="l" t="t" r="r" b="b"/>
              <a:pathLst>
                <a:path w="466089" h="222250">
                  <a:moveTo>
                    <a:pt x="4121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465996" y="222249"/>
                  </a:lnTo>
                  <a:lnTo>
                    <a:pt x="412121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929288" y="6663690"/>
              <a:ext cx="421005" cy="194310"/>
            </a:xfrm>
            <a:custGeom>
              <a:avLst/>
              <a:gdLst/>
              <a:ahLst/>
              <a:cxnLst/>
              <a:rect l="l" t="t" r="r" b="b"/>
              <a:pathLst>
                <a:path w="421004" h="194309">
                  <a:moveTo>
                    <a:pt x="373609" y="0"/>
                  </a:moveTo>
                  <a:lnTo>
                    <a:pt x="0" y="0"/>
                  </a:lnTo>
                  <a:lnTo>
                    <a:pt x="84161" y="194309"/>
                  </a:lnTo>
                  <a:lnTo>
                    <a:pt x="420711" y="194309"/>
                  </a:lnTo>
                  <a:lnTo>
                    <a:pt x="373609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5420" y="2431795"/>
              <a:ext cx="168910" cy="175895"/>
            </a:xfrm>
            <a:custGeom>
              <a:avLst/>
              <a:gdLst/>
              <a:ahLst/>
              <a:cxnLst/>
              <a:rect l="l" t="t" r="r" b="b"/>
              <a:pathLst>
                <a:path w="168910" h="175894">
                  <a:moveTo>
                    <a:pt x="168910" y="0"/>
                  </a:moveTo>
                  <a:lnTo>
                    <a:pt x="88900" y="41033"/>
                  </a:lnTo>
                  <a:lnTo>
                    <a:pt x="80010" y="45593"/>
                  </a:lnTo>
                  <a:lnTo>
                    <a:pt x="0" y="86614"/>
                  </a:lnTo>
                  <a:lnTo>
                    <a:pt x="22860" y="175514"/>
                  </a:lnTo>
                  <a:lnTo>
                    <a:pt x="80010" y="144614"/>
                  </a:lnTo>
                  <a:lnTo>
                    <a:pt x="88900" y="139801"/>
                  </a:lnTo>
                  <a:lnTo>
                    <a:pt x="168910" y="9652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6709" y="2390107"/>
              <a:ext cx="88900" cy="142875"/>
            </a:xfrm>
            <a:custGeom>
              <a:avLst/>
              <a:gdLst/>
              <a:ahLst/>
              <a:cxnLst/>
              <a:rect l="l" t="t" r="r" b="b"/>
              <a:pathLst>
                <a:path w="88900" h="142875">
                  <a:moveTo>
                    <a:pt x="88899" y="0"/>
                  </a:moveTo>
                  <a:lnTo>
                    <a:pt x="0" y="45589"/>
                  </a:lnTo>
                  <a:lnTo>
                    <a:pt x="0" y="142328"/>
                  </a:lnTo>
                  <a:lnTo>
                    <a:pt x="88899" y="94244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6719" y="2349076"/>
              <a:ext cx="88900" cy="140335"/>
            </a:xfrm>
            <a:custGeom>
              <a:avLst/>
              <a:gdLst/>
              <a:ahLst/>
              <a:cxnLst/>
              <a:rect l="l" t="t" r="r" b="b"/>
              <a:pathLst>
                <a:path w="88900" h="140335">
                  <a:moveTo>
                    <a:pt x="88900" y="0"/>
                  </a:moveTo>
                  <a:lnTo>
                    <a:pt x="0" y="45589"/>
                  </a:lnTo>
                  <a:lnTo>
                    <a:pt x="0" y="140083"/>
                  </a:lnTo>
                  <a:lnTo>
                    <a:pt x="88900" y="919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8000" y="2307394"/>
              <a:ext cx="88900" cy="138430"/>
            </a:xfrm>
            <a:custGeom>
              <a:avLst/>
              <a:gdLst/>
              <a:ahLst/>
              <a:cxnLst/>
              <a:rect l="l" t="t" r="r" b="b"/>
              <a:pathLst>
                <a:path w="88900" h="138430">
                  <a:moveTo>
                    <a:pt x="88900" y="0"/>
                  </a:moveTo>
                  <a:lnTo>
                    <a:pt x="0" y="45589"/>
                  </a:lnTo>
                  <a:lnTo>
                    <a:pt x="0" y="137802"/>
                  </a:lnTo>
                  <a:lnTo>
                    <a:pt x="88900" y="897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8009" y="2266363"/>
              <a:ext cx="88900" cy="135890"/>
            </a:xfrm>
            <a:custGeom>
              <a:avLst/>
              <a:gdLst/>
              <a:ahLst/>
              <a:cxnLst/>
              <a:rect l="l" t="t" r="r" b="b"/>
              <a:pathLst>
                <a:path w="88900" h="135889">
                  <a:moveTo>
                    <a:pt x="88900" y="0"/>
                  </a:moveTo>
                  <a:lnTo>
                    <a:pt x="0" y="45589"/>
                  </a:lnTo>
                  <a:lnTo>
                    <a:pt x="0" y="135557"/>
                  </a:lnTo>
                  <a:lnTo>
                    <a:pt x="88900" y="8747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9290" y="2224681"/>
              <a:ext cx="88900" cy="133350"/>
            </a:xfrm>
            <a:custGeom>
              <a:avLst/>
              <a:gdLst/>
              <a:ahLst/>
              <a:cxnLst/>
              <a:rect l="l" t="t" r="r" b="b"/>
              <a:pathLst>
                <a:path w="88900" h="133350">
                  <a:moveTo>
                    <a:pt x="88900" y="0"/>
                  </a:moveTo>
                  <a:lnTo>
                    <a:pt x="0" y="45589"/>
                  </a:lnTo>
                  <a:lnTo>
                    <a:pt x="0" y="133276"/>
                  </a:lnTo>
                  <a:lnTo>
                    <a:pt x="88900" y="8519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9300" y="2183651"/>
              <a:ext cx="88900" cy="131445"/>
            </a:xfrm>
            <a:custGeom>
              <a:avLst/>
              <a:gdLst/>
              <a:ahLst/>
              <a:cxnLst/>
              <a:rect l="l" t="t" r="r" b="b"/>
              <a:pathLst>
                <a:path w="88900" h="131444">
                  <a:moveTo>
                    <a:pt x="88900" y="0"/>
                  </a:moveTo>
                  <a:lnTo>
                    <a:pt x="0" y="45589"/>
                  </a:lnTo>
                  <a:lnTo>
                    <a:pt x="0" y="131031"/>
                  </a:lnTo>
                  <a:lnTo>
                    <a:pt x="88900" y="8294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30580" y="2141969"/>
              <a:ext cx="88900" cy="128905"/>
            </a:xfrm>
            <a:custGeom>
              <a:avLst/>
              <a:gdLst/>
              <a:ahLst/>
              <a:cxnLst/>
              <a:rect l="l" t="t" r="r" b="b"/>
              <a:pathLst>
                <a:path w="88900" h="128905">
                  <a:moveTo>
                    <a:pt x="88900" y="0"/>
                  </a:moveTo>
                  <a:lnTo>
                    <a:pt x="0" y="45589"/>
                  </a:lnTo>
                  <a:lnTo>
                    <a:pt x="0" y="128751"/>
                  </a:lnTo>
                  <a:lnTo>
                    <a:pt x="88900" y="806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10589" y="2100938"/>
              <a:ext cx="88900" cy="127000"/>
            </a:xfrm>
            <a:custGeom>
              <a:avLst/>
              <a:gdLst/>
              <a:ahLst/>
              <a:cxnLst/>
              <a:rect l="l" t="t" r="r" b="b"/>
              <a:pathLst>
                <a:path w="88900" h="127000">
                  <a:moveTo>
                    <a:pt x="88900" y="0"/>
                  </a:moveTo>
                  <a:lnTo>
                    <a:pt x="0" y="45589"/>
                  </a:lnTo>
                  <a:lnTo>
                    <a:pt x="0" y="126506"/>
                  </a:lnTo>
                  <a:lnTo>
                    <a:pt x="88900" y="784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1869" y="2059414"/>
              <a:ext cx="88900" cy="124460"/>
            </a:xfrm>
            <a:custGeom>
              <a:avLst/>
              <a:gdLst/>
              <a:ahLst/>
              <a:cxnLst/>
              <a:rect l="l" t="t" r="r" b="b"/>
              <a:pathLst>
                <a:path w="88900" h="124460">
                  <a:moveTo>
                    <a:pt x="88900" y="0"/>
                  </a:moveTo>
                  <a:lnTo>
                    <a:pt x="85090" y="1795"/>
                  </a:lnTo>
                  <a:lnTo>
                    <a:pt x="0" y="45431"/>
                  </a:lnTo>
                  <a:lnTo>
                    <a:pt x="0" y="124066"/>
                  </a:lnTo>
                  <a:lnTo>
                    <a:pt x="24130" y="111015"/>
                  </a:lnTo>
                  <a:lnTo>
                    <a:pt x="88900" y="7983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71880" y="2021714"/>
              <a:ext cx="88900" cy="121920"/>
            </a:xfrm>
            <a:custGeom>
              <a:avLst/>
              <a:gdLst/>
              <a:ahLst/>
              <a:cxnLst/>
              <a:rect l="l" t="t" r="r" b="b"/>
              <a:pathLst>
                <a:path w="88900" h="121919">
                  <a:moveTo>
                    <a:pt x="88900" y="0"/>
                  </a:moveTo>
                  <a:lnTo>
                    <a:pt x="5079" y="39495"/>
                  </a:lnTo>
                  <a:lnTo>
                    <a:pt x="0" y="42100"/>
                  </a:lnTo>
                  <a:lnTo>
                    <a:pt x="0" y="121813"/>
                  </a:lnTo>
                  <a:lnTo>
                    <a:pt x="88900" y="790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53160" y="1983415"/>
              <a:ext cx="88900" cy="121285"/>
            </a:xfrm>
            <a:custGeom>
              <a:avLst/>
              <a:gdLst/>
              <a:ahLst/>
              <a:cxnLst/>
              <a:rect l="l" t="t" r="r" b="b"/>
              <a:pathLst>
                <a:path w="88900" h="121285">
                  <a:moveTo>
                    <a:pt x="88900" y="0"/>
                  </a:moveTo>
                  <a:lnTo>
                    <a:pt x="0" y="41889"/>
                  </a:lnTo>
                  <a:lnTo>
                    <a:pt x="0" y="120982"/>
                  </a:lnTo>
                  <a:lnTo>
                    <a:pt x="88900" y="7818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33169" y="1945714"/>
              <a:ext cx="88900" cy="120650"/>
            </a:xfrm>
            <a:custGeom>
              <a:avLst/>
              <a:gdLst/>
              <a:ahLst/>
              <a:cxnLst/>
              <a:rect l="l" t="t" r="r" b="b"/>
              <a:pathLst>
                <a:path w="88900" h="120650">
                  <a:moveTo>
                    <a:pt x="88900" y="0"/>
                  </a:moveTo>
                  <a:lnTo>
                    <a:pt x="0" y="41889"/>
                  </a:lnTo>
                  <a:lnTo>
                    <a:pt x="0" y="120164"/>
                  </a:lnTo>
                  <a:lnTo>
                    <a:pt x="88900" y="773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14450" y="1907416"/>
              <a:ext cx="88900" cy="119380"/>
            </a:xfrm>
            <a:custGeom>
              <a:avLst/>
              <a:gdLst/>
              <a:ahLst/>
              <a:cxnLst/>
              <a:rect l="l" t="t" r="r" b="b"/>
              <a:pathLst>
                <a:path w="88900" h="119380">
                  <a:moveTo>
                    <a:pt x="88900" y="0"/>
                  </a:moveTo>
                  <a:lnTo>
                    <a:pt x="0" y="41889"/>
                  </a:lnTo>
                  <a:lnTo>
                    <a:pt x="0" y="119332"/>
                  </a:lnTo>
                  <a:lnTo>
                    <a:pt x="88900" y="7653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394460" y="1869715"/>
              <a:ext cx="88900" cy="118745"/>
            </a:xfrm>
            <a:custGeom>
              <a:avLst/>
              <a:gdLst/>
              <a:ahLst/>
              <a:cxnLst/>
              <a:rect l="l" t="t" r="r" b="b"/>
              <a:pathLst>
                <a:path w="88900" h="118744">
                  <a:moveTo>
                    <a:pt x="88900" y="0"/>
                  </a:moveTo>
                  <a:lnTo>
                    <a:pt x="0" y="41889"/>
                  </a:lnTo>
                  <a:lnTo>
                    <a:pt x="0" y="118514"/>
                  </a:lnTo>
                  <a:lnTo>
                    <a:pt x="88900" y="757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75739" y="1831416"/>
              <a:ext cx="88900" cy="118110"/>
            </a:xfrm>
            <a:custGeom>
              <a:avLst/>
              <a:gdLst/>
              <a:ahLst/>
              <a:cxnLst/>
              <a:rect l="l" t="t" r="r" b="b"/>
              <a:pathLst>
                <a:path w="88900" h="118110">
                  <a:moveTo>
                    <a:pt x="88900" y="0"/>
                  </a:moveTo>
                  <a:lnTo>
                    <a:pt x="0" y="41889"/>
                  </a:lnTo>
                  <a:lnTo>
                    <a:pt x="0" y="117683"/>
                  </a:lnTo>
                  <a:lnTo>
                    <a:pt x="88900" y="7488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55750" y="1793716"/>
              <a:ext cx="88900" cy="117475"/>
            </a:xfrm>
            <a:custGeom>
              <a:avLst/>
              <a:gdLst/>
              <a:ahLst/>
              <a:cxnLst/>
              <a:rect l="l" t="t" r="r" b="b"/>
              <a:pathLst>
                <a:path w="88900" h="117475">
                  <a:moveTo>
                    <a:pt x="88900" y="0"/>
                  </a:moveTo>
                  <a:lnTo>
                    <a:pt x="0" y="41889"/>
                  </a:lnTo>
                  <a:lnTo>
                    <a:pt x="0" y="116864"/>
                  </a:lnTo>
                  <a:lnTo>
                    <a:pt x="88900" y="740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37029" y="1756016"/>
              <a:ext cx="87630" cy="115570"/>
            </a:xfrm>
            <a:custGeom>
              <a:avLst/>
              <a:gdLst/>
              <a:ahLst/>
              <a:cxnLst/>
              <a:rect l="l" t="t" r="r" b="b"/>
              <a:pathLst>
                <a:path w="87630" h="115569">
                  <a:moveTo>
                    <a:pt x="87630" y="0"/>
                  </a:moveTo>
                  <a:lnTo>
                    <a:pt x="0" y="41290"/>
                  </a:lnTo>
                  <a:lnTo>
                    <a:pt x="0" y="115435"/>
                  </a:lnTo>
                  <a:lnTo>
                    <a:pt x="87630" y="73247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17039" y="171771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41889"/>
                  </a:lnTo>
                  <a:lnTo>
                    <a:pt x="0" y="115215"/>
                  </a:lnTo>
                  <a:lnTo>
                    <a:pt x="88900" y="7241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98320" y="168001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41290"/>
                  </a:lnTo>
                  <a:lnTo>
                    <a:pt x="0" y="113785"/>
                  </a:lnTo>
                  <a:lnTo>
                    <a:pt x="38100" y="95443"/>
                  </a:lnTo>
                  <a:lnTo>
                    <a:pt x="87630" y="74673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78329" y="16432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5">
                  <a:moveTo>
                    <a:pt x="88900" y="0"/>
                  </a:moveTo>
                  <a:lnTo>
                    <a:pt x="58419" y="12788"/>
                  </a:lnTo>
                  <a:lnTo>
                    <a:pt x="0" y="40315"/>
                  </a:lnTo>
                  <a:lnTo>
                    <a:pt x="0" y="114594"/>
                  </a:lnTo>
                  <a:lnTo>
                    <a:pt x="88900" y="773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959610" y="1609722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080"/>
                  </a:lnTo>
                  <a:lnTo>
                    <a:pt x="87629" y="7733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39620" y="1542059"/>
              <a:ext cx="168910" cy="148590"/>
            </a:xfrm>
            <a:custGeom>
              <a:avLst/>
              <a:gdLst/>
              <a:ahLst/>
              <a:cxnLst/>
              <a:rect l="l" t="t" r="r" b="b"/>
              <a:pathLst>
                <a:path w="168910" h="148589">
                  <a:moveTo>
                    <a:pt x="168910" y="0"/>
                  </a:moveTo>
                  <a:lnTo>
                    <a:pt x="88900" y="33566"/>
                  </a:lnTo>
                  <a:lnTo>
                    <a:pt x="81280" y="36766"/>
                  </a:lnTo>
                  <a:lnTo>
                    <a:pt x="0" y="70866"/>
                  </a:lnTo>
                  <a:lnTo>
                    <a:pt x="0" y="148196"/>
                  </a:lnTo>
                  <a:lnTo>
                    <a:pt x="81280" y="114122"/>
                  </a:lnTo>
                  <a:lnTo>
                    <a:pt x="88900" y="110921"/>
                  </a:lnTo>
                  <a:lnTo>
                    <a:pt x="168910" y="77368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200910" y="150794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669"/>
                  </a:lnTo>
                  <a:lnTo>
                    <a:pt x="88900" y="7739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282189" y="1474379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56"/>
                  </a:lnTo>
                  <a:lnTo>
                    <a:pt x="87630" y="7741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62200" y="1440277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07"/>
                  </a:lnTo>
                  <a:lnTo>
                    <a:pt x="88900" y="774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43479" y="1406708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93"/>
                  </a:lnTo>
                  <a:lnTo>
                    <a:pt x="87630" y="7744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23489" y="1372606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45"/>
                  </a:lnTo>
                  <a:lnTo>
                    <a:pt x="88900" y="7746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04770" y="133903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231"/>
                  </a:lnTo>
                  <a:lnTo>
                    <a:pt x="87630" y="7748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84779" y="1304934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83"/>
                  </a:lnTo>
                  <a:lnTo>
                    <a:pt x="88900" y="7750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766060" y="1271365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269"/>
                  </a:lnTo>
                  <a:lnTo>
                    <a:pt x="87629" y="77523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6070" y="1237263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21"/>
                  </a:lnTo>
                  <a:lnTo>
                    <a:pt x="88900" y="7754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27350" y="120316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40"/>
                  </a:lnTo>
                  <a:lnTo>
                    <a:pt x="88900" y="7756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07360" y="11695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58"/>
                  </a:lnTo>
                  <a:lnTo>
                    <a:pt x="88900" y="775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88639" y="113548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77"/>
                  </a:lnTo>
                  <a:lnTo>
                    <a:pt x="88900" y="775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68650" y="1101920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96"/>
                  </a:lnTo>
                  <a:lnTo>
                    <a:pt x="88900" y="776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9929" y="106781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899" y="0"/>
                  </a:moveTo>
                  <a:lnTo>
                    <a:pt x="0" y="37299"/>
                  </a:lnTo>
                  <a:lnTo>
                    <a:pt x="0" y="114915"/>
                  </a:lnTo>
                  <a:lnTo>
                    <a:pt x="88899" y="77637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29940" y="103424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934"/>
                  </a:lnTo>
                  <a:lnTo>
                    <a:pt x="88900" y="7765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11220" y="100014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37299"/>
                  </a:lnTo>
                  <a:lnTo>
                    <a:pt x="0" y="114953"/>
                  </a:lnTo>
                  <a:lnTo>
                    <a:pt x="15239" y="108562"/>
                  </a:lnTo>
                  <a:lnTo>
                    <a:pt x="88900" y="8095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91229" y="96990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16510" y="27047"/>
                  </a:lnTo>
                  <a:lnTo>
                    <a:pt x="0" y="33974"/>
                  </a:lnTo>
                  <a:lnTo>
                    <a:pt x="0" y="114529"/>
                  </a:lnTo>
                  <a:lnTo>
                    <a:pt x="88900" y="8120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572509" y="93953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432"/>
                  </a:lnTo>
                  <a:lnTo>
                    <a:pt x="88900" y="8110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652520" y="90963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337"/>
                  </a:lnTo>
                  <a:lnTo>
                    <a:pt x="88900" y="810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733800" y="879268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239"/>
                  </a:lnTo>
                  <a:lnTo>
                    <a:pt x="88900" y="8091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13809" y="849373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144"/>
                  </a:lnTo>
                  <a:lnTo>
                    <a:pt x="88900" y="808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5090" y="819004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047"/>
                  </a:lnTo>
                  <a:lnTo>
                    <a:pt x="88900" y="8072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75100" y="789109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951"/>
                  </a:lnTo>
                  <a:lnTo>
                    <a:pt x="88900" y="806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56379" y="758740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854"/>
                  </a:lnTo>
                  <a:lnTo>
                    <a:pt x="88900" y="8053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36390" y="728845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759"/>
                  </a:lnTo>
                  <a:lnTo>
                    <a:pt x="88900" y="8043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17670" y="698475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661"/>
                  </a:lnTo>
                  <a:lnTo>
                    <a:pt x="88900" y="8033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297679" y="66858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566"/>
                  </a:lnTo>
                  <a:lnTo>
                    <a:pt x="88900" y="8024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78959" y="63821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469"/>
                  </a:lnTo>
                  <a:lnTo>
                    <a:pt x="88900" y="8014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458970" y="608316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373"/>
                  </a:lnTo>
                  <a:lnTo>
                    <a:pt x="88900" y="8005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0250" y="577947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276"/>
                  </a:lnTo>
                  <a:lnTo>
                    <a:pt x="88900" y="7995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20259" y="548052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181"/>
                  </a:lnTo>
                  <a:lnTo>
                    <a:pt x="88900" y="7985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01540" y="518157"/>
              <a:ext cx="87630" cy="113030"/>
            </a:xfrm>
            <a:custGeom>
              <a:avLst/>
              <a:gdLst/>
              <a:ahLst/>
              <a:cxnLst/>
              <a:rect l="l" t="t" r="r" b="b"/>
              <a:pathLst>
                <a:path w="87629" h="113029">
                  <a:moveTo>
                    <a:pt x="87630" y="0"/>
                  </a:moveTo>
                  <a:lnTo>
                    <a:pt x="0" y="32741"/>
                  </a:lnTo>
                  <a:lnTo>
                    <a:pt x="0" y="112609"/>
                  </a:lnTo>
                  <a:lnTo>
                    <a:pt x="87630" y="79762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81550" y="457898"/>
              <a:ext cx="168910" cy="143510"/>
            </a:xfrm>
            <a:custGeom>
              <a:avLst/>
              <a:gdLst/>
              <a:ahLst/>
              <a:cxnLst/>
              <a:rect l="l" t="t" r="r" b="b"/>
              <a:pathLst>
                <a:path w="168910" h="143509">
                  <a:moveTo>
                    <a:pt x="168910" y="0"/>
                  </a:moveTo>
                  <a:lnTo>
                    <a:pt x="88900" y="29895"/>
                  </a:lnTo>
                  <a:lnTo>
                    <a:pt x="81280" y="32740"/>
                  </a:lnTo>
                  <a:lnTo>
                    <a:pt x="0" y="63119"/>
                  </a:lnTo>
                  <a:lnTo>
                    <a:pt x="0" y="142887"/>
                  </a:lnTo>
                  <a:lnTo>
                    <a:pt x="81280" y="112420"/>
                  </a:lnTo>
                  <a:lnTo>
                    <a:pt x="88900" y="109562"/>
                  </a:lnTo>
                  <a:lnTo>
                    <a:pt x="168910" y="79565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942840" y="427524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795"/>
                  </a:lnTo>
                  <a:lnTo>
                    <a:pt x="88900" y="7947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024120" y="397629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224"/>
                  </a:lnTo>
                  <a:lnTo>
                    <a:pt x="87629" y="79377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04129" y="367259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603"/>
                  </a:lnTo>
                  <a:lnTo>
                    <a:pt x="88900" y="792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185409" y="337365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031"/>
                  </a:lnTo>
                  <a:lnTo>
                    <a:pt x="87629" y="7918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5420" y="306995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410"/>
                  </a:lnTo>
                  <a:lnTo>
                    <a:pt x="68579" y="86704"/>
                  </a:lnTo>
                  <a:lnTo>
                    <a:pt x="88900" y="784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46700" y="277100"/>
              <a:ext cx="87630" cy="111760"/>
            </a:xfrm>
            <a:custGeom>
              <a:avLst/>
              <a:gdLst/>
              <a:ahLst/>
              <a:cxnLst/>
              <a:rect l="l" t="t" r="r" b="b"/>
              <a:pathLst>
                <a:path w="87629" h="111760">
                  <a:moveTo>
                    <a:pt x="87629" y="0"/>
                  </a:moveTo>
                  <a:lnTo>
                    <a:pt x="0" y="32741"/>
                  </a:lnTo>
                  <a:lnTo>
                    <a:pt x="0" y="111417"/>
                  </a:lnTo>
                  <a:lnTo>
                    <a:pt x="87629" y="75666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26709" y="246731"/>
              <a:ext cx="88900" cy="109220"/>
            </a:xfrm>
            <a:custGeom>
              <a:avLst/>
              <a:gdLst/>
              <a:ahLst/>
              <a:cxnLst/>
              <a:rect l="l" t="t" r="r" b="b"/>
              <a:pathLst>
                <a:path w="88900" h="109220">
                  <a:moveTo>
                    <a:pt x="88900" y="0"/>
                  </a:moveTo>
                  <a:lnTo>
                    <a:pt x="0" y="33216"/>
                  </a:lnTo>
                  <a:lnTo>
                    <a:pt x="0" y="109145"/>
                  </a:lnTo>
                  <a:lnTo>
                    <a:pt x="88900" y="7287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507990" y="216836"/>
              <a:ext cx="87630" cy="106045"/>
            </a:xfrm>
            <a:custGeom>
              <a:avLst/>
              <a:gdLst/>
              <a:ahLst/>
              <a:cxnLst/>
              <a:rect l="l" t="t" r="r" b="b"/>
              <a:pathLst>
                <a:path w="87629" h="106045">
                  <a:moveTo>
                    <a:pt x="87630" y="0"/>
                  </a:moveTo>
                  <a:lnTo>
                    <a:pt x="0" y="32741"/>
                  </a:lnTo>
                  <a:lnTo>
                    <a:pt x="0" y="105879"/>
                  </a:lnTo>
                  <a:lnTo>
                    <a:pt x="87630" y="7012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588000" y="186467"/>
              <a:ext cx="88900" cy="104139"/>
            </a:xfrm>
            <a:custGeom>
              <a:avLst/>
              <a:gdLst/>
              <a:ahLst/>
              <a:cxnLst/>
              <a:rect l="l" t="t" r="r" b="b"/>
              <a:pathLst>
                <a:path w="88900" h="104139">
                  <a:moveTo>
                    <a:pt x="88900" y="0"/>
                  </a:moveTo>
                  <a:lnTo>
                    <a:pt x="0" y="33216"/>
                  </a:lnTo>
                  <a:lnTo>
                    <a:pt x="0" y="103606"/>
                  </a:lnTo>
                  <a:lnTo>
                    <a:pt x="88900" y="6733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69279" y="168910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54610" y="0"/>
                  </a:moveTo>
                  <a:lnTo>
                    <a:pt x="0" y="20404"/>
                  </a:lnTo>
                  <a:lnTo>
                    <a:pt x="0" y="88003"/>
                  </a:lnTo>
                  <a:lnTo>
                    <a:pt x="78740" y="5588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416810" y="56984"/>
              <a:ext cx="17780" cy="43815"/>
            </a:xfrm>
            <a:custGeom>
              <a:avLst/>
              <a:gdLst/>
              <a:ahLst/>
              <a:cxnLst/>
              <a:rect l="l" t="t" r="r" b="b"/>
              <a:pathLst>
                <a:path w="17780" h="43815">
                  <a:moveTo>
                    <a:pt x="17780" y="0"/>
                  </a:moveTo>
                  <a:lnTo>
                    <a:pt x="8890" y="3263"/>
                  </a:lnTo>
                  <a:lnTo>
                    <a:pt x="7620" y="3721"/>
                  </a:lnTo>
                  <a:lnTo>
                    <a:pt x="0" y="6515"/>
                  </a:lnTo>
                  <a:lnTo>
                    <a:pt x="8890" y="25082"/>
                  </a:lnTo>
                  <a:lnTo>
                    <a:pt x="17780" y="4364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433320" y="53721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0160" y="0"/>
                  </a:moveTo>
                  <a:lnTo>
                    <a:pt x="0" y="3725"/>
                  </a:lnTo>
                  <a:lnTo>
                    <a:pt x="0" y="44251"/>
                  </a:lnTo>
                  <a:lnTo>
                    <a:pt x="10160" y="654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442210" y="50461"/>
              <a:ext cx="10160" cy="87630"/>
            </a:xfrm>
            <a:custGeom>
              <a:avLst/>
              <a:gdLst/>
              <a:ahLst/>
              <a:cxnLst/>
              <a:rect l="l" t="t" r="r" b="b"/>
              <a:pathLst>
                <a:path w="10160" h="87630">
                  <a:moveTo>
                    <a:pt x="10159" y="0"/>
                  </a:moveTo>
                  <a:lnTo>
                    <a:pt x="0" y="3725"/>
                  </a:lnTo>
                  <a:lnTo>
                    <a:pt x="0" y="66073"/>
                  </a:lnTo>
                  <a:lnTo>
                    <a:pt x="10159" y="8728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51100" y="49530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60" h="107314">
                  <a:moveTo>
                    <a:pt x="3810" y="0"/>
                  </a:moveTo>
                  <a:lnTo>
                    <a:pt x="0" y="1397"/>
                  </a:lnTo>
                  <a:lnTo>
                    <a:pt x="0" y="85567"/>
                  </a:lnTo>
                  <a:lnTo>
                    <a:pt x="10160" y="106781"/>
                  </a:lnTo>
                  <a:lnTo>
                    <a:pt x="10160" y="1282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59989" y="59792"/>
              <a:ext cx="10160" cy="115570"/>
            </a:xfrm>
            <a:custGeom>
              <a:avLst/>
              <a:gdLst/>
              <a:ahLst/>
              <a:cxnLst/>
              <a:rect l="l" t="t" r="r" b="b"/>
              <a:pathLst>
                <a:path w="10160" h="115570">
                  <a:moveTo>
                    <a:pt x="0" y="0"/>
                  </a:moveTo>
                  <a:lnTo>
                    <a:pt x="0" y="93867"/>
                  </a:lnTo>
                  <a:lnTo>
                    <a:pt x="10160" y="1150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470150" y="80318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89" h="113664">
                  <a:moveTo>
                    <a:pt x="0" y="0"/>
                  </a:moveTo>
                  <a:lnTo>
                    <a:pt x="0" y="94555"/>
                  </a:lnTo>
                  <a:lnTo>
                    <a:pt x="8889" y="11311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479039" y="98278"/>
              <a:ext cx="8890" cy="114300"/>
            </a:xfrm>
            <a:custGeom>
              <a:avLst/>
              <a:gdLst/>
              <a:ahLst/>
              <a:cxnLst/>
              <a:rect l="l" t="t" r="r" b="b"/>
              <a:pathLst>
                <a:path w="8889" h="114300">
                  <a:moveTo>
                    <a:pt x="0" y="0"/>
                  </a:moveTo>
                  <a:lnTo>
                    <a:pt x="0" y="95157"/>
                  </a:lnTo>
                  <a:lnTo>
                    <a:pt x="8890" y="113720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87929" y="11623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5760"/>
                  </a:lnTo>
                  <a:lnTo>
                    <a:pt x="8889" y="11432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496820" y="13419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6362"/>
                  </a:lnTo>
                  <a:lnTo>
                    <a:pt x="8890" y="11492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505710" y="152157"/>
              <a:ext cx="10160" cy="118745"/>
            </a:xfrm>
            <a:custGeom>
              <a:avLst/>
              <a:gdLst/>
              <a:ahLst/>
              <a:cxnLst/>
              <a:rect l="l" t="t" r="r" b="b"/>
              <a:pathLst>
                <a:path w="10160" h="118745">
                  <a:moveTo>
                    <a:pt x="0" y="0"/>
                  </a:moveTo>
                  <a:lnTo>
                    <a:pt x="0" y="96965"/>
                  </a:lnTo>
                  <a:lnTo>
                    <a:pt x="10159" y="11817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514600" y="17011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7567"/>
                  </a:lnTo>
                  <a:lnTo>
                    <a:pt x="10160" y="1187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523489" y="18807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8170"/>
                  </a:lnTo>
                  <a:lnTo>
                    <a:pt x="10160" y="11938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532379" y="206037"/>
              <a:ext cx="10160" cy="120014"/>
            </a:xfrm>
            <a:custGeom>
              <a:avLst/>
              <a:gdLst/>
              <a:ahLst/>
              <a:cxnLst/>
              <a:rect l="l" t="t" r="r" b="b"/>
              <a:pathLst>
                <a:path w="10160" h="120014">
                  <a:moveTo>
                    <a:pt x="0" y="0"/>
                  </a:moveTo>
                  <a:lnTo>
                    <a:pt x="0" y="98772"/>
                  </a:lnTo>
                  <a:lnTo>
                    <a:pt x="10159" y="119986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41270" y="223997"/>
              <a:ext cx="10160" cy="120650"/>
            </a:xfrm>
            <a:custGeom>
              <a:avLst/>
              <a:gdLst/>
              <a:ahLst/>
              <a:cxnLst/>
              <a:rect l="l" t="t" r="r" b="b"/>
              <a:pathLst>
                <a:path w="10160" h="120650">
                  <a:moveTo>
                    <a:pt x="0" y="0"/>
                  </a:moveTo>
                  <a:lnTo>
                    <a:pt x="0" y="99374"/>
                  </a:lnTo>
                  <a:lnTo>
                    <a:pt x="10160" y="1205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50160" y="241957"/>
              <a:ext cx="10160" cy="121285"/>
            </a:xfrm>
            <a:custGeom>
              <a:avLst/>
              <a:gdLst/>
              <a:ahLst/>
              <a:cxnLst/>
              <a:rect l="l" t="t" r="r" b="b"/>
              <a:pathLst>
                <a:path w="10160" h="121285">
                  <a:moveTo>
                    <a:pt x="0" y="0"/>
                  </a:moveTo>
                  <a:lnTo>
                    <a:pt x="0" y="99977"/>
                  </a:lnTo>
                  <a:lnTo>
                    <a:pt x="10159" y="12119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559050" y="259917"/>
              <a:ext cx="10160" cy="121920"/>
            </a:xfrm>
            <a:custGeom>
              <a:avLst/>
              <a:gdLst/>
              <a:ahLst/>
              <a:cxnLst/>
              <a:rect l="l" t="t" r="r" b="b"/>
              <a:pathLst>
                <a:path w="10160" h="121920">
                  <a:moveTo>
                    <a:pt x="0" y="0"/>
                  </a:moveTo>
                  <a:lnTo>
                    <a:pt x="0" y="100579"/>
                  </a:lnTo>
                  <a:lnTo>
                    <a:pt x="10160" y="12179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569210" y="280442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0" y="0"/>
                  </a:moveTo>
                  <a:lnTo>
                    <a:pt x="0" y="101268"/>
                  </a:lnTo>
                  <a:lnTo>
                    <a:pt x="8889" y="11983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78100" y="298402"/>
              <a:ext cx="8890" cy="120650"/>
            </a:xfrm>
            <a:custGeom>
              <a:avLst/>
              <a:gdLst/>
              <a:ahLst/>
              <a:cxnLst/>
              <a:rect l="l" t="t" r="r" b="b"/>
              <a:pathLst>
                <a:path w="8889" h="120650">
                  <a:moveTo>
                    <a:pt x="0" y="0"/>
                  </a:moveTo>
                  <a:lnTo>
                    <a:pt x="0" y="101870"/>
                  </a:lnTo>
                  <a:lnTo>
                    <a:pt x="8889" y="12043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86989" y="316362"/>
              <a:ext cx="8890" cy="121285"/>
            </a:xfrm>
            <a:custGeom>
              <a:avLst/>
              <a:gdLst/>
              <a:ahLst/>
              <a:cxnLst/>
              <a:rect l="l" t="t" r="r" b="b"/>
              <a:pathLst>
                <a:path w="8889" h="121284">
                  <a:moveTo>
                    <a:pt x="0" y="0"/>
                  </a:moveTo>
                  <a:lnTo>
                    <a:pt x="0" y="102473"/>
                  </a:lnTo>
                  <a:lnTo>
                    <a:pt x="8890" y="12103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95879" y="334322"/>
              <a:ext cx="8890" cy="121920"/>
            </a:xfrm>
            <a:custGeom>
              <a:avLst/>
              <a:gdLst/>
              <a:ahLst/>
              <a:cxnLst/>
              <a:rect l="l" t="t" r="r" b="b"/>
              <a:pathLst>
                <a:path w="8889" h="121920">
                  <a:moveTo>
                    <a:pt x="0" y="0"/>
                  </a:moveTo>
                  <a:lnTo>
                    <a:pt x="0" y="103075"/>
                  </a:lnTo>
                  <a:lnTo>
                    <a:pt x="8889" y="12163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604770" y="352282"/>
              <a:ext cx="10160" cy="125095"/>
            </a:xfrm>
            <a:custGeom>
              <a:avLst/>
              <a:gdLst/>
              <a:ahLst/>
              <a:cxnLst/>
              <a:rect l="l" t="t" r="r" b="b"/>
              <a:pathLst>
                <a:path w="10160" h="125095">
                  <a:moveTo>
                    <a:pt x="0" y="0"/>
                  </a:moveTo>
                  <a:lnTo>
                    <a:pt x="0" y="103677"/>
                  </a:lnTo>
                  <a:lnTo>
                    <a:pt x="10160" y="12489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613660" y="370242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29">
                  <a:moveTo>
                    <a:pt x="0" y="0"/>
                  </a:moveTo>
                  <a:lnTo>
                    <a:pt x="0" y="104280"/>
                  </a:lnTo>
                  <a:lnTo>
                    <a:pt x="10159" y="12549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622550" y="388202"/>
              <a:ext cx="10160" cy="126364"/>
            </a:xfrm>
            <a:custGeom>
              <a:avLst/>
              <a:gdLst/>
              <a:ahLst/>
              <a:cxnLst/>
              <a:rect l="l" t="t" r="r" b="b"/>
              <a:pathLst>
                <a:path w="10160" h="126365">
                  <a:moveTo>
                    <a:pt x="0" y="0"/>
                  </a:moveTo>
                  <a:lnTo>
                    <a:pt x="0" y="104882"/>
                  </a:lnTo>
                  <a:lnTo>
                    <a:pt x="10160" y="126096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631439" y="406162"/>
              <a:ext cx="10160" cy="127000"/>
            </a:xfrm>
            <a:custGeom>
              <a:avLst/>
              <a:gdLst/>
              <a:ahLst/>
              <a:cxnLst/>
              <a:rect l="l" t="t" r="r" b="b"/>
              <a:pathLst>
                <a:path w="10160" h="127000">
                  <a:moveTo>
                    <a:pt x="0" y="0"/>
                  </a:moveTo>
                  <a:lnTo>
                    <a:pt x="0" y="105485"/>
                  </a:lnTo>
                  <a:lnTo>
                    <a:pt x="10160" y="1266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640329" y="424122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60" h="127634">
                  <a:moveTo>
                    <a:pt x="0" y="0"/>
                  </a:moveTo>
                  <a:lnTo>
                    <a:pt x="0" y="106087"/>
                  </a:lnTo>
                  <a:lnTo>
                    <a:pt x="10159" y="12730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50489" y="444647"/>
              <a:ext cx="8890" cy="125730"/>
            </a:xfrm>
            <a:custGeom>
              <a:avLst/>
              <a:gdLst/>
              <a:ahLst/>
              <a:cxnLst/>
              <a:rect l="l" t="t" r="r" b="b"/>
              <a:pathLst>
                <a:path w="8889" h="125729">
                  <a:moveTo>
                    <a:pt x="0" y="0"/>
                  </a:moveTo>
                  <a:lnTo>
                    <a:pt x="0" y="106776"/>
                  </a:lnTo>
                  <a:lnTo>
                    <a:pt x="8890" y="12533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659379" y="462607"/>
              <a:ext cx="8890" cy="126364"/>
            </a:xfrm>
            <a:custGeom>
              <a:avLst/>
              <a:gdLst/>
              <a:ahLst/>
              <a:cxnLst/>
              <a:rect l="l" t="t" r="r" b="b"/>
              <a:pathLst>
                <a:path w="8889" h="126365">
                  <a:moveTo>
                    <a:pt x="0" y="0"/>
                  </a:moveTo>
                  <a:lnTo>
                    <a:pt x="0" y="107378"/>
                  </a:lnTo>
                  <a:lnTo>
                    <a:pt x="8889" y="12594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68270" y="480567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89" h="127000">
                  <a:moveTo>
                    <a:pt x="0" y="0"/>
                  </a:moveTo>
                  <a:lnTo>
                    <a:pt x="0" y="107980"/>
                  </a:lnTo>
                  <a:lnTo>
                    <a:pt x="8890" y="126543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677160" y="498527"/>
              <a:ext cx="8890" cy="127635"/>
            </a:xfrm>
            <a:custGeom>
              <a:avLst/>
              <a:gdLst/>
              <a:ahLst/>
              <a:cxnLst/>
              <a:rect l="l" t="t" r="r" b="b"/>
              <a:pathLst>
                <a:path w="8889" h="127634">
                  <a:moveTo>
                    <a:pt x="0" y="0"/>
                  </a:moveTo>
                  <a:lnTo>
                    <a:pt x="0" y="108583"/>
                  </a:lnTo>
                  <a:lnTo>
                    <a:pt x="8889" y="127145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686050" y="516487"/>
              <a:ext cx="10160" cy="130810"/>
            </a:xfrm>
            <a:custGeom>
              <a:avLst/>
              <a:gdLst/>
              <a:ahLst/>
              <a:cxnLst/>
              <a:rect l="l" t="t" r="r" b="b"/>
              <a:pathLst>
                <a:path w="10160" h="130809">
                  <a:moveTo>
                    <a:pt x="0" y="0"/>
                  </a:moveTo>
                  <a:lnTo>
                    <a:pt x="0" y="109185"/>
                  </a:lnTo>
                  <a:lnTo>
                    <a:pt x="10160" y="1303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694939" y="534447"/>
              <a:ext cx="10160" cy="131445"/>
            </a:xfrm>
            <a:custGeom>
              <a:avLst/>
              <a:gdLst/>
              <a:ahLst/>
              <a:cxnLst/>
              <a:rect l="l" t="t" r="r" b="b"/>
              <a:pathLst>
                <a:path w="10160" h="131445">
                  <a:moveTo>
                    <a:pt x="0" y="0"/>
                  </a:moveTo>
                  <a:lnTo>
                    <a:pt x="0" y="109788"/>
                  </a:lnTo>
                  <a:lnTo>
                    <a:pt x="10160" y="1310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703829" y="552407"/>
              <a:ext cx="10160" cy="132080"/>
            </a:xfrm>
            <a:custGeom>
              <a:avLst/>
              <a:gdLst/>
              <a:ahLst/>
              <a:cxnLst/>
              <a:rect l="l" t="t" r="r" b="b"/>
              <a:pathLst>
                <a:path w="10160" h="132079">
                  <a:moveTo>
                    <a:pt x="0" y="0"/>
                  </a:moveTo>
                  <a:lnTo>
                    <a:pt x="0" y="110390"/>
                  </a:lnTo>
                  <a:lnTo>
                    <a:pt x="10159" y="13160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712720" y="570367"/>
              <a:ext cx="10160" cy="132715"/>
            </a:xfrm>
            <a:custGeom>
              <a:avLst/>
              <a:gdLst/>
              <a:ahLst/>
              <a:cxnLst/>
              <a:rect l="l" t="t" r="r" b="b"/>
              <a:pathLst>
                <a:path w="10160" h="132715">
                  <a:moveTo>
                    <a:pt x="0" y="0"/>
                  </a:moveTo>
                  <a:lnTo>
                    <a:pt x="0" y="110993"/>
                  </a:lnTo>
                  <a:lnTo>
                    <a:pt x="10160" y="1322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721610" y="58832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1595"/>
                  </a:lnTo>
                  <a:lnTo>
                    <a:pt x="10159" y="13280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730500" y="60578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1590"/>
                  </a:moveTo>
                  <a:lnTo>
                    <a:pt x="5092" y="21590"/>
                  </a:lnTo>
                  <a:lnTo>
                    <a:pt x="5092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120650"/>
                  </a:lnTo>
                  <a:lnTo>
                    <a:pt x="6946" y="120650"/>
                  </a:lnTo>
                  <a:lnTo>
                    <a:pt x="6946" y="133350"/>
                  </a:lnTo>
                  <a:lnTo>
                    <a:pt x="10160" y="133350"/>
                  </a:lnTo>
                  <a:lnTo>
                    <a:pt x="10160" y="120650"/>
                  </a:lnTo>
                  <a:lnTo>
                    <a:pt x="10160" y="2159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739389" y="62424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464"/>
                  </a:lnTo>
                  <a:lnTo>
                    <a:pt x="10160" y="1330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749550" y="64477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81"/>
                  </a:lnTo>
                  <a:lnTo>
                    <a:pt x="8889" y="1304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758439" y="66273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96"/>
                  </a:lnTo>
                  <a:lnTo>
                    <a:pt x="8890" y="1304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67329" y="68069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11"/>
                  </a:lnTo>
                  <a:lnTo>
                    <a:pt x="8889" y="13048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776220" y="69865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26"/>
                  </a:lnTo>
                  <a:lnTo>
                    <a:pt x="8890" y="13050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785110" y="7166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41"/>
                  </a:lnTo>
                  <a:lnTo>
                    <a:pt x="10159" y="13308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794000" y="7345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56"/>
                  </a:lnTo>
                  <a:lnTo>
                    <a:pt x="10160" y="1330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802889" y="7525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71"/>
                  </a:lnTo>
                  <a:lnTo>
                    <a:pt x="10160" y="13311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811779" y="77049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86"/>
                  </a:lnTo>
                  <a:lnTo>
                    <a:pt x="10159" y="13312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820670" y="78845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01"/>
                  </a:lnTo>
                  <a:lnTo>
                    <a:pt x="10160" y="13314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29560" y="8064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16"/>
                  </a:lnTo>
                  <a:lnTo>
                    <a:pt x="10159" y="13315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38450" y="8243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31"/>
                  </a:lnTo>
                  <a:lnTo>
                    <a:pt x="10160" y="13317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847339" y="8423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46"/>
                  </a:lnTo>
                  <a:lnTo>
                    <a:pt x="10160" y="1331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857500" y="8628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63"/>
                  </a:lnTo>
                  <a:lnTo>
                    <a:pt x="10160" y="13320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866389" y="8808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78"/>
                  </a:lnTo>
                  <a:lnTo>
                    <a:pt x="10160" y="1332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875279" y="8987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93"/>
                  </a:lnTo>
                  <a:lnTo>
                    <a:pt x="10159" y="1332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884170" y="91673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08"/>
                  </a:lnTo>
                  <a:lnTo>
                    <a:pt x="10160" y="1332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893060" y="93469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23"/>
                  </a:lnTo>
                  <a:lnTo>
                    <a:pt x="10159" y="13326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01950" y="9526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37"/>
                  </a:lnTo>
                  <a:lnTo>
                    <a:pt x="10160" y="13328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910839" y="9706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52"/>
                  </a:lnTo>
                  <a:lnTo>
                    <a:pt x="10160" y="13329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919729" y="9885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67"/>
                  </a:lnTo>
                  <a:lnTo>
                    <a:pt x="10159" y="133310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929889" y="100910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84"/>
                  </a:lnTo>
                  <a:lnTo>
                    <a:pt x="8890" y="13075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938779" y="102706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99"/>
                  </a:lnTo>
                  <a:lnTo>
                    <a:pt x="8889" y="13077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947670" y="104502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14"/>
                  </a:lnTo>
                  <a:lnTo>
                    <a:pt x="8890" y="13078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956560" y="106298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29"/>
                  </a:lnTo>
                  <a:lnTo>
                    <a:pt x="8889" y="13080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65450" y="108094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44"/>
                  </a:lnTo>
                  <a:lnTo>
                    <a:pt x="10160" y="13338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74339" y="109890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59"/>
                  </a:lnTo>
                  <a:lnTo>
                    <a:pt x="10160" y="1334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83229" y="111686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74"/>
                  </a:lnTo>
                  <a:lnTo>
                    <a:pt x="10159" y="13341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92120" y="113482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89"/>
                  </a:lnTo>
                  <a:lnTo>
                    <a:pt x="10160" y="13343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01010" y="115278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04"/>
                  </a:lnTo>
                  <a:lnTo>
                    <a:pt x="10159" y="13344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09900" y="117074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19"/>
                  </a:lnTo>
                  <a:lnTo>
                    <a:pt x="10160" y="13346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8789" y="118870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34"/>
                  </a:lnTo>
                  <a:lnTo>
                    <a:pt x="10160" y="13347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28950" y="120922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51"/>
                  </a:lnTo>
                  <a:lnTo>
                    <a:pt x="8889" y="13092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37839" y="122718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66"/>
                  </a:lnTo>
                  <a:lnTo>
                    <a:pt x="8890" y="13094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6729" y="124514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81"/>
                  </a:lnTo>
                  <a:lnTo>
                    <a:pt x="8889" y="1309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55620" y="126310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96"/>
                  </a:lnTo>
                  <a:lnTo>
                    <a:pt x="8890" y="1309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64510" y="128106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11"/>
                  </a:lnTo>
                  <a:lnTo>
                    <a:pt x="10159" y="13355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73400" y="129902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26"/>
                  </a:lnTo>
                  <a:lnTo>
                    <a:pt x="10160" y="13356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82289" y="131698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41"/>
                  </a:lnTo>
                  <a:lnTo>
                    <a:pt x="10160" y="13358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91179" y="133494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56"/>
                  </a:lnTo>
                  <a:lnTo>
                    <a:pt x="10159" y="13359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100070" y="135290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71"/>
                  </a:lnTo>
                  <a:lnTo>
                    <a:pt x="10160" y="13361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110229" y="137343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088"/>
                  </a:lnTo>
                  <a:lnTo>
                    <a:pt x="8889" y="131063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119120" y="139139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03"/>
                  </a:lnTo>
                  <a:lnTo>
                    <a:pt x="8890" y="13107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128010" y="140935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18"/>
                  </a:lnTo>
                  <a:lnTo>
                    <a:pt x="8889" y="13109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136900" y="142731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33"/>
                  </a:lnTo>
                  <a:lnTo>
                    <a:pt x="8889" y="13110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145789" y="144527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48"/>
                  </a:lnTo>
                  <a:lnTo>
                    <a:pt x="10160" y="13369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54679" y="146323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62"/>
                  </a:lnTo>
                  <a:lnTo>
                    <a:pt x="10159" y="13370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163570" y="148119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77"/>
                  </a:lnTo>
                  <a:lnTo>
                    <a:pt x="10160" y="1337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172460" y="149915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192"/>
                  </a:lnTo>
                  <a:lnTo>
                    <a:pt x="10159" y="1337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181350" y="151711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207"/>
                  </a:lnTo>
                  <a:lnTo>
                    <a:pt x="10160" y="1337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190240" y="153542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0320"/>
                  </a:moveTo>
                  <a:lnTo>
                    <a:pt x="5207" y="20320"/>
                  </a:lnTo>
                  <a:lnTo>
                    <a:pt x="5207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113030"/>
                  </a:lnTo>
                  <a:lnTo>
                    <a:pt x="3848" y="113030"/>
                  </a:lnTo>
                  <a:lnTo>
                    <a:pt x="3848" y="128270"/>
                  </a:lnTo>
                  <a:lnTo>
                    <a:pt x="8750" y="128270"/>
                  </a:lnTo>
                  <a:lnTo>
                    <a:pt x="8750" y="133350"/>
                  </a:lnTo>
                  <a:lnTo>
                    <a:pt x="10160" y="133350"/>
                  </a:lnTo>
                  <a:lnTo>
                    <a:pt x="10160" y="128270"/>
                  </a:lnTo>
                  <a:lnTo>
                    <a:pt x="10160" y="113030"/>
                  </a:lnTo>
                  <a:lnTo>
                    <a:pt x="10160" y="2032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199130" y="1553209"/>
              <a:ext cx="10160" cy="135890"/>
            </a:xfrm>
            <a:custGeom>
              <a:avLst/>
              <a:gdLst/>
              <a:ahLst/>
              <a:cxnLst/>
              <a:rect l="l" t="t" r="r" b="b"/>
              <a:pathLst>
                <a:path w="10160" h="135889">
                  <a:moveTo>
                    <a:pt x="10160" y="17780"/>
                  </a:moveTo>
                  <a:lnTo>
                    <a:pt x="4483" y="17780"/>
                  </a:lnTo>
                  <a:lnTo>
                    <a:pt x="4483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13030"/>
                  </a:lnTo>
                  <a:lnTo>
                    <a:pt x="5003" y="113030"/>
                  </a:lnTo>
                  <a:lnTo>
                    <a:pt x="5003" y="135890"/>
                  </a:lnTo>
                  <a:lnTo>
                    <a:pt x="10160" y="135890"/>
                  </a:lnTo>
                  <a:lnTo>
                    <a:pt x="10160" y="113030"/>
                  </a:lnTo>
                  <a:lnTo>
                    <a:pt x="10160" y="1778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209289" y="1573816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92"/>
                  </a:lnTo>
                  <a:lnTo>
                    <a:pt x="8890" y="13505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218179" y="1593605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67"/>
                  </a:lnTo>
                  <a:lnTo>
                    <a:pt x="8889" y="13503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227070" y="1613393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42"/>
                  </a:lnTo>
                  <a:lnTo>
                    <a:pt x="8890" y="13500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235960" y="1633181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17"/>
                  </a:lnTo>
                  <a:lnTo>
                    <a:pt x="8889" y="13498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244850" y="1652969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92"/>
                  </a:lnTo>
                  <a:lnTo>
                    <a:pt x="10160" y="137778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53740" y="167275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66"/>
                  </a:lnTo>
                  <a:lnTo>
                    <a:pt x="10160" y="137753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262629" y="169254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41"/>
                  </a:lnTo>
                  <a:lnTo>
                    <a:pt x="10160" y="1377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271520" y="1712333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16"/>
                  </a:lnTo>
                  <a:lnTo>
                    <a:pt x="10159" y="13770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80409" y="1732121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91"/>
                  </a:lnTo>
                  <a:lnTo>
                    <a:pt x="10160" y="13767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89300" y="175191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66"/>
                  </a:lnTo>
                  <a:lnTo>
                    <a:pt x="10160" y="13765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298190" y="177169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41"/>
                  </a:lnTo>
                  <a:lnTo>
                    <a:pt x="10160" y="1376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307079" y="17914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15"/>
                  </a:lnTo>
                  <a:lnTo>
                    <a:pt x="10160" y="13760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317240" y="1814105"/>
              <a:ext cx="19050" cy="157480"/>
            </a:xfrm>
            <a:custGeom>
              <a:avLst/>
              <a:gdLst/>
              <a:ahLst/>
              <a:cxnLst/>
              <a:rect l="l" t="t" r="r" b="b"/>
              <a:pathLst>
                <a:path w="19050" h="157480">
                  <a:moveTo>
                    <a:pt x="19050" y="42405"/>
                  </a:moveTo>
                  <a:lnTo>
                    <a:pt x="8877" y="19786"/>
                  </a:lnTo>
                  <a:lnTo>
                    <a:pt x="0" y="0"/>
                  </a:lnTo>
                  <a:lnTo>
                    <a:pt x="0" y="114985"/>
                  </a:lnTo>
                  <a:lnTo>
                    <a:pt x="8877" y="134747"/>
                  </a:lnTo>
                  <a:lnTo>
                    <a:pt x="19050" y="157340"/>
                  </a:lnTo>
                  <a:lnTo>
                    <a:pt x="19050" y="424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335020" y="185367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36"/>
                  </a:lnTo>
                  <a:lnTo>
                    <a:pt x="10159" y="137523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343909" y="187346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11"/>
                  </a:lnTo>
                  <a:lnTo>
                    <a:pt x="10160" y="13749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352800" y="189325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86"/>
                  </a:lnTo>
                  <a:lnTo>
                    <a:pt x="10160" y="13747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361690" y="191304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61"/>
                  </a:lnTo>
                  <a:lnTo>
                    <a:pt x="10160" y="13744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370579" y="193283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36"/>
                  </a:lnTo>
                  <a:lnTo>
                    <a:pt x="10160" y="13742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379470" y="195261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10"/>
                  </a:lnTo>
                  <a:lnTo>
                    <a:pt x="10159" y="13739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389629" y="1975233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82"/>
                  </a:lnTo>
                  <a:lnTo>
                    <a:pt x="8890" y="13454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398520" y="1995021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57"/>
                  </a:lnTo>
                  <a:lnTo>
                    <a:pt x="8889" y="13452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07409" y="2014809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31"/>
                  </a:lnTo>
                  <a:lnTo>
                    <a:pt x="8889" y="13449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16300" y="203459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06"/>
                  </a:lnTo>
                  <a:lnTo>
                    <a:pt x="8889" y="13446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25190" y="20543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81"/>
                  </a:lnTo>
                  <a:lnTo>
                    <a:pt x="10160" y="1372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34079" y="207417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56"/>
                  </a:lnTo>
                  <a:lnTo>
                    <a:pt x="10160" y="13724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2970" y="209396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31"/>
                  </a:lnTo>
                  <a:lnTo>
                    <a:pt x="10159" y="13721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51859" y="211375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06"/>
                  </a:lnTo>
                  <a:lnTo>
                    <a:pt x="10160" y="13719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60750" y="213353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580"/>
                  </a:lnTo>
                  <a:lnTo>
                    <a:pt x="10160" y="1371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69640" y="2153326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55"/>
                  </a:lnTo>
                  <a:lnTo>
                    <a:pt x="10160" y="13714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78529" y="217311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30"/>
                  </a:lnTo>
                  <a:lnTo>
                    <a:pt x="10160" y="13711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87420" y="219290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05"/>
                  </a:lnTo>
                  <a:lnTo>
                    <a:pt x="10159" y="13709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97579" y="221551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76"/>
                  </a:lnTo>
                  <a:lnTo>
                    <a:pt x="8890" y="134239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506470" y="2235306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51"/>
                  </a:lnTo>
                  <a:lnTo>
                    <a:pt x="8889" y="13421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515359" y="2255094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26"/>
                  </a:lnTo>
                  <a:lnTo>
                    <a:pt x="8889" y="13418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524250" y="2274882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01"/>
                  </a:lnTo>
                  <a:lnTo>
                    <a:pt x="8889" y="13416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533140" y="229467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75"/>
                  </a:lnTo>
                  <a:lnTo>
                    <a:pt x="10160" y="13696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542029" y="2314458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50"/>
                  </a:lnTo>
                  <a:lnTo>
                    <a:pt x="10160" y="13693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550920" y="233424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25"/>
                  </a:lnTo>
                  <a:lnTo>
                    <a:pt x="10159" y="13691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559809" y="235403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00"/>
                  </a:lnTo>
                  <a:lnTo>
                    <a:pt x="10160" y="13688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569970" y="2376650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71"/>
                  </a:lnTo>
                  <a:lnTo>
                    <a:pt x="8889" y="13403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578859" y="239643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46"/>
                  </a:lnTo>
                  <a:lnTo>
                    <a:pt x="8889" y="13400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87750" y="241622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221"/>
                  </a:lnTo>
                  <a:lnTo>
                    <a:pt x="8889" y="13398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596640" y="243601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196"/>
                  </a:lnTo>
                  <a:lnTo>
                    <a:pt x="8889" y="13395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605529" y="245580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71"/>
                  </a:lnTo>
                  <a:lnTo>
                    <a:pt x="10160" y="13675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614420" y="247559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45"/>
                  </a:lnTo>
                  <a:lnTo>
                    <a:pt x="10159" y="13673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23309" y="2495379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20"/>
                  </a:lnTo>
                  <a:lnTo>
                    <a:pt x="10160" y="13670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32200" y="251516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95"/>
                  </a:lnTo>
                  <a:lnTo>
                    <a:pt x="10160" y="13668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641090" y="253495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70"/>
                  </a:lnTo>
                  <a:lnTo>
                    <a:pt x="10160" y="13665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49979" y="255474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45"/>
                  </a:lnTo>
                  <a:lnTo>
                    <a:pt x="10160" y="13663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658870" y="2574531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20"/>
                  </a:lnTo>
                  <a:lnTo>
                    <a:pt x="10159" y="136606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669029" y="259714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91"/>
                  </a:lnTo>
                  <a:lnTo>
                    <a:pt x="8890" y="133754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677920" y="261693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66"/>
                  </a:lnTo>
                  <a:lnTo>
                    <a:pt x="8889" y="13372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686809" y="2636723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40"/>
                  </a:lnTo>
                  <a:lnTo>
                    <a:pt x="8889" y="133703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5700" y="2656511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15"/>
                  </a:lnTo>
                  <a:lnTo>
                    <a:pt x="8889" y="133678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04590" y="2675889"/>
              <a:ext cx="10160" cy="139700"/>
            </a:xfrm>
            <a:custGeom>
              <a:avLst/>
              <a:gdLst/>
              <a:ahLst/>
              <a:cxnLst/>
              <a:rect l="l" t="t" r="r" b="b"/>
              <a:pathLst>
                <a:path w="10160" h="139700">
                  <a:moveTo>
                    <a:pt x="10160" y="24130"/>
                  </a:moveTo>
                  <a:lnTo>
                    <a:pt x="6883" y="24130"/>
                  </a:lnTo>
                  <a:lnTo>
                    <a:pt x="6883" y="8890"/>
                  </a:lnTo>
                  <a:lnTo>
                    <a:pt x="1803" y="8890"/>
                  </a:lnTo>
                  <a:lnTo>
                    <a:pt x="18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24130"/>
                  </a:lnTo>
                  <a:lnTo>
                    <a:pt x="0" y="114300"/>
                  </a:lnTo>
                  <a:lnTo>
                    <a:pt x="5003" y="114300"/>
                  </a:lnTo>
                  <a:lnTo>
                    <a:pt x="5003" y="139700"/>
                  </a:lnTo>
                  <a:lnTo>
                    <a:pt x="10160" y="139700"/>
                  </a:lnTo>
                  <a:lnTo>
                    <a:pt x="10160" y="114300"/>
                  </a:lnTo>
                  <a:lnTo>
                    <a:pt x="10160" y="2413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13479" y="2697352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60" h="141605">
                  <a:moveTo>
                    <a:pt x="0" y="0"/>
                  </a:moveTo>
                  <a:lnTo>
                    <a:pt x="0" y="115393"/>
                  </a:lnTo>
                  <a:lnTo>
                    <a:pt x="10160" y="14117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22370" y="2719355"/>
              <a:ext cx="10160" cy="142240"/>
            </a:xfrm>
            <a:custGeom>
              <a:avLst/>
              <a:gdLst/>
              <a:ahLst/>
              <a:cxnLst/>
              <a:rect l="l" t="t" r="r" b="b"/>
              <a:pathLst>
                <a:path w="10160" h="142239">
                  <a:moveTo>
                    <a:pt x="0" y="0"/>
                  </a:moveTo>
                  <a:lnTo>
                    <a:pt x="0" y="115946"/>
                  </a:lnTo>
                  <a:lnTo>
                    <a:pt x="10159" y="14172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731259" y="274135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6499"/>
                  </a:lnTo>
                  <a:lnTo>
                    <a:pt x="10160" y="14227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740150" y="2763361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7052"/>
                  </a:lnTo>
                  <a:lnTo>
                    <a:pt x="10160" y="14283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749040" y="2785364"/>
              <a:ext cx="10160" cy="143510"/>
            </a:xfrm>
            <a:custGeom>
              <a:avLst/>
              <a:gdLst/>
              <a:ahLst/>
              <a:cxnLst/>
              <a:rect l="l" t="t" r="r" b="b"/>
              <a:pathLst>
                <a:path w="10160" h="143510">
                  <a:moveTo>
                    <a:pt x="0" y="0"/>
                  </a:moveTo>
                  <a:lnTo>
                    <a:pt x="0" y="117606"/>
                  </a:lnTo>
                  <a:lnTo>
                    <a:pt x="10160" y="14338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757929" y="280736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60" h="144144">
                  <a:moveTo>
                    <a:pt x="0" y="0"/>
                  </a:moveTo>
                  <a:lnTo>
                    <a:pt x="0" y="118159"/>
                  </a:lnTo>
                  <a:lnTo>
                    <a:pt x="10160" y="14393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768090" y="2832512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89" h="141605">
                  <a:moveTo>
                    <a:pt x="0" y="0"/>
                  </a:moveTo>
                  <a:lnTo>
                    <a:pt x="0" y="118791"/>
                  </a:lnTo>
                  <a:lnTo>
                    <a:pt x="8889" y="141347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776979" y="2854515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19344"/>
                  </a:lnTo>
                  <a:lnTo>
                    <a:pt x="8890" y="141900"/>
                  </a:lnTo>
                  <a:lnTo>
                    <a:pt x="8890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785870" y="2876518"/>
              <a:ext cx="10160" cy="146050"/>
            </a:xfrm>
            <a:custGeom>
              <a:avLst/>
              <a:gdLst/>
              <a:ahLst/>
              <a:cxnLst/>
              <a:rect l="l" t="t" r="r" b="b"/>
              <a:pathLst>
                <a:path w="10160" h="146050">
                  <a:moveTo>
                    <a:pt x="0" y="0"/>
                  </a:moveTo>
                  <a:lnTo>
                    <a:pt x="0" y="119898"/>
                  </a:lnTo>
                  <a:lnTo>
                    <a:pt x="10159" y="145676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794759" y="2898520"/>
              <a:ext cx="10160" cy="146685"/>
            </a:xfrm>
            <a:custGeom>
              <a:avLst/>
              <a:gdLst/>
              <a:ahLst/>
              <a:cxnLst/>
              <a:rect l="l" t="t" r="r" b="b"/>
              <a:pathLst>
                <a:path w="10160" h="146685">
                  <a:moveTo>
                    <a:pt x="0" y="0"/>
                  </a:moveTo>
                  <a:lnTo>
                    <a:pt x="0" y="120451"/>
                  </a:lnTo>
                  <a:lnTo>
                    <a:pt x="10160" y="14622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803650" y="2920523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60" h="147319">
                  <a:moveTo>
                    <a:pt x="0" y="0"/>
                  </a:moveTo>
                  <a:lnTo>
                    <a:pt x="0" y="121004"/>
                  </a:lnTo>
                  <a:lnTo>
                    <a:pt x="10160" y="146782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812540" y="2942526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1557"/>
                  </a:lnTo>
                  <a:lnTo>
                    <a:pt x="10160" y="147336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821429" y="2964529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2111"/>
                  </a:lnTo>
                  <a:lnTo>
                    <a:pt x="10160" y="147889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830320" y="2986532"/>
              <a:ext cx="10160" cy="148590"/>
            </a:xfrm>
            <a:custGeom>
              <a:avLst/>
              <a:gdLst/>
              <a:ahLst/>
              <a:cxnLst/>
              <a:rect l="l" t="t" r="r" b="b"/>
              <a:pathLst>
                <a:path w="10160" h="148589">
                  <a:moveTo>
                    <a:pt x="0" y="0"/>
                  </a:moveTo>
                  <a:lnTo>
                    <a:pt x="0" y="122664"/>
                  </a:lnTo>
                  <a:lnTo>
                    <a:pt x="10159" y="148442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839209" y="3008534"/>
              <a:ext cx="10160" cy="149225"/>
            </a:xfrm>
            <a:custGeom>
              <a:avLst/>
              <a:gdLst/>
              <a:ahLst/>
              <a:cxnLst/>
              <a:rect l="l" t="t" r="r" b="b"/>
              <a:pathLst>
                <a:path w="10160" h="149225">
                  <a:moveTo>
                    <a:pt x="0" y="0"/>
                  </a:moveTo>
                  <a:lnTo>
                    <a:pt x="0" y="123217"/>
                  </a:lnTo>
                  <a:lnTo>
                    <a:pt x="10160" y="148995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849370" y="3033680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89" h="146685">
                  <a:moveTo>
                    <a:pt x="0" y="0"/>
                  </a:moveTo>
                  <a:lnTo>
                    <a:pt x="0" y="123849"/>
                  </a:lnTo>
                  <a:lnTo>
                    <a:pt x="8889" y="146406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858259" y="3055683"/>
              <a:ext cx="8890" cy="147320"/>
            </a:xfrm>
            <a:custGeom>
              <a:avLst/>
              <a:gdLst/>
              <a:ahLst/>
              <a:cxnLst/>
              <a:rect l="l" t="t" r="r" b="b"/>
              <a:pathLst>
                <a:path w="8889" h="147319">
                  <a:moveTo>
                    <a:pt x="0" y="0"/>
                  </a:moveTo>
                  <a:lnTo>
                    <a:pt x="0" y="124403"/>
                  </a:lnTo>
                  <a:lnTo>
                    <a:pt x="8889" y="146959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867150" y="3077686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5">
                  <a:moveTo>
                    <a:pt x="0" y="0"/>
                  </a:moveTo>
                  <a:lnTo>
                    <a:pt x="0" y="124956"/>
                  </a:lnTo>
                  <a:lnTo>
                    <a:pt x="8889" y="147512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76040" y="3099689"/>
              <a:ext cx="8890" cy="148590"/>
            </a:xfrm>
            <a:custGeom>
              <a:avLst/>
              <a:gdLst/>
              <a:ahLst/>
              <a:cxnLst/>
              <a:rect l="l" t="t" r="r" b="b"/>
              <a:pathLst>
                <a:path w="8889" h="148589">
                  <a:moveTo>
                    <a:pt x="0" y="0"/>
                  </a:moveTo>
                  <a:lnTo>
                    <a:pt x="0" y="125509"/>
                  </a:lnTo>
                  <a:lnTo>
                    <a:pt x="8889" y="148065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884929" y="3121691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063"/>
                  </a:lnTo>
                  <a:lnTo>
                    <a:pt x="10160" y="15184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893820" y="3143694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616"/>
                  </a:lnTo>
                  <a:lnTo>
                    <a:pt x="10159" y="15239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902709" y="3165697"/>
              <a:ext cx="10160" cy="153035"/>
            </a:xfrm>
            <a:custGeom>
              <a:avLst/>
              <a:gdLst/>
              <a:ahLst/>
              <a:cxnLst/>
              <a:rect l="l" t="t" r="r" b="b"/>
              <a:pathLst>
                <a:path w="10160" h="153035">
                  <a:moveTo>
                    <a:pt x="0" y="0"/>
                  </a:moveTo>
                  <a:lnTo>
                    <a:pt x="0" y="127169"/>
                  </a:lnTo>
                  <a:lnTo>
                    <a:pt x="10160" y="152947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911600" y="3187700"/>
              <a:ext cx="10160" cy="153670"/>
            </a:xfrm>
            <a:custGeom>
              <a:avLst/>
              <a:gdLst/>
              <a:ahLst/>
              <a:cxnLst/>
              <a:rect l="l" t="t" r="r" b="b"/>
              <a:pathLst>
                <a:path w="10160" h="153670">
                  <a:moveTo>
                    <a:pt x="0" y="0"/>
                  </a:moveTo>
                  <a:lnTo>
                    <a:pt x="0" y="127722"/>
                  </a:lnTo>
                  <a:lnTo>
                    <a:pt x="10160" y="153501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920490" y="3209702"/>
              <a:ext cx="10160" cy="154305"/>
            </a:xfrm>
            <a:custGeom>
              <a:avLst/>
              <a:gdLst/>
              <a:ahLst/>
              <a:cxnLst/>
              <a:rect l="l" t="t" r="r" b="b"/>
              <a:pathLst>
                <a:path w="10160" h="154304">
                  <a:moveTo>
                    <a:pt x="0" y="0"/>
                  </a:moveTo>
                  <a:lnTo>
                    <a:pt x="0" y="128276"/>
                  </a:lnTo>
                  <a:lnTo>
                    <a:pt x="10160" y="15405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929379" y="3231705"/>
              <a:ext cx="10160" cy="154940"/>
            </a:xfrm>
            <a:custGeom>
              <a:avLst/>
              <a:gdLst/>
              <a:ahLst/>
              <a:cxnLst/>
              <a:rect l="l" t="t" r="r" b="b"/>
              <a:pathLst>
                <a:path w="10160" h="154939">
                  <a:moveTo>
                    <a:pt x="0" y="0"/>
                  </a:moveTo>
                  <a:lnTo>
                    <a:pt x="0" y="128829"/>
                  </a:lnTo>
                  <a:lnTo>
                    <a:pt x="10160" y="15460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38270" y="3253739"/>
              <a:ext cx="10160" cy="157480"/>
            </a:xfrm>
            <a:custGeom>
              <a:avLst/>
              <a:gdLst/>
              <a:ahLst/>
              <a:cxnLst/>
              <a:rect l="l" t="t" r="r" b="b"/>
              <a:pathLst>
                <a:path w="10160" h="157479">
                  <a:moveTo>
                    <a:pt x="10160" y="25400"/>
                  </a:moveTo>
                  <a:lnTo>
                    <a:pt x="5143" y="25400"/>
                  </a:lnTo>
                  <a:lnTo>
                    <a:pt x="514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29540"/>
                  </a:lnTo>
                  <a:lnTo>
                    <a:pt x="2565" y="129540"/>
                  </a:lnTo>
                  <a:lnTo>
                    <a:pt x="2565" y="142240"/>
                  </a:lnTo>
                  <a:lnTo>
                    <a:pt x="7670" y="142240"/>
                  </a:lnTo>
                  <a:lnTo>
                    <a:pt x="7670" y="157480"/>
                  </a:lnTo>
                  <a:lnTo>
                    <a:pt x="10160" y="157480"/>
                  </a:lnTo>
                  <a:lnTo>
                    <a:pt x="10160" y="142240"/>
                  </a:lnTo>
                  <a:lnTo>
                    <a:pt x="10160" y="129540"/>
                  </a:lnTo>
                  <a:lnTo>
                    <a:pt x="10160" y="2540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947159" y="3275710"/>
              <a:ext cx="10160" cy="161290"/>
            </a:xfrm>
            <a:custGeom>
              <a:avLst/>
              <a:gdLst/>
              <a:ahLst/>
              <a:cxnLst/>
              <a:rect l="l" t="t" r="r" b="b"/>
              <a:pathLst>
                <a:path w="10160" h="161289">
                  <a:moveTo>
                    <a:pt x="0" y="0"/>
                  </a:moveTo>
                  <a:lnTo>
                    <a:pt x="0" y="131423"/>
                  </a:lnTo>
                  <a:lnTo>
                    <a:pt x="10160" y="16116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957320" y="3300729"/>
              <a:ext cx="8890" cy="162560"/>
            </a:xfrm>
            <a:custGeom>
              <a:avLst/>
              <a:gdLst/>
              <a:ahLst/>
              <a:cxnLst/>
              <a:rect l="l" t="t" r="r" b="b"/>
              <a:pathLst>
                <a:path w="8889" h="162560">
                  <a:moveTo>
                    <a:pt x="8890" y="12700"/>
                  </a:moveTo>
                  <a:lnTo>
                    <a:pt x="2501" y="12700"/>
                  </a:lnTo>
                  <a:lnTo>
                    <a:pt x="250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4457" y="135890"/>
                  </a:lnTo>
                  <a:lnTo>
                    <a:pt x="4457" y="162560"/>
                  </a:lnTo>
                  <a:lnTo>
                    <a:pt x="8890" y="162560"/>
                  </a:lnTo>
                  <a:lnTo>
                    <a:pt x="8890" y="135890"/>
                  </a:lnTo>
                  <a:lnTo>
                    <a:pt x="8890" y="1270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66209" y="3323853"/>
              <a:ext cx="8890" cy="165100"/>
            </a:xfrm>
            <a:custGeom>
              <a:avLst/>
              <a:gdLst/>
              <a:ahLst/>
              <a:cxnLst/>
              <a:rect l="l" t="t" r="r" b="b"/>
              <a:pathLst>
                <a:path w="8889" h="165100">
                  <a:moveTo>
                    <a:pt x="0" y="0"/>
                  </a:moveTo>
                  <a:lnTo>
                    <a:pt x="0" y="139054"/>
                  </a:lnTo>
                  <a:lnTo>
                    <a:pt x="8889" y="16508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975100" y="3348173"/>
              <a:ext cx="8890" cy="167005"/>
            </a:xfrm>
            <a:custGeom>
              <a:avLst/>
              <a:gdLst/>
              <a:ahLst/>
              <a:cxnLst/>
              <a:rect l="l" t="t" r="r" b="b"/>
              <a:pathLst>
                <a:path w="8889" h="167004">
                  <a:moveTo>
                    <a:pt x="0" y="0"/>
                  </a:moveTo>
                  <a:lnTo>
                    <a:pt x="0" y="140760"/>
                  </a:lnTo>
                  <a:lnTo>
                    <a:pt x="8889" y="166788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983990" y="3372494"/>
              <a:ext cx="10160" cy="172720"/>
            </a:xfrm>
            <a:custGeom>
              <a:avLst/>
              <a:gdLst/>
              <a:ahLst/>
              <a:cxnLst/>
              <a:rect l="l" t="t" r="r" b="b"/>
              <a:pathLst>
                <a:path w="10160" h="172720">
                  <a:moveTo>
                    <a:pt x="0" y="0"/>
                  </a:moveTo>
                  <a:lnTo>
                    <a:pt x="0" y="142467"/>
                  </a:lnTo>
                  <a:lnTo>
                    <a:pt x="10160" y="17221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992879" y="3396815"/>
              <a:ext cx="10160" cy="173990"/>
            </a:xfrm>
            <a:custGeom>
              <a:avLst/>
              <a:gdLst/>
              <a:ahLst/>
              <a:cxnLst/>
              <a:rect l="l" t="t" r="r" b="b"/>
              <a:pathLst>
                <a:path w="10160" h="173989">
                  <a:moveTo>
                    <a:pt x="0" y="0"/>
                  </a:moveTo>
                  <a:lnTo>
                    <a:pt x="0" y="144173"/>
                  </a:lnTo>
                  <a:lnTo>
                    <a:pt x="10160" y="173919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001770" y="3421136"/>
              <a:ext cx="10160" cy="175895"/>
            </a:xfrm>
            <a:custGeom>
              <a:avLst/>
              <a:gdLst/>
              <a:ahLst/>
              <a:cxnLst/>
              <a:rect l="l" t="t" r="r" b="b"/>
              <a:pathLst>
                <a:path w="10160" h="175895">
                  <a:moveTo>
                    <a:pt x="0" y="0"/>
                  </a:moveTo>
                  <a:lnTo>
                    <a:pt x="0" y="145880"/>
                  </a:lnTo>
                  <a:lnTo>
                    <a:pt x="10159" y="17562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10659" y="3445457"/>
              <a:ext cx="10160" cy="177800"/>
            </a:xfrm>
            <a:custGeom>
              <a:avLst/>
              <a:gdLst/>
              <a:ahLst/>
              <a:cxnLst/>
              <a:rect l="l" t="t" r="r" b="b"/>
              <a:pathLst>
                <a:path w="10160" h="177800">
                  <a:moveTo>
                    <a:pt x="0" y="0"/>
                  </a:moveTo>
                  <a:lnTo>
                    <a:pt x="0" y="147586"/>
                  </a:lnTo>
                  <a:lnTo>
                    <a:pt x="10160" y="17733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019550" y="3469778"/>
              <a:ext cx="10160" cy="179070"/>
            </a:xfrm>
            <a:custGeom>
              <a:avLst/>
              <a:gdLst/>
              <a:ahLst/>
              <a:cxnLst/>
              <a:rect l="l" t="t" r="r" b="b"/>
              <a:pathLst>
                <a:path w="10160" h="179070">
                  <a:moveTo>
                    <a:pt x="0" y="0"/>
                  </a:moveTo>
                  <a:lnTo>
                    <a:pt x="0" y="149293"/>
                  </a:lnTo>
                  <a:lnTo>
                    <a:pt x="10160" y="17903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29709" y="3497573"/>
              <a:ext cx="8890" cy="177800"/>
            </a:xfrm>
            <a:custGeom>
              <a:avLst/>
              <a:gdLst/>
              <a:ahLst/>
              <a:cxnLst/>
              <a:rect l="l" t="t" r="r" b="b"/>
              <a:pathLst>
                <a:path w="8889" h="177800">
                  <a:moveTo>
                    <a:pt x="0" y="0"/>
                  </a:moveTo>
                  <a:lnTo>
                    <a:pt x="0" y="151243"/>
                  </a:lnTo>
                  <a:lnTo>
                    <a:pt x="8889" y="17727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38600" y="3521894"/>
              <a:ext cx="8890" cy="179070"/>
            </a:xfrm>
            <a:custGeom>
              <a:avLst/>
              <a:gdLst/>
              <a:ahLst/>
              <a:cxnLst/>
              <a:rect l="l" t="t" r="r" b="b"/>
              <a:pathLst>
                <a:path w="8889" h="179070">
                  <a:moveTo>
                    <a:pt x="0" y="0"/>
                  </a:moveTo>
                  <a:lnTo>
                    <a:pt x="0" y="152950"/>
                  </a:lnTo>
                  <a:lnTo>
                    <a:pt x="8889" y="178977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47490" y="3546214"/>
              <a:ext cx="8890" cy="180975"/>
            </a:xfrm>
            <a:custGeom>
              <a:avLst/>
              <a:gdLst/>
              <a:ahLst/>
              <a:cxnLst/>
              <a:rect l="l" t="t" r="r" b="b"/>
              <a:pathLst>
                <a:path w="8889" h="180975">
                  <a:moveTo>
                    <a:pt x="0" y="0"/>
                  </a:moveTo>
                  <a:lnTo>
                    <a:pt x="0" y="154656"/>
                  </a:lnTo>
                  <a:lnTo>
                    <a:pt x="8889" y="180684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056379" y="3570535"/>
              <a:ext cx="8890" cy="182880"/>
            </a:xfrm>
            <a:custGeom>
              <a:avLst/>
              <a:gdLst/>
              <a:ahLst/>
              <a:cxnLst/>
              <a:rect l="l" t="t" r="r" b="b"/>
              <a:pathLst>
                <a:path w="8889" h="182879">
                  <a:moveTo>
                    <a:pt x="0" y="0"/>
                  </a:moveTo>
                  <a:lnTo>
                    <a:pt x="0" y="156363"/>
                  </a:lnTo>
                  <a:lnTo>
                    <a:pt x="8890" y="182390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065270" y="359485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60" h="187960">
                  <a:moveTo>
                    <a:pt x="0" y="0"/>
                  </a:moveTo>
                  <a:lnTo>
                    <a:pt x="0" y="158069"/>
                  </a:lnTo>
                  <a:lnTo>
                    <a:pt x="10159" y="18781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74159" y="3619177"/>
              <a:ext cx="10160" cy="189865"/>
            </a:xfrm>
            <a:custGeom>
              <a:avLst/>
              <a:gdLst/>
              <a:ahLst/>
              <a:cxnLst/>
              <a:rect l="l" t="t" r="r" b="b"/>
              <a:pathLst>
                <a:path w="10160" h="189864">
                  <a:moveTo>
                    <a:pt x="0" y="0"/>
                  </a:moveTo>
                  <a:lnTo>
                    <a:pt x="0" y="159776"/>
                  </a:lnTo>
                  <a:lnTo>
                    <a:pt x="10160" y="18952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83050" y="3643498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60" h="191770">
                  <a:moveTo>
                    <a:pt x="0" y="0"/>
                  </a:moveTo>
                  <a:lnTo>
                    <a:pt x="0" y="161482"/>
                  </a:lnTo>
                  <a:lnTo>
                    <a:pt x="10160" y="19122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091940" y="366781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60" h="193039">
                  <a:moveTo>
                    <a:pt x="0" y="0"/>
                  </a:moveTo>
                  <a:lnTo>
                    <a:pt x="0" y="163189"/>
                  </a:lnTo>
                  <a:lnTo>
                    <a:pt x="10160" y="19293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100829" y="3692140"/>
              <a:ext cx="10160" cy="194945"/>
            </a:xfrm>
            <a:custGeom>
              <a:avLst/>
              <a:gdLst/>
              <a:ahLst/>
              <a:cxnLst/>
              <a:rect l="l" t="t" r="r" b="b"/>
              <a:pathLst>
                <a:path w="10160" h="194945">
                  <a:moveTo>
                    <a:pt x="0" y="0"/>
                  </a:moveTo>
                  <a:lnTo>
                    <a:pt x="0" y="164895"/>
                  </a:lnTo>
                  <a:lnTo>
                    <a:pt x="10160" y="19464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109720" y="3716460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60" h="196850">
                  <a:moveTo>
                    <a:pt x="0" y="0"/>
                  </a:moveTo>
                  <a:lnTo>
                    <a:pt x="0" y="166602"/>
                  </a:lnTo>
                  <a:lnTo>
                    <a:pt x="10159" y="196347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118609" y="3740781"/>
              <a:ext cx="10160" cy="198120"/>
            </a:xfrm>
            <a:custGeom>
              <a:avLst/>
              <a:gdLst/>
              <a:ahLst/>
              <a:cxnLst/>
              <a:rect l="l" t="t" r="r" b="b"/>
              <a:pathLst>
                <a:path w="10160" h="198120">
                  <a:moveTo>
                    <a:pt x="0" y="0"/>
                  </a:moveTo>
                  <a:lnTo>
                    <a:pt x="0" y="168308"/>
                  </a:lnTo>
                  <a:lnTo>
                    <a:pt x="10160" y="19805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127500" y="3765102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60" h="200025">
                  <a:moveTo>
                    <a:pt x="0" y="0"/>
                  </a:moveTo>
                  <a:lnTo>
                    <a:pt x="0" y="170015"/>
                  </a:lnTo>
                  <a:lnTo>
                    <a:pt x="10160" y="199760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37659" y="3792897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89" h="198120">
                  <a:moveTo>
                    <a:pt x="0" y="0"/>
                  </a:moveTo>
                  <a:lnTo>
                    <a:pt x="0" y="171965"/>
                  </a:lnTo>
                  <a:lnTo>
                    <a:pt x="8889" y="197993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46550" y="3817619"/>
              <a:ext cx="8890" cy="195580"/>
            </a:xfrm>
            <a:custGeom>
              <a:avLst/>
              <a:gdLst/>
              <a:ahLst/>
              <a:cxnLst/>
              <a:rect l="l" t="t" r="r" b="b"/>
              <a:pathLst>
                <a:path w="8889" h="195579">
                  <a:moveTo>
                    <a:pt x="8890" y="24130"/>
                  </a:moveTo>
                  <a:lnTo>
                    <a:pt x="4546" y="24130"/>
                  </a:lnTo>
                  <a:lnTo>
                    <a:pt x="4546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172720"/>
                  </a:lnTo>
                  <a:lnTo>
                    <a:pt x="3492" y="172720"/>
                  </a:lnTo>
                  <a:lnTo>
                    <a:pt x="3492" y="194310"/>
                  </a:lnTo>
                  <a:lnTo>
                    <a:pt x="7391" y="194310"/>
                  </a:lnTo>
                  <a:lnTo>
                    <a:pt x="7391" y="195580"/>
                  </a:lnTo>
                  <a:lnTo>
                    <a:pt x="8775" y="195580"/>
                  </a:lnTo>
                  <a:lnTo>
                    <a:pt x="8775" y="194310"/>
                  </a:lnTo>
                  <a:lnTo>
                    <a:pt x="8890" y="172720"/>
                  </a:lnTo>
                  <a:lnTo>
                    <a:pt x="8890" y="2413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155440" y="3841539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89" h="171450">
                  <a:moveTo>
                    <a:pt x="0" y="0"/>
                  </a:moveTo>
                  <a:lnTo>
                    <a:pt x="0" y="170965"/>
                  </a:lnTo>
                  <a:lnTo>
                    <a:pt x="8889" y="166096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164329" y="386586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41775"/>
                  </a:lnTo>
                  <a:lnTo>
                    <a:pt x="8890" y="136907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173220" y="3890181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60" h="113029">
                  <a:moveTo>
                    <a:pt x="0" y="0"/>
                  </a:moveTo>
                  <a:lnTo>
                    <a:pt x="0" y="112586"/>
                  </a:lnTo>
                  <a:lnTo>
                    <a:pt x="10159" y="107022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182109" y="3914501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60" h="83820">
                  <a:moveTo>
                    <a:pt x="0" y="0"/>
                  </a:moveTo>
                  <a:lnTo>
                    <a:pt x="0" y="83397"/>
                  </a:lnTo>
                  <a:lnTo>
                    <a:pt x="10160" y="77833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191000" y="3938822"/>
              <a:ext cx="10160" cy="54610"/>
            </a:xfrm>
            <a:custGeom>
              <a:avLst/>
              <a:gdLst/>
              <a:ahLst/>
              <a:cxnLst/>
              <a:rect l="l" t="t" r="r" b="b"/>
              <a:pathLst>
                <a:path w="10160" h="54610">
                  <a:moveTo>
                    <a:pt x="0" y="0"/>
                  </a:moveTo>
                  <a:lnTo>
                    <a:pt x="0" y="54208"/>
                  </a:lnTo>
                  <a:lnTo>
                    <a:pt x="10160" y="4864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199890" y="3963143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20" h="25400">
                  <a:moveTo>
                    <a:pt x="0" y="0"/>
                  </a:moveTo>
                  <a:lnTo>
                    <a:pt x="0" y="25019"/>
                  </a:lnTo>
                  <a:lnTo>
                    <a:pt x="7620" y="20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30810" y="2412301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58420" y="0"/>
                  </a:moveTo>
                  <a:lnTo>
                    <a:pt x="30480" y="14312"/>
                  </a:lnTo>
                  <a:lnTo>
                    <a:pt x="27940" y="15608"/>
                  </a:lnTo>
                  <a:lnTo>
                    <a:pt x="0" y="29908"/>
                  </a:lnTo>
                  <a:lnTo>
                    <a:pt x="22860" y="118808"/>
                  </a:lnTo>
                  <a:lnTo>
                    <a:pt x="27940" y="116065"/>
                  </a:lnTo>
                  <a:lnTo>
                    <a:pt x="30480" y="114693"/>
                  </a:lnTo>
                  <a:lnTo>
                    <a:pt x="58420" y="9958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86689" y="2397985"/>
              <a:ext cx="30480" cy="115570"/>
            </a:xfrm>
            <a:custGeom>
              <a:avLst/>
              <a:gdLst/>
              <a:ahLst/>
              <a:cxnLst/>
              <a:rect l="l" t="t" r="r" b="b"/>
              <a:pathLst>
                <a:path w="30479" h="115569">
                  <a:moveTo>
                    <a:pt x="30480" y="0"/>
                  </a:moveTo>
                  <a:lnTo>
                    <a:pt x="0" y="15608"/>
                  </a:lnTo>
                  <a:lnTo>
                    <a:pt x="0" y="115264"/>
                  </a:lnTo>
                  <a:lnTo>
                    <a:pt x="30480" y="9877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15900" y="2383677"/>
              <a:ext cx="29209" cy="114300"/>
            </a:xfrm>
            <a:custGeom>
              <a:avLst/>
              <a:gdLst/>
              <a:ahLst/>
              <a:cxnLst/>
              <a:rect l="l" t="t" r="r" b="b"/>
              <a:pathLst>
                <a:path w="29210" h="114300">
                  <a:moveTo>
                    <a:pt x="29210" y="0"/>
                  </a:moveTo>
                  <a:lnTo>
                    <a:pt x="0" y="14958"/>
                  </a:lnTo>
                  <a:lnTo>
                    <a:pt x="0" y="113773"/>
                  </a:lnTo>
                  <a:lnTo>
                    <a:pt x="29210" y="9797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2570" y="2369370"/>
              <a:ext cx="30480" cy="113664"/>
            </a:xfrm>
            <a:custGeom>
              <a:avLst/>
              <a:gdLst/>
              <a:ahLst/>
              <a:cxnLst/>
              <a:rect l="l" t="t" r="r" b="b"/>
              <a:pathLst>
                <a:path w="30479" h="113664">
                  <a:moveTo>
                    <a:pt x="30479" y="0"/>
                  </a:moveTo>
                  <a:lnTo>
                    <a:pt x="0" y="15608"/>
                  </a:lnTo>
                  <a:lnTo>
                    <a:pt x="0" y="113655"/>
                  </a:lnTo>
                  <a:lnTo>
                    <a:pt x="30479" y="971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70509" y="2354411"/>
              <a:ext cx="31750" cy="113664"/>
            </a:xfrm>
            <a:custGeom>
              <a:avLst/>
              <a:gdLst/>
              <a:ahLst/>
              <a:cxnLst/>
              <a:rect l="l" t="t" r="r" b="b"/>
              <a:pathLst>
                <a:path w="31750" h="113664">
                  <a:moveTo>
                    <a:pt x="31750" y="0"/>
                  </a:moveTo>
                  <a:lnTo>
                    <a:pt x="0" y="16258"/>
                  </a:lnTo>
                  <a:lnTo>
                    <a:pt x="0" y="113501"/>
                  </a:lnTo>
                  <a:lnTo>
                    <a:pt x="31750" y="9632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99720" y="2340754"/>
              <a:ext cx="29209" cy="111760"/>
            </a:xfrm>
            <a:custGeom>
              <a:avLst/>
              <a:gdLst/>
              <a:ahLst/>
              <a:cxnLst/>
              <a:rect l="l" t="t" r="r" b="b"/>
              <a:pathLst>
                <a:path w="29210" h="111760">
                  <a:moveTo>
                    <a:pt x="29209" y="0"/>
                  </a:moveTo>
                  <a:lnTo>
                    <a:pt x="0" y="14958"/>
                  </a:lnTo>
                  <a:lnTo>
                    <a:pt x="0" y="111359"/>
                  </a:lnTo>
                  <a:lnTo>
                    <a:pt x="29209" y="9556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6390" y="2326446"/>
              <a:ext cx="30480" cy="111760"/>
            </a:xfrm>
            <a:custGeom>
              <a:avLst/>
              <a:gdLst/>
              <a:ahLst/>
              <a:cxnLst/>
              <a:rect l="l" t="t" r="r" b="b"/>
              <a:pathLst>
                <a:path w="30479" h="111760">
                  <a:moveTo>
                    <a:pt x="30480" y="0"/>
                  </a:moveTo>
                  <a:lnTo>
                    <a:pt x="0" y="15608"/>
                  </a:lnTo>
                  <a:lnTo>
                    <a:pt x="0" y="111242"/>
                  </a:lnTo>
                  <a:lnTo>
                    <a:pt x="30480" y="947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54329" y="2311488"/>
              <a:ext cx="31750" cy="111125"/>
            </a:xfrm>
            <a:custGeom>
              <a:avLst/>
              <a:gdLst/>
              <a:ahLst/>
              <a:cxnLst/>
              <a:rect l="l" t="t" r="r" b="b"/>
              <a:pathLst>
                <a:path w="31750" h="111125">
                  <a:moveTo>
                    <a:pt x="31750" y="0"/>
                  </a:moveTo>
                  <a:lnTo>
                    <a:pt x="0" y="16258"/>
                  </a:lnTo>
                  <a:lnTo>
                    <a:pt x="0" y="111088"/>
                  </a:lnTo>
                  <a:lnTo>
                    <a:pt x="31750" y="939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83540" y="2297831"/>
              <a:ext cx="29209" cy="109220"/>
            </a:xfrm>
            <a:custGeom>
              <a:avLst/>
              <a:gdLst/>
              <a:ahLst/>
              <a:cxnLst/>
              <a:rect l="l" t="t" r="r" b="b"/>
              <a:pathLst>
                <a:path w="29209" h="109219">
                  <a:moveTo>
                    <a:pt x="29210" y="0"/>
                  </a:moveTo>
                  <a:lnTo>
                    <a:pt x="0" y="14958"/>
                  </a:lnTo>
                  <a:lnTo>
                    <a:pt x="0" y="108946"/>
                  </a:lnTo>
                  <a:lnTo>
                    <a:pt x="29210" y="93147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10209" y="2282872"/>
              <a:ext cx="31750" cy="109855"/>
            </a:xfrm>
            <a:custGeom>
              <a:avLst/>
              <a:gdLst/>
              <a:ahLst/>
              <a:cxnLst/>
              <a:rect l="l" t="t" r="r" b="b"/>
              <a:pathLst>
                <a:path w="31750" h="109855">
                  <a:moveTo>
                    <a:pt x="31750" y="0"/>
                  </a:moveTo>
                  <a:lnTo>
                    <a:pt x="0" y="16258"/>
                  </a:lnTo>
                  <a:lnTo>
                    <a:pt x="0" y="109479"/>
                  </a:lnTo>
                  <a:lnTo>
                    <a:pt x="31750" y="9230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39419" y="2268565"/>
              <a:ext cx="30480" cy="108585"/>
            </a:xfrm>
            <a:custGeom>
              <a:avLst/>
              <a:gdLst/>
              <a:ahLst/>
              <a:cxnLst/>
              <a:rect l="l" t="t" r="r" b="b"/>
              <a:pathLst>
                <a:path w="30479" h="108585">
                  <a:moveTo>
                    <a:pt x="30479" y="0"/>
                  </a:moveTo>
                  <a:lnTo>
                    <a:pt x="0" y="15608"/>
                  </a:lnTo>
                  <a:lnTo>
                    <a:pt x="0" y="107988"/>
                  </a:lnTo>
                  <a:lnTo>
                    <a:pt x="30479" y="915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67359" y="2254907"/>
              <a:ext cx="29209" cy="106680"/>
            </a:xfrm>
            <a:custGeom>
              <a:avLst/>
              <a:gdLst/>
              <a:ahLst/>
              <a:cxnLst/>
              <a:rect l="l" t="t" r="r" b="b"/>
              <a:pathLst>
                <a:path w="29209" h="106680">
                  <a:moveTo>
                    <a:pt x="29210" y="0"/>
                  </a:moveTo>
                  <a:lnTo>
                    <a:pt x="0" y="14958"/>
                  </a:lnTo>
                  <a:lnTo>
                    <a:pt x="0" y="106533"/>
                  </a:lnTo>
                  <a:lnTo>
                    <a:pt x="29210" y="9073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94030" y="2239949"/>
              <a:ext cx="31750" cy="107314"/>
            </a:xfrm>
            <a:custGeom>
              <a:avLst/>
              <a:gdLst/>
              <a:ahLst/>
              <a:cxnLst/>
              <a:rect l="l" t="t" r="r" b="b"/>
              <a:pathLst>
                <a:path w="31750" h="107314">
                  <a:moveTo>
                    <a:pt x="31750" y="0"/>
                  </a:moveTo>
                  <a:lnTo>
                    <a:pt x="0" y="16258"/>
                  </a:lnTo>
                  <a:lnTo>
                    <a:pt x="0" y="107066"/>
                  </a:lnTo>
                  <a:lnTo>
                    <a:pt x="31750" y="8989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23240" y="2225641"/>
              <a:ext cx="30480" cy="106045"/>
            </a:xfrm>
            <a:custGeom>
              <a:avLst/>
              <a:gdLst/>
              <a:ahLst/>
              <a:cxnLst/>
              <a:rect l="l" t="t" r="r" b="b"/>
              <a:pathLst>
                <a:path w="30479" h="106044">
                  <a:moveTo>
                    <a:pt x="30479" y="0"/>
                  </a:moveTo>
                  <a:lnTo>
                    <a:pt x="0" y="15608"/>
                  </a:lnTo>
                  <a:lnTo>
                    <a:pt x="0" y="105575"/>
                  </a:lnTo>
                  <a:lnTo>
                    <a:pt x="30479" y="890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51180" y="2211333"/>
              <a:ext cx="30480" cy="104775"/>
            </a:xfrm>
            <a:custGeom>
              <a:avLst/>
              <a:gdLst/>
              <a:ahLst/>
              <a:cxnLst/>
              <a:rect l="l" t="t" r="r" b="b"/>
              <a:pathLst>
                <a:path w="30479" h="104775">
                  <a:moveTo>
                    <a:pt x="30479" y="0"/>
                  </a:moveTo>
                  <a:lnTo>
                    <a:pt x="0" y="15608"/>
                  </a:lnTo>
                  <a:lnTo>
                    <a:pt x="0" y="104770"/>
                  </a:lnTo>
                  <a:lnTo>
                    <a:pt x="30479" y="882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79119" y="2197025"/>
              <a:ext cx="30480" cy="104139"/>
            </a:xfrm>
            <a:custGeom>
              <a:avLst/>
              <a:gdLst/>
              <a:ahLst/>
              <a:cxnLst/>
              <a:rect l="l" t="t" r="r" b="b"/>
              <a:pathLst>
                <a:path w="30479" h="104139">
                  <a:moveTo>
                    <a:pt x="30479" y="0"/>
                  </a:moveTo>
                  <a:lnTo>
                    <a:pt x="0" y="15608"/>
                  </a:lnTo>
                  <a:lnTo>
                    <a:pt x="0" y="103966"/>
                  </a:lnTo>
                  <a:lnTo>
                    <a:pt x="30479" y="874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07059" y="2182718"/>
              <a:ext cx="30480" cy="103505"/>
            </a:xfrm>
            <a:custGeom>
              <a:avLst/>
              <a:gdLst/>
              <a:ahLst/>
              <a:cxnLst/>
              <a:rect l="l" t="t" r="r" b="b"/>
              <a:pathLst>
                <a:path w="30479" h="103505">
                  <a:moveTo>
                    <a:pt x="30480" y="0"/>
                  </a:moveTo>
                  <a:lnTo>
                    <a:pt x="0" y="15608"/>
                  </a:lnTo>
                  <a:lnTo>
                    <a:pt x="0" y="103162"/>
                  </a:lnTo>
                  <a:lnTo>
                    <a:pt x="30480" y="866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35000" y="2168410"/>
              <a:ext cx="30480" cy="102870"/>
            </a:xfrm>
            <a:custGeom>
              <a:avLst/>
              <a:gdLst/>
              <a:ahLst/>
              <a:cxnLst/>
              <a:rect l="l" t="t" r="r" b="b"/>
              <a:pathLst>
                <a:path w="30479" h="102869">
                  <a:moveTo>
                    <a:pt x="30479" y="0"/>
                  </a:moveTo>
                  <a:lnTo>
                    <a:pt x="0" y="15608"/>
                  </a:lnTo>
                  <a:lnTo>
                    <a:pt x="0" y="102357"/>
                  </a:lnTo>
                  <a:lnTo>
                    <a:pt x="30479" y="858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62940" y="2154102"/>
              <a:ext cx="30480" cy="101600"/>
            </a:xfrm>
            <a:custGeom>
              <a:avLst/>
              <a:gdLst/>
              <a:ahLst/>
              <a:cxnLst/>
              <a:rect l="l" t="t" r="r" b="b"/>
              <a:pathLst>
                <a:path w="30479" h="101600">
                  <a:moveTo>
                    <a:pt x="30479" y="0"/>
                  </a:moveTo>
                  <a:lnTo>
                    <a:pt x="0" y="15608"/>
                  </a:lnTo>
                  <a:lnTo>
                    <a:pt x="0" y="101553"/>
                  </a:lnTo>
                  <a:lnTo>
                    <a:pt x="30479" y="850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90880" y="2139794"/>
              <a:ext cx="30480" cy="100965"/>
            </a:xfrm>
            <a:custGeom>
              <a:avLst/>
              <a:gdLst/>
              <a:ahLst/>
              <a:cxnLst/>
              <a:rect l="l" t="t" r="r" b="b"/>
              <a:pathLst>
                <a:path w="30479" h="100964">
                  <a:moveTo>
                    <a:pt x="30479" y="0"/>
                  </a:moveTo>
                  <a:lnTo>
                    <a:pt x="0" y="15608"/>
                  </a:lnTo>
                  <a:lnTo>
                    <a:pt x="0" y="100748"/>
                  </a:lnTo>
                  <a:lnTo>
                    <a:pt x="30479" y="842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18819" y="2125486"/>
              <a:ext cx="30480" cy="100330"/>
            </a:xfrm>
            <a:custGeom>
              <a:avLst/>
              <a:gdLst/>
              <a:ahLst/>
              <a:cxnLst/>
              <a:rect l="l" t="t" r="r" b="b"/>
              <a:pathLst>
                <a:path w="30479" h="100330">
                  <a:moveTo>
                    <a:pt x="30479" y="0"/>
                  </a:moveTo>
                  <a:lnTo>
                    <a:pt x="0" y="15608"/>
                  </a:lnTo>
                  <a:lnTo>
                    <a:pt x="0" y="99944"/>
                  </a:lnTo>
                  <a:lnTo>
                    <a:pt x="30479" y="834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46759" y="2111179"/>
              <a:ext cx="30480" cy="99695"/>
            </a:xfrm>
            <a:custGeom>
              <a:avLst/>
              <a:gdLst/>
              <a:ahLst/>
              <a:cxnLst/>
              <a:rect l="l" t="t" r="r" b="b"/>
              <a:pathLst>
                <a:path w="30479" h="99694">
                  <a:moveTo>
                    <a:pt x="30480" y="0"/>
                  </a:moveTo>
                  <a:lnTo>
                    <a:pt x="0" y="15608"/>
                  </a:lnTo>
                  <a:lnTo>
                    <a:pt x="0" y="99140"/>
                  </a:lnTo>
                  <a:lnTo>
                    <a:pt x="30480" y="8265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74700" y="2096871"/>
              <a:ext cx="30480" cy="98425"/>
            </a:xfrm>
            <a:custGeom>
              <a:avLst/>
              <a:gdLst/>
              <a:ahLst/>
              <a:cxnLst/>
              <a:rect l="l" t="t" r="r" b="b"/>
              <a:pathLst>
                <a:path w="30479" h="98425">
                  <a:moveTo>
                    <a:pt x="30479" y="0"/>
                  </a:moveTo>
                  <a:lnTo>
                    <a:pt x="0" y="15608"/>
                  </a:lnTo>
                  <a:lnTo>
                    <a:pt x="0" y="98335"/>
                  </a:lnTo>
                  <a:lnTo>
                    <a:pt x="30479" y="8184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2640" y="2082563"/>
              <a:ext cx="30480" cy="97790"/>
            </a:xfrm>
            <a:custGeom>
              <a:avLst/>
              <a:gdLst/>
              <a:ahLst/>
              <a:cxnLst/>
              <a:rect l="l" t="t" r="r" b="b"/>
              <a:pathLst>
                <a:path w="30480" h="97789">
                  <a:moveTo>
                    <a:pt x="30479" y="0"/>
                  </a:moveTo>
                  <a:lnTo>
                    <a:pt x="0" y="15608"/>
                  </a:lnTo>
                  <a:lnTo>
                    <a:pt x="0" y="97531"/>
                  </a:lnTo>
                  <a:lnTo>
                    <a:pt x="30479" y="810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30580" y="2068255"/>
              <a:ext cx="30480" cy="97155"/>
            </a:xfrm>
            <a:custGeom>
              <a:avLst/>
              <a:gdLst/>
              <a:ahLst/>
              <a:cxnLst/>
              <a:rect l="l" t="t" r="r" b="b"/>
              <a:pathLst>
                <a:path w="30480" h="97155">
                  <a:moveTo>
                    <a:pt x="30479" y="0"/>
                  </a:moveTo>
                  <a:lnTo>
                    <a:pt x="0" y="15608"/>
                  </a:lnTo>
                  <a:lnTo>
                    <a:pt x="0" y="96727"/>
                  </a:lnTo>
                  <a:lnTo>
                    <a:pt x="30479" y="802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58519" y="2053947"/>
              <a:ext cx="30480" cy="96520"/>
            </a:xfrm>
            <a:custGeom>
              <a:avLst/>
              <a:gdLst/>
              <a:ahLst/>
              <a:cxnLst/>
              <a:rect l="l" t="t" r="r" b="b"/>
              <a:pathLst>
                <a:path w="30480" h="96519">
                  <a:moveTo>
                    <a:pt x="30480" y="0"/>
                  </a:moveTo>
                  <a:lnTo>
                    <a:pt x="0" y="15608"/>
                  </a:lnTo>
                  <a:lnTo>
                    <a:pt x="0" y="95922"/>
                  </a:lnTo>
                  <a:lnTo>
                    <a:pt x="30480" y="794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6460" y="2039639"/>
              <a:ext cx="30480" cy="95250"/>
            </a:xfrm>
            <a:custGeom>
              <a:avLst/>
              <a:gdLst/>
              <a:ahLst/>
              <a:cxnLst/>
              <a:rect l="l" t="t" r="r" b="b"/>
              <a:pathLst>
                <a:path w="30480" h="95250">
                  <a:moveTo>
                    <a:pt x="30480" y="0"/>
                  </a:moveTo>
                  <a:lnTo>
                    <a:pt x="0" y="15608"/>
                  </a:lnTo>
                  <a:lnTo>
                    <a:pt x="0" y="95118"/>
                  </a:lnTo>
                  <a:lnTo>
                    <a:pt x="30480" y="786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14400" y="2025331"/>
              <a:ext cx="30480" cy="94615"/>
            </a:xfrm>
            <a:custGeom>
              <a:avLst/>
              <a:gdLst/>
              <a:ahLst/>
              <a:cxnLst/>
              <a:rect l="l" t="t" r="r" b="b"/>
              <a:pathLst>
                <a:path w="30480" h="94614">
                  <a:moveTo>
                    <a:pt x="30480" y="0"/>
                  </a:moveTo>
                  <a:lnTo>
                    <a:pt x="0" y="15608"/>
                  </a:lnTo>
                  <a:lnTo>
                    <a:pt x="0" y="94313"/>
                  </a:lnTo>
                  <a:lnTo>
                    <a:pt x="30480" y="778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42339" y="2011024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79" y="0"/>
                  </a:moveTo>
                  <a:lnTo>
                    <a:pt x="0" y="15608"/>
                  </a:lnTo>
                  <a:lnTo>
                    <a:pt x="0" y="93509"/>
                  </a:lnTo>
                  <a:lnTo>
                    <a:pt x="19050" y="83205"/>
                  </a:lnTo>
                  <a:lnTo>
                    <a:pt x="30479" y="777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70280" y="1996716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5608"/>
                  </a:lnTo>
                  <a:lnTo>
                    <a:pt x="0" y="93240"/>
                  </a:lnTo>
                  <a:lnTo>
                    <a:pt x="30479" y="785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98219" y="1982612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25400" y="2397"/>
                  </a:lnTo>
                  <a:lnTo>
                    <a:pt x="0" y="15404"/>
                  </a:lnTo>
                  <a:lnTo>
                    <a:pt x="0" y="93913"/>
                  </a:lnTo>
                  <a:lnTo>
                    <a:pt x="30480" y="792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026160" y="1969428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668"/>
                  </a:lnTo>
                  <a:lnTo>
                    <a:pt x="30480" y="7901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054100" y="1956243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422"/>
                  </a:lnTo>
                  <a:lnTo>
                    <a:pt x="30480" y="787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82039" y="1943058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3177"/>
                  </a:lnTo>
                  <a:lnTo>
                    <a:pt x="30479" y="7852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109980" y="1929873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2931"/>
                  </a:lnTo>
                  <a:lnTo>
                    <a:pt x="30479" y="782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137919" y="191668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686"/>
                  </a:lnTo>
                  <a:lnTo>
                    <a:pt x="30480" y="780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165860" y="190350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440"/>
                  </a:lnTo>
                  <a:lnTo>
                    <a:pt x="30480" y="777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193800" y="189031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19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221739" y="187713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949"/>
                  </a:lnTo>
                  <a:lnTo>
                    <a:pt x="30479" y="772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49680" y="186395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704"/>
                  </a:lnTo>
                  <a:lnTo>
                    <a:pt x="30479" y="7705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277619" y="185076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80" y="0"/>
                  </a:moveTo>
                  <a:lnTo>
                    <a:pt x="0" y="14383"/>
                  </a:lnTo>
                  <a:lnTo>
                    <a:pt x="0" y="91458"/>
                  </a:lnTo>
                  <a:lnTo>
                    <a:pt x="30480" y="76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305560" y="183758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1213"/>
                  </a:lnTo>
                  <a:lnTo>
                    <a:pt x="30480" y="765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333500" y="182439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0967"/>
                  </a:lnTo>
                  <a:lnTo>
                    <a:pt x="30480" y="763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361439" y="18112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722"/>
                  </a:lnTo>
                  <a:lnTo>
                    <a:pt x="30479" y="760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389380" y="179802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476"/>
                  </a:lnTo>
                  <a:lnTo>
                    <a:pt x="30479" y="758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417319" y="1784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4383"/>
                  </a:lnTo>
                  <a:lnTo>
                    <a:pt x="0" y="90231"/>
                  </a:lnTo>
                  <a:lnTo>
                    <a:pt x="30480" y="755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445260" y="177165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985"/>
                  </a:lnTo>
                  <a:lnTo>
                    <a:pt x="30480" y="753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473200" y="175847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740"/>
                  </a:lnTo>
                  <a:lnTo>
                    <a:pt x="30480" y="750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501139" y="174528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494"/>
                  </a:lnTo>
                  <a:lnTo>
                    <a:pt x="30479" y="7484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529080" y="1732103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249"/>
                  </a:lnTo>
                  <a:lnTo>
                    <a:pt x="30479" y="745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557019" y="171891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80" y="0"/>
                  </a:moveTo>
                  <a:lnTo>
                    <a:pt x="0" y="14383"/>
                  </a:lnTo>
                  <a:lnTo>
                    <a:pt x="0" y="89003"/>
                  </a:lnTo>
                  <a:lnTo>
                    <a:pt x="30480" y="743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584960" y="1705734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758"/>
                  </a:lnTo>
                  <a:lnTo>
                    <a:pt x="30480" y="741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612900" y="1692549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512"/>
                  </a:lnTo>
                  <a:lnTo>
                    <a:pt x="30480" y="738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40839" y="1679364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267"/>
                  </a:lnTo>
                  <a:lnTo>
                    <a:pt x="30480" y="736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668779" y="1666179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021"/>
                  </a:lnTo>
                  <a:lnTo>
                    <a:pt x="30480" y="733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696720" y="1652995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7776"/>
                  </a:lnTo>
                  <a:lnTo>
                    <a:pt x="30480" y="7312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724660" y="1639810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79" y="0"/>
                  </a:moveTo>
                  <a:lnTo>
                    <a:pt x="0" y="14383"/>
                  </a:lnTo>
                  <a:lnTo>
                    <a:pt x="0" y="87530"/>
                  </a:lnTo>
                  <a:lnTo>
                    <a:pt x="30479" y="728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752600" y="1626625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285"/>
                  </a:lnTo>
                  <a:lnTo>
                    <a:pt x="30480" y="726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780539" y="1613441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039"/>
                  </a:lnTo>
                  <a:lnTo>
                    <a:pt x="2540" y="85818"/>
                  </a:lnTo>
                  <a:lnTo>
                    <a:pt x="30480" y="740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808479" y="1600256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344"/>
                  </a:lnTo>
                  <a:lnTo>
                    <a:pt x="30480" y="755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836420" y="1587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803"/>
                  </a:lnTo>
                  <a:lnTo>
                    <a:pt x="30480" y="770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64360" y="15745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17779" y="5324"/>
                  </a:lnTo>
                  <a:lnTo>
                    <a:pt x="0" y="13714"/>
                  </a:lnTo>
                  <a:lnTo>
                    <a:pt x="0" y="90593"/>
                  </a:lnTo>
                  <a:lnTo>
                    <a:pt x="30479" y="77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892300" y="1562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81"/>
                  </a:lnTo>
                  <a:lnTo>
                    <a:pt x="30480" y="777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920239" y="15511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69"/>
                  </a:lnTo>
                  <a:lnTo>
                    <a:pt x="30480" y="777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948179" y="15394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56"/>
                  </a:lnTo>
                  <a:lnTo>
                    <a:pt x="30480" y="7776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976120" y="15277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44"/>
                  </a:lnTo>
                  <a:lnTo>
                    <a:pt x="30480" y="777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004060" y="15159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532"/>
                  </a:lnTo>
                  <a:lnTo>
                    <a:pt x="30479" y="77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032000" y="150427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20"/>
                  </a:lnTo>
                  <a:lnTo>
                    <a:pt x="30480" y="7772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059939" y="149256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07"/>
                  </a:lnTo>
                  <a:lnTo>
                    <a:pt x="30480" y="777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087879" y="148085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95"/>
                  </a:lnTo>
                  <a:lnTo>
                    <a:pt x="30480" y="7770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115820" y="14691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83"/>
                  </a:lnTo>
                  <a:lnTo>
                    <a:pt x="30480" y="7769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143760" y="145742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70"/>
                  </a:lnTo>
                  <a:lnTo>
                    <a:pt x="30479" y="776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171700" y="14457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58"/>
                  </a:lnTo>
                  <a:lnTo>
                    <a:pt x="30480" y="776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199639" y="143399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46"/>
                  </a:lnTo>
                  <a:lnTo>
                    <a:pt x="30480" y="776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227579" y="142228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34"/>
                  </a:lnTo>
                  <a:lnTo>
                    <a:pt x="30480" y="776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255520" y="141057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21"/>
                  </a:lnTo>
                  <a:lnTo>
                    <a:pt x="30480" y="776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283460" y="139885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09"/>
                  </a:lnTo>
                  <a:lnTo>
                    <a:pt x="30479" y="7761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311400" y="138661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929"/>
                  </a:lnTo>
                  <a:lnTo>
                    <a:pt x="31750" y="776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340610" y="1375432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52"/>
                  </a:lnTo>
                  <a:lnTo>
                    <a:pt x="29209" y="77593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367279" y="13637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72"/>
                  </a:lnTo>
                  <a:lnTo>
                    <a:pt x="30480" y="775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395220" y="135147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92"/>
                  </a:lnTo>
                  <a:lnTo>
                    <a:pt x="31750" y="7756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424429" y="134029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15"/>
                  </a:lnTo>
                  <a:lnTo>
                    <a:pt x="29209" y="77556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451100" y="132858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3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480310" y="131633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322"/>
                  </a:lnTo>
                  <a:lnTo>
                    <a:pt x="30479" y="775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508250" y="130515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78"/>
                  </a:lnTo>
                  <a:lnTo>
                    <a:pt x="29210" y="775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534920" y="1292908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31"/>
                  </a:lnTo>
                  <a:lnTo>
                    <a:pt x="31750" y="775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564129" y="128119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86"/>
                  </a:lnTo>
                  <a:lnTo>
                    <a:pt x="30480" y="774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592070" y="1270014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41"/>
                  </a:lnTo>
                  <a:lnTo>
                    <a:pt x="29210" y="7748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618739" y="1257768"/>
              <a:ext cx="31750" cy="90805"/>
            </a:xfrm>
            <a:custGeom>
              <a:avLst/>
              <a:gdLst/>
              <a:ahLst/>
              <a:cxnLst/>
              <a:rect l="l" t="t" r="r" b="b"/>
              <a:pathLst>
                <a:path w="31750" h="90805">
                  <a:moveTo>
                    <a:pt x="31750" y="0"/>
                  </a:moveTo>
                  <a:lnTo>
                    <a:pt x="0" y="13310"/>
                  </a:lnTo>
                  <a:lnTo>
                    <a:pt x="0" y="90794"/>
                  </a:lnTo>
                  <a:lnTo>
                    <a:pt x="31750" y="774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647950" y="12460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49"/>
                  </a:lnTo>
                  <a:lnTo>
                    <a:pt x="30480" y="7745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675889" y="12343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36"/>
                  </a:lnTo>
                  <a:lnTo>
                    <a:pt x="30480" y="774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703829" y="12226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24"/>
                  </a:lnTo>
                  <a:lnTo>
                    <a:pt x="30480" y="7743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731770" y="12109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12"/>
                  </a:lnTo>
                  <a:lnTo>
                    <a:pt x="30480" y="7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759710" y="11992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200"/>
                  </a:lnTo>
                  <a:lnTo>
                    <a:pt x="30479" y="774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787650" y="11874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187"/>
                  </a:lnTo>
                  <a:lnTo>
                    <a:pt x="30480" y="773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815589" y="117577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75"/>
                  </a:lnTo>
                  <a:lnTo>
                    <a:pt x="30480" y="773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843529" y="116406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63"/>
                  </a:lnTo>
                  <a:lnTo>
                    <a:pt x="30480" y="773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871470" y="115235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51"/>
                  </a:lnTo>
                  <a:lnTo>
                    <a:pt x="30480" y="773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899410" y="114063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138"/>
                  </a:lnTo>
                  <a:lnTo>
                    <a:pt x="30479" y="773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927350" y="1117218"/>
              <a:ext cx="58419" cy="102235"/>
            </a:xfrm>
            <a:custGeom>
              <a:avLst/>
              <a:gdLst/>
              <a:ahLst/>
              <a:cxnLst/>
              <a:rect l="l" t="t" r="r" b="b"/>
              <a:pathLst>
                <a:path w="58419" h="102234">
                  <a:moveTo>
                    <a:pt x="58420" y="0"/>
                  </a:moveTo>
                  <a:lnTo>
                    <a:pt x="30480" y="11709"/>
                  </a:lnTo>
                  <a:lnTo>
                    <a:pt x="27940" y="12776"/>
                  </a:lnTo>
                  <a:lnTo>
                    <a:pt x="0" y="24485"/>
                  </a:lnTo>
                  <a:lnTo>
                    <a:pt x="0" y="101841"/>
                  </a:lnTo>
                  <a:lnTo>
                    <a:pt x="30480" y="89052"/>
                  </a:lnTo>
                  <a:lnTo>
                    <a:pt x="58420" y="7731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983229" y="110549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01"/>
                  </a:lnTo>
                  <a:lnTo>
                    <a:pt x="30480" y="773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011170" y="109378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89"/>
                  </a:lnTo>
                  <a:lnTo>
                    <a:pt x="30480" y="7729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039110" y="1082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77"/>
                  </a:lnTo>
                  <a:lnTo>
                    <a:pt x="30479" y="772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067050" y="107035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65"/>
                  </a:lnTo>
                  <a:lnTo>
                    <a:pt x="30480" y="772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094989" y="1058645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52"/>
                  </a:lnTo>
                  <a:lnTo>
                    <a:pt x="30480" y="772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122929" y="104693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0"/>
                  </a:lnTo>
                  <a:lnTo>
                    <a:pt x="30480" y="772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150870" y="103521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28"/>
                  </a:lnTo>
                  <a:lnTo>
                    <a:pt x="30480" y="772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178810" y="102350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15"/>
                  </a:lnTo>
                  <a:lnTo>
                    <a:pt x="30479" y="7722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206750" y="101179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03"/>
                  </a:lnTo>
                  <a:lnTo>
                    <a:pt x="30480" y="772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234689" y="100007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91"/>
                  </a:lnTo>
                  <a:lnTo>
                    <a:pt x="30480" y="77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262629" y="98836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79"/>
                  </a:lnTo>
                  <a:lnTo>
                    <a:pt x="30480" y="7718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290570" y="97665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66"/>
                  </a:lnTo>
                  <a:lnTo>
                    <a:pt x="30479" y="7717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318509" y="96494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54"/>
                  </a:lnTo>
                  <a:lnTo>
                    <a:pt x="30479" y="771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346450" y="95322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42"/>
                  </a:lnTo>
                  <a:lnTo>
                    <a:pt x="25400" y="79282"/>
                  </a:lnTo>
                  <a:lnTo>
                    <a:pt x="30479" y="773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374390" y="94151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3"/>
                  </a:lnTo>
                  <a:lnTo>
                    <a:pt x="30480" y="7861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402329" y="9298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2777"/>
                  </a:lnTo>
                  <a:lnTo>
                    <a:pt x="0" y="91284"/>
                  </a:lnTo>
                  <a:lnTo>
                    <a:pt x="30480" y="798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430270" y="918376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24129" y="2373"/>
                  </a:lnTo>
                  <a:lnTo>
                    <a:pt x="0" y="12489"/>
                  </a:lnTo>
                  <a:lnTo>
                    <a:pt x="0" y="92236"/>
                  </a:lnTo>
                  <a:lnTo>
                    <a:pt x="30479" y="808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458209" y="907930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208"/>
                  </a:lnTo>
                  <a:lnTo>
                    <a:pt x="30479" y="807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486150" y="897485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181"/>
                  </a:lnTo>
                  <a:lnTo>
                    <a:pt x="30479" y="8075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514090" y="88703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54"/>
                  </a:lnTo>
                  <a:lnTo>
                    <a:pt x="30480" y="807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542029" y="87659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26"/>
                  </a:lnTo>
                  <a:lnTo>
                    <a:pt x="30480" y="8070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569970" y="866148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099"/>
                  </a:lnTo>
                  <a:lnTo>
                    <a:pt x="30479" y="806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597909" y="8557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71"/>
                  </a:lnTo>
                  <a:lnTo>
                    <a:pt x="30479" y="8064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625850" y="845257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44"/>
                  </a:lnTo>
                  <a:lnTo>
                    <a:pt x="30479" y="806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653790" y="834812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2017"/>
                  </a:lnTo>
                  <a:lnTo>
                    <a:pt x="30480" y="805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81729" y="8243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989"/>
                  </a:lnTo>
                  <a:lnTo>
                    <a:pt x="30480" y="805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709670" y="813921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62"/>
                  </a:lnTo>
                  <a:lnTo>
                    <a:pt x="30479" y="805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737609" y="80347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34"/>
                  </a:lnTo>
                  <a:lnTo>
                    <a:pt x="30479" y="8050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765550" y="7930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07"/>
                  </a:lnTo>
                  <a:lnTo>
                    <a:pt x="30479" y="8048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793490" y="78258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80"/>
                  </a:lnTo>
                  <a:lnTo>
                    <a:pt x="30480" y="804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21429" y="772139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52"/>
                  </a:lnTo>
                  <a:lnTo>
                    <a:pt x="30480" y="804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49370" y="761694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825"/>
                  </a:lnTo>
                  <a:lnTo>
                    <a:pt x="30479" y="804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77309" y="751248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97"/>
                  </a:lnTo>
                  <a:lnTo>
                    <a:pt x="30479" y="8037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905250" y="7408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70"/>
                  </a:lnTo>
                  <a:lnTo>
                    <a:pt x="30479" y="803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933190" y="729882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217"/>
                  </a:lnTo>
                  <a:lnTo>
                    <a:pt x="31750" y="8031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962400" y="719912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239"/>
                  </a:lnTo>
                  <a:lnTo>
                    <a:pt x="29210" y="8029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989070" y="7094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688"/>
                  </a:lnTo>
                  <a:lnTo>
                    <a:pt x="30479" y="802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017009" y="698546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135"/>
                  </a:lnTo>
                  <a:lnTo>
                    <a:pt x="31750" y="8023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046220" y="688575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09" y="0"/>
                  </a:moveTo>
                  <a:lnTo>
                    <a:pt x="0" y="10920"/>
                  </a:lnTo>
                  <a:lnTo>
                    <a:pt x="0" y="91157"/>
                  </a:lnTo>
                  <a:lnTo>
                    <a:pt x="29209" y="80208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072890" y="6781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606"/>
                  </a:lnTo>
                  <a:lnTo>
                    <a:pt x="30480" y="801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02100" y="66721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577"/>
                  </a:lnTo>
                  <a:lnTo>
                    <a:pt x="30479" y="801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30040" y="657239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075"/>
                  </a:lnTo>
                  <a:lnTo>
                    <a:pt x="29210" y="8012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156709" y="646319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98"/>
                  </a:lnTo>
                  <a:lnTo>
                    <a:pt x="31750" y="8009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185920" y="63587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495"/>
                  </a:lnTo>
                  <a:lnTo>
                    <a:pt x="30479" y="800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213859" y="625903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0993"/>
                  </a:lnTo>
                  <a:lnTo>
                    <a:pt x="29210" y="8004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240529" y="614982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16"/>
                  </a:lnTo>
                  <a:lnTo>
                    <a:pt x="31750" y="800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269740" y="6045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413"/>
                  </a:lnTo>
                  <a:lnTo>
                    <a:pt x="30480" y="799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297679" y="59409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385"/>
                  </a:lnTo>
                  <a:lnTo>
                    <a:pt x="30480" y="7996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325620" y="5836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58"/>
                  </a:lnTo>
                  <a:lnTo>
                    <a:pt x="30479" y="799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353559" y="5732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31"/>
                  </a:lnTo>
                  <a:lnTo>
                    <a:pt x="30479" y="79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381500" y="5627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03"/>
                  </a:lnTo>
                  <a:lnTo>
                    <a:pt x="30479" y="798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409440" y="5523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76"/>
                  </a:lnTo>
                  <a:lnTo>
                    <a:pt x="30480" y="798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437379" y="5418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48"/>
                  </a:lnTo>
                  <a:lnTo>
                    <a:pt x="30480" y="798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465320" y="5314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221"/>
                  </a:lnTo>
                  <a:lnTo>
                    <a:pt x="30479" y="7979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493259" y="5209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94"/>
                  </a:lnTo>
                  <a:lnTo>
                    <a:pt x="30479" y="797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521200" y="5105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66"/>
                  </a:lnTo>
                  <a:lnTo>
                    <a:pt x="30479" y="79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549140" y="5000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39"/>
                  </a:lnTo>
                  <a:lnTo>
                    <a:pt x="30480" y="7971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577079" y="4896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11"/>
                  </a:lnTo>
                  <a:lnTo>
                    <a:pt x="30480" y="7968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605020" y="47919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84"/>
                  </a:lnTo>
                  <a:lnTo>
                    <a:pt x="30479" y="79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632959" y="4687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57"/>
                  </a:lnTo>
                  <a:lnTo>
                    <a:pt x="30479" y="7963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660900" y="4583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29"/>
                  </a:lnTo>
                  <a:lnTo>
                    <a:pt x="30479" y="796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688840" y="4478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002"/>
                  </a:lnTo>
                  <a:lnTo>
                    <a:pt x="30480" y="795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716779" y="4374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974"/>
                  </a:lnTo>
                  <a:lnTo>
                    <a:pt x="30480" y="795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744720" y="4269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47"/>
                  </a:lnTo>
                  <a:lnTo>
                    <a:pt x="30479" y="7952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772659" y="4165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20"/>
                  </a:lnTo>
                  <a:lnTo>
                    <a:pt x="30479" y="7949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800600" y="4060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892"/>
                  </a:lnTo>
                  <a:lnTo>
                    <a:pt x="30479" y="794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828540" y="3956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65"/>
                  </a:lnTo>
                  <a:lnTo>
                    <a:pt x="30480" y="794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856479" y="3851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38"/>
                  </a:lnTo>
                  <a:lnTo>
                    <a:pt x="30480" y="7941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884420" y="3747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810"/>
                  </a:lnTo>
                  <a:lnTo>
                    <a:pt x="30479" y="793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912359" y="3642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83"/>
                  </a:lnTo>
                  <a:lnTo>
                    <a:pt x="30479" y="793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940300" y="3538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55"/>
                  </a:lnTo>
                  <a:lnTo>
                    <a:pt x="30479" y="793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968240" y="34340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28"/>
                  </a:lnTo>
                  <a:lnTo>
                    <a:pt x="30480" y="793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996179" y="3329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01"/>
                  </a:lnTo>
                  <a:lnTo>
                    <a:pt x="30480" y="79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024120" y="32251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73"/>
                  </a:lnTo>
                  <a:lnTo>
                    <a:pt x="30479" y="792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052059" y="31206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46"/>
                  </a:lnTo>
                  <a:lnTo>
                    <a:pt x="30479" y="79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080000" y="3016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18"/>
                  </a:lnTo>
                  <a:lnTo>
                    <a:pt x="30479" y="791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107940" y="29117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91"/>
                  </a:lnTo>
                  <a:lnTo>
                    <a:pt x="30480" y="791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135879" y="28072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64"/>
                  </a:lnTo>
                  <a:lnTo>
                    <a:pt x="30480" y="791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163820" y="27028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36"/>
                  </a:lnTo>
                  <a:lnTo>
                    <a:pt x="30479" y="791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191759" y="2598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09"/>
                  </a:lnTo>
                  <a:lnTo>
                    <a:pt x="30479" y="790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219700" y="2493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481"/>
                  </a:lnTo>
                  <a:lnTo>
                    <a:pt x="30479" y="7905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247640" y="2389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54"/>
                  </a:lnTo>
                  <a:lnTo>
                    <a:pt x="30480" y="790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275579" y="22850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27"/>
                  </a:lnTo>
                  <a:lnTo>
                    <a:pt x="3810" y="88999"/>
                  </a:lnTo>
                  <a:lnTo>
                    <a:pt x="30480" y="780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303520" y="218055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79" h="89535">
                  <a:moveTo>
                    <a:pt x="30479" y="0"/>
                  </a:moveTo>
                  <a:lnTo>
                    <a:pt x="0" y="11395"/>
                  </a:lnTo>
                  <a:lnTo>
                    <a:pt x="0" y="89526"/>
                  </a:lnTo>
                  <a:lnTo>
                    <a:pt x="30479" y="769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331459" y="207610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79" h="88900">
                  <a:moveTo>
                    <a:pt x="30479" y="0"/>
                  </a:moveTo>
                  <a:lnTo>
                    <a:pt x="0" y="11395"/>
                  </a:lnTo>
                  <a:lnTo>
                    <a:pt x="0" y="88486"/>
                  </a:lnTo>
                  <a:lnTo>
                    <a:pt x="30479" y="759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359400" y="197164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79" h="87629">
                  <a:moveTo>
                    <a:pt x="30479" y="0"/>
                  </a:moveTo>
                  <a:lnTo>
                    <a:pt x="0" y="11395"/>
                  </a:lnTo>
                  <a:lnTo>
                    <a:pt x="0" y="87447"/>
                  </a:lnTo>
                  <a:lnTo>
                    <a:pt x="30479" y="749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387340" y="186719"/>
              <a:ext cx="30480" cy="86995"/>
            </a:xfrm>
            <a:custGeom>
              <a:avLst/>
              <a:gdLst/>
              <a:ahLst/>
              <a:cxnLst/>
              <a:rect l="l" t="t" r="r" b="b"/>
              <a:pathLst>
                <a:path w="30479" h="86995">
                  <a:moveTo>
                    <a:pt x="30480" y="0"/>
                  </a:moveTo>
                  <a:lnTo>
                    <a:pt x="0" y="11395"/>
                  </a:lnTo>
                  <a:lnTo>
                    <a:pt x="0" y="86408"/>
                  </a:lnTo>
                  <a:lnTo>
                    <a:pt x="30480" y="738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415279" y="176273"/>
              <a:ext cx="30480" cy="85725"/>
            </a:xfrm>
            <a:custGeom>
              <a:avLst/>
              <a:gdLst/>
              <a:ahLst/>
              <a:cxnLst/>
              <a:rect l="l" t="t" r="r" b="b"/>
              <a:pathLst>
                <a:path w="30479" h="85725">
                  <a:moveTo>
                    <a:pt x="30480" y="0"/>
                  </a:moveTo>
                  <a:lnTo>
                    <a:pt x="0" y="11395"/>
                  </a:lnTo>
                  <a:lnTo>
                    <a:pt x="0" y="85369"/>
                  </a:lnTo>
                  <a:lnTo>
                    <a:pt x="30480" y="728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443220" y="165828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79" h="84454">
                  <a:moveTo>
                    <a:pt x="30479" y="0"/>
                  </a:moveTo>
                  <a:lnTo>
                    <a:pt x="0" y="11395"/>
                  </a:lnTo>
                  <a:lnTo>
                    <a:pt x="0" y="84330"/>
                  </a:lnTo>
                  <a:lnTo>
                    <a:pt x="30479" y="71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471159" y="155382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20">
                  <a:moveTo>
                    <a:pt x="30479" y="0"/>
                  </a:moveTo>
                  <a:lnTo>
                    <a:pt x="0" y="11395"/>
                  </a:lnTo>
                  <a:lnTo>
                    <a:pt x="0" y="83291"/>
                  </a:lnTo>
                  <a:lnTo>
                    <a:pt x="30479" y="707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499100" y="144937"/>
              <a:ext cx="30480" cy="82550"/>
            </a:xfrm>
            <a:custGeom>
              <a:avLst/>
              <a:gdLst/>
              <a:ahLst/>
              <a:cxnLst/>
              <a:rect l="l" t="t" r="r" b="b"/>
              <a:pathLst>
                <a:path w="30479" h="82550">
                  <a:moveTo>
                    <a:pt x="30479" y="0"/>
                  </a:moveTo>
                  <a:lnTo>
                    <a:pt x="0" y="11395"/>
                  </a:lnTo>
                  <a:lnTo>
                    <a:pt x="0" y="82252"/>
                  </a:lnTo>
                  <a:lnTo>
                    <a:pt x="30479" y="697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527040" y="134491"/>
              <a:ext cx="30480" cy="81280"/>
            </a:xfrm>
            <a:custGeom>
              <a:avLst/>
              <a:gdLst/>
              <a:ahLst/>
              <a:cxnLst/>
              <a:rect l="l" t="t" r="r" b="b"/>
              <a:pathLst>
                <a:path w="30479" h="81279">
                  <a:moveTo>
                    <a:pt x="30480" y="0"/>
                  </a:moveTo>
                  <a:lnTo>
                    <a:pt x="0" y="11395"/>
                  </a:lnTo>
                  <a:lnTo>
                    <a:pt x="0" y="81213"/>
                  </a:lnTo>
                  <a:lnTo>
                    <a:pt x="30480" y="686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554979" y="123571"/>
              <a:ext cx="31750" cy="80645"/>
            </a:xfrm>
            <a:custGeom>
              <a:avLst/>
              <a:gdLst/>
              <a:ahLst/>
              <a:cxnLst/>
              <a:rect l="l" t="t" r="r" b="b"/>
              <a:pathLst>
                <a:path w="31750" h="80645">
                  <a:moveTo>
                    <a:pt x="31750" y="0"/>
                  </a:moveTo>
                  <a:lnTo>
                    <a:pt x="0" y="11869"/>
                  </a:lnTo>
                  <a:lnTo>
                    <a:pt x="0" y="80649"/>
                  </a:lnTo>
                  <a:lnTo>
                    <a:pt x="31750" y="6759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584190" y="113600"/>
              <a:ext cx="29209" cy="78740"/>
            </a:xfrm>
            <a:custGeom>
              <a:avLst/>
              <a:gdLst/>
              <a:ahLst/>
              <a:cxnLst/>
              <a:rect l="l" t="t" r="r" b="b"/>
              <a:pathLst>
                <a:path w="29210" h="78739">
                  <a:moveTo>
                    <a:pt x="29210" y="0"/>
                  </a:moveTo>
                  <a:lnTo>
                    <a:pt x="0" y="10920"/>
                  </a:lnTo>
                  <a:lnTo>
                    <a:pt x="0" y="78613"/>
                  </a:lnTo>
                  <a:lnTo>
                    <a:pt x="29210" y="6660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610859" y="103155"/>
              <a:ext cx="30480" cy="78105"/>
            </a:xfrm>
            <a:custGeom>
              <a:avLst/>
              <a:gdLst/>
              <a:ahLst/>
              <a:cxnLst/>
              <a:rect l="l" t="t" r="r" b="b"/>
              <a:pathLst>
                <a:path w="30479" h="78105">
                  <a:moveTo>
                    <a:pt x="30479" y="0"/>
                  </a:moveTo>
                  <a:lnTo>
                    <a:pt x="0" y="11395"/>
                  </a:lnTo>
                  <a:lnTo>
                    <a:pt x="0" y="78096"/>
                  </a:lnTo>
                  <a:lnTo>
                    <a:pt x="30479" y="655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638800" y="92710"/>
              <a:ext cx="31750" cy="77470"/>
            </a:xfrm>
            <a:custGeom>
              <a:avLst/>
              <a:gdLst/>
              <a:ahLst/>
              <a:cxnLst/>
              <a:rect l="l" t="t" r="r" b="b"/>
              <a:pathLst>
                <a:path w="31750" h="77470">
                  <a:moveTo>
                    <a:pt x="30479" y="0"/>
                  </a:moveTo>
                  <a:lnTo>
                    <a:pt x="0" y="11395"/>
                  </a:lnTo>
                  <a:lnTo>
                    <a:pt x="0" y="77057"/>
                  </a:lnTo>
                  <a:lnTo>
                    <a:pt x="31750" y="64006"/>
                  </a:lnTo>
                  <a:lnTo>
                    <a:pt x="31750" y="28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668009" y="92710"/>
              <a:ext cx="25400" cy="65405"/>
            </a:xfrm>
            <a:custGeom>
              <a:avLst/>
              <a:gdLst/>
              <a:ahLst/>
              <a:cxnLst/>
              <a:rect l="l" t="t" r="r" b="b"/>
              <a:pathLst>
                <a:path w="25400" h="65405">
                  <a:moveTo>
                    <a:pt x="1269" y="0"/>
                  </a:moveTo>
                  <a:lnTo>
                    <a:pt x="0" y="474"/>
                  </a:lnTo>
                  <a:lnTo>
                    <a:pt x="0" y="65050"/>
                  </a:lnTo>
                  <a:lnTo>
                    <a:pt x="25400" y="5461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99390" y="5633554"/>
              <a:ext cx="20320" cy="87630"/>
            </a:xfrm>
            <a:custGeom>
              <a:avLst/>
              <a:gdLst/>
              <a:ahLst/>
              <a:cxnLst/>
              <a:rect l="l" t="t" r="r" b="b"/>
              <a:pathLst>
                <a:path w="20320" h="87629">
                  <a:moveTo>
                    <a:pt x="20320" y="0"/>
                  </a:moveTo>
                  <a:lnTo>
                    <a:pt x="10160" y="38188"/>
                  </a:lnTo>
                  <a:lnTo>
                    <a:pt x="8890" y="42951"/>
                  </a:lnTo>
                  <a:lnTo>
                    <a:pt x="0" y="76365"/>
                  </a:lnTo>
                  <a:lnTo>
                    <a:pt x="8890" y="81089"/>
                  </a:lnTo>
                  <a:lnTo>
                    <a:pt x="20320" y="8716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18440" y="5595357"/>
              <a:ext cx="11430" cy="130810"/>
            </a:xfrm>
            <a:custGeom>
              <a:avLst/>
              <a:gdLst/>
              <a:ahLst/>
              <a:cxnLst/>
              <a:rect l="l" t="t" r="r" b="b"/>
              <a:pathLst>
                <a:path w="11429" h="130810">
                  <a:moveTo>
                    <a:pt x="11430" y="0"/>
                  </a:moveTo>
                  <a:lnTo>
                    <a:pt x="0" y="42961"/>
                  </a:lnTo>
                  <a:lnTo>
                    <a:pt x="0" y="124683"/>
                  </a:lnTo>
                  <a:lnTo>
                    <a:pt x="11430" y="130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28600" y="5557169"/>
              <a:ext cx="11430" cy="174625"/>
            </a:xfrm>
            <a:custGeom>
              <a:avLst/>
              <a:gdLst/>
              <a:ahLst/>
              <a:cxnLst/>
              <a:rect l="l" t="t" r="r" b="b"/>
              <a:pathLst>
                <a:path w="11429" h="174625">
                  <a:moveTo>
                    <a:pt x="11429" y="0"/>
                  </a:moveTo>
                  <a:lnTo>
                    <a:pt x="0" y="42961"/>
                  </a:lnTo>
                  <a:lnTo>
                    <a:pt x="0" y="168268"/>
                  </a:lnTo>
                  <a:lnTo>
                    <a:pt x="11429" y="1743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238759" y="5518982"/>
              <a:ext cx="11430" cy="218440"/>
            </a:xfrm>
            <a:custGeom>
              <a:avLst/>
              <a:gdLst/>
              <a:ahLst/>
              <a:cxnLst/>
              <a:rect l="l" t="t" r="r" b="b"/>
              <a:pathLst>
                <a:path w="11429" h="218439">
                  <a:moveTo>
                    <a:pt x="11429" y="0"/>
                  </a:moveTo>
                  <a:lnTo>
                    <a:pt x="0" y="42961"/>
                  </a:lnTo>
                  <a:lnTo>
                    <a:pt x="0" y="211853"/>
                  </a:lnTo>
                  <a:lnTo>
                    <a:pt x="11429" y="2179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48920" y="5480794"/>
              <a:ext cx="11430" cy="261620"/>
            </a:xfrm>
            <a:custGeom>
              <a:avLst/>
              <a:gdLst/>
              <a:ahLst/>
              <a:cxnLst/>
              <a:rect l="l" t="t" r="r" b="b"/>
              <a:pathLst>
                <a:path w="11429" h="261620">
                  <a:moveTo>
                    <a:pt x="11429" y="0"/>
                  </a:moveTo>
                  <a:lnTo>
                    <a:pt x="0" y="42961"/>
                  </a:lnTo>
                  <a:lnTo>
                    <a:pt x="0" y="255438"/>
                  </a:lnTo>
                  <a:lnTo>
                    <a:pt x="11429" y="2615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59079" y="5442606"/>
              <a:ext cx="11430" cy="305435"/>
            </a:xfrm>
            <a:custGeom>
              <a:avLst/>
              <a:gdLst/>
              <a:ahLst/>
              <a:cxnLst/>
              <a:rect l="l" t="t" r="r" b="b"/>
              <a:pathLst>
                <a:path w="11429" h="305435">
                  <a:moveTo>
                    <a:pt x="11430" y="0"/>
                  </a:moveTo>
                  <a:lnTo>
                    <a:pt x="0" y="42961"/>
                  </a:lnTo>
                  <a:lnTo>
                    <a:pt x="0" y="299023"/>
                  </a:lnTo>
                  <a:lnTo>
                    <a:pt x="11430" y="3050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69240" y="5404419"/>
              <a:ext cx="11430" cy="349250"/>
            </a:xfrm>
            <a:custGeom>
              <a:avLst/>
              <a:gdLst/>
              <a:ahLst/>
              <a:cxnLst/>
              <a:rect l="l" t="t" r="r" b="b"/>
              <a:pathLst>
                <a:path w="11429" h="349250">
                  <a:moveTo>
                    <a:pt x="11430" y="0"/>
                  </a:moveTo>
                  <a:lnTo>
                    <a:pt x="0" y="42961"/>
                  </a:lnTo>
                  <a:lnTo>
                    <a:pt x="0" y="342608"/>
                  </a:lnTo>
                  <a:lnTo>
                    <a:pt x="11430" y="348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79400" y="5365750"/>
              <a:ext cx="11430" cy="387350"/>
            </a:xfrm>
            <a:custGeom>
              <a:avLst/>
              <a:gdLst/>
              <a:ahLst/>
              <a:cxnLst/>
              <a:rect l="l" t="t" r="r" b="b"/>
              <a:pathLst>
                <a:path w="11429" h="387350">
                  <a:moveTo>
                    <a:pt x="11430" y="0"/>
                  </a:moveTo>
                  <a:lnTo>
                    <a:pt x="5803" y="0"/>
                  </a:lnTo>
                  <a:lnTo>
                    <a:pt x="5803" y="43180"/>
                  </a:lnTo>
                  <a:lnTo>
                    <a:pt x="0" y="43180"/>
                  </a:lnTo>
                  <a:lnTo>
                    <a:pt x="0" y="345440"/>
                  </a:lnTo>
                  <a:lnTo>
                    <a:pt x="0" y="386080"/>
                  </a:lnTo>
                  <a:lnTo>
                    <a:pt x="63" y="387350"/>
                  </a:lnTo>
                  <a:lnTo>
                    <a:pt x="1422" y="387350"/>
                  </a:lnTo>
                  <a:lnTo>
                    <a:pt x="1422" y="386080"/>
                  </a:lnTo>
                  <a:lnTo>
                    <a:pt x="6451" y="386080"/>
                  </a:lnTo>
                  <a:lnTo>
                    <a:pt x="6451" y="345440"/>
                  </a:lnTo>
                  <a:lnTo>
                    <a:pt x="11430" y="345440"/>
                  </a:lnTo>
                  <a:lnTo>
                    <a:pt x="11430" y="431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89559" y="5328044"/>
              <a:ext cx="11430" cy="388620"/>
            </a:xfrm>
            <a:custGeom>
              <a:avLst/>
              <a:gdLst/>
              <a:ahLst/>
              <a:cxnLst/>
              <a:rect l="l" t="t" r="r" b="b"/>
              <a:pathLst>
                <a:path w="11429" h="388620">
                  <a:moveTo>
                    <a:pt x="11429" y="0"/>
                  </a:moveTo>
                  <a:lnTo>
                    <a:pt x="0" y="42961"/>
                  </a:lnTo>
                  <a:lnTo>
                    <a:pt x="0" y="388075"/>
                  </a:lnTo>
                  <a:lnTo>
                    <a:pt x="11429" y="3405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99720" y="5289856"/>
              <a:ext cx="11430" cy="384175"/>
            </a:xfrm>
            <a:custGeom>
              <a:avLst/>
              <a:gdLst/>
              <a:ahLst/>
              <a:cxnLst/>
              <a:rect l="l" t="t" r="r" b="b"/>
              <a:pathLst>
                <a:path w="11429" h="384175">
                  <a:moveTo>
                    <a:pt x="11429" y="0"/>
                  </a:moveTo>
                  <a:lnTo>
                    <a:pt x="0" y="42961"/>
                  </a:lnTo>
                  <a:lnTo>
                    <a:pt x="0" y="383999"/>
                  </a:lnTo>
                  <a:lnTo>
                    <a:pt x="11429" y="3364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09879" y="5251668"/>
              <a:ext cx="11430" cy="380365"/>
            </a:xfrm>
            <a:custGeom>
              <a:avLst/>
              <a:gdLst/>
              <a:ahLst/>
              <a:cxnLst/>
              <a:rect l="l" t="t" r="r" b="b"/>
              <a:pathLst>
                <a:path w="11429" h="380364">
                  <a:moveTo>
                    <a:pt x="11430" y="0"/>
                  </a:moveTo>
                  <a:lnTo>
                    <a:pt x="0" y="42961"/>
                  </a:lnTo>
                  <a:lnTo>
                    <a:pt x="0" y="379924"/>
                  </a:lnTo>
                  <a:lnTo>
                    <a:pt x="11430" y="3323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20040" y="5213481"/>
              <a:ext cx="11430" cy="375920"/>
            </a:xfrm>
            <a:custGeom>
              <a:avLst/>
              <a:gdLst/>
              <a:ahLst/>
              <a:cxnLst/>
              <a:rect l="l" t="t" r="r" b="b"/>
              <a:pathLst>
                <a:path w="11429" h="375920">
                  <a:moveTo>
                    <a:pt x="11430" y="0"/>
                  </a:moveTo>
                  <a:lnTo>
                    <a:pt x="0" y="42961"/>
                  </a:lnTo>
                  <a:lnTo>
                    <a:pt x="0" y="375848"/>
                  </a:lnTo>
                  <a:lnTo>
                    <a:pt x="11430" y="3283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30200" y="5175293"/>
              <a:ext cx="11430" cy="372110"/>
            </a:xfrm>
            <a:custGeom>
              <a:avLst/>
              <a:gdLst/>
              <a:ahLst/>
              <a:cxnLst/>
              <a:rect l="l" t="t" r="r" b="b"/>
              <a:pathLst>
                <a:path w="11429" h="372110">
                  <a:moveTo>
                    <a:pt x="11429" y="0"/>
                  </a:moveTo>
                  <a:lnTo>
                    <a:pt x="0" y="42961"/>
                  </a:lnTo>
                  <a:lnTo>
                    <a:pt x="0" y="371773"/>
                  </a:lnTo>
                  <a:lnTo>
                    <a:pt x="11429" y="324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40359" y="5137106"/>
              <a:ext cx="11430" cy="368300"/>
            </a:xfrm>
            <a:custGeom>
              <a:avLst/>
              <a:gdLst/>
              <a:ahLst/>
              <a:cxnLst/>
              <a:rect l="l" t="t" r="r" b="b"/>
              <a:pathLst>
                <a:path w="11429" h="368300">
                  <a:moveTo>
                    <a:pt x="11429" y="0"/>
                  </a:moveTo>
                  <a:lnTo>
                    <a:pt x="0" y="42961"/>
                  </a:lnTo>
                  <a:lnTo>
                    <a:pt x="0" y="367697"/>
                  </a:lnTo>
                  <a:lnTo>
                    <a:pt x="11429" y="3201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50520" y="5098918"/>
              <a:ext cx="11430" cy="363855"/>
            </a:xfrm>
            <a:custGeom>
              <a:avLst/>
              <a:gdLst/>
              <a:ahLst/>
              <a:cxnLst/>
              <a:rect l="l" t="t" r="r" b="b"/>
              <a:pathLst>
                <a:path w="11429" h="363854">
                  <a:moveTo>
                    <a:pt x="11429" y="0"/>
                  </a:moveTo>
                  <a:lnTo>
                    <a:pt x="0" y="42961"/>
                  </a:lnTo>
                  <a:lnTo>
                    <a:pt x="0" y="363621"/>
                  </a:lnTo>
                  <a:lnTo>
                    <a:pt x="11429" y="3160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60679" y="5060731"/>
              <a:ext cx="11430" cy="360045"/>
            </a:xfrm>
            <a:custGeom>
              <a:avLst/>
              <a:gdLst/>
              <a:ahLst/>
              <a:cxnLst/>
              <a:rect l="l" t="t" r="r" b="b"/>
              <a:pathLst>
                <a:path w="11429" h="360045">
                  <a:moveTo>
                    <a:pt x="11430" y="0"/>
                  </a:moveTo>
                  <a:lnTo>
                    <a:pt x="0" y="42961"/>
                  </a:lnTo>
                  <a:lnTo>
                    <a:pt x="0" y="359546"/>
                  </a:lnTo>
                  <a:lnTo>
                    <a:pt x="11430" y="312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70840" y="5022543"/>
              <a:ext cx="11430" cy="355600"/>
            </a:xfrm>
            <a:custGeom>
              <a:avLst/>
              <a:gdLst/>
              <a:ahLst/>
              <a:cxnLst/>
              <a:rect l="l" t="t" r="r" b="b"/>
              <a:pathLst>
                <a:path w="11429" h="355600">
                  <a:moveTo>
                    <a:pt x="11430" y="0"/>
                  </a:moveTo>
                  <a:lnTo>
                    <a:pt x="0" y="42961"/>
                  </a:lnTo>
                  <a:lnTo>
                    <a:pt x="0" y="355470"/>
                  </a:lnTo>
                  <a:lnTo>
                    <a:pt x="11430" y="3079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81000" y="4984355"/>
              <a:ext cx="11430" cy="351790"/>
            </a:xfrm>
            <a:custGeom>
              <a:avLst/>
              <a:gdLst/>
              <a:ahLst/>
              <a:cxnLst/>
              <a:rect l="l" t="t" r="r" b="b"/>
              <a:pathLst>
                <a:path w="11429" h="351789">
                  <a:moveTo>
                    <a:pt x="11429" y="0"/>
                  </a:moveTo>
                  <a:lnTo>
                    <a:pt x="0" y="42961"/>
                  </a:lnTo>
                  <a:lnTo>
                    <a:pt x="0" y="351395"/>
                  </a:lnTo>
                  <a:lnTo>
                    <a:pt x="11429" y="3038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91159" y="4946168"/>
              <a:ext cx="11430" cy="347345"/>
            </a:xfrm>
            <a:custGeom>
              <a:avLst/>
              <a:gdLst/>
              <a:ahLst/>
              <a:cxnLst/>
              <a:rect l="l" t="t" r="r" b="b"/>
              <a:pathLst>
                <a:path w="11429" h="347345">
                  <a:moveTo>
                    <a:pt x="11429" y="0"/>
                  </a:moveTo>
                  <a:lnTo>
                    <a:pt x="0" y="42961"/>
                  </a:lnTo>
                  <a:lnTo>
                    <a:pt x="0" y="347319"/>
                  </a:lnTo>
                  <a:lnTo>
                    <a:pt x="11429" y="299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01320" y="4907980"/>
              <a:ext cx="11430" cy="343535"/>
            </a:xfrm>
            <a:custGeom>
              <a:avLst/>
              <a:gdLst/>
              <a:ahLst/>
              <a:cxnLst/>
              <a:rect l="l" t="t" r="r" b="b"/>
              <a:pathLst>
                <a:path w="11429" h="343535">
                  <a:moveTo>
                    <a:pt x="11429" y="0"/>
                  </a:moveTo>
                  <a:lnTo>
                    <a:pt x="0" y="42961"/>
                  </a:lnTo>
                  <a:lnTo>
                    <a:pt x="0" y="343243"/>
                  </a:lnTo>
                  <a:lnTo>
                    <a:pt x="11429" y="2956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11480" y="4869793"/>
              <a:ext cx="11430" cy="339725"/>
            </a:xfrm>
            <a:custGeom>
              <a:avLst/>
              <a:gdLst/>
              <a:ahLst/>
              <a:cxnLst/>
              <a:rect l="l" t="t" r="r" b="b"/>
              <a:pathLst>
                <a:path w="11429" h="339725">
                  <a:moveTo>
                    <a:pt x="11429" y="0"/>
                  </a:moveTo>
                  <a:lnTo>
                    <a:pt x="0" y="42961"/>
                  </a:lnTo>
                  <a:lnTo>
                    <a:pt x="0" y="339168"/>
                  </a:lnTo>
                  <a:lnTo>
                    <a:pt x="11429" y="2916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21640" y="4831605"/>
              <a:ext cx="11430" cy="335280"/>
            </a:xfrm>
            <a:custGeom>
              <a:avLst/>
              <a:gdLst/>
              <a:ahLst/>
              <a:cxnLst/>
              <a:rect l="l" t="t" r="r" b="b"/>
              <a:pathLst>
                <a:path w="11429" h="335279">
                  <a:moveTo>
                    <a:pt x="11429" y="0"/>
                  </a:moveTo>
                  <a:lnTo>
                    <a:pt x="0" y="42961"/>
                  </a:lnTo>
                  <a:lnTo>
                    <a:pt x="0" y="335092"/>
                  </a:lnTo>
                  <a:lnTo>
                    <a:pt x="11429" y="287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31800" y="4793417"/>
              <a:ext cx="11430" cy="331470"/>
            </a:xfrm>
            <a:custGeom>
              <a:avLst/>
              <a:gdLst/>
              <a:ahLst/>
              <a:cxnLst/>
              <a:rect l="l" t="t" r="r" b="b"/>
              <a:pathLst>
                <a:path w="11429" h="331470">
                  <a:moveTo>
                    <a:pt x="11429" y="0"/>
                  </a:moveTo>
                  <a:lnTo>
                    <a:pt x="0" y="42961"/>
                  </a:lnTo>
                  <a:lnTo>
                    <a:pt x="0" y="331017"/>
                  </a:lnTo>
                  <a:lnTo>
                    <a:pt x="11429" y="2834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41959" y="4755230"/>
              <a:ext cx="11430" cy="327025"/>
            </a:xfrm>
            <a:custGeom>
              <a:avLst/>
              <a:gdLst/>
              <a:ahLst/>
              <a:cxnLst/>
              <a:rect l="l" t="t" r="r" b="b"/>
              <a:pathLst>
                <a:path w="11429" h="327025">
                  <a:moveTo>
                    <a:pt x="11430" y="0"/>
                  </a:moveTo>
                  <a:lnTo>
                    <a:pt x="0" y="42961"/>
                  </a:lnTo>
                  <a:lnTo>
                    <a:pt x="0" y="326941"/>
                  </a:lnTo>
                  <a:lnTo>
                    <a:pt x="11430" y="2793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52120" y="4719320"/>
              <a:ext cx="11430" cy="320040"/>
            </a:xfrm>
            <a:custGeom>
              <a:avLst/>
              <a:gdLst/>
              <a:ahLst/>
              <a:cxnLst/>
              <a:rect l="l" t="t" r="r" b="b"/>
              <a:pathLst>
                <a:path w="11429" h="320039">
                  <a:moveTo>
                    <a:pt x="11430" y="0"/>
                  </a:moveTo>
                  <a:lnTo>
                    <a:pt x="8318" y="0"/>
                  </a:lnTo>
                  <a:lnTo>
                    <a:pt x="8318" y="21590"/>
                  </a:lnTo>
                  <a:lnTo>
                    <a:pt x="2540" y="21590"/>
                  </a:lnTo>
                  <a:lnTo>
                    <a:pt x="2540" y="40640"/>
                  </a:lnTo>
                  <a:lnTo>
                    <a:pt x="0" y="40640"/>
                  </a:lnTo>
                  <a:lnTo>
                    <a:pt x="0" y="273050"/>
                  </a:lnTo>
                  <a:lnTo>
                    <a:pt x="0" y="320040"/>
                  </a:lnTo>
                  <a:lnTo>
                    <a:pt x="5778" y="320040"/>
                  </a:lnTo>
                  <a:lnTo>
                    <a:pt x="5778" y="273050"/>
                  </a:lnTo>
                  <a:lnTo>
                    <a:pt x="11430" y="273050"/>
                  </a:lnTo>
                  <a:lnTo>
                    <a:pt x="11430" y="40640"/>
                  </a:lnTo>
                  <a:lnTo>
                    <a:pt x="11430" y="2159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62280" y="4685927"/>
              <a:ext cx="11430" cy="311785"/>
            </a:xfrm>
            <a:custGeom>
              <a:avLst/>
              <a:gdLst/>
              <a:ahLst/>
              <a:cxnLst/>
              <a:rect l="l" t="t" r="r" b="b"/>
              <a:pathLst>
                <a:path w="11429" h="311785">
                  <a:moveTo>
                    <a:pt x="11429" y="0"/>
                  </a:moveTo>
                  <a:lnTo>
                    <a:pt x="0" y="38064"/>
                  </a:lnTo>
                  <a:lnTo>
                    <a:pt x="0" y="311717"/>
                  </a:lnTo>
                  <a:lnTo>
                    <a:pt x="11429" y="2641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72440" y="4652092"/>
              <a:ext cx="11430" cy="303530"/>
            </a:xfrm>
            <a:custGeom>
              <a:avLst/>
              <a:gdLst/>
              <a:ahLst/>
              <a:cxnLst/>
              <a:rect l="l" t="t" r="r" b="b"/>
              <a:pathLst>
                <a:path w="11429" h="303529">
                  <a:moveTo>
                    <a:pt x="11429" y="0"/>
                  </a:moveTo>
                  <a:lnTo>
                    <a:pt x="0" y="38064"/>
                  </a:lnTo>
                  <a:lnTo>
                    <a:pt x="0" y="303289"/>
                  </a:lnTo>
                  <a:lnTo>
                    <a:pt x="11429" y="25574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82600" y="4618257"/>
              <a:ext cx="11430" cy="295275"/>
            </a:xfrm>
            <a:custGeom>
              <a:avLst/>
              <a:gdLst/>
              <a:ahLst/>
              <a:cxnLst/>
              <a:rect l="l" t="t" r="r" b="b"/>
              <a:pathLst>
                <a:path w="11429" h="295275">
                  <a:moveTo>
                    <a:pt x="11429" y="0"/>
                  </a:moveTo>
                  <a:lnTo>
                    <a:pt x="0" y="38064"/>
                  </a:lnTo>
                  <a:lnTo>
                    <a:pt x="0" y="294861"/>
                  </a:lnTo>
                  <a:lnTo>
                    <a:pt x="11429" y="2473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92760" y="4584700"/>
              <a:ext cx="11430" cy="285750"/>
            </a:xfrm>
            <a:custGeom>
              <a:avLst/>
              <a:gdLst/>
              <a:ahLst/>
              <a:cxnLst/>
              <a:rect l="l" t="t" r="r" b="b"/>
              <a:pathLst>
                <a:path w="11429" h="285750">
                  <a:moveTo>
                    <a:pt x="11430" y="0"/>
                  </a:moveTo>
                  <a:lnTo>
                    <a:pt x="5626" y="0"/>
                  </a:lnTo>
                  <a:lnTo>
                    <a:pt x="5626" y="38100"/>
                  </a:lnTo>
                  <a:lnTo>
                    <a:pt x="0" y="38100"/>
                  </a:lnTo>
                  <a:lnTo>
                    <a:pt x="0" y="245110"/>
                  </a:lnTo>
                  <a:lnTo>
                    <a:pt x="0" y="275590"/>
                  </a:lnTo>
                  <a:lnTo>
                    <a:pt x="0" y="285750"/>
                  </a:lnTo>
                  <a:lnTo>
                    <a:pt x="1308" y="285750"/>
                  </a:lnTo>
                  <a:lnTo>
                    <a:pt x="1308" y="275590"/>
                  </a:lnTo>
                  <a:lnTo>
                    <a:pt x="6997" y="275590"/>
                  </a:lnTo>
                  <a:lnTo>
                    <a:pt x="6997" y="245110"/>
                  </a:lnTo>
                  <a:lnTo>
                    <a:pt x="11430" y="245110"/>
                  </a:lnTo>
                  <a:lnTo>
                    <a:pt x="11430" y="381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02919" y="4550587"/>
              <a:ext cx="11430" cy="283845"/>
            </a:xfrm>
            <a:custGeom>
              <a:avLst/>
              <a:gdLst/>
              <a:ahLst/>
              <a:cxnLst/>
              <a:rect l="l" t="t" r="r" b="b"/>
              <a:pathLst>
                <a:path w="11429" h="283845">
                  <a:moveTo>
                    <a:pt x="11429" y="0"/>
                  </a:moveTo>
                  <a:lnTo>
                    <a:pt x="0" y="38064"/>
                  </a:lnTo>
                  <a:lnTo>
                    <a:pt x="0" y="283711"/>
                  </a:lnTo>
                  <a:lnTo>
                    <a:pt x="11429" y="2447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13080" y="4520981"/>
              <a:ext cx="10160" cy="278765"/>
            </a:xfrm>
            <a:custGeom>
              <a:avLst/>
              <a:gdLst/>
              <a:ahLst/>
              <a:cxnLst/>
              <a:rect l="l" t="t" r="r" b="b"/>
              <a:pathLst>
                <a:path w="10159" h="278764">
                  <a:moveTo>
                    <a:pt x="10160" y="0"/>
                  </a:moveTo>
                  <a:lnTo>
                    <a:pt x="0" y="33835"/>
                  </a:lnTo>
                  <a:lnTo>
                    <a:pt x="0" y="278662"/>
                  </a:lnTo>
                  <a:lnTo>
                    <a:pt x="10160" y="24400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23240" y="4482917"/>
              <a:ext cx="11430" cy="282575"/>
            </a:xfrm>
            <a:custGeom>
              <a:avLst/>
              <a:gdLst/>
              <a:ahLst/>
              <a:cxnLst/>
              <a:rect l="l" t="t" r="r" b="b"/>
              <a:pathLst>
                <a:path w="11429" h="282575">
                  <a:moveTo>
                    <a:pt x="11429" y="0"/>
                  </a:moveTo>
                  <a:lnTo>
                    <a:pt x="0" y="38064"/>
                  </a:lnTo>
                  <a:lnTo>
                    <a:pt x="0" y="282072"/>
                  </a:lnTo>
                  <a:lnTo>
                    <a:pt x="11429" y="2430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33400" y="4449081"/>
              <a:ext cx="11430" cy="281305"/>
            </a:xfrm>
            <a:custGeom>
              <a:avLst/>
              <a:gdLst/>
              <a:ahLst/>
              <a:cxnLst/>
              <a:rect l="l" t="t" r="r" b="b"/>
              <a:pathLst>
                <a:path w="11429" h="281304">
                  <a:moveTo>
                    <a:pt x="11429" y="0"/>
                  </a:moveTo>
                  <a:lnTo>
                    <a:pt x="0" y="38064"/>
                  </a:lnTo>
                  <a:lnTo>
                    <a:pt x="0" y="281253"/>
                  </a:lnTo>
                  <a:lnTo>
                    <a:pt x="11429" y="24226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43559" y="4415246"/>
              <a:ext cx="11430" cy="280670"/>
            </a:xfrm>
            <a:custGeom>
              <a:avLst/>
              <a:gdLst/>
              <a:ahLst/>
              <a:cxnLst/>
              <a:rect l="l" t="t" r="r" b="b"/>
              <a:pathLst>
                <a:path w="11429" h="280670">
                  <a:moveTo>
                    <a:pt x="11430" y="0"/>
                  </a:moveTo>
                  <a:lnTo>
                    <a:pt x="0" y="38064"/>
                  </a:lnTo>
                  <a:lnTo>
                    <a:pt x="0" y="280433"/>
                  </a:lnTo>
                  <a:lnTo>
                    <a:pt x="11430" y="24144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53719" y="4385640"/>
              <a:ext cx="10160" cy="275590"/>
            </a:xfrm>
            <a:custGeom>
              <a:avLst/>
              <a:gdLst/>
              <a:ahLst/>
              <a:cxnLst/>
              <a:rect l="l" t="t" r="r" b="b"/>
              <a:pathLst>
                <a:path w="10159" h="275589">
                  <a:moveTo>
                    <a:pt x="10159" y="0"/>
                  </a:moveTo>
                  <a:lnTo>
                    <a:pt x="0" y="33835"/>
                  </a:lnTo>
                  <a:lnTo>
                    <a:pt x="0" y="275384"/>
                  </a:lnTo>
                  <a:lnTo>
                    <a:pt x="10159" y="24073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63880" y="4351805"/>
              <a:ext cx="10160" cy="274955"/>
            </a:xfrm>
            <a:custGeom>
              <a:avLst/>
              <a:gdLst/>
              <a:ahLst/>
              <a:cxnLst/>
              <a:rect l="l" t="t" r="r" b="b"/>
              <a:pathLst>
                <a:path w="10159" h="274954">
                  <a:moveTo>
                    <a:pt x="10160" y="0"/>
                  </a:moveTo>
                  <a:lnTo>
                    <a:pt x="0" y="33835"/>
                  </a:lnTo>
                  <a:lnTo>
                    <a:pt x="0" y="274565"/>
                  </a:lnTo>
                  <a:lnTo>
                    <a:pt x="10160" y="239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74040" y="4313740"/>
              <a:ext cx="11430" cy="278130"/>
            </a:xfrm>
            <a:custGeom>
              <a:avLst/>
              <a:gdLst/>
              <a:ahLst/>
              <a:cxnLst/>
              <a:rect l="l" t="t" r="r" b="b"/>
              <a:pathLst>
                <a:path w="11429" h="278129">
                  <a:moveTo>
                    <a:pt x="11429" y="0"/>
                  </a:moveTo>
                  <a:lnTo>
                    <a:pt x="0" y="38064"/>
                  </a:lnTo>
                  <a:lnTo>
                    <a:pt x="0" y="277975"/>
                  </a:lnTo>
                  <a:lnTo>
                    <a:pt x="11429" y="2389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84200" y="4279905"/>
              <a:ext cx="11430" cy="277495"/>
            </a:xfrm>
            <a:custGeom>
              <a:avLst/>
              <a:gdLst/>
              <a:ahLst/>
              <a:cxnLst/>
              <a:rect l="l" t="t" r="r" b="b"/>
              <a:pathLst>
                <a:path w="11429" h="277495">
                  <a:moveTo>
                    <a:pt x="11429" y="0"/>
                  </a:moveTo>
                  <a:lnTo>
                    <a:pt x="0" y="38064"/>
                  </a:lnTo>
                  <a:lnTo>
                    <a:pt x="0" y="277155"/>
                  </a:lnTo>
                  <a:lnTo>
                    <a:pt x="11429" y="2381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94359" y="4246070"/>
              <a:ext cx="11430" cy="276860"/>
            </a:xfrm>
            <a:custGeom>
              <a:avLst/>
              <a:gdLst/>
              <a:ahLst/>
              <a:cxnLst/>
              <a:rect l="l" t="t" r="r" b="b"/>
              <a:pathLst>
                <a:path w="11429" h="276860">
                  <a:moveTo>
                    <a:pt x="11430" y="0"/>
                  </a:moveTo>
                  <a:lnTo>
                    <a:pt x="0" y="38064"/>
                  </a:lnTo>
                  <a:lnTo>
                    <a:pt x="0" y="276336"/>
                  </a:lnTo>
                  <a:lnTo>
                    <a:pt x="11430" y="2373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604519" y="4216465"/>
              <a:ext cx="10160" cy="271780"/>
            </a:xfrm>
            <a:custGeom>
              <a:avLst/>
              <a:gdLst/>
              <a:ahLst/>
              <a:cxnLst/>
              <a:rect l="l" t="t" r="r" b="b"/>
              <a:pathLst>
                <a:path w="10159" h="271779">
                  <a:moveTo>
                    <a:pt x="10159" y="0"/>
                  </a:moveTo>
                  <a:lnTo>
                    <a:pt x="0" y="33835"/>
                  </a:lnTo>
                  <a:lnTo>
                    <a:pt x="0" y="271287"/>
                  </a:lnTo>
                  <a:lnTo>
                    <a:pt x="10159" y="2366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14680" y="4182629"/>
              <a:ext cx="10160" cy="270510"/>
            </a:xfrm>
            <a:custGeom>
              <a:avLst/>
              <a:gdLst/>
              <a:ahLst/>
              <a:cxnLst/>
              <a:rect l="l" t="t" r="r" b="b"/>
              <a:pathLst>
                <a:path w="10159" h="270510">
                  <a:moveTo>
                    <a:pt x="10160" y="0"/>
                  </a:moveTo>
                  <a:lnTo>
                    <a:pt x="0" y="33835"/>
                  </a:lnTo>
                  <a:lnTo>
                    <a:pt x="0" y="270468"/>
                  </a:lnTo>
                  <a:lnTo>
                    <a:pt x="10160" y="2358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24840" y="4148794"/>
              <a:ext cx="10160" cy="269875"/>
            </a:xfrm>
            <a:custGeom>
              <a:avLst/>
              <a:gdLst/>
              <a:ahLst/>
              <a:cxnLst/>
              <a:rect l="l" t="t" r="r" b="b"/>
              <a:pathLst>
                <a:path w="10159" h="269875">
                  <a:moveTo>
                    <a:pt x="10159" y="0"/>
                  </a:moveTo>
                  <a:lnTo>
                    <a:pt x="0" y="33835"/>
                  </a:lnTo>
                  <a:lnTo>
                    <a:pt x="0" y="269648"/>
                  </a:lnTo>
                  <a:lnTo>
                    <a:pt x="10159" y="23499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35000" y="4110730"/>
              <a:ext cx="11430" cy="273685"/>
            </a:xfrm>
            <a:custGeom>
              <a:avLst/>
              <a:gdLst/>
              <a:ahLst/>
              <a:cxnLst/>
              <a:rect l="l" t="t" r="r" b="b"/>
              <a:pathLst>
                <a:path w="11429" h="273685">
                  <a:moveTo>
                    <a:pt x="11429" y="0"/>
                  </a:moveTo>
                  <a:lnTo>
                    <a:pt x="0" y="38064"/>
                  </a:lnTo>
                  <a:lnTo>
                    <a:pt x="0" y="273058"/>
                  </a:lnTo>
                  <a:lnTo>
                    <a:pt x="11429" y="2340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45159" y="4081124"/>
              <a:ext cx="10160" cy="268605"/>
            </a:xfrm>
            <a:custGeom>
              <a:avLst/>
              <a:gdLst/>
              <a:ahLst/>
              <a:cxnLst/>
              <a:rect l="l" t="t" r="r" b="b"/>
              <a:pathLst>
                <a:path w="10159" h="268604">
                  <a:moveTo>
                    <a:pt x="10160" y="0"/>
                  </a:moveTo>
                  <a:lnTo>
                    <a:pt x="0" y="33835"/>
                  </a:lnTo>
                  <a:lnTo>
                    <a:pt x="0" y="268009"/>
                  </a:lnTo>
                  <a:lnTo>
                    <a:pt x="10160" y="2333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55319" y="4047289"/>
              <a:ext cx="10160" cy="267335"/>
            </a:xfrm>
            <a:custGeom>
              <a:avLst/>
              <a:gdLst/>
              <a:ahLst/>
              <a:cxnLst/>
              <a:rect l="l" t="t" r="r" b="b"/>
              <a:pathLst>
                <a:path w="10159" h="267335">
                  <a:moveTo>
                    <a:pt x="10159" y="0"/>
                  </a:moveTo>
                  <a:lnTo>
                    <a:pt x="0" y="33835"/>
                  </a:lnTo>
                  <a:lnTo>
                    <a:pt x="0" y="267190"/>
                  </a:lnTo>
                  <a:lnTo>
                    <a:pt x="10159" y="232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65480" y="4013453"/>
              <a:ext cx="10160" cy="266700"/>
            </a:xfrm>
            <a:custGeom>
              <a:avLst/>
              <a:gdLst/>
              <a:ahLst/>
              <a:cxnLst/>
              <a:rect l="l" t="t" r="r" b="b"/>
              <a:pathLst>
                <a:path w="10159" h="266700">
                  <a:moveTo>
                    <a:pt x="10160" y="0"/>
                  </a:moveTo>
                  <a:lnTo>
                    <a:pt x="0" y="33835"/>
                  </a:lnTo>
                  <a:lnTo>
                    <a:pt x="0" y="266370"/>
                  </a:lnTo>
                  <a:lnTo>
                    <a:pt x="10160" y="2317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75640" y="3979618"/>
              <a:ext cx="10160" cy="266065"/>
            </a:xfrm>
            <a:custGeom>
              <a:avLst/>
              <a:gdLst/>
              <a:ahLst/>
              <a:cxnLst/>
              <a:rect l="l" t="t" r="r" b="b"/>
              <a:pathLst>
                <a:path w="10159" h="266064">
                  <a:moveTo>
                    <a:pt x="10159" y="0"/>
                  </a:moveTo>
                  <a:lnTo>
                    <a:pt x="0" y="33835"/>
                  </a:lnTo>
                  <a:lnTo>
                    <a:pt x="0" y="265551"/>
                  </a:lnTo>
                  <a:lnTo>
                    <a:pt x="10159" y="2308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85800" y="3941554"/>
              <a:ext cx="11430" cy="269240"/>
            </a:xfrm>
            <a:custGeom>
              <a:avLst/>
              <a:gdLst/>
              <a:ahLst/>
              <a:cxnLst/>
              <a:rect l="l" t="t" r="r" b="b"/>
              <a:pathLst>
                <a:path w="11429" h="269239">
                  <a:moveTo>
                    <a:pt x="11429" y="0"/>
                  </a:moveTo>
                  <a:lnTo>
                    <a:pt x="0" y="38064"/>
                  </a:lnTo>
                  <a:lnTo>
                    <a:pt x="0" y="268960"/>
                  </a:lnTo>
                  <a:lnTo>
                    <a:pt x="11429" y="2299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95959" y="3911948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10160" y="0"/>
                  </a:moveTo>
                  <a:lnTo>
                    <a:pt x="0" y="33835"/>
                  </a:lnTo>
                  <a:lnTo>
                    <a:pt x="0" y="263912"/>
                  </a:lnTo>
                  <a:lnTo>
                    <a:pt x="10160" y="2292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06119" y="3878113"/>
              <a:ext cx="10160" cy="263525"/>
            </a:xfrm>
            <a:custGeom>
              <a:avLst/>
              <a:gdLst/>
              <a:ahLst/>
              <a:cxnLst/>
              <a:rect l="l" t="t" r="r" b="b"/>
              <a:pathLst>
                <a:path w="10159" h="263525">
                  <a:moveTo>
                    <a:pt x="10159" y="0"/>
                  </a:moveTo>
                  <a:lnTo>
                    <a:pt x="0" y="33835"/>
                  </a:lnTo>
                  <a:lnTo>
                    <a:pt x="0" y="263092"/>
                  </a:lnTo>
                  <a:lnTo>
                    <a:pt x="10159" y="2284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16280" y="3844278"/>
              <a:ext cx="10160" cy="262890"/>
            </a:xfrm>
            <a:custGeom>
              <a:avLst/>
              <a:gdLst/>
              <a:ahLst/>
              <a:cxnLst/>
              <a:rect l="l" t="t" r="r" b="b"/>
              <a:pathLst>
                <a:path w="10159" h="262889">
                  <a:moveTo>
                    <a:pt x="10160" y="0"/>
                  </a:moveTo>
                  <a:lnTo>
                    <a:pt x="0" y="33835"/>
                  </a:lnTo>
                  <a:lnTo>
                    <a:pt x="0" y="262273"/>
                  </a:lnTo>
                  <a:lnTo>
                    <a:pt x="10160" y="2276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26440" y="3813809"/>
              <a:ext cx="10160" cy="257810"/>
            </a:xfrm>
            <a:custGeom>
              <a:avLst/>
              <a:gdLst/>
              <a:ahLst/>
              <a:cxnLst/>
              <a:rect l="l" t="t" r="r" b="b"/>
              <a:pathLst>
                <a:path w="10159" h="257810">
                  <a:moveTo>
                    <a:pt x="10160" y="0"/>
                  </a:moveTo>
                  <a:lnTo>
                    <a:pt x="6908" y="0"/>
                  </a:lnTo>
                  <a:lnTo>
                    <a:pt x="6908" y="17780"/>
                  </a:lnTo>
                  <a:lnTo>
                    <a:pt x="0" y="17780"/>
                  </a:lnTo>
                  <a:lnTo>
                    <a:pt x="0" y="223520"/>
                  </a:lnTo>
                  <a:lnTo>
                    <a:pt x="0" y="257810"/>
                  </a:lnTo>
                  <a:lnTo>
                    <a:pt x="5105" y="257810"/>
                  </a:lnTo>
                  <a:lnTo>
                    <a:pt x="5105" y="223520"/>
                  </a:lnTo>
                  <a:lnTo>
                    <a:pt x="10160" y="223520"/>
                  </a:lnTo>
                  <a:lnTo>
                    <a:pt x="10160" y="177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36600" y="3784263"/>
              <a:ext cx="10160" cy="253365"/>
            </a:xfrm>
            <a:custGeom>
              <a:avLst/>
              <a:gdLst/>
              <a:ahLst/>
              <a:cxnLst/>
              <a:rect l="l" t="t" r="r" b="b"/>
              <a:pathLst>
                <a:path w="10159" h="253364">
                  <a:moveTo>
                    <a:pt x="10159" y="0"/>
                  </a:moveTo>
                  <a:lnTo>
                    <a:pt x="0" y="29123"/>
                  </a:lnTo>
                  <a:lnTo>
                    <a:pt x="0" y="252978"/>
                  </a:lnTo>
                  <a:lnTo>
                    <a:pt x="10159" y="21832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46760" y="3755389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60" y="0"/>
                  </a:moveTo>
                  <a:lnTo>
                    <a:pt x="4965" y="0"/>
                  </a:lnTo>
                  <a:lnTo>
                    <a:pt x="4965" y="29210"/>
                  </a:lnTo>
                  <a:lnTo>
                    <a:pt x="0" y="29210"/>
                  </a:lnTo>
                  <a:lnTo>
                    <a:pt x="0" y="215900"/>
                  </a:lnTo>
                  <a:lnTo>
                    <a:pt x="0" y="229870"/>
                  </a:lnTo>
                  <a:lnTo>
                    <a:pt x="0" y="247650"/>
                  </a:lnTo>
                  <a:lnTo>
                    <a:pt x="2463" y="247650"/>
                  </a:lnTo>
                  <a:lnTo>
                    <a:pt x="2463" y="229870"/>
                  </a:lnTo>
                  <a:lnTo>
                    <a:pt x="7518" y="229870"/>
                  </a:lnTo>
                  <a:lnTo>
                    <a:pt x="7518" y="215900"/>
                  </a:lnTo>
                  <a:lnTo>
                    <a:pt x="10160" y="215900"/>
                  </a:lnTo>
                  <a:lnTo>
                    <a:pt x="10160" y="292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56919" y="3726016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718"/>
                  </a:lnTo>
                  <a:lnTo>
                    <a:pt x="10159" y="21566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67080" y="3696892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4790"/>
                  </a:lnTo>
                  <a:lnTo>
                    <a:pt x="10160" y="21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77240" y="3667768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863"/>
                  </a:lnTo>
                  <a:lnTo>
                    <a:pt x="10159" y="21581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87400" y="3638644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935"/>
                  </a:lnTo>
                  <a:lnTo>
                    <a:pt x="10159" y="2158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97559" y="3609521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08"/>
                  </a:lnTo>
                  <a:lnTo>
                    <a:pt x="10160" y="2159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07719" y="3580397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80"/>
                  </a:lnTo>
                  <a:lnTo>
                    <a:pt x="10160" y="216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17880" y="355127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153"/>
                  </a:lnTo>
                  <a:lnTo>
                    <a:pt x="10159" y="2161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28039" y="3522149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26"/>
                  </a:lnTo>
                  <a:lnTo>
                    <a:pt x="10159" y="216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38200" y="3493025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98"/>
                  </a:lnTo>
                  <a:lnTo>
                    <a:pt x="10159" y="2162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48360" y="3463902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371"/>
                  </a:lnTo>
                  <a:lnTo>
                    <a:pt x="10159" y="21631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58519" y="3434778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60" y="0"/>
                  </a:moveTo>
                  <a:lnTo>
                    <a:pt x="0" y="29123"/>
                  </a:lnTo>
                  <a:lnTo>
                    <a:pt x="0" y="245443"/>
                  </a:lnTo>
                  <a:lnTo>
                    <a:pt x="10160" y="2163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68680" y="3405654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16"/>
                  </a:lnTo>
                  <a:lnTo>
                    <a:pt x="10159" y="2164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78839" y="3376530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88"/>
                  </a:lnTo>
                  <a:lnTo>
                    <a:pt x="10159" y="2165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89000" y="3347406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661"/>
                  </a:lnTo>
                  <a:lnTo>
                    <a:pt x="10159" y="2166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99160" y="331828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733"/>
                  </a:lnTo>
                  <a:lnTo>
                    <a:pt x="10159" y="21668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09319" y="3289159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60" y="0"/>
                  </a:moveTo>
                  <a:lnTo>
                    <a:pt x="0" y="29123"/>
                  </a:lnTo>
                  <a:lnTo>
                    <a:pt x="0" y="245806"/>
                  </a:lnTo>
                  <a:lnTo>
                    <a:pt x="10160" y="2167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19480" y="3260035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878"/>
                  </a:lnTo>
                  <a:lnTo>
                    <a:pt x="10159" y="2168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29639" y="3230911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951"/>
                  </a:lnTo>
                  <a:lnTo>
                    <a:pt x="10159" y="21690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39800" y="3201787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024"/>
                  </a:lnTo>
                  <a:lnTo>
                    <a:pt x="10159" y="21697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48689" y="3172664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49728"/>
                  </a:lnTo>
                  <a:lnTo>
                    <a:pt x="11429" y="2170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58850" y="3143540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49800"/>
                  </a:lnTo>
                  <a:lnTo>
                    <a:pt x="11430" y="2171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70280" y="3114416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241"/>
                  </a:lnTo>
                  <a:lnTo>
                    <a:pt x="10159" y="2171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80439" y="3085292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314"/>
                  </a:lnTo>
                  <a:lnTo>
                    <a:pt x="10159" y="2172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90600" y="3056168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386"/>
                  </a:lnTo>
                  <a:lnTo>
                    <a:pt x="10159" y="2173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99489" y="3027045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50090"/>
                  </a:lnTo>
                  <a:lnTo>
                    <a:pt x="11429" y="21740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09650" y="2997921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50163"/>
                  </a:lnTo>
                  <a:lnTo>
                    <a:pt x="11430" y="2174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021080" y="2968797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04"/>
                  </a:lnTo>
                  <a:lnTo>
                    <a:pt x="10159" y="2175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031239" y="2939673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77"/>
                  </a:lnTo>
                  <a:lnTo>
                    <a:pt x="10159" y="2176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040130" y="2910549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380"/>
                  </a:lnTo>
                  <a:lnTo>
                    <a:pt x="11429" y="21769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050289" y="2881426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453"/>
                  </a:lnTo>
                  <a:lnTo>
                    <a:pt x="11429" y="2177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60450" y="2852302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26"/>
                  </a:lnTo>
                  <a:lnTo>
                    <a:pt x="11430" y="21784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070610" y="2823178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98"/>
                  </a:lnTo>
                  <a:lnTo>
                    <a:pt x="11430" y="21791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082039" y="2794054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59" y="0"/>
                  </a:moveTo>
                  <a:lnTo>
                    <a:pt x="0" y="29123"/>
                  </a:lnTo>
                  <a:lnTo>
                    <a:pt x="0" y="247039"/>
                  </a:lnTo>
                  <a:lnTo>
                    <a:pt x="10159" y="2179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090930" y="2764930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743"/>
                  </a:lnTo>
                  <a:lnTo>
                    <a:pt x="11429" y="2180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101089" y="2735807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816"/>
                  </a:lnTo>
                  <a:lnTo>
                    <a:pt x="11429" y="2181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111250" y="2706683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888"/>
                  </a:lnTo>
                  <a:lnTo>
                    <a:pt x="11430" y="2182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121410" y="267755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961"/>
                  </a:lnTo>
                  <a:lnTo>
                    <a:pt x="11430" y="2182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131569" y="2648435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033"/>
                  </a:lnTo>
                  <a:lnTo>
                    <a:pt x="11430" y="21835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141730" y="2619311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06"/>
                  </a:lnTo>
                  <a:lnTo>
                    <a:pt x="11429" y="2184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151889" y="2590188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79"/>
                  </a:lnTo>
                  <a:lnTo>
                    <a:pt x="11429" y="2184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162050" y="2561064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251"/>
                  </a:lnTo>
                  <a:lnTo>
                    <a:pt x="11430" y="2185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172210" y="2531940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24"/>
                  </a:lnTo>
                  <a:lnTo>
                    <a:pt x="11430" y="2186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182369" y="2502816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96"/>
                  </a:lnTo>
                  <a:lnTo>
                    <a:pt x="11430" y="21871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192530" y="247369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469"/>
                  </a:lnTo>
                  <a:lnTo>
                    <a:pt x="11429" y="2187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202689" y="244456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541"/>
                  </a:lnTo>
                  <a:lnTo>
                    <a:pt x="11429" y="2188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212850" y="2386329"/>
              <a:ext cx="21590" cy="281305"/>
            </a:xfrm>
            <a:custGeom>
              <a:avLst/>
              <a:gdLst/>
              <a:ahLst/>
              <a:cxnLst/>
              <a:rect l="l" t="t" r="r" b="b"/>
              <a:pathLst>
                <a:path w="21590" h="281305">
                  <a:moveTo>
                    <a:pt x="21590" y="0"/>
                  </a:moveTo>
                  <a:lnTo>
                    <a:pt x="11430" y="29121"/>
                  </a:lnTo>
                  <a:lnTo>
                    <a:pt x="10160" y="32766"/>
                  </a:lnTo>
                  <a:lnTo>
                    <a:pt x="0" y="61887"/>
                  </a:lnTo>
                  <a:lnTo>
                    <a:pt x="0" y="280733"/>
                  </a:lnTo>
                  <a:lnTo>
                    <a:pt x="10160" y="251688"/>
                  </a:lnTo>
                  <a:lnTo>
                    <a:pt x="11430" y="248056"/>
                  </a:lnTo>
                  <a:lnTo>
                    <a:pt x="21590" y="218998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233169" y="2357197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759"/>
                  </a:lnTo>
                  <a:lnTo>
                    <a:pt x="11430" y="21907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243330" y="2328073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832"/>
                  </a:lnTo>
                  <a:lnTo>
                    <a:pt x="11429" y="2191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253489" y="229894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904"/>
                  </a:lnTo>
                  <a:lnTo>
                    <a:pt x="11429" y="21922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263650" y="2269826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977"/>
                  </a:lnTo>
                  <a:lnTo>
                    <a:pt x="11430" y="2192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273810" y="224070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2049"/>
                  </a:lnTo>
                  <a:lnTo>
                    <a:pt x="11430" y="2193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283970" y="221233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9613" y="0"/>
                  </a:lnTo>
                  <a:lnTo>
                    <a:pt x="9613" y="10160"/>
                  </a:lnTo>
                  <a:lnTo>
                    <a:pt x="3848" y="10160"/>
                  </a:lnTo>
                  <a:lnTo>
                    <a:pt x="3848" y="31750"/>
                  </a:lnTo>
                  <a:lnTo>
                    <a:pt x="0" y="31750"/>
                  </a:lnTo>
                  <a:lnTo>
                    <a:pt x="0" y="218440"/>
                  </a:lnTo>
                  <a:lnTo>
                    <a:pt x="0" y="251460"/>
                  </a:lnTo>
                  <a:lnTo>
                    <a:pt x="5727" y="251460"/>
                  </a:lnTo>
                  <a:lnTo>
                    <a:pt x="5727" y="218440"/>
                  </a:lnTo>
                  <a:lnTo>
                    <a:pt x="11430" y="218440"/>
                  </a:lnTo>
                  <a:lnTo>
                    <a:pt x="11430" y="31750"/>
                  </a:lnTo>
                  <a:lnTo>
                    <a:pt x="11430" y="10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294130" y="2187073"/>
              <a:ext cx="11430" cy="247650"/>
            </a:xfrm>
            <a:custGeom>
              <a:avLst/>
              <a:gdLst/>
              <a:ahLst/>
              <a:cxnLst/>
              <a:rect l="l" t="t" r="r" b="b"/>
              <a:pathLst>
                <a:path w="11430" h="247650">
                  <a:moveTo>
                    <a:pt x="11429" y="0"/>
                  </a:moveTo>
                  <a:lnTo>
                    <a:pt x="0" y="28985"/>
                  </a:lnTo>
                  <a:lnTo>
                    <a:pt x="0" y="247575"/>
                  </a:lnTo>
                  <a:lnTo>
                    <a:pt x="11429" y="214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304289" y="2161309"/>
              <a:ext cx="11430" cy="244475"/>
            </a:xfrm>
            <a:custGeom>
              <a:avLst/>
              <a:gdLst/>
              <a:ahLst/>
              <a:cxnLst/>
              <a:rect l="l" t="t" r="r" b="b"/>
              <a:pathLst>
                <a:path w="11430" h="244475">
                  <a:moveTo>
                    <a:pt x="11429" y="0"/>
                  </a:moveTo>
                  <a:lnTo>
                    <a:pt x="0" y="28985"/>
                  </a:lnTo>
                  <a:lnTo>
                    <a:pt x="0" y="244288"/>
                  </a:lnTo>
                  <a:lnTo>
                    <a:pt x="11429" y="2116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314450" y="2136139"/>
              <a:ext cx="11430" cy="240029"/>
            </a:xfrm>
            <a:custGeom>
              <a:avLst/>
              <a:gdLst/>
              <a:ahLst/>
              <a:cxnLst/>
              <a:rect l="l" t="t" r="r" b="b"/>
              <a:pathLst>
                <a:path w="11430" h="240030">
                  <a:moveTo>
                    <a:pt x="11430" y="0"/>
                  </a:moveTo>
                  <a:lnTo>
                    <a:pt x="5676" y="0"/>
                  </a:lnTo>
                  <a:lnTo>
                    <a:pt x="5676" y="27940"/>
                  </a:lnTo>
                  <a:lnTo>
                    <a:pt x="0" y="27940"/>
                  </a:lnTo>
                  <a:lnTo>
                    <a:pt x="0" y="209550"/>
                  </a:lnTo>
                  <a:lnTo>
                    <a:pt x="0" y="222250"/>
                  </a:lnTo>
                  <a:lnTo>
                    <a:pt x="0" y="240030"/>
                  </a:lnTo>
                  <a:lnTo>
                    <a:pt x="3238" y="240030"/>
                  </a:lnTo>
                  <a:lnTo>
                    <a:pt x="3238" y="222250"/>
                  </a:lnTo>
                  <a:lnTo>
                    <a:pt x="8839" y="222250"/>
                  </a:lnTo>
                  <a:lnTo>
                    <a:pt x="8839" y="209550"/>
                  </a:lnTo>
                  <a:lnTo>
                    <a:pt x="11430" y="209550"/>
                  </a:lnTo>
                  <a:lnTo>
                    <a:pt x="11430" y="279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324610" y="2109780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912"/>
                  </a:lnTo>
                  <a:lnTo>
                    <a:pt x="11430" y="20982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334769" y="2084016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816"/>
                  </a:lnTo>
                  <a:lnTo>
                    <a:pt x="11430" y="209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344930" y="2058251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721"/>
                  </a:lnTo>
                  <a:lnTo>
                    <a:pt x="11429" y="2096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355089" y="2032487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626"/>
                  </a:lnTo>
                  <a:lnTo>
                    <a:pt x="11429" y="2095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365250" y="2006722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531"/>
                  </a:lnTo>
                  <a:lnTo>
                    <a:pt x="11430" y="2094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375410" y="1980958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436"/>
                  </a:lnTo>
                  <a:lnTo>
                    <a:pt x="11430" y="2093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385569" y="1955193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341"/>
                  </a:lnTo>
                  <a:lnTo>
                    <a:pt x="11430" y="2092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395730" y="1929429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245"/>
                  </a:lnTo>
                  <a:lnTo>
                    <a:pt x="11429" y="209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405889" y="1903665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150"/>
                  </a:lnTo>
                  <a:lnTo>
                    <a:pt x="11429" y="2090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416050" y="1877900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8055"/>
                  </a:lnTo>
                  <a:lnTo>
                    <a:pt x="11430" y="208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426210" y="1852135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960"/>
                  </a:lnTo>
                  <a:lnTo>
                    <a:pt x="11430" y="2088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436369" y="1826371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865"/>
                  </a:lnTo>
                  <a:lnTo>
                    <a:pt x="11430" y="2087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446530" y="1800607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770"/>
                  </a:lnTo>
                  <a:lnTo>
                    <a:pt x="11429" y="2086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456689" y="1774842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674"/>
                  </a:lnTo>
                  <a:lnTo>
                    <a:pt x="11429" y="2085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466850" y="1749078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579"/>
                  </a:lnTo>
                  <a:lnTo>
                    <a:pt x="11430" y="20848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477010" y="1723313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484"/>
                  </a:lnTo>
                  <a:lnTo>
                    <a:pt x="11430" y="20839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487169" y="1700769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4168"/>
                  </a:lnTo>
                  <a:lnTo>
                    <a:pt x="10160" y="2083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497330" y="1675005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59" y="0"/>
                  </a:moveTo>
                  <a:lnTo>
                    <a:pt x="0" y="25764"/>
                  </a:lnTo>
                  <a:lnTo>
                    <a:pt x="0" y="234073"/>
                  </a:lnTo>
                  <a:lnTo>
                    <a:pt x="10159" y="2082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507489" y="1646020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29" y="0"/>
                  </a:moveTo>
                  <a:lnTo>
                    <a:pt x="0" y="28985"/>
                  </a:lnTo>
                  <a:lnTo>
                    <a:pt x="0" y="237199"/>
                  </a:lnTo>
                  <a:lnTo>
                    <a:pt x="11429" y="2081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517650" y="1620255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103"/>
                  </a:lnTo>
                  <a:lnTo>
                    <a:pt x="11430" y="20801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527810" y="1594491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008"/>
                  </a:lnTo>
                  <a:lnTo>
                    <a:pt x="11430" y="207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537969" y="1571947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3693"/>
                  </a:lnTo>
                  <a:lnTo>
                    <a:pt x="10160" y="2078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548130" y="1546183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597"/>
                  </a:lnTo>
                  <a:lnTo>
                    <a:pt x="10159" y="20773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558289" y="1517198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723"/>
                  </a:lnTo>
                  <a:lnTo>
                    <a:pt x="11429" y="2076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568450" y="1491433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30" y="0"/>
                  </a:moveTo>
                  <a:lnTo>
                    <a:pt x="0" y="28985"/>
                  </a:lnTo>
                  <a:lnTo>
                    <a:pt x="0" y="236628"/>
                  </a:lnTo>
                  <a:lnTo>
                    <a:pt x="11430" y="2075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578610" y="1468889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312"/>
                  </a:lnTo>
                  <a:lnTo>
                    <a:pt x="10159" y="20745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88769" y="1443125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60" y="0"/>
                  </a:moveTo>
                  <a:lnTo>
                    <a:pt x="0" y="25764"/>
                  </a:lnTo>
                  <a:lnTo>
                    <a:pt x="0" y="233217"/>
                  </a:lnTo>
                  <a:lnTo>
                    <a:pt x="10160" y="2073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598930" y="1417360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122"/>
                  </a:lnTo>
                  <a:lnTo>
                    <a:pt x="10159" y="20726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609089" y="1388375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247"/>
                  </a:lnTo>
                  <a:lnTo>
                    <a:pt x="11429" y="2071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619250" y="1362611"/>
              <a:ext cx="11430" cy="236220"/>
            </a:xfrm>
            <a:custGeom>
              <a:avLst/>
              <a:gdLst/>
              <a:ahLst/>
              <a:cxnLst/>
              <a:rect l="l" t="t" r="r" b="b"/>
              <a:pathLst>
                <a:path w="11430" h="236219">
                  <a:moveTo>
                    <a:pt x="11430" y="0"/>
                  </a:moveTo>
                  <a:lnTo>
                    <a:pt x="0" y="28985"/>
                  </a:lnTo>
                  <a:lnTo>
                    <a:pt x="0" y="236152"/>
                  </a:lnTo>
                  <a:lnTo>
                    <a:pt x="11430" y="2070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29410" y="1340067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836"/>
                  </a:lnTo>
                  <a:lnTo>
                    <a:pt x="10159" y="2069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639570" y="1314303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741"/>
                  </a:lnTo>
                  <a:lnTo>
                    <a:pt x="10160" y="20688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649729" y="1288538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646"/>
                  </a:lnTo>
                  <a:lnTo>
                    <a:pt x="10159" y="2067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659889" y="1262774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551"/>
                  </a:lnTo>
                  <a:lnTo>
                    <a:pt x="10160" y="2066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670050" y="1237009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455"/>
                  </a:lnTo>
                  <a:lnTo>
                    <a:pt x="10160" y="206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680210" y="1211245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360"/>
                  </a:lnTo>
                  <a:lnTo>
                    <a:pt x="10159" y="2065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690370" y="1185480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265"/>
                  </a:lnTo>
                  <a:lnTo>
                    <a:pt x="10160" y="2064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700529" y="1159716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170"/>
                  </a:lnTo>
                  <a:lnTo>
                    <a:pt x="10159" y="2063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710689" y="113395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075"/>
                  </a:lnTo>
                  <a:lnTo>
                    <a:pt x="10160" y="2062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720850" y="1108187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980"/>
                  </a:lnTo>
                  <a:lnTo>
                    <a:pt x="10160" y="2061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731010" y="108242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1884"/>
                  </a:lnTo>
                  <a:lnTo>
                    <a:pt x="10159" y="2060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741170" y="1056658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789"/>
                  </a:lnTo>
                  <a:lnTo>
                    <a:pt x="10160" y="2059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751329" y="1030894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694"/>
                  </a:lnTo>
                  <a:lnTo>
                    <a:pt x="10159" y="2058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761489" y="1005129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99"/>
                  </a:lnTo>
                  <a:lnTo>
                    <a:pt x="10160" y="20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771650" y="979365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04"/>
                  </a:lnTo>
                  <a:lnTo>
                    <a:pt x="10160" y="2056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781810" y="953600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408"/>
                  </a:lnTo>
                  <a:lnTo>
                    <a:pt x="10159" y="2055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791970" y="927836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313"/>
                  </a:lnTo>
                  <a:lnTo>
                    <a:pt x="10160" y="2054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802129" y="902071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218"/>
                  </a:lnTo>
                  <a:lnTo>
                    <a:pt x="10159" y="2053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812289" y="876307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123"/>
                  </a:lnTo>
                  <a:lnTo>
                    <a:pt x="10160" y="20526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822450" y="850542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028"/>
                  </a:lnTo>
                  <a:lnTo>
                    <a:pt x="10160" y="2051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832610" y="824778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933"/>
                  </a:lnTo>
                  <a:lnTo>
                    <a:pt x="10159" y="2050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842770" y="799014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0837"/>
                  </a:lnTo>
                  <a:lnTo>
                    <a:pt x="10160" y="204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852929" y="773249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742"/>
                  </a:lnTo>
                  <a:lnTo>
                    <a:pt x="10159" y="2046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863089" y="747485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430"/>
                  </a:lnTo>
                  <a:lnTo>
                    <a:pt x="10160" y="2043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873250" y="721720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086"/>
                  </a:lnTo>
                  <a:lnTo>
                    <a:pt x="10160" y="203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883410" y="695956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59" y="0"/>
                  </a:moveTo>
                  <a:lnTo>
                    <a:pt x="0" y="25764"/>
                  </a:lnTo>
                  <a:lnTo>
                    <a:pt x="0" y="229742"/>
                  </a:lnTo>
                  <a:lnTo>
                    <a:pt x="10159" y="2036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893570" y="670191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60" y="0"/>
                  </a:moveTo>
                  <a:lnTo>
                    <a:pt x="0" y="25764"/>
                  </a:lnTo>
                  <a:lnTo>
                    <a:pt x="0" y="229399"/>
                  </a:lnTo>
                  <a:lnTo>
                    <a:pt x="10160" y="2032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903729" y="644427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59" y="0"/>
                  </a:moveTo>
                  <a:lnTo>
                    <a:pt x="0" y="25764"/>
                  </a:lnTo>
                  <a:lnTo>
                    <a:pt x="0" y="229055"/>
                  </a:lnTo>
                  <a:lnTo>
                    <a:pt x="10159" y="2029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913889" y="618662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60" y="0"/>
                  </a:moveTo>
                  <a:lnTo>
                    <a:pt x="0" y="25764"/>
                  </a:lnTo>
                  <a:lnTo>
                    <a:pt x="0" y="228711"/>
                  </a:lnTo>
                  <a:lnTo>
                    <a:pt x="10160" y="2026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924050" y="592898"/>
              <a:ext cx="10160" cy="228600"/>
            </a:xfrm>
            <a:custGeom>
              <a:avLst/>
              <a:gdLst/>
              <a:ahLst/>
              <a:cxnLst/>
              <a:rect l="l" t="t" r="r" b="b"/>
              <a:pathLst>
                <a:path w="10160" h="228600">
                  <a:moveTo>
                    <a:pt x="10160" y="0"/>
                  </a:moveTo>
                  <a:lnTo>
                    <a:pt x="0" y="25764"/>
                  </a:lnTo>
                  <a:lnTo>
                    <a:pt x="0" y="228368"/>
                  </a:lnTo>
                  <a:lnTo>
                    <a:pt x="10160" y="2022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932939" y="567134"/>
              <a:ext cx="11430" cy="231775"/>
            </a:xfrm>
            <a:custGeom>
              <a:avLst/>
              <a:gdLst/>
              <a:ahLst/>
              <a:cxnLst/>
              <a:rect l="l" t="t" r="r" b="b"/>
              <a:pathLst>
                <a:path w="11430" h="231775">
                  <a:moveTo>
                    <a:pt x="11430" y="0"/>
                  </a:moveTo>
                  <a:lnTo>
                    <a:pt x="0" y="28985"/>
                  </a:lnTo>
                  <a:lnTo>
                    <a:pt x="0" y="231288"/>
                  </a:lnTo>
                  <a:lnTo>
                    <a:pt x="11430" y="201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943100" y="541369"/>
              <a:ext cx="11430" cy="231140"/>
            </a:xfrm>
            <a:custGeom>
              <a:avLst/>
              <a:gdLst/>
              <a:ahLst/>
              <a:cxnLst/>
              <a:rect l="l" t="t" r="r" b="b"/>
              <a:pathLst>
                <a:path w="11430" h="231140">
                  <a:moveTo>
                    <a:pt x="11430" y="0"/>
                  </a:moveTo>
                  <a:lnTo>
                    <a:pt x="0" y="28985"/>
                  </a:lnTo>
                  <a:lnTo>
                    <a:pt x="0" y="230944"/>
                  </a:lnTo>
                  <a:lnTo>
                    <a:pt x="11430" y="2015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954529" y="515605"/>
              <a:ext cx="10160" cy="227965"/>
            </a:xfrm>
            <a:custGeom>
              <a:avLst/>
              <a:gdLst/>
              <a:ahLst/>
              <a:cxnLst/>
              <a:rect l="l" t="t" r="r" b="b"/>
              <a:pathLst>
                <a:path w="10160" h="227965">
                  <a:moveTo>
                    <a:pt x="10159" y="0"/>
                  </a:moveTo>
                  <a:lnTo>
                    <a:pt x="0" y="25764"/>
                  </a:lnTo>
                  <a:lnTo>
                    <a:pt x="0" y="227337"/>
                  </a:lnTo>
                  <a:lnTo>
                    <a:pt x="10159" y="2012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964689" y="489840"/>
              <a:ext cx="10160" cy="227329"/>
            </a:xfrm>
            <a:custGeom>
              <a:avLst/>
              <a:gdLst/>
              <a:ahLst/>
              <a:cxnLst/>
              <a:rect l="l" t="t" r="r" b="b"/>
              <a:pathLst>
                <a:path w="10160" h="227329">
                  <a:moveTo>
                    <a:pt x="10160" y="0"/>
                  </a:moveTo>
                  <a:lnTo>
                    <a:pt x="0" y="25764"/>
                  </a:lnTo>
                  <a:lnTo>
                    <a:pt x="0" y="226993"/>
                  </a:lnTo>
                  <a:lnTo>
                    <a:pt x="10160" y="200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974850" y="464076"/>
              <a:ext cx="10160" cy="226695"/>
            </a:xfrm>
            <a:custGeom>
              <a:avLst/>
              <a:gdLst/>
              <a:ahLst/>
              <a:cxnLst/>
              <a:rect l="l" t="t" r="r" b="b"/>
              <a:pathLst>
                <a:path w="10160" h="226695">
                  <a:moveTo>
                    <a:pt x="10160" y="0"/>
                  </a:moveTo>
                  <a:lnTo>
                    <a:pt x="0" y="25764"/>
                  </a:lnTo>
                  <a:lnTo>
                    <a:pt x="0" y="226649"/>
                  </a:lnTo>
                  <a:lnTo>
                    <a:pt x="10160" y="2005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983739" y="438311"/>
              <a:ext cx="11430" cy="229870"/>
            </a:xfrm>
            <a:custGeom>
              <a:avLst/>
              <a:gdLst/>
              <a:ahLst/>
              <a:cxnLst/>
              <a:rect l="l" t="t" r="r" b="b"/>
              <a:pathLst>
                <a:path w="11430" h="229870">
                  <a:moveTo>
                    <a:pt x="11430" y="0"/>
                  </a:moveTo>
                  <a:lnTo>
                    <a:pt x="0" y="28985"/>
                  </a:lnTo>
                  <a:lnTo>
                    <a:pt x="0" y="229569"/>
                  </a:lnTo>
                  <a:lnTo>
                    <a:pt x="11430" y="2001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993900" y="412547"/>
              <a:ext cx="11430" cy="229235"/>
            </a:xfrm>
            <a:custGeom>
              <a:avLst/>
              <a:gdLst/>
              <a:ahLst/>
              <a:cxnLst/>
              <a:rect l="l" t="t" r="r" b="b"/>
              <a:pathLst>
                <a:path w="11430" h="229234">
                  <a:moveTo>
                    <a:pt x="11430" y="0"/>
                  </a:moveTo>
                  <a:lnTo>
                    <a:pt x="0" y="28985"/>
                  </a:lnTo>
                  <a:lnTo>
                    <a:pt x="0" y="229226"/>
                  </a:lnTo>
                  <a:lnTo>
                    <a:pt x="11430" y="19985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005329" y="386782"/>
              <a:ext cx="10160" cy="226060"/>
            </a:xfrm>
            <a:custGeom>
              <a:avLst/>
              <a:gdLst/>
              <a:ahLst/>
              <a:cxnLst/>
              <a:rect l="l" t="t" r="r" b="b"/>
              <a:pathLst>
                <a:path w="10160" h="226059">
                  <a:moveTo>
                    <a:pt x="10159" y="0"/>
                  </a:moveTo>
                  <a:lnTo>
                    <a:pt x="0" y="25764"/>
                  </a:lnTo>
                  <a:lnTo>
                    <a:pt x="0" y="225618"/>
                  </a:lnTo>
                  <a:lnTo>
                    <a:pt x="10159" y="1995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015489" y="361018"/>
              <a:ext cx="10160" cy="225425"/>
            </a:xfrm>
            <a:custGeom>
              <a:avLst/>
              <a:gdLst/>
              <a:ahLst/>
              <a:cxnLst/>
              <a:rect l="l" t="t" r="r" b="b"/>
              <a:pathLst>
                <a:path w="10160" h="225425">
                  <a:moveTo>
                    <a:pt x="10160" y="0"/>
                  </a:moveTo>
                  <a:lnTo>
                    <a:pt x="0" y="25764"/>
                  </a:lnTo>
                  <a:lnTo>
                    <a:pt x="0" y="225275"/>
                  </a:lnTo>
                  <a:lnTo>
                    <a:pt x="10160" y="1991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024379" y="335253"/>
              <a:ext cx="11430" cy="228600"/>
            </a:xfrm>
            <a:custGeom>
              <a:avLst/>
              <a:gdLst/>
              <a:ahLst/>
              <a:cxnLst/>
              <a:rect l="l" t="t" r="r" b="b"/>
              <a:pathLst>
                <a:path w="11430" h="228600">
                  <a:moveTo>
                    <a:pt x="11430" y="0"/>
                  </a:moveTo>
                  <a:lnTo>
                    <a:pt x="0" y="28985"/>
                  </a:lnTo>
                  <a:lnTo>
                    <a:pt x="0" y="228195"/>
                  </a:lnTo>
                  <a:lnTo>
                    <a:pt x="11430" y="19882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034539" y="309489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851"/>
                  </a:lnTo>
                  <a:lnTo>
                    <a:pt x="11430" y="19847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044700" y="283725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507"/>
                  </a:lnTo>
                  <a:lnTo>
                    <a:pt x="11430" y="1981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056130" y="257809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5207" y="0"/>
                  </a:lnTo>
                  <a:lnTo>
                    <a:pt x="5207" y="25400"/>
                  </a:lnTo>
                  <a:lnTo>
                    <a:pt x="0" y="25400"/>
                  </a:lnTo>
                  <a:lnTo>
                    <a:pt x="0" y="204470"/>
                  </a:lnTo>
                  <a:lnTo>
                    <a:pt x="0" y="223520"/>
                  </a:lnTo>
                  <a:lnTo>
                    <a:pt x="3911" y="223520"/>
                  </a:lnTo>
                  <a:lnTo>
                    <a:pt x="3911" y="204470"/>
                  </a:lnTo>
                  <a:lnTo>
                    <a:pt x="10160" y="204470"/>
                  </a:lnTo>
                  <a:lnTo>
                    <a:pt x="10160" y="2540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066289" y="232196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0" y="25764"/>
                  </a:lnTo>
                  <a:lnTo>
                    <a:pt x="0" y="223056"/>
                  </a:lnTo>
                  <a:lnTo>
                    <a:pt x="10160" y="1949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075179" y="206431"/>
              <a:ext cx="11430" cy="224790"/>
            </a:xfrm>
            <a:custGeom>
              <a:avLst/>
              <a:gdLst/>
              <a:ahLst/>
              <a:cxnLst/>
              <a:rect l="l" t="t" r="r" b="b"/>
              <a:pathLst>
                <a:path w="11430" h="224790">
                  <a:moveTo>
                    <a:pt x="11430" y="0"/>
                  </a:moveTo>
                  <a:lnTo>
                    <a:pt x="0" y="28985"/>
                  </a:lnTo>
                  <a:lnTo>
                    <a:pt x="0" y="224225"/>
                  </a:lnTo>
                  <a:lnTo>
                    <a:pt x="11430" y="1926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085339" y="180667"/>
              <a:ext cx="11430" cy="222250"/>
            </a:xfrm>
            <a:custGeom>
              <a:avLst/>
              <a:gdLst/>
              <a:ahLst/>
              <a:cxnLst/>
              <a:rect l="l" t="t" r="r" b="b"/>
              <a:pathLst>
                <a:path w="11430" h="222250">
                  <a:moveTo>
                    <a:pt x="11430" y="0"/>
                  </a:moveTo>
                  <a:lnTo>
                    <a:pt x="0" y="28985"/>
                  </a:lnTo>
                  <a:lnTo>
                    <a:pt x="0" y="221880"/>
                  </a:lnTo>
                  <a:lnTo>
                    <a:pt x="11430" y="1902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095500" y="154902"/>
              <a:ext cx="11430" cy="219710"/>
            </a:xfrm>
            <a:custGeom>
              <a:avLst/>
              <a:gdLst/>
              <a:ahLst/>
              <a:cxnLst/>
              <a:rect l="l" t="t" r="r" b="b"/>
              <a:pathLst>
                <a:path w="11430" h="219710">
                  <a:moveTo>
                    <a:pt x="11430" y="0"/>
                  </a:moveTo>
                  <a:lnTo>
                    <a:pt x="0" y="28985"/>
                  </a:lnTo>
                  <a:lnTo>
                    <a:pt x="0" y="219535"/>
                  </a:lnTo>
                  <a:lnTo>
                    <a:pt x="11430" y="1879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105660" y="129138"/>
              <a:ext cx="11430" cy="217804"/>
            </a:xfrm>
            <a:custGeom>
              <a:avLst/>
              <a:gdLst/>
              <a:ahLst/>
              <a:cxnLst/>
              <a:rect l="l" t="t" r="r" b="b"/>
              <a:pathLst>
                <a:path w="11430" h="217804">
                  <a:moveTo>
                    <a:pt x="11429" y="0"/>
                  </a:moveTo>
                  <a:lnTo>
                    <a:pt x="0" y="28985"/>
                  </a:lnTo>
                  <a:lnTo>
                    <a:pt x="0" y="217190"/>
                  </a:lnTo>
                  <a:lnTo>
                    <a:pt x="11429" y="18556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115820" y="103373"/>
              <a:ext cx="11430" cy="215265"/>
            </a:xfrm>
            <a:custGeom>
              <a:avLst/>
              <a:gdLst/>
              <a:ahLst/>
              <a:cxnLst/>
              <a:rect l="l" t="t" r="r" b="b"/>
              <a:pathLst>
                <a:path w="11430" h="215265">
                  <a:moveTo>
                    <a:pt x="11430" y="0"/>
                  </a:moveTo>
                  <a:lnTo>
                    <a:pt x="0" y="28985"/>
                  </a:lnTo>
                  <a:lnTo>
                    <a:pt x="0" y="214845"/>
                  </a:lnTo>
                  <a:lnTo>
                    <a:pt x="11430" y="18322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125979" y="77609"/>
              <a:ext cx="11430" cy="212725"/>
            </a:xfrm>
            <a:custGeom>
              <a:avLst/>
              <a:gdLst/>
              <a:ahLst/>
              <a:cxnLst/>
              <a:rect l="l" t="t" r="r" b="b"/>
              <a:pathLst>
                <a:path w="11430" h="212725">
                  <a:moveTo>
                    <a:pt x="11430" y="0"/>
                  </a:moveTo>
                  <a:lnTo>
                    <a:pt x="0" y="28985"/>
                  </a:lnTo>
                  <a:lnTo>
                    <a:pt x="0" y="212500"/>
                  </a:lnTo>
                  <a:lnTo>
                    <a:pt x="11430" y="18087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136139" y="51845"/>
              <a:ext cx="11430" cy="210185"/>
            </a:xfrm>
            <a:custGeom>
              <a:avLst/>
              <a:gdLst/>
              <a:ahLst/>
              <a:cxnLst/>
              <a:rect l="l" t="t" r="r" b="b"/>
              <a:pathLst>
                <a:path w="11430" h="210185">
                  <a:moveTo>
                    <a:pt x="11430" y="0"/>
                  </a:moveTo>
                  <a:lnTo>
                    <a:pt x="0" y="28985"/>
                  </a:lnTo>
                  <a:lnTo>
                    <a:pt x="0" y="210155"/>
                  </a:lnTo>
                  <a:lnTo>
                    <a:pt x="11430" y="1785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146300" y="26080"/>
              <a:ext cx="11430" cy="208279"/>
            </a:xfrm>
            <a:custGeom>
              <a:avLst/>
              <a:gdLst/>
              <a:ahLst/>
              <a:cxnLst/>
              <a:rect l="l" t="t" r="r" b="b"/>
              <a:pathLst>
                <a:path w="11430" h="208279">
                  <a:moveTo>
                    <a:pt x="11430" y="0"/>
                  </a:moveTo>
                  <a:lnTo>
                    <a:pt x="0" y="28985"/>
                  </a:lnTo>
                  <a:lnTo>
                    <a:pt x="0" y="207811"/>
                  </a:lnTo>
                  <a:lnTo>
                    <a:pt x="11430" y="1761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156460" y="22859"/>
              <a:ext cx="11430" cy="183515"/>
            </a:xfrm>
            <a:custGeom>
              <a:avLst/>
              <a:gdLst/>
              <a:ahLst/>
              <a:cxnLst/>
              <a:rect l="l" t="t" r="r" b="b"/>
              <a:pathLst>
                <a:path w="11430" h="183515">
                  <a:moveTo>
                    <a:pt x="2539" y="0"/>
                  </a:moveTo>
                  <a:lnTo>
                    <a:pt x="0" y="6441"/>
                  </a:lnTo>
                  <a:lnTo>
                    <a:pt x="0" y="182922"/>
                  </a:lnTo>
                  <a:lnTo>
                    <a:pt x="11429" y="151299"/>
                  </a:lnTo>
                  <a:lnTo>
                    <a:pt x="11429" y="276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166620" y="25230"/>
              <a:ext cx="11430" cy="153035"/>
            </a:xfrm>
            <a:custGeom>
              <a:avLst/>
              <a:gdLst/>
              <a:ahLst/>
              <a:cxnLst/>
              <a:rect l="l" t="t" r="r" b="b"/>
              <a:pathLst>
                <a:path w="11430" h="153035">
                  <a:moveTo>
                    <a:pt x="0" y="0"/>
                  </a:moveTo>
                  <a:lnTo>
                    <a:pt x="0" y="152442"/>
                  </a:lnTo>
                  <a:lnTo>
                    <a:pt x="11430" y="120819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176779" y="28391"/>
              <a:ext cx="11430" cy="121285"/>
            </a:xfrm>
            <a:custGeom>
              <a:avLst/>
              <a:gdLst/>
              <a:ahLst/>
              <a:cxnLst/>
              <a:rect l="l" t="t" r="r" b="b"/>
              <a:pathLst>
                <a:path w="11430" h="121285">
                  <a:moveTo>
                    <a:pt x="0" y="0"/>
                  </a:moveTo>
                  <a:lnTo>
                    <a:pt x="0" y="121172"/>
                  </a:lnTo>
                  <a:lnTo>
                    <a:pt x="11430" y="89549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186939" y="31552"/>
              <a:ext cx="11430" cy="90170"/>
            </a:xfrm>
            <a:custGeom>
              <a:avLst/>
              <a:gdLst/>
              <a:ahLst/>
              <a:cxnLst/>
              <a:rect l="l" t="t" r="r" b="b"/>
              <a:pathLst>
                <a:path w="11430" h="90170">
                  <a:moveTo>
                    <a:pt x="0" y="0"/>
                  </a:moveTo>
                  <a:lnTo>
                    <a:pt x="0" y="89901"/>
                  </a:lnTo>
                  <a:lnTo>
                    <a:pt x="11430" y="58278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197100" y="34713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30" h="59055">
                  <a:moveTo>
                    <a:pt x="0" y="0"/>
                  </a:moveTo>
                  <a:lnTo>
                    <a:pt x="0" y="58631"/>
                  </a:lnTo>
                  <a:lnTo>
                    <a:pt x="11430" y="27008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207260" y="378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0" y="0"/>
                  </a:moveTo>
                  <a:lnTo>
                    <a:pt x="0" y="27361"/>
                  </a:lnTo>
                  <a:lnTo>
                    <a:pt x="8889" y="2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3550920" y="5451947"/>
              <a:ext cx="69850" cy="231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620770" y="5416608"/>
              <a:ext cx="13970" cy="275590"/>
            </a:xfrm>
            <a:custGeom>
              <a:avLst/>
              <a:gdLst/>
              <a:ahLst/>
              <a:cxnLst/>
              <a:rect l="l" t="t" r="r" b="b"/>
              <a:pathLst>
                <a:path w="13970" h="275589">
                  <a:moveTo>
                    <a:pt x="13969" y="0"/>
                  </a:moveTo>
                  <a:lnTo>
                    <a:pt x="0" y="35338"/>
                  </a:lnTo>
                  <a:lnTo>
                    <a:pt x="0" y="266601"/>
                  </a:lnTo>
                  <a:lnTo>
                    <a:pt x="11429" y="275531"/>
                  </a:lnTo>
                  <a:lnTo>
                    <a:pt x="13969" y="26859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634740" y="5378057"/>
              <a:ext cx="15240" cy="307340"/>
            </a:xfrm>
            <a:custGeom>
              <a:avLst/>
              <a:gdLst/>
              <a:ahLst/>
              <a:cxnLst/>
              <a:rect l="l" t="t" r="r" b="b"/>
              <a:pathLst>
                <a:path w="15239" h="307339">
                  <a:moveTo>
                    <a:pt x="15239" y="0"/>
                  </a:moveTo>
                  <a:lnTo>
                    <a:pt x="0" y="38551"/>
                  </a:lnTo>
                  <a:lnTo>
                    <a:pt x="0" y="307143"/>
                  </a:lnTo>
                  <a:lnTo>
                    <a:pt x="15239" y="2655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648709" y="5342718"/>
              <a:ext cx="15240" cy="304800"/>
            </a:xfrm>
            <a:custGeom>
              <a:avLst/>
              <a:gdLst/>
              <a:ahLst/>
              <a:cxnLst/>
              <a:rect l="l" t="t" r="r" b="b"/>
              <a:pathLst>
                <a:path w="15239" h="304800">
                  <a:moveTo>
                    <a:pt x="15239" y="0"/>
                  </a:moveTo>
                  <a:lnTo>
                    <a:pt x="0" y="38551"/>
                  </a:lnTo>
                  <a:lnTo>
                    <a:pt x="0" y="304319"/>
                  </a:lnTo>
                  <a:lnTo>
                    <a:pt x="15239" y="262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662679" y="5307380"/>
              <a:ext cx="15240" cy="301625"/>
            </a:xfrm>
            <a:custGeom>
              <a:avLst/>
              <a:gdLst/>
              <a:ahLst/>
              <a:cxnLst/>
              <a:rect l="l" t="t" r="r" b="b"/>
              <a:pathLst>
                <a:path w="15239" h="301625">
                  <a:moveTo>
                    <a:pt x="15240" y="0"/>
                  </a:moveTo>
                  <a:lnTo>
                    <a:pt x="0" y="38551"/>
                  </a:lnTo>
                  <a:lnTo>
                    <a:pt x="0" y="301494"/>
                  </a:lnTo>
                  <a:lnTo>
                    <a:pt x="15240" y="25986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3676650" y="5272041"/>
              <a:ext cx="15240" cy="299085"/>
            </a:xfrm>
            <a:custGeom>
              <a:avLst/>
              <a:gdLst/>
              <a:ahLst/>
              <a:cxnLst/>
              <a:rect l="l" t="t" r="r" b="b"/>
              <a:pathLst>
                <a:path w="15239" h="299085">
                  <a:moveTo>
                    <a:pt x="15239" y="0"/>
                  </a:moveTo>
                  <a:lnTo>
                    <a:pt x="0" y="38551"/>
                  </a:lnTo>
                  <a:lnTo>
                    <a:pt x="0" y="298669"/>
                  </a:lnTo>
                  <a:lnTo>
                    <a:pt x="15239" y="2570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3690620" y="5236702"/>
              <a:ext cx="15240" cy="295910"/>
            </a:xfrm>
            <a:custGeom>
              <a:avLst/>
              <a:gdLst/>
              <a:ahLst/>
              <a:cxnLst/>
              <a:rect l="l" t="t" r="r" b="b"/>
              <a:pathLst>
                <a:path w="15239" h="295910">
                  <a:moveTo>
                    <a:pt x="15239" y="0"/>
                  </a:moveTo>
                  <a:lnTo>
                    <a:pt x="0" y="38551"/>
                  </a:lnTo>
                  <a:lnTo>
                    <a:pt x="0" y="295845"/>
                  </a:lnTo>
                  <a:lnTo>
                    <a:pt x="15239" y="25421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3704590" y="5201364"/>
              <a:ext cx="15240" cy="293370"/>
            </a:xfrm>
            <a:custGeom>
              <a:avLst/>
              <a:gdLst/>
              <a:ahLst/>
              <a:cxnLst/>
              <a:rect l="l" t="t" r="r" b="b"/>
              <a:pathLst>
                <a:path w="15239" h="293370">
                  <a:moveTo>
                    <a:pt x="15239" y="0"/>
                  </a:moveTo>
                  <a:lnTo>
                    <a:pt x="0" y="38551"/>
                  </a:lnTo>
                  <a:lnTo>
                    <a:pt x="0" y="293020"/>
                  </a:lnTo>
                  <a:lnTo>
                    <a:pt x="15239" y="2513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3718559" y="5166025"/>
              <a:ext cx="15240" cy="290195"/>
            </a:xfrm>
            <a:custGeom>
              <a:avLst/>
              <a:gdLst/>
              <a:ahLst/>
              <a:cxnLst/>
              <a:rect l="l" t="t" r="r" b="b"/>
              <a:pathLst>
                <a:path w="15239" h="290195">
                  <a:moveTo>
                    <a:pt x="15239" y="0"/>
                  </a:moveTo>
                  <a:lnTo>
                    <a:pt x="0" y="38551"/>
                  </a:lnTo>
                  <a:lnTo>
                    <a:pt x="0" y="290195"/>
                  </a:lnTo>
                  <a:lnTo>
                    <a:pt x="15239" y="24856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733800" y="5130687"/>
              <a:ext cx="13970" cy="284480"/>
            </a:xfrm>
            <a:custGeom>
              <a:avLst/>
              <a:gdLst/>
              <a:ahLst/>
              <a:cxnLst/>
              <a:rect l="l" t="t" r="r" b="b"/>
              <a:pathLst>
                <a:path w="13970" h="284479">
                  <a:moveTo>
                    <a:pt x="13970" y="0"/>
                  </a:moveTo>
                  <a:lnTo>
                    <a:pt x="0" y="35338"/>
                  </a:lnTo>
                  <a:lnTo>
                    <a:pt x="0" y="283901"/>
                  </a:lnTo>
                  <a:lnTo>
                    <a:pt x="13970" y="2457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3747770" y="5095348"/>
              <a:ext cx="13970" cy="281305"/>
            </a:xfrm>
            <a:custGeom>
              <a:avLst/>
              <a:gdLst/>
              <a:ahLst/>
              <a:cxnLst/>
              <a:rect l="l" t="t" r="r" b="b"/>
              <a:pathLst>
                <a:path w="13970" h="281304">
                  <a:moveTo>
                    <a:pt x="13969" y="0"/>
                  </a:moveTo>
                  <a:lnTo>
                    <a:pt x="0" y="35338"/>
                  </a:lnTo>
                  <a:lnTo>
                    <a:pt x="0" y="281077"/>
                  </a:lnTo>
                  <a:lnTo>
                    <a:pt x="13969" y="2429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3761740" y="5056797"/>
              <a:ext cx="15240" cy="281940"/>
            </a:xfrm>
            <a:custGeom>
              <a:avLst/>
              <a:gdLst/>
              <a:ahLst/>
              <a:cxnLst/>
              <a:rect l="l" t="t" r="r" b="b"/>
              <a:pathLst>
                <a:path w="15239" h="281939">
                  <a:moveTo>
                    <a:pt x="15239" y="0"/>
                  </a:moveTo>
                  <a:lnTo>
                    <a:pt x="0" y="38551"/>
                  </a:lnTo>
                  <a:lnTo>
                    <a:pt x="0" y="281465"/>
                  </a:lnTo>
                  <a:lnTo>
                    <a:pt x="15239" y="23983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775709" y="5021458"/>
              <a:ext cx="15240" cy="278765"/>
            </a:xfrm>
            <a:custGeom>
              <a:avLst/>
              <a:gdLst/>
              <a:ahLst/>
              <a:cxnLst/>
              <a:rect l="l" t="t" r="r" b="b"/>
              <a:pathLst>
                <a:path w="15239" h="278764">
                  <a:moveTo>
                    <a:pt x="15239" y="0"/>
                  </a:moveTo>
                  <a:lnTo>
                    <a:pt x="0" y="38551"/>
                  </a:lnTo>
                  <a:lnTo>
                    <a:pt x="0" y="278640"/>
                  </a:lnTo>
                  <a:lnTo>
                    <a:pt x="15239" y="23700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789679" y="4986120"/>
              <a:ext cx="15240" cy="276225"/>
            </a:xfrm>
            <a:custGeom>
              <a:avLst/>
              <a:gdLst/>
              <a:ahLst/>
              <a:cxnLst/>
              <a:rect l="l" t="t" r="r" b="b"/>
              <a:pathLst>
                <a:path w="15239" h="276225">
                  <a:moveTo>
                    <a:pt x="15240" y="0"/>
                  </a:moveTo>
                  <a:lnTo>
                    <a:pt x="0" y="38551"/>
                  </a:lnTo>
                  <a:lnTo>
                    <a:pt x="0" y="275815"/>
                  </a:lnTo>
                  <a:lnTo>
                    <a:pt x="15240" y="23418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803650" y="4950781"/>
              <a:ext cx="15240" cy="273050"/>
            </a:xfrm>
            <a:custGeom>
              <a:avLst/>
              <a:gdLst/>
              <a:ahLst/>
              <a:cxnLst/>
              <a:rect l="l" t="t" r="r" b="b"/>
              <a:pathLst>
                <a:path w="15239" h="273050">
                  <a:moveTo>
                    <a:pt x="15239" y="0"/>
                  </a:moveTo>
                  <a:lnTo>
                    <a:pt x="0" y="38551"/>
                  </a:lnTo>
                  <a:lnTo>
                    <a:pt x="0" y="272991"/>
                  </a:lnTo>
                  <a:lnTo>
                    <a:pt x="15239" y="23135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3817620" y="4915442"/>
              <a:ext cx="15240" cy="270510"/>
            </a:xfrm>
            <a:custGeom>
              <a:avLst/>
              <a:gdLst/>
              <a:ahLst/>
              <a:cxnLst/>
              <a:rect l="l" t="t" r="r" b="b"/>
              <a:pathLst>
                <a:path w="15239" h="270510">
                  <a:moveTo>
                    <a:pt x="15239" y="0"/>
                  </a:moveTo>
                  <a:lnTo>
                    <a:pt x="0" y="38551"/>
                  </a:lnTo>
                  <a:lnTo>
                    <a:pt x="0" y="270166"/>
                  </a:lnTo>
                  <a:lnTo>
                    <a:pt x="15239" y="228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831590" y="4880104"/>
              <a:ext cx="15240" cy="267970"/>
            </a:xfrm>
            <a:custGeom>
              <a:avLst/>
              <a:gdLst/>
              <a:ahLst/>
              <a:cxnLst/>
              <a:rect l="l" t="t" r="r" b="b"/>
              <a:pathLst>
                <a:path w="15239" h="267970">
                  <a:moveTo>
                    <a:pt x="15239" y="0"/>
                  </a:moveTo>
                  <a:lnTo>
                    <a:pt x="0" y="38551"/>
                  </a:lnTo>
                  <a:lnTo>
                    <a:pt x="0" y="267341"/>
                  </a:lnTo>
                  <a:lnTo>
                    <a:pt x="15239" y="22570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845559" y="4844765"/>
              <a:ext cx="15240" cy="264795"/>
            </a:xfrm>
            <a:custGeom>
              <a:avLst/>
              <a:gdLst/>
              <a:ahLst/>
              <a:cxnLst/>
              <a:rect l="l" t="t" r="r" b="b"/>
              <a:pathLst>
                <a:path w="15239" h="264795">
                  <a:moveTo>
                    <a:pt x="15239" y="0"/>
                  </a:moveTo>
                  <a:lnTo>
                    <a:pt x="0" y="38551"/>
                  </a:lnTo>
                  <a:lnTo>
                    <a:pt x="0" y="264517"/>
                  </a:lnTo>
                  <a:lnTo>
                    <a:pt x="15239" y="22288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3859529" y="4809427"/>
              <a:ext cx="15240" cy="262255"/>
            </a:xfrm>
            <a:custGeom>
              <a:avLst/>
              <a:gdLst/>
              <a:ahLst/>
              <a:cxnLst/>
              <a:rect l="l" t="t" r="r" b="b"/>
              <a:pathLst>
                <a:path w="15239" h="262254">
                  <a:moveTo>
                    <a:pt x="15240" y="0"/>
                  </a:moveTo>
                  <a:lnTo>
                    <a:pt x="0" y="38551"/>
                  </a:lnTo>
                  <a:lnTo>
                    <a:pt x="0" y="261692"/>
                  </a:lnTo>
                  <a:lnTo>
                    <a:pt x="15240" y="22005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3873500" y="4774088"/>
              <a:ext cx="15240" cy="259079"/>
            </a:xfrm>
            <a:custGeom>
              <a:avLst/>
              <a:gdLst/>
              <a:ahLst/>
              <a:cxnLst/>
              <a:rect l="l" t="t" r="r" b="b"/>
              <a:pathLst>
                <a:path w="15239" h="259079">
                  <a:moveTo>
                    <a:pt x="15239" y="0"/>
                  </a:moveTo>
                  <a:lnTo>
                    <a:pt x="0" y="38551"/>
                  </a:lnTo>
                  <a:lnTo>
                    <a:pt x="0" y="258867"/>
                  </a:lnTo>
                  <a:lnTo>
                    <a:pt x="15239" y="2172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3887470" y="4735537"/>
              <a:ext cx="16510" cy="259715"/>
            </a:xfrm>
            <a:custGeom>
              <a:avLst/>
              <a:gdLst/>
              <a:ahLst/>
              <a:cxnLst/>
              <a:rect l="l" t="t" r="r" b="b"/>
              <a:pathLst>
                <a:path w="16510" h="259714">
                  <a:moveTo>
                    <a:pt x="16509" y="0"/>
                  </a:moveTo>
                  <a:lnTo>
                    <a:pt x="0" y="41763"/>
                  </a:lnTo>
                  <a:lnTo>
                    <a:pt x="0" y="259255"/>
                  </a:lnTo>
                  <a:lnTo>
                    <a:pt x="16509" y="214153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902709" y="4700199"/>
              <a:ext cx="15240" cy="253365"/>
            </a:xfrm>
            <a:custGeom>
              <a:avLst/>
              <a:gdLst/>
              <a:ahLst/>
              <a:cxnLst/>
              <a:rect l="l" t="t" r="r" b="b"/>
              <a:pathLst>
                <a:path w="15239" h="253364">
                  <a:moveTo>
                    <a:pt x="15239" y="0"/>
                  </a:moveTo>
                  <a:lnTo>
                    <a:pt x="0" y="38551"/>
                  </a:lnTo>
                  <a:lnTo>
                    <a:pt x="0" y="252961"/>
                  </a:lnTo>
                  <a:lnTo>
                    <a:pt x="15239" y="21132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916679" y="4664860"/>
              <a:ext cx="15240" cy="250190"/>
            </a:xfrm>
            <a:custGeom>
              <a:avLst/>
              <a:gdLst/>
              <a:ahLst/>
              <a:cxnLst/>
              <a:rect l="l" t="t" r="r" b="b"/>
              <a:pathLst>
                <a:path w="15239" h="250189">
                  <a:moveTo>
                    <a:pt x="15240" y="0"/>
                  </a:moveTo>
                  <a:lnTo>
                    <a:pt x="0" y="38551"/>
                  </a:lnTo>
                  <a:lnTo>
                    <a:pt x="0" y="250136"/>
                  </a:lnTo>
                  <a:lnTo>
                    <a:pt x="15240" y="20850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930650" y="4631608"/>
              <a:ext cx="15240" cy="245745"/>
            </a:xfrm>
            <a:custGeom>
              <a:avLst/>
              <a:gdLst/>
              <a:ahLst/>
              <a:cxnLst/>
              <a:rect l="l" t="t" r="r" b="b"/>
              <a:pathLst>
                <a:path w="15239" h="245745">
                  <a:moveTo>
                    <a:pt x="15239" y="0"/>
                  </a:moveTo>
                  <a:lnTo>
                    <a:pt x="6350" y="20401"/>
                  </a:lnTo>
                  <a:lnTo>
                    <a:pt x="0" y="36464"/>
                  </a:lnTo>
                  <a:lnTo>
                    <a:pt x="0" y="245225"/>
                  </a:lnTo>
                  <a:lnTo>
                    <a:pt x="15239" y="20359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944620" y="4599549"/>
              <a:ext cx="15240" cy="239395"/>
            </a:xfrm>
            <a:custGeom>
              <a:avLst/>
              <a:gdLst/>
              <a:ahLst/>
              <a:cxnLst/>
              <a:rect l="l" t="t" r="r" b="b"/>
              <a:pathLst>
                <a:path w="15239" h="239395">
                  <a:moveTo>
                    <a:pt x="15239" y="0"/>
                  </a:moveTo>
                  <a:lnTo>
                    <a:pt x="0" y="34973"/>
                  </a:lnTo>
                  <a:lnTo>
                    <a:pt x="0" y="239121"/>
                  </a:lnTo>
                  <a:lnTo>
                    <a:pt x="15239" y="1974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3958590" y="4567489"/>
              <a:ext cx="15240" cy="233045"/>
            </a:xfrm>
            <a:custGeom>
              <a:avLst/>
              <a:gdLst/>
              <a:ahLst/>
              <a:cxnLst/>
              <a:rect l="l" t="t" r="r" b="b"/>
              <a:pathLst>
                <a:path w="15239" h="233045">
                  <a:moveTo>
                    <a:pt x="15239" y="0"/>
                  </a:moveTo>
                  <a:lnTo>
                    <a:pt x="0" y="34973"/>
                  </a:lnTo>
                  <a:lnTo>
                    <a:pt x="0" y="233017"/>
                  </a:lnTo>
                  <a:lnTo>
                    <a:pt x="5080" y="219140"/>
                  </a:lnTo>
                  <a:lnTo>
                    <a:pt x="15239" y="19537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3972559" y="4535430"/>
              <a:ext cx="15240" cy="230504"/>
            </a:xfrm>
            <a:custGeom>
              <a:avLst/>
              <a:gdLst/>
              <a:ahLst/>
              <a:cxnLst/>
              <a:rect l="l" t="t" r="r" b="b"/>
              <a:pathLst>
                <a:path w="15239" h="230504">
                  <a:moveTo>
                    <a:pt x="15239" y="0"/>
                  </a:moveTo>
                  <a:lnTo>
                    <a:pt x="0" y="34973"/>
                  </a:lnTo>
                  <a:lnTo>
                    <a:pt x="0" y="230405"/>
                  </a:lnTo>
                  <a:lnTo>
                    <a:pt x="15239" y="19475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3986529" y="4503371"/>
              <a:ext cx="15240" cy="229870"/>
            </a:xfrm>
            <a:custGeom>
              <a:avLst/>
              <a:gdLst/>
              <a:ahLst/>
              <a:cxnLst/>
              <a:rect l="l" t="t" r="r" b="b"/>
              <a:pathLst>
                <a:path w="15239" h="229870">
                  <a:moveTo>
                    <a:pt x="15240" y="0"/>
                  </a:moveTo>
                  <a:lnTo>
                    <a:pt x="0" y="34973"/>
                  </a:lnTo>
                  <a:lnTo>
                    <a:pt x="0" y="229789"/>
                  </a:lnTo>
                  <a:lnTo>
                    <a:pt x="15240" y="19414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000500" y="4471311"/>
              <a:ext cx="15240" cy="229235"/>
            </a:xfrm>
            <a:custGeom>
              <a:avLst/>
              <a:gdLst/>
              <a:ahLst/>
              <a:cxnLst/>
              <a:rect l="l" t="t" r="r" b="b"/>
              <a:pathLst>
                <a:path w="15239" h="229235">
                  <a:moveTo>
                    <a:pt x="15239" y="0"/>
                  </a:moveTo>
                  <a:lnTo>
                    <a:pt x="0" y="34973"/>
                  </a:lnTo>
                  <a:lnTo>
                    <a:pt x="0" y="229173"/>
                  </a:lnTo>
                  <a:lnTo>
                    <a:pt x="15239" y="193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014470" y="4439252"/>
              <a:ext cx="15240" cy="228600"/>
            </a:xfrm>
            <a:custGeom>
              <a:avLst/>
              <a:gdLst/>
              <a:ahLst/>
              <a:cxnLst/>
              <a:rect l="l" t="t" r="r" b="b"/>
              <a:pathLst>
                <a:path w="15239" h="228600">
                  <a:moveTo>
                    <a:pt x="15239" y="0"/>
                  </a:moveTo>
                  <a:lnTo>
                    <a:pt x="0" y="34973"/>
                  </a:lnTo>
                  <a:lnTo>
                    <a:pt x="0" y="228557"/>
                  </a:lnTo>
                  <a:lnTo>
                    <a:pt x="15239" y="1929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029709" y="4407193"/>
              <a:ext cx="13970" cy="225425"/>
            </a:xfrm>
            <a:custGeom>
              <a:avLst/>
              <a:gdLst/>
              <a:ahLst/>
              <a:cxnLst/>
              <a:rect l="l" t="t" r="r" b="b"/>
              <a:pathLst>
                <a:path w="13970" h="225425">
                  <a:moveTo>
                    <a:pt x="13969" y="0"/>
                  </a:moveTo>
                  <a:lnTo>
                    <a:pt x="0" y="32059"/>
                  </a:lnTo>
                  <a:lnTo>
                    <a:pt x="0" y="224970"/>
                  </a:lnTo>
                  <a:lnTo>
                    <a:pt x="13969" y="1922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043679" y="4375133"/>
              <a:ext cx="13970" cy="224790"/>
            </a:xfrm>
            <a:custGeom>
              <a:avLst/>
              <a:gdLst/>
              <a:ahLst/>
              <a:cxnLst/>
              <a:rect l="l" t="t" r="r" b="b"/>
              <a:pathLst>
                <a:path w="13970" h="224789">
                  <a:moveTo>
                    <a:pt x="13970" y="0"/>
                  </a:moveTo>
                  <a:lnTo>
                    <a:pt x="0" y="32059"/>
                  </a:lnTo>
                  <a:lnTo>
                    <a:pt x="0" y="224354"/>
                  </a:lnTo>
                  <a:lnTo>
                    <a:pt x="13970" y="1916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057650" y="4340159"/>
              <a:ext cx="15240" cy="226695"/>
            </a:xfrm>
            <a:custGeom>
              <a:avLst/>
              <a:gdLst/>
              <a:ahLst/>
              <a:cxnLst/>
              <a:rect l="l" t="t" r="r" b="b"/>
              <a:pathLst>
                <a:path w="15239" h="226695">
                  <a:moveTo>
                    <a:pt x="15239" y="0"/>
                  </a:moveTo>
                  <a:lnTo>
                    <a:pt x="0" y="34973"/>
                  </a:lnTo>
                  <a:lnTo>
                    <a:pt x="0" y="226652"/>
                  </a:lnTo>
                  <a:lnTo>
                    <a:pt x="15239" y="1910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071620" y="4308100"/>
              <a:ext cx="15240" cy="226060"/>
            </a:xfrm>
            <a:custGeom>
              <a:avLst/>
              <a:gdLst/>
              <a:ahLst/>
              <a:cxnLst/>
              <a:rect l="l" t="t" r="r" b="b"/>
              <a:pathLst>
                <a:path w="15239" h="226060">
                  <a:moveTo>
                    <a:pt x="15239" y="0"/>
                  </a:moveTo>
                  <a:lnTo>
                    <a:pt x="0" y="34973"/>
                  </a:lnTo>
                  <a:lnTo>
                    <a:pt x="0" y="226036"/>
                  </a:lnTo>
                  <a:lnTo>
                    <a:pt x="15239" y="1903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085590" y="427604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5420"/>
                  </a:lnTo>
                  <a:lnTo>
                    <a:pt x="15239" y="189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099559" y="424398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4803"/>
                  </a:lnTo>
                  <a:lnTo>
                    <a:pt x="15239" y="1891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113529" y="4211922"/>
              <a:ext cx="15240" cy="224790"/>
            </a:xfrm>
            <a:custGeom>
              <a:avLst/>
              <a:gdLst/>
              <a:ahLst/>
              <a:cxnLst/>
              <a:rect l="l" t="t" r="r" b="b"/>
              <a:pathLst>
                <a:path w="15239" h="224789">
                  <a:moveTo>
                    <a:pt x="15240" y="0"/>
                  </a:moveTo>
                  <a:lnTo>
                    <a:pt x="0" y="34973"/>
                  </a:lnTo>
                  <a:lnTo>
                    <a:pt x="0" y="224187"/>
                  </a:lnTo>
                  <a:lnTo>
                    <a:pt x="15240" y="1885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127500" y="4179863"/>
              <a:ext cx="15240" cy="224154"/>
            </a:xfrm>
            <a:custGeom>
              <a:avLst/>
              <a:gdLst/>
              <a:ahLst/>
              <a:cxnLst/>
              <a:rect l="l" t="t" r="r" b="b"/>
              <a:pathLst>
                <a:path w="15239" h="224154">
                  <a:moveTo>
                    <a:pt x="15239" y="0"/>
                  </a:moveTo>
                  <a:lnTo>
                    <a:pt x="0" y="34973"/>
                  </a:lnTo>
                  <a:lnTo>
                    <a:pt x="0" y="223571"/>
                  </a:lnTo>
                  <a:lnTo>
                    <a:pt x="15239" y="1879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141470" y="4147803"/>
              <a:ext cx="15240" cy="223520"/>
            </a:xfrm>
            <a:custGeom>
              <a:avLst/>
              <a:gdLst/>
              <a:ahLst/>
              <a:cxnLst/>
              <a:rect l="l" t="t" r="r" b="b"/>
              <a:pathLst>
                <a:path w="15239" h="223520">
                  <a:moveTo>
                    <a:pt x="15239" y="0"/>
                  </a:moveTo>
                  <a:lnTo>
                    <a:pt x="0" y="34973"/>
                  </a:lnTo>
                  <a:lnTo>
                    <a:pt x="0" y="222955"/>
                  </a:lnTo>
                  <a:lnTo>
                    <a:pt x="15239" y="1873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156709" y="4112829"/>
              <a:ext cx="15240" cy="222885"/>
            </a:xfrm>
            <a:custGeom>
              <a:avLst/>
              <a:gdLst/>
              <a:ahLst/>
              <a:cxnLst/>
              <a:rect l="l" t="t" r="r" b="b"/>
              <a:pathLst>
                <a:path w="15239" h="222885">
                  <a:moveTo>
                    <a:pt x="15239" y="0"/>
                  </a:moveTo>
                  <a:lnTo>
                    <a:pt x="0" y="34973"/>
                  </a:lnTo>
                  <a:lnTo>
                    <a:pt x="0" y="222282"/>
                  </a:lnTo>
                  <a:lnTo>
                    <a:pt x="15239" y="186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170679" y="4080770"/>
              <a:ext cx="15240" cy="222250"/>
            </a:xfrm>
            <a:custGeom>
              <a:avLst/>
              <a:gdLst/>
              <a:ahLst/>
              <a:cxnLst/>
              <a:rect l="l" t="t" r="r" b="b"/>
              <a:pathLst>
                <a:path w="15239" h="222250">
                  <a:moveTo>
                    <a:pt x="15240" y="0"/>
                  </a:moveTo>
                  <a:lnTo>
                    <a:pt x="0" y="34973"/>
                  </a:lnTo>
                  <a:lnTo>
                    <a:pt x="0" y="221666"/>
                  </a:lnTo>
                  <a:lnTo>
                    <a:pt x="15240" y="18602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184650" y="4048711"/>
              <a:ext cx="15240" cy="221615"/>
            </a:xfrm>
            <a:custGeom>
              <a:avLst/>
              <a:gdLst/>
              <a:ahLst/>
              <a:cxnLst/>
              <a:rect l="l" t="t" r="r" b="b"/>
              <a:pathLst>
                <a:path w="15239" h="221614">
                  <a:moveTo>
                    <a:pt x="15239" y="0"/>
                  </a:moveTo>
                  <a:lnTo>
                    <a:pt x="0" y="34973"/>
                  </a:lnTo>
                  <a:lnTo>
                    <a:pt x="0" y="221050"/>
                  </a:lnTo>
                  <a:lnTo>
                    <a:pt x="15239" y="185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198620" y="4016651"/>
              <a:ext cx="15240" cy="220979"/>
            </a:xfrm>
            <a:custGeom>
              <a:avLst/>
              <a:gdLst/>
              <a:ahLst/>
              <a:cxnLst/>
              <a:rect l="l" t="t" r="r" b="b"/>
              <a:pathLst>
                <a:path w="15239" h="220979">
                  <a:moveTo>
                    <a:pt x="15239" y="0"/>
                  </a:moveTo>
                  <a:lnTo>
                    <a:pt x="0" y="34973"/>
                  </a:lnTo>
                  <a:lnTo>
                    <a:pt x="0" y="220434"/>
                  </a:lnTo>
                  <a:lnTo>
                    <a:pt x="15239" y="1847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212590" y="3984592"/>
              <a:ext cx="15240" cy="220345"/>
            </a:xfrm>
            <a:custGeom>
              <a:avLst/>
              <a:gdLst/>
              <a:ahLst/>
              <a:cxnLst/>
              <a:rect l="l" t="t" r="r" b="b"/>
              <a:pathLst>
                <a:path w="15239" h="220345">
                  <a:moveTo>
                    <a:pt x="15239" y="0"/>
                  </a:moveTo>
                  <a:lnTo>
                    <a:pt x="0" y="34973"/>
                  </a:lnTo>
                  <a:lnTo>
                    <a:pt x="0" y="219817"/>
                  </a:lnTo>
                  <a:lnTo>
                    <a:pt x="15239" y="18417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226559" y="3952533"/>
              <a:ext cx="15240" cy="219710"/>
            </a:xfrm>
            <a:custGeom>
              <a:avLst/>
              <a:gdLst/>
              <a:ahLst/>
              <a:cxnLst/>
              <a:rect l="l" t="t" r="r" b="b"/>
              <a:pathLst>
                <a:path w="15239" h="219710">
                  <a:moveTo>
                    <a:pt x="15239" y="0"/>
                  </a:moveTo>
                  <a:lnTo>
                    <a:pt x="0" y="34973"/>
                  </a:lnTo>
                  <a:lnTo>
                    <a:pt x="0" y="219201"/>
                  </a:lnTo>
                  <a:lnTo>
                    <a:pt x="15239" y="183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240529" y="3920473"/>
              <a:ext cx="15240" cy="219075"/>
            </a:xfrm>
            <a:custGeom>
              <a:avLst/>
              <a:gdLst/>
              <a:ahLst/>
              <a:cxnLst/>
              <a:rect l="l" t="t" r="r" b="b"/>
              <a:pathLst>
                <a:path w="15239" h="219075">
                  <a:moveTo>
                    <a:pt x="15240" y="0"/>
                  </a:moveTo>
                  <a:lnTo>
                    <a:pt x="0" y="34973"/>
                  </a:lnTo>
                  <a:lnTo>
                    <a:pt x="0" y="218585"/>
                  </a:lnTo>
                  <a:lnTo>
                    <a:pt x="15240" y="18293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254500" y="3888414"/>
              <a:ext cx="15240" cy="218440"/>
            </a:xfrm>
            <a:custGeom>
              <a:avLst/>
              <a:gdLst/>
              <a:ahLst/>
              <a:cxnLst/>
              <a:rect l="l" t="t" r="r" b="b"/>
              <a:pathLst>
                <a:path w="15239" h="218439">
                  <a:moveTo>
                    <a:pt x="15239" y="0"/>
                  </a:moveTo>
                  <a:lnTo>
                    <a:pt x="0" y="34973"/>
                  </a:lnTo>
                  <a:lnTo>
                    <a:pt x="0" y="217969"/>
                  </a:lnTo>
                  <a:lnTo>
                    <a:pt x="15239" y="18232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268470" y="3856354"/>
              <a:ext cx="15240" cy="217804"/>
            </a:xfrm>
            <a:custGeom>
              <a:avLst/>
              <a:gdLst/>
              <a:ahLst/>
              <a:cxnLst/>
              <a:rect l="l" t="t" r="r" b="b"/>
              <a:pathLst>
                <a:path w="15239" h="217804">
                  <a:moveTo>
                    <a:pt x="15239" y="0"/>
                  </a:moveTo>
                  <a:lnTo>
                    <a:pt x="0" y="34973"/>
                  </a:lnTo>
                  <a:lnTo>
                    <a:pt x="0" y="217352"/>
                  </a:lnTo>
                  <a:lnTo>
                    <a:pt x="15239" y="1817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282440" y="3824295"/>
              <a:ext cx="15240" cy="217170"/>
            </a:xfrm>
            <a:custGeom>
              <a:avLst/>
              <a:gdLst/>
              <a:ahLst/>
              <a:cxnLst/>
              <a:rect l="l" t="t" r="r" b="b"/>
              <a:pathLst>
                <a:path w="15239" h="217170">
                  <a:moveTo>
                    <a:pt x="15239" y="0"/>
                  </a:moveTo>
                  <a:lnTo>
                    <a:pt x="0" y="34973"/>
                  </a:lnTo>
                  <a:lnTo>
                    <a:pt x="0" y="216736"/>
                  </a:lnTo>
                  <a:lnTo>
                    <a:pt x="15239" y="1810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296409" y="3792236"/>
              <a:ext cx="15240" cy="216535"/>
            </a:xfrm>
            <a:custGeom>
              <a:avLst/>
              <a:gdLst/>
              <a:ahLst/>
              <a:cxnLst/>
              <a:rect l="l" t="t" r="r" b="b"/>
              <a:pathLst>
                <a:path w="15239" h="216535">
                  <a:moveTo>
                    <a:pt x="15239" y="0"/>
                  </a:moveTo>
                  <a:lnTo>
                    <a:pt x="0" y="34973"/>
                  </a:lnTo>
                  <a:lnTo>
                    <a:pt x="0" y="216120"/>
                  </a:lnTo>
                  <a:lnTo>
                    <a:pt x="15239" y="18047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310379" y="3757262"/>
              <a:ext cx="16510" cy="218440"/>
            </a:xfrm>
            <a:custGeom>
              <a:avLst/>
              <a:gdLst/>
              <a:ahLst/>
              <a:cxnLst/>
              <a:rect l="l" t="t" r="r" b="b"/>
              <a:pathLst>
                <a:path w="16510" h="218439">
                  <a:moveTo>
                    <a:pt x="16510" y="0"/>
                  </a:moveTo>
                  <a:lnTo>
                    <a:pt x="0" y="37888"/>
                  </a:lnTo>
                  <a:lnTo>
                    <a:pt x="0" y="218418"/>
                  </a:lnTo>
                  <a:lnTo>
                    <a:pt x="16510" y="17980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325620" y="3727191"/>
              <a:ext cx="15240" cy="213360"/>
            </a:xfrm>
            <a:custGeom>
              <a:avLst/>
              <a:gdLst/>
              <a:ahLst/>
              <a:cxnLst/>
              <a:rect l="l" t="t" r="r" b="b"/>
              <a:pathLst>
                <a:path w="15239" h="213360">
                  <a:moveTo>
                    <a:pt x="15239" y="0"/>
                  </a:moveTo>
                  <a:lnTo>
                    <a:pt x="7619" y="15498"/>
                  </a:lnTo>
                  <a:lnTo>
                    <a:pt x="0" y="32985"/>
                  </a:lnTo>
                  <a:lnTo>
                    <a:pt x="0" y="212844"/>
                  </a:lnTo>
                  <a:lnTo>
                    <a:pt x="12700" y="183138"/>
                  </a:lnTo>
                  <a:lnTo>
                    <a:pt x="15239" y="1779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339590" y="3698776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8975"/>
                  </a:lnTo>
                  <a:lnTo>
                    <a:pt x="15239" y="1780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353559" y="367036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025"/>
                  </a:lnTo>
                  <a:lnTo>
                    <a:pt x="15239" y="1780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367529" y="364194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075"/>
                  </a:lnTo>
                  <a:lnTo>
                    <a:pt x="15240" y="17813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381500" y="361353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25"/>
                  </a:lnTo>
                  <a:lnTo>
                    <a:pt x="15239" y="1781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395470" y="358511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75"/>
                  </a:lnTo>
                  <a:lnTo>
                    <a:pt x="15239" y="1782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409440" y="355670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25"/>
                  </a:lnTo>
                  <a:lnTo>
                    <a:pt x="15239" y="1782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423409" y="3528288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75"/>
                  </a:lnTo>
                  <a:lnTo>
                    <a:pt x="15239" y="1783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4438650" y="3499873"/>
              <a:ext cx="13970" cy="207010"/>
            </a:xfrm>
            <a:custGeom>
              <a:avLst/>
              <a:gdLst/>
              <a:ahLst/>
              <a:cxnLst/>
              <a:rect l="l" t="t" r="r" b="b"/>
              <a:pathLst>
                <a:path w="13970" h="207010">
                  <a:moveTo>
                    <a:pt x="13970" y="0"/>
                  </a:moveTo>
                  <a:lnTo>
                    <a:pt x="0" y="28414"/>
                  </a:lnTo>
                  <a:lnTo>
                    <a:pt x="0" y="206746"/>
                  </a:lnTo>
                  <a:lnTo>
                    <a:pt x="13970" y="17838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452620" y="346887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379"/>
                  </a:lnTo>
                  <a:lnTo>
                    <a:pt x="15239" y="1784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466590" y="3440460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29"/>
                  </a:lnTo>
                  <a:lnTo>
                    <a:pt x="15239" y="1784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480559" y="341204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79"/>
                  </a:lnTo>
                  <a:lnTo>
                    <a:pt x="15239" y="1785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494529" y="338363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529"/>
                  </a:lnTo>
                  <a:lnTo>
                    <a:pt x="15240" y="17858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508500" y="335521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579"/>
                  </a:lnTo>
                  <a:lnTo>
                    <a:pt x="15239" y="178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522470" y="33268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29"/>
                  </a:lnTo>
                  <a:lnTo>
                    <a:pt x="15239" y="178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536440" y="329838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79"/>
                  </a:lnTo>
                  <a:lnTo>
                    <a:pt x="15239" y="1787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550409" y="3269972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729"/>
                  </a:lnTo>
                  <a:lnTo>
                    <a:pt x="15239" y="1787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564379" y="3238974"/>
              <a:ext cx="16510" cy="212725"/>
            </a:xfrm>
            <a:custGeom>
              <a:avLst/>
              <a:gdLst/>
              <a:ahLst/>
              <a:cxnLst/>
              <a:rect l="l" t="t" r="r" b="b"/>
              <a:pathLst>
                <a:path w="16510" h="212725">
                  <a:moveTo>
                    <a:pt x="16510" y="0"/>
                  </a:moveTo>
                  <a:lnTo>
                    <a:pt x="0" y="33581"/>
                  </a:lnTo>
                  <a:lnTo>
                    <a:pt x="0" y="212363"/>
                  </a:lnTo>
                  <a:lnTo>
                    <a:pt x="16510" y="17884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579620" y="321056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34"/>
                  </a:lnTo>
                  <a:lnTo>
                    <a:pt x="15239" y="1788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593590" y="318214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84"/>
                  </a:lnTo>
                  <a:lnTo>
                    <a:pt x="15239" y="1789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607559" y="315373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934"/>
                  </a:lnTo>
                  <a:lnTo>
                    <a:pt x="15239" y="1789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621529" y="312531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40" y="0"/>
                  </a:moveTo>
                  <a:lnTo>
                    <a:pt x="0" y="30997"/>
                  </a:lnTo>
                  <a:lnTo>
                    <a:pt x="0" y="209984"/>
                  </a:lnTo>
                  <a:lnTo>
                    <a:pt x="15240" y="1790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635500" y="30969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34"/>
                  </a:lnTo>
                  <a:lnTo>
                    <a:pt x="15239" y="1790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649470" y="306848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84"/>
                  </a:lnTo>
                  <a:lnTo>
                    <a:pt x="15239" y="1791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663440" y="304007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34"/>
                  </a:lnTo>
                  <a:lnTo>
                    <a:pt x="15239" y="1791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677409" y="301165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84"/>
                  </a:lnTo>
                  <a:lnTo>
                    <a:pt x="15239" y="1792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691379" y="2983242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234"/>
                  </a:lnTo>
                  <a:lnTo>
                    <a:pt x="15240" y="17929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705350" y="2954827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284"/>
                  </a:lnTo>
                  <a:lnTo>
                    <a:pt x="15239" y="1793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720590" y="29264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7756"/>
                  </a:lnTo>
                  <a:lnTo>
                    <a:pt x="13970" y="17939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734559" y="289541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389"/>
                  </a:lnTo>
                  <a:lnTo>
                    <a:pt x="15239" y="17944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748529" y="286700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439"/>
                  </a:lnTo>
                  <a:lnTo>
                    <a:pt x="15240" y="17949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762500" y="283858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489"/>
                  </a:lnTo>
                  <a:lnTo>
                    <a:pt x="15239" y="1795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776470" y="281017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39"/>
                  </a:lnTo>
                  <a:lnTo>
                    <a:pt x="15239" y="1795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790440" y="278175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89"/>
                  </a:lnTo>
                  <a:lnTo>
                    <a:pt x="15239" y="1796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804409" y="2753341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639"/>
                  </a:lnTo>
                  <a:lnTo>
                    <a:pt x="15239" y="1796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818379" y="272492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689"/>
                  </a:lnTo>
                  <a:lnTo>
                    <a:pt x="15240" y="17974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833620" y="26965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69" y="0"/>
                  </a:moveTo>
                  <a:lnTo>
                    <a:pt x="0" y="28414"/>
                  </a:lnTo>
                  <a:lnTo>
                    <a:pt x="0" y="208160"/>
                  </a:lnTo>
                  <a:lnTo>
                    <a:pt x="13969" y="1797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4847590" y="2668097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8210"/>
                  </a:lnTo>
                  <a:lnTo>
                    <a:pt x="13970" y="179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4861559" y="263709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843"/>
                  </a:lnTo>
                  <a:lnTo>
                    <a:pt x="15239" y="1799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875529" y="260868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0894"/>
                  </a:lnTo>
                  <a:lnTo>
                    <a:pt x="15240" y="17995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4889500" y="258027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44"/>
                  </a:lnTo>
                  <a:lnTo>
                    <a:pt x="15239" y="180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4903470" y="2551855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94"/>
                  </a:lnTo>
                  <a:lnTo>
                    <a:pt x="15239" y="1800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4917440" y="252344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44"/>
                  </a:lnTo>
                  <a:lnTo>
                    <a:pt x="15239" y="1801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4931409" y="2495026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94"/>
                  </a:lnTo>
                  <a:lnTo>
                    <a:pt x="15239" y="1801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4945379" y="2466611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144"/>
                  </a:lnTo>
                  <a:lnTo>
                    <a:pt x="15240" y="18020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4959350" y="2409786"/>
              <a:ext cx="29209" cy="240029"/>
            </a:xfrm>
            <a:custGeom>
              <a:avLst/>
              <a:gdLst/>
              <a:ahLst/>
              <a:cxnLst/>
              <a:rect l="l" t="t" r="r" b="b"/>
              <a:pathLst>
                <a:path w="29210" h="240030">
                  <a:moveTo>
                    <a:pt x="29210" y="0"/>
                  </a:moveTo>
                  <a:lnTo>
                    <a:pt x="15240" y="28409"/>
                  </a:lnTo>
                  <a:lnTo>
                    <a:pt x="13970" y="31000"/>
                  </a:lnTo>
                  <a:lnTo>
                    <a:pt x="0" y="59410"/>
                  </a:lnTo>
                  <a:lnTo>
                    <a:pt x="0" y="239610"/>
                  </a:lnTo>
                  <a:lnTo>
                    <a:pt x="13970" y="211239"/>
                  </a:lnTo>
                  <a:lnTo>
                    <a:pt x="15240" y="208661"/>
                  </a:lnTo>
                  <a:lnTo>
                    <a:pt x="29210" y="180301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4987290" y="2378784"/>
              <a:ext cx="16510" cy="213995"/>
            </a:xfrm>
            <a:custGeom>
              <a:avLst/>
              <a:gdLst/>
              <a:ahLst/>
              <a:cxnLst/>
              <a:rect l="l" t="t" r="r" b="b"/>
              <a:pathLst>
                <a:path w="16510" h="213994">
                  <a:moveTo>
                    <a:pt x="16510" y="0"/>
                  </a:moveTo>
                  <a:lnTo>
                    <a:pt x="0" y="33581"/>
                  </a:lnTo>
                  <a:lnTo>
                    <a:pt x="0" y="213877"/>
                  </a:lnTo>
                  <a:lnTo>
                    <a:pt x="16510" y="180355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5002529" y="235036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348"/>
                  </a:lnTo>
                  <a:lnTo>
                    <a:pt x="15240" y="18040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5016500" y="232195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398"/>
                  </a:lnTo>
                  <a:lnTo>
                    <a:pt x="15239" y="1804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5030470" y="229353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448"/>
                  </a:lnTo>
                  <a:lnTo>
                    <a:pt x="15239" y="1805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5044440" y="226512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498"/>
                  </a:lnTo>
                  <a:lnTo>
                    <a:pt x="15239" y="180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5058409" y="2236710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548"/>
                  </a:lnTo>
                  <a:lnTo>
                    <a:pt x="15239" y="1806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5072379" y="220829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40" y="0"/>
                  </a:moveTo>
                  <a:lnTo>
                    <a:pt x="0" y="30997"/>
                  </a:lnTo>
                  <a:lnTo>
                    <a:pt x="0" y="211598"/>
                  </a:lnTo>
                  <a:lnTo>
                    <a:pt x="15240" y="18065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5086350" y="2179881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48"/>
                  </a:lnTo>
                  <a:lnTo>
                    <a:pt x="15239" y="1807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5100320" y="2151466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98"/>
                  </a:lnTo>
                  <a:lnTo>
                    <a:pt x="15239" y="1807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5114290" y="2125349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3810" y="20950"/>
                  </a:lnTo>
                  <a:lnTo>
                    <a:pt x="0" y="28700"/>
                  </a:lnTo>
                  <a:lnTo>
                    <a:pt x="0" y="209451"/>
                  </a:lnTo>
                  <a:lnTo>
                    <a:pt x="15239" y="1785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5129529" y="2099742"/>
              <a:ext cx="13970" cy="204470"/>
            </a:xfrm>
            <a:custGeom>
              <a:avLst/>
              <a:gdLst/>
              <a:ahLst/>
              <a:cxnLst/>
              <a:rect l="l" t="t" r="r" b="b"/>
              <a:pathLst>
                <a:path w="13970" h="204469">
                  <a:moveTo>
                    <a:pt x="13970" y="0"/>
                  </a:moveTo>
                  <a:lnTo>
                    <a:pt x="0" y="25606"/>
                  </a:lnTo>
                  <a:lnTo>
                    <a:pt x="0" y="204114"/>
                  </a:lnTo>
                  <a:lnTo>
                    <a:pt x="2540" y="198957"/>
                  </a:lnTo>
                  <a:lnTo>
                    <a:pt x="13970" y="1779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5143500" y="2074135"/>
              <a:ext cx="13970" cy="203835"/>
            </a:xfrm>
            <a:custGeom>
              <a:avLst/>
              <a:gdLst/>
              <a:ahLst/>
              <a:cxnLst/>
              <a:rect l="l" t="t" r="r" b="b"/>
              <a:pathLst>
                <a:path w="13970" h="203835">
                  <a:moveTo>
                    <a:pt x="13970" y="0"/>
                  </a:moveTo>
                  <a:lnTo>
                    <a:pt x="0" y="25606"/>
                  </a:lnTo>
                  <a:lnTo>
                    <a:pt x="0" y="203556"/>
                  </a:lnTo>
                  <a:lnTo>
                    <a:pt x="13970" y="17788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5157470" y="2046201"/>
              <a:ext cx="15240" cy="206375"/>
            </a:xfrm>
            <a:custGeom>
              <a:avLst/>
              <a:gdLst/>
              <a:ahLst/>
              <a:cxnLst/>
              <a:rect l="l" t="t" r="r" b="b"/>
              <a:pathLst>
                <a:path w="15239" h="206375">
                  <a:moveTo>
                    <a:pt x="15239" y="0"/>
                  </a:moveTo>
                  <a:lnTo>
                    <a:pt x="0" y="27934"/>
                  </a:lnTo>
                  <a:lnTo>
                    <a:pt x="0" y="205814"/>
                  </a:lnTo>
                  <a:lnTo>
                    <a:pt x="15239" y="1778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5171440" y="202059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745"/>
                  </a:lnTo>
                  <a:lnTo>
                    <a:pt x="15239" y="1777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5185409" y="199498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676"/>
                  </a:lnTo>
                  <a:lnTo>
                    <a:pt x="15239" y="1776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5199379" y="196938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40" y="0"/>
                  </a:moveTo>
                  <a:lnTo>
                    <a:pt x="0" y="27934"/>
                  </a:lnTo>
                  <a:lnTo>
                    <a:pt x="0" y="205606"/>
                  </a:lnTo>
                  <a:lnTo>
                    <a:pt x="15240" y="17759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5213350" y="194377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537"/>
                  </a:lnTo>
                  <a:lnTo>
                    <a:pt x="15239" y="177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5227320" y="191816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467"/>
                  </a:lnTo>
                  <a:lnTo>
                    <a:pt x="15239" y="1774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5241290" y="189256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398"/>
                  </a:lnTo>
                  <a:lnTo>
                    <a:pt x="15239" y="1773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5256529" y="1866955"/>
              <a:ext cx="13970" cy="203200"/>
            </a:xfrm>
            <a:custGeom>
              <a:avLst/>
              <a:gdLst/>
              <a:ahLst/>
              <a:cxnLst/>
              <a:rect l="l" t="t" r="r" b="b"/>
              <a:pathLst>
                <a:path w="13970" h="203200">
                  <a:moveTo>
                    <a:pt x="13970" y="0"/>
                  </a:moveTo>
                  <a:lnTo>
                    <a:pt x="0" y="25606"/>
                  </a:lnTo>
                  <a:lnTo>
                    <a:pt x="0" y="202994"/>
                  </a:lnTo>
                  <a:lnTo>
                    <a:pt x="13970" y="1773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5270500" y="1839020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253"/>
                  </a:lnTo>
                  <a:lnTo>
                    <a:pt x="15239" y="17724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5284470" y="1813413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83"/>
                  </a:lnTo>
                  <a:lnTo>
                    <a:pt x="15239" y="1771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5298440" y="1787807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14"/>
                  </a:lnTo>
                  <a:lnTo>
                    <a:pt x="15239" y="1771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5312409" y="176220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5045"/>
                  </a:lnTo>
                  <a:lnTo>
                    <a:pt x="15239" y="1770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5326379" y="173659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975"/>
                  </a:lnTo>
                  <a:lnTo>
                    <a:pt x="15240" y="17696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5340350" y="171098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906"/>
                  </a:lnTo>
                  <a:lnTo>
                    <a:pt x="15239" y="1768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5354320" y="168538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836"/>
                  </a:lnTo>
                  <a:lnTo>
                    <a:pt x="15239" y="1768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5368290" y="165977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767"/>
                  </a:lnTo>
                  <a:lnTo>
                    <a:pt x="15239" y="1767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5382259" y="163416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698"/>
                  </a:lnTo>
                  <a:lnTo>
                    <a:pt x="15239" y="1766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5396229" y="1608561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628"/>
                  </a:lnTo>
                  <a:lnTo>
                    <a:pt x="15240" y="176618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5410200" y="1580626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10" h="207010">
                  <a:moveTo>
                    <a:pt x="16510" y="0"/>
                  </a:moveTo>
                  <a:lnTo>
                    <a:pt x="0" y="30262"/>
                  </a:lnTo>
                  <a:lnTo>
                    <a:pt x="0" y="206887"/>
                  </a:lnTo>
                  <a:lnTo>
                    <a:pt x="16510" y="17654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425440" y="1555019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483"/>
                  </a:lnTo>
                  <a:lnTo>
                    <a:pt x="15239" y="1764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439409" y="152941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414"/>
                  </a:lnTo>
                  <a:lnTo>
                    <a:pt x="15239" y="176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5453379" y="150380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4344"/>
                  </a:lnTo>
                  <a:lnTo>
                    <a:pt x="15240" y="17633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467350" y="147820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75"/>
                  </a:lnTo>
                  <a:lnTo>
                    <a:pt x="15239" y="1762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481320" y="145259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06"/>
                  </a:lnTo>
                  <a:lnTo>
                    <a:pt x="15239" y="1761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495290" y="142698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136"/>
                  </a:lnTo>
                  <a:lnTo>
                    <a:pt x="15239" y="1761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509259" y="140138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067"/>
                  </a:lnTo>
                  <a:lnTo>
                    <a:pt x="15239" y="1760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523229" y="137577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3997"/>
                  </a:lnTo>
                  <a:lnTo>
                    <a:pt x="15240" y="17598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538470" y="1350167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69" y="0"/>
                  </a:moveTo>
                  <a:lnTo>
                    <a:pt x="0" y="25606"/>
                  </a:lnTo>
                  <a:lnTo>
                    <a:pt x="0" y="201594"/>
                  </a:lnTo>
                  <a:lnTo>
                    <a:pt x="13969" y="1759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552440" y="1324560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70" y="0"/>
                  </a:moveTo>
                  <a:lnTo>
                    <a:pt x="0" y="25606"/>
                  </a:lnTo>
                  <a:lnTo>
                    <a:pt x="0" y="201524"/>
                  </a:lnTo>
                  <a:lnTo>
                    <a:pt x="13970" y="1758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5566409" y="129662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783"/>
                  </a:lnTo>
                  <a:lnTo>
                    <a:pt x="15239" y="175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580379" y="127101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713"/>
                  </a:lnTo>
                  <a:lnTo>
                    <a:pt x="15240" y="17570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594350" y="124541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644"/>
                  </a:lnTo>
                  <a:lnTo>
                    <a:pt x="15239" y="175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608320" y="121980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75"/>
                  </a:lnTo>
                  <a:lnTo>
                    <a:pt x="15239" y="1755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5622290" y="119419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05"/>
                  </a:lnTo>
                  <a:lnTo>
                    <a:pt x="15239" y="1754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5636259" y="116859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436"/>
                  </a:lnTo>
                  <a:lnTo>
                    <a:pt x="15239" y="1754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5650229" y="114298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366"/>
                  </a:lnTo>
                  <a:lnTo>
                    <a:pt x="15240" y="17535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5664200" y="1115051"/>
              <a:ext cx="16510" cy="205740"/>
            </a:xfrm>
            <a:custGeom>
              <a:avLst/>
              <a:gdLst/>
              <a:ahLst/>
              <a:cxnLst/>
              <a:rect l="l" t="t" r="r" b="b"/>
              <a:pathLst>
                <a:path w="16510" h="205740">
                  <a:moveTo>
                    <a:pt x="16510" y="0"/>
                  </a:moveTo>
                  <a:lnTo>
                    <a:pt x="0" y="30262"/>
                  </a:lnTo>
                  <a:lnTo>
                    <a:pt x="0" y="205625"/>
                  </a:lnTo>
                  <a:lnTo>
                    <a:pt x="16510" y="17528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5679440" y="108944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221"/>
                  </a:lnTo>
                  <a:lnTo>
                    <a:pt x="15239" y="1752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5693409" y="106383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152"/>
                  </a:lnTo>
                  <a:lnTo>
                    <a:pt x="15239" y="17514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5707379" y="1038231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3083"/>
                  </a:lnTo>
                  <a:lnTo>
                    <a:pt x="15240" y="17507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5721350" y="101262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013"/>
                  </a:lnTo>
                  <a:lnTo>
                    <a:pt x="15239" y="1750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5735320" y="98701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944"/>
                  </a:lnTo>
                  <a:lnTo>
                    <a:pt x="15239" y="1749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5749290" y="96141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74"/>
                  </a:lnTo>
                  <a:lnTo>
                    <a:pt x="15239" y="1748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5763259" y="93580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05"/>
                  </a:lnTo>
                  <a:lnTo>
                    <a:pt x="15239" y="1747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5777229" y="91019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2736"/>
                  </a:lnTo>
                  <a:lnTo>
                    <a:pt x="15240" y="17472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5791200" y="88459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666"/>
                  </a:lnTo>
                  <a:lnTo>
                    <a:pt x="15239" y="1746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805170" y="85898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597"/>
                  </a:lnTo>
                  <a:lnTo>
                    <a:pt x="15239" y="1745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5819140" y="83337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527"/>
                  </a:lnTo>
                  <a:lnTo>
                    <a:pt x="15239" y="17451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5834379" y="80544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452"/>
                  </a:lnTo>
                  <a:lnTo>
                    <a:pt x="15240" y="1744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5848350" y="77983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82"/>
                  </a:lnTo>
                  <a:lnTo>
                    <a:pt x="15239" y="1743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5862320" y="75423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13"/>
                  </a:lnTo>
                  <a:lnTo>
                    <a:pt x="15239" y="1743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5876290" y="72862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243"/>
                  </a:lnTo>
                  <a:lnTo>
                    <a:pt x="15239" y="1742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5890259" y="70301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174"/>
                  </a:lnTo>
                  <a:lnTo>
                    <a:pt x="15239" y="1741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5904229" y="67741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105"/>
                  </a:lnTo>
                  <a:lnTo>
                    <a:pt x="15240" y="17409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918200" y="65180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035"/>
                  </a:lnTo>
                  <a:lnTo>
                    <a:pt x="15239" y="1740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5932170" y="62619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1966"/>
                  </a:lnTo>
                  <a:lnTo>
                    <a:pt x="15239" y="1739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947409" y="600591"/>
              <a:ext cx="13970" cy="200025"/>
            </a:xfrm>
            <a:custGeom>
              <a:avLst/>
              <a:gdLst/>
              <a:ahLst/>
              <a:cxnLst/>
              <a:rect l="l" t="t" r="r" b="b"/>
              <a:pathLst>
                <a:path w="13970" h="200025">
                  <a:moveTo>
                    <a:pt x="13969" y="0"/>
                  </a:moveTo>
                  <a:lnTo>
                    <a:pt x="0" y="25606"/>
                  </a:lnTo>
                  <a:lnTo>
                    <a:pt x="0" y="199562"/>
                  </a:lnTo>
                  <a:lnTo>
                    <a:pt x="13969" y="1738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5961379" y="57265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821"/>
                  </a:lnTo>
                  <a:lnTo>
                    <a:pt x="15240" y="17381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975350" y="54705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751"/>
                  </a:lnTo>
                  <a:lnTo>
                    <a:pt x="15239" y="1737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5989320" y="52144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82"/>
                  </a:lnTo>
                  <a:lnTo>
                    <a:pt x="15239" y="1736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6003290" y="49583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12"/>
                  </a:lnTo>
                  <a:lnTo>
                    <a:pt x="15239" y="17360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6017259" y="47023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543"/>
                  </a:lnTo>
                  <a:lnTo>
                    <a:pt x="15239" y="173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6031229" y="44462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474"/>
                  </a:lnTo>
                  <a:lnTo>
                    <a:pt x="15240" y="17346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045200" y="41901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404"/>
                  </a:lnTo>
                  <a:lnTo>
                    <a:pt x="15239" y="17339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059170" y="39341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335"/>
                  </a:lnTo>
                  <a:lnTo>
                    <a:pt x="15239" y="1733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073140" y="367804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265"/>
                  </a:lnTo>
                  <a:lnTo>
                    <a:pt x="15239" y="1732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087109" y="339869"/>
              <a:ext cx="16510" cy="203835"/>
            </a:xfrm>
            <a:custGeom>
              <a:avLst/>
              <a:gdLst/>
              <a:ahLst/>
              <a:cxnLst/>
              <a:rect l="l" t="t" r="r" b="b"/>
              <a:pathLst>
                <a:path w="16510" h="203834">
                  <a:moveTo>
                    <a:pt x="16510" y="0"/>
                  </a:moveTo>
                  <a:lnTo>
                    <a:pt x="0" y="30262"/>
                  </a:lnTo>
                  <a:lnTo>
                    <a:pt x="0" y="203524"/>
                  </a:lnTo>
                  <a:lnTo>
                    <a:pt x="16510" y="1731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102350" y="31426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120"/>
                  </a:lnTo>
                  <a:lnTo>
                    <a:pt x="15239" y="17311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6116320" y="288656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051"/>
                  </a:lnTo>
                  <a:lnTo>
                    <a:pt x="15239" y="1730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130290" y="263049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982"/>
                  </a:lnTo>
                  <a:lnTo>
                    <a:pt x="12700" y="177640"/>
                  </a:lnTo>
                  <a:lnTo>
                    <a:pt x="15239" y="17262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144259" y="23744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737"/>
                  </a:lnTo>
                  <a:lnTo>
                    <a:pt x="15239" y="1706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158229" y="211836"/>
              <a:ext cx="15240" cy="198755"/>
            </a:xfrm>
            <a:custGeom>
              <a:avLst/>
              <a:gdLst/>
              <a:ahLst/>
              <a:cxnLst/>
              <a:rect l="l" t="t" r="r" b="b"/>
              <a:pathLst>
                <a:path w="15239" h="198754">
                  <a:moveTo>
                    <a:pt x="15240" y="0"/>
                  </a:moveTo>
                  <a:lnTo>
                    <a:pt x="0" y="27934"/>
                  </a:lnTo>
                  <a:lnTo>
                    <a:pt x="0" y="198740"/>
                  </a:lnTo>
                  <a:lnTo>
                    <a:pt x="15240" y="16862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172200" y="186229"/>
              <a:ext cx="15240" cy="196850"/>
            </a:xfrm>
            <a:custGeom>
              <a:avLst/>
              <a:gdLst/>
              <a:ahLst/>
              <a:cxnLst/>
              <a:rect l="l" t="t" r="r" b="b"/>
              <a:pathLst>
                <a:path w="15239" h="196850">
                  <a:moveTo>
                    <a:pt x="15239" y="0"/>
                  </a:moveTo>
                  <a:lnTo>
                    <a:pt x="0" y="27934"/>
                  </a:lnTo>
                  <a:lnTo>
                    <a:pt x="0" y="196743"/>
                  </a:lnTo>
                  <a:lnTo>
                    <a:pt x="15239" y="1666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6186170" y="160623"/>
              <a:ext cx="15240" cy="194945"/>
            </a:xfrm>
            <a:custGeom>
              <a:avLst/>
              <a:gdLst/>
              <a:ahLst/>
              <a:cxnLst/>
              <a:rect l="l" t="t" r="r" b="b"/>
              <a:pathLst>
                <a:path w="15239" h="194945">
                  <a:moveTo>
                    <a:pt x="15239" y="0"/>
                  </a:moveTo>
                  <a:lnTo>
                    <a:pt x="0" y="27934"/>
                  </a:lnTo>
                  <a:lnTo>
                    <a:pt x="0" y="194747"/>
                  </a:lnTo>
                  <a:lnTo>
                    <a:pt x="15239" y="164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6200140" y="135016"/>
              <a:ext cx="15240" cy="193040"/>
            </a:xfrm>
            <a:custGeom>
              <a:avLst/>
              <a:gdLst/>
              <a:ahLst/>
              <a:cxnLst/>
              <a:rect l="l" t="t" r="r" b="b"/>
              <a:pathLst>
                <a:path w="15239" h="193040">
                  <a:moveTo>
                    <a:pt x="15239" y="0"/>
                  </a:moveTo>
                  <a:lnTo>
                    <a:pt x="0" y="27934"/>
                  </a:lnTo>
                  <a:lnTo>
                    <a:pt x="0" y="192750"/>
                  </a:lnTo>
                  <a:lnTo>
                    <a:pt x="15239" y="1626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6214109" y="109410"/>
              <a:ext cx="15240" cy="191135"/>
            </a:xfrm>
            <a:custGeom>
              <a:avLst/>
              <a:gdLst/>
              <a:ahLst/>
              <a:cxnLst/>
              <a:rect l="l" t="t" r="r" b="b"/>
              <a:pathLst>
                <a:path w="15239" h="191135">
                  <a:moveTo>
                    <a:pt x="15239" y="0"/>
                  </a:moveTo>
                  <a:lnTo>
                    <a:pt x="0" y="27934"/>
                  </a:lnTo>
                  <a:lnTo>
                    <a:pt x="0" y="190753"/>
                  </a:lnTo>
                  <a:lnTo>
                    <a:pt x="15239" y="16064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6229350" y="83803"/>
              <a:ext cx="13970" cy="186690"/>
            </a:xfrm>
            <a:custGeom>
              <a:avLst/>
              <a:gdLst/>
              <a:ahLst/>
              <a:cxnLst/>
              <a:rect l="l" t="t" r="r" b="b"/>
              <a:pathLst>
                <a:path w="13970" h="186690">
                  <a:moveTo>
                    <a:pt x="13970" y="0"/>
                  </a:moveTo>
                  <a:lnTo>
                    <a:pt x="0" y="25606"/>
                  </a:lnTo>
                  <a:lnTo>
                    <a:pt x="0" y="186247"/>
                  </a:lnTo>
                  <a:lnTo>
                    <a:pt x="13970" y="15864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6243320" y="58196"/>
              <a:ext cx="13970" cy="184785"/>
            </a:xfrm>
            <a:custGeom>
              <a:avLst/>
              <a:gdLst/>
              <a:ahLst/>
              <a:cxnLst/>
              <a:rect l="l" t="t" r="r" b="b"/>
              <a:pathLst>
                <a:path w="13970" h="184785">
                  <a:moveTo>
                    <a:pt x="13969" y="0"/>
                  </a:moveTo>
                  <a:lnTo>
                    <a:pt x="0" y="25606"/>
                  </a:lnTo>
                  <a:lnTo>
                    <a:pt x="0" y="184250"/>
                  </a:lnTo>
                  <a:lnTo>
                    <a:pt x="13969" y="156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6257290" y="30262"/>
              <a:ext cx="15240" cy="184785"/>
            </a:xfrm>
            <a:custGeom>
              <a:avLst/>
              <a:gdLst/>
              <a:ahLst/>
              <a:cxnLst/>
              <a:rect l="l" t="t" r="r" b="b"/>
              <a:pathLst>
                <a:path w="15239" h="184785">
                  <a:moveTo>
                    <a:pt x="15239" y="0"/>
                  </a:moveTo>
                  <a:lnTo>
                    <a:pt x="0" y="27934"/>
                  </a:lnTo>
                  <a:lnTo>
                    <a:pt x="0" y="184581"/>
                  </a:lnTo>
                  <a:lnTo>
                    <a:pt x="15239" y="15446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6271259" y="4655"/>
              <a:ext cx="15240" cy="182880"/>
            </a:xfrm>
            <a:custGeom>
              <a:avLst/>
              <a:gdLst/>
              <a:ahLst/>
              <a:cxnLst/>
              <a:rect l="l" t="t" r="r" b="b"/>
              <a:pathLst>
                <a:path w="15239" h="182880">
                  <a:moveTo>
                    <a:pt x="15239" y="0"/>
                  </a:moveTo>
                  <a:lnTo>
                    <a:pt x="0" y="27934"/>
                  </a:lnTo>
                  <a:lnTo>
                    <a:pt x="0" y="182585"/>
                  </a:lnTo>
                  <a:lnTo>
                    <a:pt x="15239" y="1524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285230" y="0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39" h="160020">
                  <a:moveTo>
                    <a:pt x="1524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0" y="160020"/>
                  </a:lnTo>
                  <a:lnTo>
                    <a:pt x="7518" y="160020"/>
                  </a:lnTo>
                  <a:lnTo>
                    <a:pt x="7518" y="129540"/>
                  </a:lnTo>
                  <a:lnTo>
                    <a:pt x="15240" y="1295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6299200" y="0"/>
              <a:ext cx="15240" cy="132080"/>
            </a:xfrm>
            <a:custGeom>
              <a:avLst/>
              <a:gdLst/>
              <a:ahLst/>
              <a:cxnLst/>
              <a:rect l="l" t="t" r="r" b="b"/>
              <a:pathLst>
                <a:path w="15239" h="132080">
                  <a:moveTo>
                    <a:pt x="12700" y="0"/>
                  </a:moveTo>
                  <a:lnTo>
                    <a:pt x="0" y="0"/>
                  </a:lnTo>
                  <a:lnTo>
                    <a:pt x="0" y="132034"/>
                  </a:lnTo>
                  <a:lnTo>
                    <a:pt x="15239" y="101921"/>
                  </a:lnTo>
                  <a:lnTo>
                    <a:pt x="15239" y="146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6313170" y="731"/>
              <a:ext cx="15240" cy="104139"/>
            </a:xfrm>
            <a:custGeom>
              <a:avLst/>
              <a:gdLst/>
              <a:ahLst/>
              <a:cxnLst/>
              <a:rect l="l" t="t" r="r" b="b"/>
              <a:pathLst>
                <a:path w="15239" h="104139">
                  <a:moveTo>
                    <a:pt x="0" y="0"/>
                  </a:moveTo>
                  <a:lnTo>
                    <a:pt x="0" y="103699"/>
                  </a:lnTo>
                  <a:lnTo>
                    <a:pt x="15239" y="73586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6327140" y="8774"/>
              <a:ext cx="15240" cy="68580"/>
            </a:xfrm>
            <a:custGeom>
              <a:avLst/>
              <a:gdLst/>
              <a:ahLst/>
              <a:cxnLst/>
              <a:rect l="l" t="t" r="r" b="b"/>
              <a:pathLst>
                <a:path w="15239" h="68580">
                  <a:moveTo>
                    <a:pt x="0" y="0"/>
                  </a:moveTo>
                  <a:lnTo>
                    <a:pt x="0" y="68052"/>
                  </a:lnTo>
                  <a:lnTo>
                    <a:pt x="15239" y="37940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6341109" y="16817"/>
              <a:ext cx="12700" cy="33020"/>
            </a:xfrm>
            <a:custGeom>
              <a:avLst/>
              <a:gdLst/>
              <a:ahLst/>
              <a:cxnLst/>
              <a:rect l="l" t="t" r="r" b="b"/>
              <a:pathLst>
                <a:path w="12700" h="33020">
                  <a:moveTo>
                    <a:pt x="0" y="0"/>
                  </a:moveTo>
                  <a:lnTo>
                    <a:pt x="0" y="32406"/>
                  </a:lnTo>
                  <a:lnTo>
                    <a:pt x="12700" y="7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121150" y="37490"/>
              <a:ext cx="33020" cy="72390"/>
            </a:xfrm>
            <a:custGeom>
              <a:avLst/>
              <a:gdLst/>
              <a:ahLst/>
              <a:cxnLst/>
              <a:rect l="l" t="t" r="r" b="b"/>
              <a:pathLst>
                <a:path w="33020" h="72389">
                  <a:moveTo>
                    <a:pt x="33020" y="0"/>
                  </a:moveTo>
                  <a:lnTo>
                    <a:pt x="17780" y="9664"/>
                  </a:lnTo>
                  <a:lnTo>
                    <a:pt x="16510" y="10464"/>
                  </a:lnTo>
                  <a:lnTo>
                    <a:pt x="0" y="20929"/>
                  </a:lnTo>
                  <a:lnTo>
                    <a:pt x="17780" y="48437"/>
                  </a:lnTo>
                  <a:lnTo>
                    <a:pt x="33020" y="7200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152900" y="27010"/>
              <a:ext cx="17780" cy="108585"/>
            </a:xfrm>
            <a:custGeom>
              <a:avLst/>
              <a:gdLst/>
              <a:ahLst/>
              <a:cxnLst/>
              <a:rect l="l" t="t" r="r" b="b"/>
              <a:pathLst>
                <a:path w="17779" h="108585">
                  <a:moveTo>
                    <a:pt x="17779" y="0"/>
                  </a:moveTo>
                  <a:lnTo>
                    <a:pt x="0" y="11275"/>
                  </a:lnTo>
                  <a:lnTo>
                    <a:pt x="0" y="80522"/>
                  </a:lnTo>
                  <a:lnTo>
                    <a:pt x="17779" y="108025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169409" y="25400"/>
              <a:ext cx="17780" cy="135255"/>
            </a:xfrm>
            <a:custGeom>
              <a:avLst/>
              <a:gdLst/>
              <a:ahLst/>
              <a:cxnLst/>
              <a:rect l="l" t="t" r="r" b="b"/>
              <a:pathLst>
                <a:path w="17779" h="135255">
                  <a:moveTo>
                    <a:pt x="3810" y="0"/>
                  </a:moveTo>
                  <a:lnTo>
                    <a:pt x="0" y="2416"/>
                  </a:lnTo>
                  <a:lnTo>
                    <a:pt x="0" y="107672"/>
                  </a:lnTo>
                  <a:lnTo>
                    <a:pt x="17779" y="135175"/>
                  </a:lnTo>
                  <a:lnTo>
                    <a:pt x="17779" y="203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185920" y="43890"/>
              <a:ext cx="17780" cy="142240"/>
            </a:xfrm>
            <a:custGeom>
              <a:avLst/>
              <a:gdLst/>
              <a:ahLst/>
              <a:cxnLst/>
              <a:rect l="l" t="t" r="r" b="b"/>
              <a:pathLst>
                <a:path w="17779" h="142240">
                  <a:moveTo>
                    <a:pt x="0" y="0"/>
                  </a:moveTo>
                  <a:lnTo>
                    <a:pt x="0" y="114720"/>
                  </a:lnTo>
                  <a:lnTo>
                    <a:pt x="17779" y="1422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202429" y="67927"/>
              <a:ext cx="17780" cy="144145"/>
            </a:xfrm>
            <a:custGeom>
              <a:avLst/>
              <a:gdLst/>
              <a:ahLst/>
              <a:cxnLst/>
              <a:rect l="l" t="t" r="r" b="b"/>
              <a:pathLst>
                <a:path w="17779" h="144145">
                  <a:moveTo>
                    <a:pt x="0" y="0"/>
                  </a:moveTo>
                  <a:lnTo>
                    <a:pt x="0" y="116222"/>
                  </a:lnTo>
                  <a:lnTo>
                    <a:pt x="17780" y="14372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4218940" y="9196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5">
                  <a:moveTo>
                    <a:pt x="0" y="0"/>
                  </a:moveTo>
                  <a:lnTo>
                    <a:pt x="0" y="117724"/>
                  </a:lnTo>
                  <a:lnTo>
                    <a:pt x="17780" y="14522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4234179" y="114153"/>
              <a:ext cx="19050" cy="148590"/>
            </a:xfrm>
            <a:custGeom>
              <a:avLst/>
              <a:gdLst/>
              <a:ahLst/>
              <a:cxnLst/>
              <a:rect l="l" t="t" r="r" b="b"/>
              <a:pathLst>
                <a:path w="19050" h="148590">
                  <a:moveTo>
                    <a:pt x="0" y="0"/>
                  </a:moveTo>
                  <a:lnTo>
                    <a:pt x="0" y="119110"/>
                  </a:lnTo>
                  <a:lnTo>
                    <a:pt x="19050" y="148578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250690" y="138190"/>
              <a:ext cx="17780" cy="148590"/>
            </a:xfrm>
            <a:custGeom>
              <a:avLst/>
              <a:gdLst/>
              <a:ahLst/>
              <a:cxnLst/>
              <a:rect l="l" t="t" r="r" b="b"/>
              <a:pathLst>
                <a:path w="17779" h="148590">
                  <a:moveTo>
                    <a:pt x="0" y="0"/>
                  </a:moveTo>
                  <a:lnTo>
                    <a:pt x="0" y="120611"/>
                  </a:lnTo>
                  <a:lnTo>
                    <a:pt x="17780" y="14811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267200" y="162227"/>
              <a:ext cx="17780" cy="149860"/>
            </a:xfrm>
            <a:custGeom>
              <a:avLst/>
              <a:gdLst/>
              <a:ahLst/>
              <a:cxnLst/>
              <a:rect l="l" t="t" r="r" b="b"/>
              <a:pathLst>
                <a:path w="17779" h="149860">
                  <a:moveTo>
                    <a:pt x="0" y="0"/>
                  </a:moveTo>
                  <a:lnTo>
                    <a:pt x="0" y="122113"/>
                  </a:lnTo>
                  <a:lnTo>
                    <a:pt x="17779" y="14961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283709" y="186265"/>
              <a:ext cx="17780" cy="151130"/>
            </a:xfrm>
            <a:custGeom>
              <a:avLst/>
              <a:gdLst/>
              <a:ahLst/>
              <a:cxnLst/>
              <a:rect l="l" t="t" r="r" b="b"/>
              <a:pathLst>
                <a:path w="17779" h="151129">
                  <a:moveTo>
                    <a:pt x="0" y="0"/>
                  </a:moveTo>
                  <a:lnTo>
                    <a:pt x="0" y="123614"/>
                  </a:lnTo>
                  <a:lnTo>
                    <a:pt x="17779" y="15111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300220" y="210302"/>
              <a:ext cx="17780" cy="153035"/>
            </a:xfrm>
            <a:custGeom>
              <a:avLst/>
              <a:gdLst/>
              <a:ahLst/>
              <a:cxnLst/>
              <a:rect l="l" t="t" r="r" b="b"/>
              <a:pathLst>
                <a:path w="17779" h="153035">
                  <a:moveTo>
                    <a:pt x="0" y="0"/>
                  </a:moveTo>
                  <a:lnTo>
                    <a:pt x="0" y="125116"/>
                  </a:lnTo>
                  <a:lnTo>
                    <a:pt x="17779" y="15261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316729" y="234339"/>
              <a:ext cx="17780" cy="154305"/>
            </a:xfrm>
            <a:custGeom>
              <a:avLst/>
              <a:gdLst/>
              <a:ahLst/>
              <a:cxnLst/>
              <a:rect l="l" t="t" r="r" b="b"/>
              <a:pathLst>
                <a:path w="17779" h="154304">
                  <a:moveTo>
                    <a:pt x="0" y="0"/>
                  </a:moveTo>
                  <a:lnTo>
                    <a:pt x="0" y="126618"/>
                  </a:lnTo>
                  <a:lnTo>
                    <a:pt x="17780" y="1541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4331970" y="256527"/>
              <a:ext cx="17780" cy="155575"/>
            </a:xfrm>
            <a:custGeom>
              <a:avLst/>
              <a:gdLst/>
              <a:ahLst/>
              <a:cxnLst/>
              <a:rect l="l" t="t" r="r" b="b"/>
              <a:pathLst>
                <a:path w="17779" h="155575">
                  <a:moveTo>
                    <a:pt x="0" y="0"/>
                  </a:moveTo>
                  <a:lnTo>
                    <a:pt x="0" y="128004"/>
                  </a:lnTo>
                  <a:lnTo>
                    <a:pt x="17779" y="1555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4348479" y="280565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29505"/>
                  </a:lnTo>
                  <a:lnTo>
                    <a:pt x="16510" y="155044"/>
                  </a:lnTo>
                  <a:lnTo>
                    <a:pt x="17780" y="15689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4364990" y="30460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07"/>
                  </a:lnTo>
                  <a:lnTo>
                    <a:pt x="17780" y="15695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4381500" y="32863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60"/>
                  </a:lnTo>
                  <a:lnTo>
                    <a:pt x="17779" y="15700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4398009" y="3526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14"/>
                  </a:lnTo>
                  <a:lnTo>
                    <a:pt x="17779" y="15705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4414520" y="3767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67"/>
                  </a:lnTo>
                  <a:lnTo>
                    <a:pt x="17779" y="157111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431029" y="400751"/>
              <a:ext cx="16510" cy="155575"/>
            </a:xfrm>
            <a:custGeom>
              <a:avLst/>
              <a:gdLst/>
              <a:ahLst/>
              <a:cxnLst/>
              <a:rect l="l" t="t" r="r" b="b"/>
              <a:pathLst>
                <a:path w="16510" h="155575">
                  <a:moveTo>
                    <a:pt x="0" y="0"/>
                  </a:moveTo>
                  <a:lnTo>
                    <a:pt x="0" y="131221"/>
                  </a:lnTo>
                  <a:lnTo>
                    <a:pt x="16510" y="155311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4446270" y="422940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270"/>
                  </a:lnTo>
                  <a:lnTo>
                    <a:pt x="17779" y="15721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4462779" y="4469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23"/>
                  </a:lnTo>
                  <a:lnTo>
                    <a:pt x="17780" y="15726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4479290" y="4710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77"/>
                  </a:lnTo>
                  <a:lnTo>
                    <a:pt x="17780" y="1573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4495800" y="49505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30"/>
                  </a:lnTo>
                  <a:lnTo>
                    <a:pt x="17779" y="15737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512309" y="51908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84"/>
                  </a:lnTo>
                  <a:lnTo>
                    <a:pt x="17779" y="15742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4527550" y="5412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533"/>
                  </a:lnTo>
                  <a:lnTo>
                    <a:pt x="17779" y="15747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544059" y="56531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587"/>
                  </a:lnTo>
                  <a:lnTo>
                    <a:pt x="17779" y="1575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560570" y="589352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40"/>
                  </a:lnTo>
                  <a:lnTo>
                    <a:pt x="17779" y="15758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577079" y="6133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93"/>
                  </a:lnTo>
                  <a:lnTo>
                    <a:pt x="17780" y="15763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593590" y="637426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747"/>
                  </a:lnTo>
                  <a:lnTo>
                    <a:pt x="17780" y="15769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608829" y="659615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1796"/>
                  </a:lnTo>
                  <a:lnTo>
                    <a:pt x="19050" y="15959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626609" y="685501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1854"/>
                  </a:lnTo>
                  <a:lnTo>
                    <a:pt x="16510" y="155945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641850" y="7076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03"/>
                  </a:lnTo>
                  <a:lnTo>
                    <a:pt x="17779" y="15784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658359" y="731727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57"/>
                  </a:lnTo>
                  <a:lnTo>
                    <a:pt x="17779" y="1579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674870" y="75576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10"/>
                  </a:lnTo>
                  <a:lnTo>
                    <a:pt x="17779" y="15795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691379" y="779801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63"/>
                  </a:lnTo>
                  <a:lnTo>
                    <a:pt x="17780" y="15800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707890" y="803838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2117"/>
                  </a:lnTo>
                  <a:lnTo>
                    <a:pt x="16510" y="156208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723129" y="826027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2166"/>
                  </a:lnTo>
                  <a:lnTo>
                    <a:pt x="19050" y="15996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739640" y="85006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20"/>
                  </a:lnTo>
                  <a:lnTo>
                    <a:pt x="17780" y="15816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756150" y="87410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73"/>
                  </a:lnTo>
                  <a:lnTo>
                    <a:pt x="17779" y="15821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772659" y="8981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27"/>
                  </a:lnTo>
                  <a:lnTo>
                    <a:pt x="17779" y="1582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789170" y="9221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80"/>
                  </a:lnTo>
                  <a:lnTo>
                    <a:pt x="17779" y="1583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805679" y="946213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33"/>
                  </a:lnTo>
                  <a:lnTo>
                    <a:pt x="17780" y="15837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820920" y="968402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83"/>
                  </a:lnTo>
                  <a:lnTo>
                    <a:pt x="17779" y="15842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837429" y="9924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36"/>
                  </a:lnTo>
                  <a:lnTo>
                    <a:pt x="17780" y="15848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853940" y="10164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90"/>
                  </a:lnTo>
                  <a:lnTo>
                    <a:pt x="17780" y="15853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870450" y="104051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43"/>
                  </a:lnTo>
                  <a:lnTo>
                    <a:pt x="17779" y="15858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886959" y="106455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97"/>
                  </a:lnTo>
                  <a:lnTo>
                    <a:pt x="17779" y="1586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903470" y="1088588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750"/>
                  </a:lnTo>
                  <a:lnTo>
                    <a:pt x="17779" y="15869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919979" y="1112625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2803"/>
                  </a:lnTo>
                  <a:lnTo>
                    <a:pt x="16510" y="156894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935220" y="1134814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853"/>
                  </a:lnTo>
                  <a:lnTo>
                    <a:pt x="17779" y="15879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951729" y="11588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06"/>
                  </a:lnTo>
                  <a:lnTo>
                    <a:pt x="17780" y="15885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968240" y="11828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60"/>
                  </a:lnTo>
                  <a:lnTo>
                    <a:pt x="17780" y="15890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984750" y="12069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013"/>
                  </a:lnTo>
                  <a:lnTo>
                    <a:pt x="17779" y="15895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5001259" y="1230963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3067"/>
                  </a:lnTo>
                  <a:lnTo>
                    <a:pt x="16510" y="157157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5016500" y="12531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16"/>
                  </a:lnTo>
                  <a:lnTo>
                    <a:pt x="17779" y="15906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5033009" y="12771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69"/>
                  </a:lnTo>
                  <a:lnTo>
                    <a:pt x="17779" y="15911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5049520" y="13012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23"/>
                  </a:lnTo>
                  <a:lnTo>
                    <a:pt x="17779" y="15916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5066029" y="1325263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76"/>
                  </a:lnTo>
                  <a:lnTo>
                    <a:pt x="17780" y="15922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5082540" y="1349300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330"/>
                  </a:lnTo>
                  <a:lnTo>
                    <a:pt x="17780" y="15927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5097779" y="1371489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90">
                  <a:moveTo>
                    <a:pt x="0" y="0"/>
                  </a:moveTo>
                  <a:lnTo>
                    <a:pt x="0" y="133379"/>
                  </a:lnTo>
                  <a:lnTo>
                    <a:pt x="19050" y="16117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5114290" y="13955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432"/>
                  </a:lnTo>
                  <a:lnTo>
                    <a:pt x="17780" y="15937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5130800" y="141956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486"/>
                  </a:lnTo>
                  <a:lnTo>
                    <a:pt x="17779" y="1594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5147309" y="14436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39"/>
                  </a:lnTo>
                  <a:lnTo>
                    <a:pt x="17779" y="15948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5163820" y="14676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93"/>
                  </a:lnTo>
                  <a:lnTo>
                    <a:pt x="17779" y="15953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5180329" y="14916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646"/>
                  </a:lnTo>
                  <a:lnTo>
                    <a:pt x="17780" y="15959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5196840" y="1515713"/>
              <a:ext cx="16510" cy="158115"/>
            </a:xfrm>
            <a:custGeom>
              <a:avLst/>
              <a:gdLst/>
              <a:ahLst/>
              <a:cxnLst/>
              <a:rect l="l" t="t" r="r" b="b"/>
              <a:pathLst>
                <a:path w="16510" h="158114">
                  <a:moveTo>
                    <a:pt x="0" y="0"/>
                  </a:moveTo>
                  <a:lnTo>
                    <a:pt x="0" y="133700"/>
                  </a:lnTo>
                  <a:lnTo>
                    <a:pt x="16510" y="15779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5212079" y="15379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749"/>
                  </a:lnTo>
                  <a:lnTo>
                    <a:pt x="17780" y="15969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5228590" y="15619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02"/>
                  </a:lnTo>
                  <a:lnTo>
                    <a:pt x="17780" y="15974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5245100" y="15859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56"/>
                  </a:lnTo>
                  <a:lnTo>
                    <a:pt x="17779" y="1598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5261609" y="161001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09"/>
                  </a:lnTo>
                  <a:lnTo>
                    <a:pt x="17779" y="15985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5278120" y="1634050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63"/>
                  </a:lnTo>
                  <a:lnTo>
                    <a:pt x="17779" y="1599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5294629" y="1658087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16"/>
                  </a:lnTo>
                  <a:lnTo>
                    <a:pt x="17780" y="15996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5309870" y="1680276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65"/>
                  </a:lnTo>
                  <a:lnTo>
                    <a:pt x="17779" y="16000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5326379" y="170431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19"/>
                  </a:lnTo>
                  <a:lnTo>
                    <a:pt x="17780" y="16006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5342890" y="17283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72"/>
                  </a:lnTo>
                  <a:lnTo>
                    <a:pt x="17780" y="16011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5359400" y="17523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26"/>
                  </a:lnTo>
                  <a:lnTo>
                    <a:pt x="17779" y="1601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5375909" y="17764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79"/>
                  </a:lnTo>
                  <a:lnTo>
                    <a:pt x="17779" y="16022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5391150" y="1798613"/>
              <a:ext cx="19050" cy="162560"/>
            </a:xfrm>
            <a:custGeom>
              <a:avLst/>
              <a:gdLst/>
              <a:ahLst/>
              <a:cxnLst/>
              <a:rect l="l" t="t" r="r" b="b"/>
              <a:pathLst>
                <a:path w="19050" h="162560">
                  <a:moveTo>
                    <a:pt x="0" y="0"/>
                  </a:moveTo>
                  <a:lnTo>
                    <a:pt x="0" y="134329"/>
                  </a:lnTo>
                  <a:lnTo>
                    <a:pt x="19050" y="16212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5407659" y="18226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382"/>
                  </a:lnTo>
                  <a:lnTo>
                    <a:pt x="17779" y="16032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5424170" y="18466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35"/>
                  </a:lnTo>
                  <a:lnTo>
                    <a:pt x="17779" y="16037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5440679" y="18707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89"/>
                  </a:lnTo>
                  <a:lnTo>
                    <a:pt x="17780" y="16043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5457190" y="189476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42"/>
                  </a:lnTo>
                  <a:lnTo>
                    <a:pt x="17780" y="16048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5473700" y="191880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96"/>
                  </a:lnTo>
                  <a:lnTo>
                    <a:pt x="17779" y="1605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5490209" y="1942837"/>
              <a:ext cx="16510" cy="158750"/>
            </a:xfrm>
            <a:custGeom>
              <a:avLst/>
              <a:gdLst/>
              <a:ahLst/>
              <a:cxnLst/>
              <a:rect l="l" t="t" r="r" b="b"/>
              <a:pathLst>
                <a:path w="16510" h="158750">
                  <a:moveTo>
                    <a:pt x="0" y="0"/>
                  </a:moveTo>
                  <a:lnTo>
                    <a:pt x="0" y="134649"/>
                  </a:lnTo>
                  <a:lnTo>
                    <a:pt x="16510" y="15874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5505450" y="1965025"/>
              <a:ext cx="17780" cy="161925"/>
            </a:xfrm>
            <a:custGeom>
              <a:avLst/>
              <a:gdLst/>
              <a:ahLst/>
              <a:cxnLst/>
              <a:rect l="l" t="t" r="r" b="b"/>
              <a:pathLst>
                <a:path w="17779" h="161925">
                  <a:moveTo>
                    <a:pt x="0" y="0"/>
                  </a:moveTo>
                  <a:lnTo>
                    <a:pt x="0" y="134699"/>
                  </a:lnTo>
                  <a:lnTo>
                    <a:pt x="10160" y="149524"/>
                  </a:lnTo>
                  <a:lnTo>
                    <a:pt x="17779" y="161590"/>
                  </a:lnTo>
                  <a:lnTo>
                    <a:pt x="17779" y="27185"/>
                  </a:lnTo>
                  <a:lnTo>
                    <a:pt x="7620" y="1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5521959" y="199020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404"/>
                  </a:lnTo>
                  <a:lnTo>
                    <a:pt x="17779" y="16255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5538470" y="201634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9"/>
                  </a:lnTo>
                  <a:lnTo>
                    <a:pt x="17779" y="1625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5554979" y="204249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3"/>
                  </a:lnTo>
                  <a:lnTo>
                    <a:pt x="17780" y="162547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5571490" y="206864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87"/>
                  </a:lnTo>
                  <a:lnTo>
                    <a:pt x="17780" y="162541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5586729" y="2092782"/>
              <a:ext cx="19050" cy="165100"/>
            </a:xfrm>
            <a:custGeom>
              <a:avLst/>
              <a:gdLst/>
              <a:ahLst/>
              <a:cxnLst/>
              <a:rect l="l" t="t" r="r" b="b"/>
              <a:pathLst>
                <a:path w="19050" h="165100">
                  <a:moveTo>
                    <a:pt x="0" y="0"/>
                  </a:moveTo>
                  <a:lnTo>
                    <a:pt x="0" y="134382"/>
                  </a:lnTo>
                  <a:lnTo>
                    <a:pt x="19050" y="164546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5603240" y="211893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6"/>
                  </a:lnTo>
                  <a:lnTo>
                    <a:pt x="17780" y="16253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5619750" y="214507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0"/>
                  </a:lnTo>
                  <a:lnTo>
                    <a:pt x="17779" y="16252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5636259" y="217122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64"/>
                  </a:lnTo>
                  <a:lnTo>
                    <a:pt x="17779" y="16251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5652770" y="219737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9"/>
                  </a:lnTo>
                  <a:lnTo>
                    <a:pt x="17779" y="1625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5669279" y="222352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3"/>
                  </a:lnTo>
                  <a:lnTo>
                    <a:pt x="17780" y="162506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5684520" y="2247662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7"/>
                  </a:lnTo>
                  <a:lnTo>
                    <a:pt x="17779" y="16250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5701029" y="227381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2"/>
                  </a:lnTo>
                  <a:lnTo>
                    <a:pt x="17780" y="16249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5717540" y="229995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6"/>
                  </a:lnTo>
                  <a:lnTo>
                    <a:pt x="17780" y="16249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5734050" y="232610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0"/>
                  </a:lnTo>
                  <a:lnTo>
                    <a:pt x="17779" y="16248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5750560" y="2352268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30">
                  <a:moveTo>
                    <a:pt x="34290" y="54305"/>
                  </a:moveTo>
                  <a:lnTo>
                    <a:pt x="17780" y="28155"/>
                  </a:lnTo>
                  <a:lnTo>
                    <a:pt x="16510" y="26149"/>
                  </a:lnTo>
                  <a:lnTo>
                    <a:pt x="0" y="0"/>
                  </a:lnTo>
                  <a:lnTo>
                    <a:pt x="0" y="134315"/>
                  </a:lnTo>
                  <a:lnTo>
                    <a:pt x="16510" y="160464"/>
                  </a:lnTo>
                  <a:lnTo>
                    <a:pt x="34290" y="188620"/>
                  </a:lnTo>
                  <a:lnTo>
                    <a:pt x="34290" y="543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5783579" y="240455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313"/>
                  </a:lnTo>
                  <a:lnTo>
                    <a:pt x="16510" y="160455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5798820" y="242869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7"/>
                  </a:lnTo>
                  <a:lnTo>
                    <a:pt x="17779" y="16246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5815329" y="245483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2"/>
                  </a:lnTo>
                  <a:lnTo>
                    <a:pt x="17780" y="16245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5831840" y="248098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6"/>
                  </a:lnTo>
                  <a:lnTo>
                    <a:pt x="17780" y="16244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5848350" y="250713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0"/>
                  </a:lnTo>
                  <a:lnTo>
                    <a:pt x="17779" y="16244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5864859" y="253328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84"/>
                  </a:lnTo>
                  <a:lnTo>
                    <a:pt x="17779" y="16243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5880100" y="255742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279"/>
                  </a:lnTo>
                  <a:lnTo>
                    <a:pt x="19050" y="164444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5896609" y="258357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73"/>
                  </a:lnTo>
                  <a:lnTo>
                    <a:pt x="17779" y="16242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5913120" y="260971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7"/>
                  </a:lnTo>
                  <a:lnTo>
                    <a:pt x="17779" y="16242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5929629" y="263586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1"/>
                  </a:lnTo>
                  <a:lnTo>
                    <a:pt x="17780" y="16241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5946140" y="266201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6"/>
                  </a:lnTo>
                  <a:lnTo>
                    <a:pt x="17780" y="16240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5962650" y="268816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0"/>
                  </a:lnTo>
                  <a:lnTo>
                    <a:pt x="17779" y="16240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5977890" y="271230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45"/>
                  </a:lnTo>
                  <a:lnTo>
                    <a:pt x="17780" y="16239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5994400" y="273844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9"/>
                  </a:lnTo>
                  <a:lnTo>
                    <a:pt x="17779" y="16239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6010909" y="276459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3"/>
                  </a:lnTo>
                  <a:lnTo>
                    <a:pt x="17779" y="16238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6027420" y="279074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7"/>
                  </a:lnTo>
                  <a:lnTo>
                    <a:pt x="17779" y="16238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6043929" y="281689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1"/>
                  </a:lnTo>
                  <a:lnTo>
                    <a:pt x="17780" y="16237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6060440" y="284304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216"/>
                  </a:lnTo>
                  <a:lnTo>
                    <a:pt x="16510" y="160358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6075679" y="286718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10"/>
                  </a:lnTo>
                  <a:lnTo>
                    <a:pt x="17780" y="16236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6092190" y="289332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04"/>
                  </a:lnTo>
                  <a:lnTo>
                    <a:pt x="17780" y="16235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6108700" y="291947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9"/>
                  </a:lnTo>
                  <a:lnTo>
                    <a:pt x="17779" y="1623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6125209" y="294562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3"/>
                  </a:lnTo>
                  <a:lnTo>
                    <a:pt x="17779" y="16234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6141720" y="297177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7"/>
                  </a:lnTo>
                  <a:lnTo>
                    <a:pt x="17779" y="16234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6158229" y="2997923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1"/>
                  </a:lnTo>
                  <a:lnTo>
                    <a:pt x="17780" y="16233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6173470" y="302206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6"/>
                  </a:lnTo>
                  <a:lnTo>
                    <a:pt x="17779" y="16233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6189979" y="304820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0"/>
                  </a:lnTo>
                  <a:lnTo>
                    <a:pt x="17780" y="16232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6206490" y="307435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64"/>
                  </a:lnTo>
                  <a:lnTo>
                    <a:pt x="17780" y="16231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6223000" y="310050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9"/>
                  </a:lnTo>
                  <a:lnTo>
                    <a:pt x="17779" y="1623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6239509" y="312665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3"/>
                  </a:lnTo>
                  <a:lnTo>
                    <a:pt x="17779" y="16230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6254750" y="315079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48"/>
                  </a:lnTo>
                  <a:lnTo>
                    <a:pt x="19050" y="16431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6272529" y="3178951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41"/>
                  </a:lnTo>
                  <a:lnTo>
                    <a:pt x="16510" y="160284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6287770" y="320308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6"/>
                  </a:lnTo>
                  <a:lnTo>
                    <a:pt x="17779" y="16229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6304279" y="322923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0"/>
                  </a:lnTo>
                  <a:lnTo>
                    <a:pt x="17780" y="16228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6320790" y="325538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24"/>
                  </a:lnTo>
                  <a:lnTo>
                    <a:pt x="17780" y="16227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6337300" y="328153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19"/>
                  </a:lnTo>
                  <a:lnTo>
                    <a:pt x="17779" y="16227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6353809" y="3307682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13"/>
                  </a:lnTo>
                  <a:lnTo>
                    <a:pt x="16510" y="160256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6369050" y="3331820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07"/>
                  </a:lnTo>
                  <a:lnTo>
                    <a:pt x="19050" y="16427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6385559" y="335796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02"/>
                  </a:lnTo>
                  <a:lnTo>
                    <a:pt x="17779" y="162255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6402070" y="338411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6"/>
                  </a:lnTo>
                  <a:lnTo>
                    <a:pt x="17779" y="16225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6418579" y="341026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0"/>
                  </a:lnTo>
                  <a:lnTo>
                    <a:pt x="17780" y="162244"/>
                  </a:lnTo>
                  <a:lnTo>
                    <a:pt x="17780" y="30510"/>
                  </a:lnTo>
                  <a:lnTo>
                    <a:pt x="3810" y="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6435090" y="3438550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1948"/>
                  </a:lnTo>
                  <a:lnTo>
                    <a:pt x="1270" y="133959"/>
                  </a:lnTo>
                  <a:lnTo>
                    <a:pt x="17780" y="163273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6451600" y="3467476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2093"/>
                  </a:lnTo>
                  <a:lnTo>
                    <a:pt x="17779" y="16366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6466840" y="3494177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451"/>
                  </a:lnTo>
                  <a:lnTo>
                    <a:pt x="17780" y="16402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6483350" y="3523103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840"/>
                  </a:lnTo>
                  <a:lnTo>
                    <a:pt x="17779" y="164410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6499859" y="3552028"/>
              <a:ext cx="17780" cy="165100"/>
            </a:xfrm>
            <a:custGeom>
              <a:avLst/>
              <a:gdLst/>
              <a:ahLst/>
              <a:cxnLst/>
              <a:rect l="l" t="t" r="r" b="b"/>
              <a:pathLst>
                <a:path w="17779" h="165100">
                  <a:moveTo>
                    <a:pt x="0" y="0"/>
                  </a:moveTo>
                  <a:lnTo>
                    <a:pt x="0" y="133229"/>
                  </a:lnTo>
                  <a:lnTo>
                    <a:pt x="17780" y="16479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6516369" y="3580955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3618"/>
                  </a:lnTo>
                  <a:lnTo>
                    <a:pt x="17779" y="165187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6532880" y="3609880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4006"/>
                  </a:lnTo>
                  <a:lnTo>
                    <a:pt x="17779" y="16557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6549390" y="3638806"/>
              <a:ext cx="16510" cy="163830"/>
            </a:xfrm>
            <a:custGeom>
              <a:avLst/>
              <a:gdLst/>
              <a:ahLst/>
              <a:cxnLst/>
              <a:rect l="l" t="t" r="r" b="b"/>
              <a:pathLst>
                <a:path w="16509" h="163829">
                  <a:moveTo>
                    <a:pt x="0" y="0"/>
                  </a:moveTo>
                  <a:lnTo>
                    <a:pt x="0" y="134395"/>
                  </a:lnTo>
                  <a:lnTo>
                    <a:pt x="16509" y="163710"/>
                  </a:lnTo>
                  <a:lnTo>
                    <a:pt x="16509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6564630" y="3665507"/>
              <a:ext cx="17780" cy="166370"/>
            </a:xfrm>
            <a:custGeom>
              <a:avLst/>
              <a:gdLst/>
              <a:ahLst/>
              <a:cxnLst/>
              <a:rect l="l" t="t" r="r" b="b"/>
              <a:pathLst>
                <a:path w="17779" h="166370">
                  <a:moveTo>
                    <a:pt x="0" y="0"/>
                  </a:moveTo>
                  <a:lnTo>
                    <a:pt x="0" y="134754"/>
                  </a:lnTo>
                  <a:lnTo>
                    <a:pt x="17779" y="16632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6581140" y="3694433"/>
              <a:ext cx="17780" cy="167005"/>
            </a:xfrm>
            <a:custGeom>
              <a:avLst/>
              <a:gdLst/>
              <a:ahLst/>
              <a:cxnLst/>
              <a:rect l="l" t="t" r="r" b="b"/>
              <a:pathLst>
                <a:path w="17779" h="167004">
                  <a:moveTo>
                    <a:pt x="0" y="0"/>
                  </a:moveTo>
                  <a:lnTo>
                    <a:pt x="0" y="135143"/>
                  </a:lnTo>
                  <a:lnTo>
                    <a:pt x="17779" y="16671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6597650" y="3723359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532"/>
                  </a:lnTo>
                  <a:lnTo>
                    <a:pt x="17779" y="167101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6614159" y="3752285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920"/>
                  </a:lnTo>
                  <a:lnTo>
                    <a:pt x="17780" y="167490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6630669" y="3781211"/>
              <a:ext cx="17780" cy="168275"/>
            </a:xfrm>
            <a:custGeom>
              <a:avLst/>
              <a:gdLst/>
              <a:ahLst/>
              <a:cxnLst/>
              <a:rect l="l" t="t" r="r" b="b"/>
              <a:pathLst>
                <a:path w="17779" h="168275">
                  <a:moveTo>
                    <a:pt x="0" y="0"/>
                  </a:moveTo>
                  <a:lnTo>
                    <a:pt x="0" y="136309"/>
                  </a:lnTo>
                  <a:lnTo>
                    <a:pt x="17779" y="167879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6647180" y="3810136"/>
              <a:ext cx="16510" cy="166370"/>
            </a:xfrm>
            <a:custGeom>
              <a:avLst/>
              <a:gdLst/>
              <a:ahLst/>
              <a:cxnLst/>
              <a:rect l="l" t="t" r="r" b="b"/>
              <a:pathLst>
                <a:path w="16509" h="166370">
                  <a:moveTo>
                    <a:pt x="0" y="0"/>
                  </a:moveTo>
                  <a:lnTo>
                    <a:pt x="0" y="136698"/>
                  </a:lnTo>
                  <a:lnTo>
                    <a:pt x="16510" y="166012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6662419" y="3836837"/>
              <a:ext cx="17780" cy="168910"/>
            </a:xfrm>
            <a:custGeom>
              <a:avLst/>
              <a:gdLst/>
              <a:ahLst/>
              <a:cxnLst/>
              <a:rect l="l" t="t" r="r" b="b"/>
              <a:pathLst>
                <a:path w="17779" h="168910">
                  <a:moveTo>
                    <a:pt x="0" y="0"/>
                  </a:moveTo>
                  <a:lnTo>
                    <a:pt x="0" y="137057"/>
                  </a:lnTo>
                  <a:lnTo>
                    <a:pt x="17779" y="16862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6678930" y="3865763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445"/>
                  </a:lnTo>
                  <a:lnTo>
                    <a:pt x="17779" y="16901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6695440" y="3894689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834"/>
                  </a:lnTo>
                  <a:lnTo>
                    <a:pt x="17779" y="16940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6711950" y="3923615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223"/>
                  </a:lnTo>
                  <a:lnTo>
                    <a:pt x="17779" y="169793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6728459" y="3952541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612"/>
                  </a:lnTo>
                  <a:lnTo>
                    <a:pt x="17780" y="17018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6743700" y="3979241"/>
              <a:ext cx="19050" cy="173355"/>
            </a:xfrm>
            <a:custGeom>
              <a:avLst/>
              <a:gdLst/>
              <a:ahLst/>
              <a:cxnLst/>
              <a:rect l="l" t="t" r="r" b="b"/>
              <a:pathLst>
                <a:path w="19050" h="173354">
                  <a:moveTo>
                    <a:pt x="0" y="0"/>
                  </a:moveTo>
                  <a:lnTo>
                    <a:pt x="0" y="138971"/>
                  </a:lnTo>
                  <a:lnTo>
                    <a:pt x="19050" y="172795"/>
                  </a:lnTo>
                  <a:lnTo>
                    <a:pt x="19050" y="33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6760209" y="4008167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359"/>
                  </a:lnTo>
                  <a:lnTo>
                    <a:pt x="17780" y="17092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6776719" y="4037093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748"/>
                  </a:lnTo>
                  <a:lnTo>
                    <a:pt x="17779" y="171318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6793230" y="4066019"/>
              <a:ext cx="17780" cy="172085"/>
            </a:xfrm>
            <a:custGeom>
              <a:avLst/>
              <a:gdLst/>
              <a:ahLst/>
              <a:cxnLst/>
              <a:rect l="l" t="t" r="r" b="b"/>
              <a:pathLst>
                <a:path w="17779" h="172085">
                  <a:moveTo>
                    <a:pt x="0" y="0"/>
                  </a:moveTo>
                  <a:lnTo>
                    <a:pt x="0" y="140137"/>
                  </a:lnTo>
                  <a:lnTo>
                    <a:pt x="17779" y="17170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6809740" y="4094945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526"/>
                  </a:lnTo>
                  <a:lnTo>
                    <a:pt x="17779" y="17209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6826250" y="4123871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914"/>
                  </a:lnTo>
                  <a:lnTo>
                    <a:pt x="17779" y="17248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6842759" y="4152797"/>
              <a:ext cx="16510" cy="170815"/>
            </a:xfrm>
            <a:custGeom>
              <a:avLst/>
              <a:gdLst/>
              <a:ahLst/>
              <a:cxnLst/>
              <a:rect l="l" t="t" r="r" b="b"/>
              <a:pathLst>
                <a:path w="16509" h="170814">
                  <a:moveTo>
                    <a:pt x="0" y="0"/>
                  </a:moveTo>
                  <a:lnTo>
                    <a:pt x="0" y="141303"/>
                  </a:lnTo>
                  <a:lnTo>
                    <a:pt x="16510" y="170618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6858000" y="4179497"/>
              <a:ext cx="17780" cy="173355"/>
            </a:xfrm>
            <a:custGeom>
              <a:avLst/>
              <a:gdLst/>
              <a:ahLst/>
              <a:cxnLst/>
              <a:rect l="l" t="t" r="r" b="b"/>
              <a:pathLst>
                <a:path w="17779" h="173354">
                  <a:moveTo>
                    <a:pt x="0" y="0"/>
                  </a:moveTo>
                  <a:lnTo>
                    <a:pt x="0" y="141662"/>
                  </a:lnTo>
                  <a:lnTo>
                    <a:pt x="17779" y="17323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6874509" y="4208424"/>
              <a:ext cx="17780" cy="175895"/>
            </a:xfrm>
            <a:custGeom>
              <a:avLst/>
              <a:gdLst/>
              <a:ahLst/>
              <a:cxnLst/>
              <a:rect l="l" t="t" r="r" b="b"/>
              <a:pathLst>
                <a:path w="17779" h="175895">
                  <a:moveTo>
                    <a:pt x="0" y="0"/>
                  </a:moveTo>
                  <a:lnTo>
                    <a:pt x="0" y="142051"/>
                  </a:lnTo>
                  <a:lnTo>
                    <a:pt x="8890" y="157836"/>
                  </a:lnTo>
                  <a:lnTo>
                    <a:pt x="17780" y="175698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6891019" y="4237349"/>
              <a:ext cx="17780" cy="180340"/>
            </a:xfrm>
            <a:custGeom>
              <a:avLst/>
              <a:gdLst/>
              <a:ahLst/>
              <a:cxnLst/>
              <a:rect l="l" t="t" r="r" b="b"/>
              <a:pathLst>
                <a:path w="17779" h="180339">
                  <a:moveTo>
                    <a:pt x="0" y="0"/>
                  </a:moveTo>
                  <a:lnTo>
                    <a:pt x="0" y="144221"/>
                  </a:lnTo>
                  <a:lnTo>
                    <a:pt x="17779" y="179946"/>
                  </a:lnTo>
                  <a:lnTo>
                    <a:pt x="17779" y="33278"/>
                  </a:lnTo>
                  <a:lnTo>
                    <a:pt x="2539" y="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6907530" y="4268225"/>
              <a:ext cx="17780" cy="182245"/>
            </a:xfrm>
            <a:custGeom>
              <a:avLst/>
              <a:gdLst/>
              <a:ahLst/>
              <a:cxnLst/>
              <a:rect l="l" t="t" r="r" b="b"/>
              <a:pathLst>
                <a:path w="17779" h="182245">
                  <a:moveTo>
                    <a:pt x="0" y="0"/>
                  </a:moveTo>
                  <a:lnTo>
                    <a:pt x="0" y="146519"/>
                  </a:lnTo>
                  <a:lnTo>
                    <a:pt x="17779" y="18224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6924040" y="4299455"/>
              <a:ext cx="17780" cy="184785"/>
            </a:xfrm>
            <a:custGeom>
              <a:avLst/>
              <a:gdLst/>
              <a:ahLst/>
              <a:cxnLst/>
              <a:rect l="l" t="t" r="r" b="b"/>
              <a:pathLst>
                <a:path w="17779" h="184785">
                  <a:moveTo>
                    <a:pt x="0" y="0"/>
                  </a:moveTo>
                  <a:lnTo>
                    <a:pt x="0" y="148462"/>
                  </a:lnTo>
                  <a:lnTo>
                    <a:pt x="17779" y="184188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6940550" y="4330686"/>
              <a:ext cx="17780" cy="186690"/>
            </a:xfrm>
            <a:custGeom>
              <a:avLst/>
              <a:gdLst/>
              <a:ahLst/>
              <a:cxnLst/>
              <a:rect l="l" t="t" r="r" b="b"/>
              <a:pathLst>
                <a:path w="17779" h="186689">
                  <a:moveTo>
                    <a:pt x="0" y="0"/>
                  </a:moveTo>
                  <a:lnTo>
                    <a:pt x="0" y="150406"/>
                  </a:lnTo>
                  <a:lnTo>
                    <a:pt x="17779" y="18613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6955790" y="4359514"/>
              <a:ext cx="17780" cy="187960"/>
            </a:xfrm>
            <a:custGeom>
              <a:avLst/>
              <a:gdLst/>
              <a:ahLst/>
              <a:cxnLst/>
              <a:rect l="l" t="t" r="r" b="b"/>
              <a:pathLst>
                <a:path w="17779" h="187960">
                  <a:moveTo>
                    <a:pt x="0" y="0"/>
                  </a:moveTo>
                  <a:lnTo>
                    <a:pt x="0" y="152200"/>
                  </a:lnTo>
                  <a:lnTo>
                    <a:pt x="17779" y="1879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6972300" y="4390744"/>
              <a:ext cx="17780" cy="189865"/>
            </a:xfrm>
            <a:custGeom>
              <a:avLst/>
              <a:gdLst/>
              <a:ahLst/>
              <a:cxnLst/>
              <a:rect l="l" t="t" r="r" b="b"/>
              <a:pathLst>
                <a:path w="17779" h="189864">
                  <a:moveTo>
                    <a:pt x="0" y="0"/>
                  </a:moveTo>
                  <a:lnTo>
                    <a:pt x="0" y="154143"/>
                  </a:lnTo>
                  <a:lnTo>
                    <a:pt x="17779" y="18986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6988809" y="4421974"/>
              <a:ext cx="17780" cy="192405"/>
            </a:xfrm>
            <a:custGeom>
              <a:avLst/>
              <a:gdLst/>
              <a:ahLst/>
              <a:cxnLst/>
              <a:rect l="l" t="t" r="r" b="b"/>
              <a:pathLst>
                <a:path w="17779" h="192404">
                  <a:moveTo>
                    <a:pt x="0" y="0"/>
                  </a:moveTo>
                  <a:lnTo>
                    <a:pt x="0" y="156087"/>
                  </a:lnTo>
                  <a:lnTo>
                    <a:pt x="17780" y="191812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005319" y="4453204"/>
              <a:ext cx="17780" cy="194310"/>
            </a:xfrm>
            <a:custGeom>
              <a:avLst/>
              <a:gdLst/>
              <a:ahLst/>
              <a:cxnLst/>
              <a:rect l="l" t="t" r="r" b="b"/>
              <a:pathLst>
                <a:path w="17779" h="194310">
                  <a:moveTo>
                    <a:pt x="0" y="0"/>
                  </a:moveTo>
                  <a:lnTo>
                    <a:pt x="0" y="158030"/>
                  </a:lnTo>
                  <a:lnTo>
                    <a:pt x="17779" y="19375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021830" y="4484435"/>
              <a:ext cx="17780" cy="196215"/>
            </a:xfrm>
            <a:custGeom>
              <a:avLst/>
              <a:gdLst/>
              <a:ahLst/>
              <a:cxnLst/>
              <a:rect l="l" t="t" r="r" b="b"/>
              <a:pathLst>
                <a:path w="17779" h="196214">
                  <a:moveTo>
                    <a:pt x="0" y="0"/>
                  </a:moveTo>
                  <a:lnTo>
                    <a:pt x="0" y="159974"/>
                  </a:lnTo>
                  <a:lnTo>
                    <a:pt x="17779" y="19569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037069" y="4513263"/>
              <a:ext cx="17780" cy="198120"/>
            </a:xfrm>
            <a:custGeom>
              <a:avLst/>
              <a:gdLst/>
              <a:ahLst/>
              <a:cxnLst/>
              <a:rect l="l" t="t" r="r" b="b"/>
              <a:pathLst>
                <a:path w="17779" h="198120">
                  <a:moveTo>
                    <a:pt x="0" y="0"/>
                  </a:moveTo>
                  <a:lnTo>
                    <a:pt x="0" y="161768"/>
                  </a:lnTo>
                  <a:lnTo>
                    <a:pt x="17779" y="197493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053580" y="4544493"/>
              <a:ext cx="17780" cy="200025"/>
            </a:xfrm>
            <a:custGeom>
              <a:avLst/>
              <a:gdLst/>
              <a:ahLst/>
              <a:cxnLst/>
              <a:rect l="l" t="t" r="r" b="b"/>
              <a:pathLst>
                <a:path w="17779" h="200025">
                  <a:moveTo>
                    <a:pt x="0" y="0"/>
                  </a:moveTo>
                  <a:lnTo>
                    <a:pt x="0" y="163711"/>
                  </a:lnTo>
                  <a:lnTo>
                    <a:pt x="17779" y="19943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070090" y="4575723"/>
              <a:ext cx="17780" cy="201930"/>
            </a:xfrm>
            <a:custGeom>
              <a:avLst/>
              <a:gdLst/>
              <a:ahLst/>
              <a:cxnLst/>
              <a:rect l="l" t="t" r="r" b="b"/>
              <a:pathLst>
                <a:path w="17779" h="201929">
                  <a:moveTo>
                    <a:pt x="0" y="0"/>
                  </a:moveTo>
                  <a:lnTo>
                    <a:pt x="0" y="165655"/>
                  </a:lnTo>
                  <a:lnTo>
                    <a:pt x="17779" y="20138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086600" y="4606954"/>
              <a:ext cx="17780" cy="203835"/>
            </a:xfrm>
            <a:custGeom>
              <a:avLst/>
              <a:gdLst/>
              <a:ahLst/>
              <a:cxnLst/>
              <a:rect l="l" t="t" r="r" b="b"/>
              <a:pathLst>
                <a:path w="17779" h="203835">
                  <a:moveTo>
                    <a:pt x="0" y="0"/>
                  </a:moveTo>
                  <a:lnTo>
                    <a:pt x="0" y="167598"/>
                  </a:lnTo>
                  <a:lnTo>
                    <a:pt x="17779" y="20332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103109" y="4638184"/>
              <a:ext cx="17780" cy="205740"/>
            </a:xfrm>
            <a:custGeom>
              <a:avLst/>
              <a:gdLst/>
              <a:ahLst/>
              <a:cxnLst/>
              <a:rect l="l" t="t" r="r" b="b"/>
              <a:pathLst>
                <a:path w="17779" h="205739">
                  <a:moveTo>
                    <a:pt x="0" y="0"/>
                  </a:moveTo>
                  <a:lnTo>
                    <a:pt x="0" y="169542"/>
                  </a:lnTo>
                  <a:lnTo>
                    <a:pt x="17780" y="205268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119619" y="4669414"/>
              <a:ext cx="17780" cy="207645"/>
            </a:xfrm>
            <a:custGeom>
              <a:avLst/>
              <a:gdLst/>
              <a:ahLst/>
              <a:cxnLst/>
              <a:rect l="l" t="t" r="r" b="b"/>
              <a:pathLst>
                <a:path w="17779" h="207645">
                  <a:moveTo>
                    <a:pt x="0" y="0"/>
                  </a:moveTo>
                  <a:lnTo>
                    <a:pt x="0" y="171485"/>
                  </a:lnTo>
                  <a:lnTo>
                    <a:pt x="17779" y="20721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136130" y="4700645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09" h="207010">
                  <a:moveTo>
                    <a:pt x="0" y="0"/>
                  </a:moveTo>
                  <a:lnTo>
                    <a:pt x="0" y="173429"/>
                  </a:lnTo>
                  <a:lnTo>
                    <a:pt x="16510" y="206603"/>
                  </a:lnTo>
                  <a:lnTo>
                    <a:pt x="16510" y="3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151369" y="4729472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75223"/>
                  </a:lnTo>
                  <a:lnTo>
                    <a:pt x="17779" y="21094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167880" y="4760703"/>
              <a:ext cx="17780" cy="213360"/>
            </a:xfrm>
            <a:custGeom>
              <a:avLst/>
              <a:gdLst/>
              <a:ahLst/>
              <a:cxnLst/>
              <a:rect l="l" t="t" r="r" b="b"/>
              <a:pathLst>
                <a:path w="17779" h="213360">
                  <a:moveTo>
                    <a:pt x="0" y="0"/>
                  </a:moveTo>
                  <a:lnTo>
                    <a:pt x="0" y="177167"/>
                  </a:lnTo>
                  <a:lnTo>
                    <a:pt x="17779" y="212892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184390" y="4791933"/>
              <a:ext cx="17780" cy="215265"/>
            </a:xfrm>
            <a:custGeom>
              <a:avLst/>
              <a:gdLst/>
              <a:ahLst/>
              <a:cxnLst/>
              <a:rect l="l" t="t" r="r" b="b"/>
              <a:pathLst>
                <a:path w="17779" h="215264">
                  <a:moveTo>
                    <a:pt x="0" y="0"/>
                  </a:moveTo>
                  <a:lnTo>
                    <a:pt x="0" y="179110"/>
                  </a:lnTo>
                  <a:lnTo>
                    <a:pt x="17779" y="21483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200900" y="4823164"/>
              <a:ext cx="17780" cy="217170"/>
            </a:xfrm>
            <a:custGeom>
              <a:avLst/>
              <a:gdLst/>
              <a:ahLst/>
              <a:cxnLst/>
              <a:rect l="l" t="t" r="r" b="b"/>
              <a:pathLst>
                <a:path w="17779" h="217170">
                  <a:moveTo>
                    <a:pt x="0" y="0"/>
                  </a:moveTo>
                  <a:lnTo>
                    <a:pt x="0" y="181054"/>
                  </a:lnTo>
                  <a:lnTo>
                    <a:pt x="17779" y="21677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217409" y="4854394"/>
              <a:ext cx="17780" cy="219075"/>
            </a:xfrm>
            <a:custGeom>
              <a:avLst/>
              <a:gdLst/>
              <a:ahLst/>
              <a:cxnLst/>
              <a:rect l="l" t="t" r="r" b="b"/>
              <a:pathLst>
                <a:path w="17779" h="219075">
                  <a:moveTo>
                    <a:pt x="0" y="0"/>
                  </a:moveTo>
                  <a:lnTo>
                    <a:pt x="0" y="182997"/>
                  </a:lnTo>
                  <a:lnTo>
                    <a:pt x="17780" y="218723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232650" y="4883222"/>
              <a:ext cx="19050" cy="223520"/>
            </a:xfrm>
            <a:custGeom>
              <a:avLst/>
              <a:gdLst/>
              <a:ahLst/>
              <a:cxnLst/>
              <a:rect l="l" t="t" r="r" b="b"/>
              <a:pathLst>
                <a:path w="19050" h="223520">
                  <a:moveTo>
                    <a:pt x="0" y="0"/>
                  </a:moveTo>
                  <a:lnTo>
                    <a:pt x="0" y="184791"/>
                  </a:lnTo>
                  <a:lnTo>
                    <a:pt x="19050" y="223069"/>
                  </a:lnTo>
                  <a:lnTo>
                    <a:pt x="19050" y="3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249159" y="4914452"/>
              <a:ext cx="17780" cy="222885"/>
            </a:xfrm>
            <a:custGeom>
              <a:avLst/>
              <a:gdLst/>
              <a:ahLst/>
              <a:cxnLst/>
              <a:rect l="l" t="t" r="r" b="b"/>
              <a:pathLst>
                <a:path w="17779" h="222885">
                  <a:moveTo>
                    <a:pt x="0" y="0"/>
                  </a:moveTo>
                  <a:lnTo>
                    <a:pt x="0" y="186735"/>
                  </a:lnTo>
                  <a:lnTo>
                    <a:pt x="17780" y="222460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7265669" y="4945683"/>
              <a:ext cx="17780" cy="224790"/>
            </a:xfrm>
            <a:custGeom>
              <a:avLst/>
              <a:gdLst/>
              <a:ahLst/>
              <a:cxnLst/>
              <a:rect l="l" t="t" r="r" b="b"/>
              <a:pathLst>
                <a:path w="17779" h="224789">
                  <a:moveTo>
                    <a:pt x="0" y="0"/>
                  </a:moveTo>
                  <a:lnTo>
                    <a:pt x="0" y="188678"/>
                  </a:lnTo>
                  <a:lnTo>
                    <a:pt x="17779" y="22440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7282180" y="4976913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90622"/>
                  </a:lnTo>
                  <a:lnTo>
                    <a:pt x="10160" y="211036"/>
                  </a:lnTo>
                  <a:lnTo>
                    <a:pt x="17779" y="2045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7298690" y="5008143"/>
              <a:ext cx="17780" cy="174625"/>
            </a:xfrm>
            <a:custGeom>
              <a:avLst/>
              <a:gdLst/>
              <a:ahLst/>
              <a:cxnLst/>
              <a:rect l="l" t="t" r="r" b="b"/>
              <a:pathLst>
                <a:path w="17779" h="174625">
                  <a:moveTo>
                    <a:pt x="0" y="0"/>
                  </a:moveTo>
                  <a:lnTo>
                    <a:pt x="0" y="174380"/>
                  </a:lnTo>
                  <a:lnTo>
                    <a:pt x="17779" y="15918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7315200" y="5039373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39">
                  <a:moveTo>
                    <a:pt x="0" y="0"/>
                  </a:moveTo>
                  <a:lnTo>
                    <a:pt x="0" y="129041"/>
                  </a:lnTo>
                  <a:lnTo>
                    <a:pt x="17779" y="11384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7330440" y="5068201"/>
              <a:ext cx="17780" cy="87630"/>
            </a:xfrm>
            <a:custGeom>
              <a:avLst/>
              <a:gdLst/>
              <a:ahLst/>
              <a:cxnLst/>
              <a:rect l="l" t="t" r="r" b="b"/>
              <a:pathLst>
                <a:path w="17779" h="87629">
                  <a:moveTo>
                    <a:pt x="0" y="0"/>
                  </a:moveTo>
                  <a:lnTo>
                    <a:pt x="0" y="87190"/>
                  </a:lnTo>
                  <a:lnTo>
                    <a:pt x="17779" y="7199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7346950" y="5099432"/>
              <a:ext cx="15240" cy="41910"/>
            </a:xfrm>
            <a:custGeom>
              <a:avLst/>
              <a:gdLst/>
              <a:ahLst/>
              <a:cxnLst/>
              <a:rect l="l" t="t" r="r" b="b"/>
              <a:pathLst>
                <a:path w="15240" h="41910">
                  <a:moveTo>
                    <a:pt x="0" y="0"/>
                  </a:moveTo>
                  <a:lnTo>
                    <a:pt x="0" y="41851"/>
                  </a:lnTo>
                  <a:lnTo>
                    <a:pt x="15240" y="28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6746240" y="35748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24316"/>
                  </a:lnTo>
                  <a:lnTo>
                    <a:pt x="8889" y="29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4" name="object 1164"/>
          <p:cNvGrpSpPr/>
          <p:nvPr/>
        </p:nvGrpSpPr>
        <p:grpSpPr>
          <a:xfrm>
            <a:off x="6753859" y="731436"/>
            <a:ext cx="1306830" cy="2901315"/>
            <a:chOff x="6753859" y="731436"/>
            <a:chExt cx="1306830" cy="2901315"/>
          </a:xfrm>
        </p:grpSpPr>
        <p:sp>
          <p:nvSpPr>
            <p:cNvPr id="1165" name="object 1165"/>
            <p:cNvSpPr/>
            <p:nvPr/>
          </p:nvSpPr>
          <p:spPr>
            <a:xfrm>
              <a:off x="6753859" y="3554020"/>
              <a:ext cx="8890" cy="54610"/>
            </a:xfrm>
            <a:custGeom>
              <a:avLst/>
              <a:gdLst/>
              <a:ahLst/>
              <a:cxnLst/>
              <a:rect l="l" t="t" r="r" b="b"/>
              <a:pathLst>
                <a:path w="8890" h="54610">
                  <a:moveTo>
                    <a:pt x="8890" y="0"/>
                  </a:moveTo>
                  <a:lnTo>
                    <a:pt x="0" y="24316"/>
                  </a:lnTo>
                  <a:lnTo>
                    <a:pt x="0" y="49466"/>
                  </a:lnTo>
                  <a:lnTo>
                    <a:pt x="8890" y="544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6762749" y="3529703"/>
              <a:ext cx="8890" cy="84455"/>
            </a:xfrm>
            <a:custGeom>
              <a:avLst/>
              <a:gdLst/>
              <a:ahLst/>
              <a:cxnLst/>
              <a:rect l="l" t="t" r="r" b="b"/>
              <a:pathLst>
                <a:path w="8890" h="84454">
                  <a:moveTo>
                    <a:pt x="8890" y="0"/>
                  </a:moveTo>
                  <a:lnTo>
                    <a:pt x="0" y="24316"/>
                  </a:lnTo>
                  <a:lnTo>
                    <a:pt x="0" y="78808"/>
                  </a:lnTo>
                  <a:lnTo>
                    <a:pt x="8890" y="838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6771639" y="3505386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90" h="113664">
                  <a:moveTo>
                    <a:pt x="8889" y="0"/>
                  </a:moveTo>
                  <a:lnTo>
                    <a:pt x="0" y="24316"/>
                  </a:lnTo>
                  <a:lnTo>
                    <a:pt x="0" y="108149"/>
                  </a:lnTo>
                  <a:lnTo>
                    <a:pt x="8889" y="1131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6779259" y="3481070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7790"/>
                  </a:lnTo>
                  <a:lnTo>
                    <a:pt x="0" y="136773"/>
                  </a:lnTo>
                  <a:lnTo>
                    <a:pt x="10160" y="1425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6788149" y="3456753"/>
              <a:ext cx="10160" cy="172085"/>
            </a:xfrm>
            <a:custGeom>
              <a:avLst/>
              <a:gdLst/>
              <a:ahLst/>
              <a:cxnLst/>
              <a:rect l="l" t="t" r="r" b="b"/>
              <a:pathLst>
                <a:path w="10159" h="172085">
                  <a:moveTo>
                    <a:pt x="10159" y="0"/>
                  </a:moveTo>
                  <a:lnTo>
                    <a:pt x="0" y="27790"/>
                  </a:lnTo>
                  <a:lnTo>
                    <a:pt x="0" y="166115"/>
                  </a:lnTo>
                  <a:lnTo>
                    <a:pt x="10159" y="17185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6797040" y="3432809"/>
              <a:ext cx="10160" cy="199390"/>
            </a:xfrm>
            <a:custGeom>
              <a:avLst/>
              <a:gdLst/>
              <a:ahLst/>
              <a:cxnLst/>
              <a:rect l="l" t="t" r="r" b="b"/>
              <a:pathLst>
                <a:path w="10159" h="199389">
                  <a:moveTo>
                    <a:pt x="10160" y="0"/>
                  </a:moveTo>
                  <a:lnTo>
                    <a:pt x="4914" y="0"/>
                  </a:lnTo>
                  <a:lnTo>
                    <a:pt x="4914" y="27940"/>
                  </a:lnTo>
                  <a:lnTo>
                    <a:pt x="0" y="27940"/>
                  </a:lnTo>
                  <a:lnTo>
                    <a:pt x="0" y="195580"/>
                  </a:lnTo>
                  <a:lnTo>
                    <a:pt x="4241" y="195580"/>
                  </a:lnTo>
                  <a:lnTo>
                    <a:pt x="4241" y="199390"/>
                  </a:lnTo>
                  <a:lnTo>
                    <a:pt x="8293" y="199390"/>
                  </a:lnTo>
                  <a:lnTo>
                    <a:pt x="8293" y="195580"/>
                  </a:lnTo>
                  <a:lnTo>
                    <a:pt x="10160" y="195580"/>
                  </a:lnTo>
                  <a:lnTo>
                    <a:pt x="10160" y="27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6805929" y="3408119"/>
              <a:ext cx="10160" cy="220979"/>
            </a:xfrm>
            <a:custGeom>
              <a:avLst/>
              <a:gdLst/>
              <a:ahLst/>
              <a:cxnLst/>
              <a:rect l="l" t="t" r="r" b="b"/>
              <a:pathLst>
                <a:path w="10159" h="220979">
                  <a:moveTo>
                    <a:pt x="10160" y="0"/>
                  </a:moveTo>
                  <a:lnTo>
                    <a:pt x="0" y="27790"/>
                  </a:lnTo>
                  <a:lnTo>
                    <a:pt x="0" y="220532"/>
                  </a:lnTo>
                  <a:lnTo>
                    <a:pt x="10160" y="19214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6814819" y="3387276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89" y="0"/>
                  </a:moveTo>
                  <a:lnTo>
                    <a:pt x="0" y="24316"/>
                  </a:lnTo>
                  <a:lnTo>
                    <a:pt x="0" y="216539"/>
                  </a:lnTo>
                  <a:lnTo>
                    <a:pt x="8889" y="1917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6823709" y="3362959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90" y="0"/>
                  </a:moveTo>
                  <a:lnTo>
                    <a:pt x="0" y="24316"/>
                  </a:lnTo>
                  <a:lnTo>
                    <a:pt x="0" y="216020"/>
                  </a:lnTo>
                  <a:lnTo>
                    <a:pt x="8890" y="19118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6832599" y="3338643"/>
              <a:ext cx="8890" cy="215900"/>
            </a:xfrm>
            <a:custGeom>
              <a:avLst/>
              <a:gdLst/>
              <a:ahLst/>
              <a:cxnLst/>
              <a:rect l="l" t="t" r="r" b="b"/>
              <a:pathLst>
                <a:path w="8890" h="215900">
                  <a:moveTo>
                    <a:pt x="8890" y="0"/>
                  </a:moveTo>
                  <a:lnTo>
                    <a:pt x="0" y="24316"/>
                  </a:lnTo>
                  <a:lnTo>
                    <a:pt x="0" y="215502"/>
                  </a:lnTo>
                  <a:lnTo>
                    <a:pt x="8890" y="1906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6840219" y="3314326"/>
              <a:ext cx="10160" cy="219075"/>
            </a:xfrm>
            <a:custGeom>
              <a:avLst/>
              <a:gdLst/>
              <a:ahLst/>
              <a:cxnLst/>
              <a:rect l="l" t="t" r="r" b="b"/>
              <a:pathLst>
                <a:path w="10159" h="219075">
                  <a:moveTo>
                    <a:pt x="10159" y="0"/>
                  </a:moveTo>
                  <a:lnTo>
                    <a:pt x="0" y="27790"/>
                  </a:lnTo>
                  <a:lnTo>
                    <a:pt x="0" y="218531"/>
                  </a:lnTo>
                  <a:lnTo>
                    <a:pt x="10159" y="1901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6849109" y="3290009"/>
              <a:ext cx="10160" cy="218440"/>
            </a:xfrm>
            <a:custGeom>
              <a:avLst/>
              <a:gdLst/>
              <a:ahLst/>
              <a:cxnLst/>
              <a:rect l="l" t="t" r="r" b="b"/>
              <a:pathLst>
                <a:path w="10159" h="218439">
                  <a:moveTo>
                    <a:pt x="10160" y="0"/>
                  </a:moveTo>
                  <a:lnTo>
                    <a:pt x="0" y="27790"/>
                  </a:lnTo>
                  <a:lnTo>
                    <a:pt x="0" y="218012"/>
                  </a:lnTo>
                  <a:lnTo>
                    <a:pt x="10160" y="1896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6857999" y="3265692"/>
              <a:ext cx="10160" cy="217804"/>
            </a:xfrm>
            <a:custGeom>
              <a:avLst/>
              <a:gdLst/>
              <a:ahLst/>
              <a:cxnLst/>
              <a:rect l="l" t="t" r="r" b="b"/>
              <a:pathLst>
                <a:path w="10159" h="217804">
                  <a:moveTo>
                    <a:pt x="10159" y="0"/>
                  </a:moveTo>
                  <a:lnTo>
                    <a:pt x="0" y="27790"/>
                  </a:lnTo>
                  <a:lnTo>
                    <a:pt x="0" y="217493"/>
                  </a:lnTo>
                  <a:lnTo>
                    <a:pt x="10159" y="1891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6866889" y="3244849"/>
              <a:ext cx="8890" cy="213995"/>
            </a:xfrm>
            <a:custGeom>
              <a:avLst/>
              <a:gdLst/>
              <a:ahLst/>
              <a:cxnLst/>
              <a:rect l="l" t="t" r="r" b="b"/>
              <a:pathLst>
                <a:path w="8890" h="213995">
                  <a:moveTo>
                    <a:pt x="8889" y="0"/>
                  </a:moveTo>
                  <a:lnTo>
                    <a:pt x="0" y="24316"/>
                  </a:lnTo>
                  <a:lnTo>
                    <a:pt x="0" y="213501"/>
                  </a:lnTo>
                  <a:lnTo>
                    <a:pt x="8889" y="188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6875779" y="3220533"/>
              <a:ext cx="8890" cy="213360"/>
            </a:xfrm>
            <a:custGeom>
              <a:avLst/>
              <a:gdLst/>
              <a:ahLst/>
              <a:cxnLst/>
              <a:rect l="l" t="t" r="r" b="b"/>
              <a:pathLst>
                <a:path w="8890" h="213360">
                  <a:moveTo>
                    <a:pt x="8890" y="0"/>
                  </a:moveTo>
                  <a:lnTo>
                    <a:pt x="0" y="24316"/>
                  </a:lnTo>
                  <a:lnTo>
                    <a:pt x="0" y="212982"/>
                  </a:lnTo>
                  <a:lnTo>
                    <a:pt x="8890" y="188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6884669" y="3196216"/>
              <a:ext cx="8890" cy="212725"/>
            </a:xfrm>
            <a:custGeom>
              <a:avLst/>
              <a:gdLst/>
              <a:ahLst/>
              <a:cxnLst/>
              <a:rect l="l" t="t" r="r" b="b"/>
              <a:pathLst>
                <a:path w="8890" h="212725">
                  <a:moveTo>
                    <a:pt x="8889" y="0"/>
                  </a:moveTo>
                  <a:lnTo>
                    <a:pt x="0" y="24316"/>
                  </a:lnTo>
                  <a:lnTo>
                    <a:pt x="0" y="212463"/>
                  </a:lnTo>
                  <a:lnTo>
                    <a:pt x="8889" y="187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6893559" y="3171899"/>
              <a:ext cx="8890" cy="212090"/>
            </a:xfrm>
            <a:custGeom>
              <a:avLst/>
              <a:gdLst/>
              <a:ahLst/>
              <a:cxnLst/>
              <a:rect l="l" t="t" r="r" b="b"/>
              <a:pathLst>
                <a:path w="8890" h="212089">
                  <a:moveTo>
                    <a:pt x="8890" y="0"/>
                  </a:moveTo>
                  <a:lnTo>
                    <a:pt x="0" y="24316"/>
                  </a:lnTo>
                  <a:lnTo>
                    <a:pt x="0" y="211944"/>
                  </a:lnTo>
                  <a:lnTo>
                    <a:pt x="8890" y="187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6902449" y="3147582"/>
              <a:ext cx="8890" cy="211454"/>
            </a:xfrm>
            <a:custGeom>
              <a:avLst/>
              <a:gdLst/>
              <a:ahLst/>
              <a:cxnLst/>
              <a:rect l="l" t="t" r="r" b="b"/>
              <a:pathLst>
                <a:path w="8890" h="211454">
                  <a:moveTo>
                    <a:pt x="8890" y="0"/>
                  </a:moveTo>
                  <a:lnTo>
                    <a:pt x="0" y="24316"/>
                  </a:lnTo>
                  <a:lnTo>
                    <a:pt x="0" y="211425"/>
                  </a:lnTo>
                  <a:lnTo>
                    <a:pt x="8890" y="1865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6910069" y="3123266"/>
              <a:ext cx="10160" cy="214629"/>
            </a:xfrm>
            <a:custGeom>
              <a:avLst/>
              <a:gdLst/>
              <a:ahLst/>
              <a:cxnLst/>
              <a:rect l="l" t="t" r="r" b="b"/>
              <a:pathLst>
                <a:path w="10159" h="214629">
                  <a:moveTo>
                    <a:pt x="10159" y="0"/>
                  </a:moveTo>
                  <a:lnTo>
                    <a:pt x="0" y="27790"/>
                  </a:lnTo>
                  <a:lnTo>
                    <a:pt x="0" y="214455"/>
                  </a:lnTo>
                  <a:lnTo>
                    <a:pt x="10159" y="18607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6918959" y="3098949"/>
              <a:ext cx="10160" cy="213995"/>
            </a:xfrm>
            <a:custGeom>
              <a:avLst/>
              <a:gdLst/>
              <a:ahLst/>
              <a:cxnLst/>
              <a:rect l="l" t="t" r="r" b="b"/>
              <a:pathLst>
                <a:path w="10159" h="213995">
                  <a:moveTo>
                    <a:pt x="10160" y="0"/>
                  </a:moveTo>
                  <a:lnTo>
                    <a:pt x="0" y="27790"/>
                  </a:lnTo>
                  <a:lnTo>
                    <a:pt x="0" y="213936"/>
                  </a:lnTo>
                  <a:lnTo>
                    <a:pt x="10160" y="18555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6927849" y="3078106"/>
              <a:ext cx="8890" cy="210185"/>
            </a:xfrm>
            <a:custGeom>
              <a:avLst/>
              <a:gdLst/>
              <a:ahLst/>
              <a:cxnLst/>
              <a:rect l="l" t="t" r="r" b="b"/>
              <a:pathLst>
                <a:path w="8890" h="210185">
                  <a:moveTo>
                    <a:pt x="8890" y="0"/>
                  </a:moveTo>
                  <a:lnTo>
                    <a:pt x="0" y="24316"/>
                  </a:lnTo>
                  <a:lnTo>
                    <a:pt x="0" y="209943"/>
                  </a:lnTo>
                  <a:lnTo>
                    <a:pt x="8890" y="18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6936739" y="3053789"/>
              <a:ext cx="8890" cy="209550"/>
            </a:xfrm>
            <a:custGeom>
              <a:avLst/>
              <a:gdLst/>
              <a:ahLst/>
              <a:cxnLst/>
              <a:rect l="l" t="t" r="r" b="b"/>
              <a:pathLst>
                <a:path w="8890" h="209550">
                  <a:moveTo>
                    <a:pt x="8889" y="0"/>
                  </a:moveTo>
                  <a:lnTo>
                    <a:pt x="0" y="24316"/>
                  </a:lnTo>
                  <a:lnTo>
                    <a:pt x="0" y="209424"/>
                  </a:lnTo>
                  <a:lnTo>
                    <a:pt x="8889" y="1845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6945629" y="3029472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90" y="0"/>
                  </a:moveTo>
                  <a:lnTo>
                    <a:pt x="0" y="24316"/>
                  </a:lnTo>
                  <a:lnTo>
                    <a:pt x="0" y="208906"/>
                  </a:lnTo>
                  <a:lnTo>
                    <a:pt x="8890" y="184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6954519" y="3005156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89" y="0"/>
                  </a:moveTo>
                  <a:lnTo>
                    <a:pt x="0" y="24316"/>
                  </a:lnTo>
                  <a:lnTo>
                    <a:pt x="0" y="208387"/>
                  </a:lnTo>
                  <a:lnTo>
                    <a:pt x="8889" y="183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6962139" y="2980839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59" y="0"/>
                  </a:moveTo>
                  <a:lnTo>
                    <a:pt x="0" y="27790"/>
                  </a:lnTo>
                  <a:lnTo>
                    <a:pt x="0" y="211416"/>
                  </a:lnTo>
                  <a:lnTo>
                    <a:pt x="10159" y="183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6971029" y="2956522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60" y="0"/>
                  </a:moveTo>
                  <a:lnTo>
                    <a:pt x="0" y="27790"/>
                  </a:lnTo>
                  <a:lnTo>
                    <a:pt x="0" y="210897"/>
                  </a:lnTo>
                  <a:lnTo>
                    <a:pt x="10160" y="18251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6979919" y="2932205"/>
              <a:ext cx="10160" cy="210820"/>
            </a:xfrm>
            <a:custGeom>
              <a:avLst/>
              <a:gdLst/>
              <a:ahLst/>
              <a:cxnLst/>
              <a:rect l="l" t="t" r="r" b="b"/>
              <a:pathLst>
                <a:path w="10159" h="210819">
                  <a:moveTo>
                    <a:pt x="10159" y="0"/>
                  </a:moveTo>
                  <a:lnTo>
                    <a:pt x="0" y="27790"/>
                  </a:lnTo>
                  <a:lnTo>
                    <a:pt x="0" y="210378"/>
                  </a:lnTo>
                  <a:lnTo>
                    <a:pt x="10159" y="18199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6988809" y="2907889"/>
              <a:ext cx="10160" cy="210185"/>
            </a:xfrm>
            <a:custGeom>
              <a:avLst/>
              <a:gdLst/>
              <a:ahLst/>
              <a:cxnLst/>
              <a:rect l="l" t="t" r="r" b="b"/>
              <a:pathLst>
                <a:path w="10159" h="210185">
                  <a:moveTo>
                    <a:pt x="10160" y="0"/>
                  </a:moveTo>
                  <a:lnTo>
                    <a:pt x="0" y="27790"/>
                  </a:lnTo>
                  <a:lnTo>
                    <a:pt x="0" y="209860"/>
                  </a:lnTo>
                  <a:lnTo>
                    <a:pt x="10160" y="1814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6997700" y="2887979"/>
              <a:ext cx="8890" cy="204470"/>
            </a:xfrm>
            <a:custGeom>
              <a:avLst/>
              <a:gdLst/>
              <a:ahLst/>
              <a:cxnLst/>
              <a:rect l="l" t="t" r="r" b="b"/>
              <a:pathLst>
                <a:path w="8890" h="204469">
                  <a:moveTo>
                    <a:pt x="8890" y="0"/>
                  </a:moveTo>
                  <a:lnTo>
                    <a:pt x="8128" y="0"/>
                  </a:lnTo>
                  <a:lnTo>
                    <a:pt x="8128" y="2540"/>
                  </a:lnTo>
                  <a:lnTo>
                    <a:pt x="3898" y="2540"/>
                  </a:lnTo>
                  <a:lnTo>
                    <a:pt x="3898" y="22860"/>
                  </a:lnTo>
                  <a:lnTo>
                    <a:pt x="0" y="22860"/>
                  </a:lnTo>
                  <a:lnTo>
                    <a:pt x="0" y="180340"/>
                  </a:lnTo>
                  <a:lnTo>
                    <a:pt x="0" y="204470"/>
                  </a:lnTo>
                  <a:lnTo>
                    <a:pt x="4483" y="204470"/>
                  </a:lnTo>
                  <a:lnTo>
                    <a:pt x="4483" y="180340"/>
                  </a:lnTo>
                  <a:lnTo>
                    <a:pt x="8890" y="180340"/>
                  </a:lnTo>
                  <a:lnTo>
                    <a:pt x="8890" y="2286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006589" y="2865656"/>
              <a:ext cx="8890" cy="202565"/>
            </a:xfrm>
            <a:custGeom>
              <a:avLst/>
              <a:gdLst/>
              <a:ahLst/>
              <a:cxnLst/>
              <a:rect l="l" t="t" r="r" b="b"/>
              <a:pathLst>
                <a:path w="8890" h="202564">
                  <a:moveTo>
                    <a:pt x="8889" y="0"/>
                  </a:moveTo>
                  <a:lnTo>
                    <a:pt x="0" y="21755"/>
                  </a:lnTo>
                  <a:lnTo>
                    <a:pt x="0" y="202422"/>
                  </a:lnTo>
                  <a:lnTo>
                    <a:pt x="8889" y="177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015479" y="2843900"/>
              <a:ext cx="8890" cy="199390"/>
            </a:xfrm>
            <a:custGeom>
              <a:avLst/>
              <a:gdLst/>
              <a:ahLst/>
              <a:cxnLst/>
              <a:rect l="l" t="t" r="r" b="b"/>
              <a:pathLst>
                <a:path w="8890" h="199389">
                  <a:moveTo>
                    <a:pt x="8890" y="0"/>
                  </a:moveTo>
                  <a:lnTo>
                    <a:pt x="0" y="21755"/>
                  </a:lnTo>
                  <a:lnTo>
                    <a:pt x="0" y="199342"/>
                  </a:lnTo>
                  <a:lnTo>
                    <a:pt x="8890" y="1745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023099" y="2822144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59" h="200025">
                  <a:moveTo>
                    <a:pt x="10159" y="0"/>
                  </a:moveTo>
                  <a:lnTo>
                    <a:pt x="0" y="24863"/>
                  </a:lnTo>
                  <a:lnTo>
                    <a:pt x="0" y="199810"/>
                  </a:lnTo>
                  <a:lnTo>
                    <a:pt x="10159" y="1714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031989" y="2800388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59" h="196850">
                  <a:moveTo>
                    <a:pt x="10159" y="0"/>
                  </a:moveTo>
                  <a:lnTo>
                    <a:pt x="0" y="24863"/>
                  </a:lnTo>
                  <a:lnTo>
                    <a:pt x="0" y="196731"/>
                  </a:lnTo>
                  <a:lnTo>
                    <a:pt x="10159" y="1683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7040880" y="277875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59" h="193039">
                  <a:moveTo>
                    <a:pt x="10160" y="0"/>
                  </a:moveTo>
                  <a:lnTo>
                    <a:pt x="5168" y="0"/>
                  </a:lnTo>
                  <a:lnTo>
                    <a:pt x="5168" y="24130"/>
                  </a:lnTo>
                  <a:lnTo>
                    <a:pt x="0" y="24130"/>
                  </a:lnTo>
                  <a:lnTo>
                    <a:pt x="0" y="167640"/>
                  </a:lnTo>
                  <a:lnTo>
                    <a:pt x="0" y="182880"/>
                  </a:lnTo>
                  <a:lnTo>
                    <a:pt x="0" y="193040"/>
                  </a:lnTo>
                  <a:lnTo>
                    <a:pt x="1981" y="193040"/>
                  </a:lnTo>
                  <a:lnTo>
                    <a:pt x="1981" y="182880"/>
                  </a:lnTo>
                  <a:lnTo>
                    <a:pt x="6908" y="182880"/>
                  </a:lnTo>
                  <a:lnTo>
                    <a:pt x="6908" y="167640"/>
                  </a:lnTo>
                  <a:lnTo>
                    <a:pt x="10160" y="167640"/>
                  </a:lnTo>
                  <a:lnTo>
                    <a:pt x="10160" y="241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7049769" y="275998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9183"/>
                  </a:lnTo>
                  <a:lnTo>
                    <a:pt x="8889" y="1673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7058659" y="2738228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112"/>
                  </a:lnTo>
                  <a:lnTo>
                    <a:pt x="8890" y="1672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7067549" y="2716472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042"/>
                  </a:lnTo>
                  <a:lnTo>
                    <a:pt x="8890" y="1672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7075169" y="2694716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2089"/>
                  </a:lnTo>
                  <a:lnTo>
                    <a:pt x="10159" y="167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7085329" y="267296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901"/>
                  </a:lnTo>
                  <a:lnTo>
                    <a:pt x="8890" y="1670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7092949" y="2651204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948"/>
                  </a:lnTo>
                  <a:lnTo>
                    <a:pt x="10159" y="1670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7101839" y="2629448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878"/>
                  </a:lnTo>
                  <a:lnTo>
                    <a:pt x="10159" y="1669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7110729" y="261080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699"/>
                  </a:lnTo>
                  <a:lnTo>
                    <a:pt x="8890" y="1668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7119619" y="2589045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8628"/>
                  </a:lnTo>
                  <a:lnTo>
                    <a:pt x="8889" y="166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7128509" y="2567288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558"/>
                  </a:lnTo>
                  <a:lnTo>
                    <a:pt x="8890" y="16673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7137399" y="254553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487"/>
                  </a:lnTo>
                  <a:lnTo>
                    <a:pt x="8890" y="1666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7145019" y="2523777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535"/>
                  </a:lnTo>
                  <a:lnTo>
                    <a:pt x="10159" y="1665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7153909" y="2502021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60" y="0"/>
                  </a:moveTo>
                  <a:lnTo>
                    <a:pt x="0" y="24863"/>
                  </a:lnTo>
                  <a:lnTo>
                    <a:pt x="0" y="191464"/>
                  </a:lnTo>
                  <a:lnTo>
                    <a:pt x="10160" y="1665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7162799" y="248337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286"/>
                  </a:lnTo>
                  <a:lnTo>
                    <a:pt x="8890" y="166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7171689" y="2458509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323"/>
                  </a:lnTo>
                  <a:lnTo>
                    <a:pt x="10159" y="1663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180579" y="2439861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145"/>
                  </a:lnTo>
                  <a:lnTo>
                    <a:pt x="8890" y="1663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189469" y="2418105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89" y="0"/>
                  </a:moveTo>
                  <a:lnTo>
                    <a:pt x="0" y="21755"/>
                  </a:lnTo>
                  <a:lnTo>
                    <a:pt x="0" y="188074"/>
                  </a:lnTo>
                  <a:lnTo>
                    <a:pt x="8889" y="1662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198359" y="239634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004"/>
                  </a:lnTo>
                  <a:lnTo>
                    <a:pt x="8890" y="166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205979" y="2374593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1051"/>
                  </a:lnTo>
                  <a:lnTo>
                    <a:pt x="10160" y="16610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214869" y="2352837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59" y="0"/>
                  </a:moveTo>
                  <a:lnTo>
                    <a:pt x="0" y="24863"/>
                  </a:lnTo>
                  <a:lnTo>
                    <a:pt x="0" y="190981"/>
                  </a:lnTo>
                  <a:lnTo>
                    <a:pt x="10159" y="16603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223759" y="2331081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0910"/>
                  </a:lnTo>
                  <a:lnTo>
                    <a:pt x="10160" y="1659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232649" y="2312433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90" y="0"/>
                  </a:moveTo>
                  <a:lnTo>
                    <a:pt x="0" y="21755"/>
                  </a:lnTo>
                  <a:lnTo>
                    <a:pt x="0" y="187731"/>
                  </a:lnTo>
                  <a:lnTo>
                    <a:pt x="8890" y="165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7241539" y="2290677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89" y="0"/>
                  </a:moveTo>
                  <a:lnTo>
                    <a:pt x="0" y="21755"/>
                  </a:lnTo>
                  <a:lnTo>
                    <a:pt x="0" y="187661"/>
                  </a:lnTo>
                  <a:lnTo>
                    <a:pt x="8889" y="165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250430" y="2269489"/>
              <a:ext cx="8890" cy="186690"/>
            </a:xfrm>
            <a:custGeom>
              <a:avLst/>
              <a:gdLst/>
              <a:ahLst/>
              <a:cxnLst/>
              <a:rect l="l" t="t" r="r" b="b"/>
              <a:pathLst>
                <a:path w="8890" h="186689">
                  <a:moveTo>
                    <a:pt x="8890" y="0"/>
                  </a:moveTo>
                  <a:lnTo>
                    <a:pt x="8204" y="0"/>
                  </a:lnTo>
                  <a:lnTo>
                    <a:pt x="8204" y="2540"/>
                  </a:lnTo>
                  <a:lnTo>
                    <a:pt x="3721" y="2540"/>
                  </a:lnTo>
                  <a:lnTo>
                    <a:pt x="3721" y="21590"/>
                  </a:lnTo>
                  <a:lnTo>
                    <a:pt x="0" y="21590"/>
                  </a:lnTo>
                  <a:lnTo>
                    <a:pt x="0" y="165100"/>
                  </a:lnTo>
                  <a:lnTo>
                    <a:pt x="0" y="186690"/>
                  </a:lnTo>
                  <a:lnTo>
                    <a:pt x="4521" y="186690"/>
                  </a:lnTo>
                  <a:lnTo>
                    <a:pt x="4521" y="165100"/>
                  </a:lnTo>
                  <a:lnTo>
                    <a:pt x="8890" y="165100"/>
                  </a:lnTo>
                  <a:lnTo>
                    <a:pt x="8890" y="2159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258049" y="225024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59" h="187960">
                  <a:moveTo>
                    <a:pt x="10159" y="0"/>
                  </a:moveTo>
                  <a:lnTo>
                    <a:pt x="0" y="21783"/>
                  </a:lnTo>
                  <a:lnTo>
                    <a:pt x="0" y="187557"/>
                  </a:lnTo>
                  <a:lnTo>
                    <a:pt x="10159" y="1626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266939" y="2231186"/>
              <a:ext cx="10160" cy="185420"/>
            </a:xfrm>
            <a:custGeom>
              <a:avLst/>
              <a:gdLst/>
              <a:ahLst/>
              <a:cxnLst/>
              <a:rect l="l" t="t" r="r" b="b"/>
              <a:pathLst>
                <a:path w="10159" h="185419">
                  <a:moveTo>
                    <a:pt x="10159" y="0"/>
                  </a:moveTo>
                  <a:lnTo>
                    <a:pt x="0" y="21783"/>
                  </a:lnTo>
                  <a:lnTo>
                    <a:pt x="0" y="184791"/>
                  </a:lnTo>
                  <a:lnTo>
                    <a:pt x="10159" y="1598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7275829" y="2212125"/>
              <a:ext cx="10160" cy="182245"/>
            </a:xfrm>
            <a:custGeom>
              <a:avLst/>
              <a:gdLst/>
              <a:ahLst/>
              <a:cxnLst/>
              <a:rect l="l" t="t" r="r" b="b"/>
              <a:pathLst>
                <a:path w="10159" h="182244">
                  <a:moveTo>
                    <a:pt x="10160" y="0"/>
                  </a:moveTo>
                  <a:lnTo>
                    <a:pt x="0" y="21783"/>
                  </a:lnTo>
                  <a:lnTo>
                    <a:pt x="0" y="182025"/>
                  </a:lnTo>
                  <a:lnTo>
                    <a:pt x="10160" y="1570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7284719" y="2193065"/>
              <a:ext cx="10160" cy="179705"/>
            </a:xfrm>
            <a:custGeom>
              <a:avLst/>
              <a:gdLst/>
              <a:ahLst/>
              <a:cxnLst/>
              <a:rect l="l" t="t" r="r" b="b"/>
              <a:pathLst>
                <a:path w="10159" h="179705">
                  <a:moveTo>
                    <a:pt x="10159" y="0"/>
                  </a:moveTo>
                  <a:lnTo>
                    <a:pt x="0" y="21783"/>
                  </a:lnTo>
                  <a:lnTo>
                    <a:pt x="0" y="179259"/>
                  </a:lnTo>
                  <a:lnTo>
                    <a:pt x="10159" y="1543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7293609" y="2176728"/>
              <a:ext cx="8890" cy="173990"/>
            </a:xfrm>
            <a:custGeom>
              <a:avLst/>
              <a:gdLst/>
              <a:ahLst/>
              <a:cxnLst/>
              <a:rect l="l" t="t" r="r" b="b"/>
              <a:pathLst>
                <a:path w="8890" h="173989">
                  <a:moveTo>
                    <a:pt x="8890" y="0"/>
                  </a:moveTo>
                  <a:lnTo>
                    <a:pt x="0" y="19060"/>
                  </a:lnTo>
                  <a:lnTo>
                    <a:pt x="0" y="173770"/>
                  </a:lnTo>
                  <a:lnTo>
                    <a:pt x="8890" y="151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7302499" y="2157667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90" h="171450">
                  <a:moveTo>
                    <a:pt x="8890" y="0"/>
                  </a:moveTo>
                  <a:lnTo>
                    <a:pt x="0" y="19060"/>
                  </a:lnTo>
                  <a:lnTo>
                    <a:pt x="0" y="171004"/>
                  </a:lnTo>
                  <a:lnTo>
                    <a:pt x="8890" y="149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7311389" y="2138607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9060"/>
                  </a:lnTo>
                  <a:lnTo>
                    <a:pt x="0" y="168237"/>
                  </a:lnTo>
                  <a:lnTo>
                    <a:pt x="8889" y="1464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7319009" y="2119547"/>
              <a:ext cx="10160" cy="168910"/>
            </a:xfrm>
            <a:custGeom>
              <a:avLst/>
              <a:gdLst/>
              <a:ahLst/>
              <a:cxnLst/>
              <a:rect l="l" t="t" r="r" b="b"/>
              <a:pathLst>
                <a:path w="10159" h="168910">
                  <a:moveTo>
                    <a:pt x="10160" y="0"/>
                  </a:moveTo>
                  <a:lnTo>
                    <a:pt x="0" y="21783"/>
                  </a:lnTo>
                  <a:lnTo>
                    <a:pt x="0" y="168589"/>
                  </a:lnTo>
                  <a:lnTo>
                    <a:pt x="10160" y="1436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7327899" y="2100486"/>
              <a:ext cx="10160" cy="166370"/>
            </a:xfrm>
            <a:custGeom>
              <a:avLst/>
              <a:gdLst/>
              <a:ahLst/>
              <a:cxnLst/>
              <a:rect l="l" t="t" r="r" b="b"/>
              <a:pathLst>
                <a:path w="10159" h="166369">
                  <a:moveTo>
                    <a:pt x="10159" y="0"/>
                  </a:moveTo>
                  <a:lnTo>
                    <a:pt x="0" y="21783"/>
                  </a:lnTo>
                  <a:lnTo>
                    <a:pt x="0" y="165823"/>
                  </a:lnTo>
                  <a:lnTo>
                    <a:pt x="10159" y="1408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7336789" y="2081426"/>
              <a:ext cx="10160" cy="163195"/>
            </a:xfrm>
            <a:custGeom>
              <a:avLst/>
              <a:gdLst/>
              <a:ahLst/>
              <a:cxnLst/>
              <a:rect l="l" t="t" r="r" b="b"/>
              <a:pathLst>
                <a:path w="10159" h="163194">
                  <a:moveTo>
                    <a:pt x="10159" y="0"/>
                  </a:moveTo>
                  <a:lnTo>
                    <a:pt x="0" y="21783"/>
                  </a:lnTo>
                  <a:lnTo>
                    <a:pt x="0" y="163057"/>
                  </a:lnTo>
                  <a:lnTo>
                    <a:pt x="10159" y="1381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7345679" y="2065089"/>
              <a:ext cx="8890" cy="158115"/>
            </a:xfrm>
            <a:custGeom>
              <a:avLst/>
              <a:gdLst/>
              <a:ahLst/>
              <a:cxnLst/>
              <a:rect l="l" t="t" r="r" b="b"/>
              <a:pathLst>
                <a:path w="8890" h="158114">
                  <a:moveTo>
                    <a:pt x="8890" y="0"/>
                  </a:moveTo>
                  <a:lnTo>
                    <a:pt x="0" y="19060"/>
                  </a:lnTo>
                  <a:lnTo>
                    <a:pt x="0" y="157568"/>
                  </a:lnTo>
                  <a:lnTo>
                    <a:pt x="8890" y="1357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7354569" y="2046028"/>
              <a:ext cx="8890" cy="154940"/>
            </a:xfrm>
            <a:custGeom>
              <a:avLst/>
              <a:gdLst/>
              <a:ahLst/>
              <a:cxnLst/>
              <a:rect l="l" t="t" r="r" b="b"/>
              <a:pathLst>
                <a:path w="8890" h="154939">
                  <a:moveTo>
                    <a:pt x="8889" y="0"/>
                  </a:moveTo>
                  <a:lnTo>
                    <a:pt x="0" y="19060"/>
                  </a:lnTo>
                  <a:lnTo>
                    <a:pt x="0" y="154802"/>
                  </a:lnTo>
                  <a:lnTo>
                    <a:pt x="8889" y="132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7363459" y="2026968"/>
              <a:ext cx="8890" cy="152400"/>
            </a:xfrm>
            <a:custGeom>
              <a:avLst/>
              <a:gdLst/>
              <a:ahLst/>
              <a:cxnLst/>
              <a:rect l="l" t="t" r="r" b="b"/>
              <a:pathLst>
                <a:path w="8890" h="152400">
                  <a:moveTo>
                    <a:pt x="8890" y="0"/>
                  </a:moveTo>
                  <a:lnTo>
                    <a:pt x="0" y="19060"/>
                  </a:lnTo>
                  <a:lnTo>
                    <a:pt x="0" y="152036"/>
                  </a:lnTo>
                  <a:lnTo>
                    <a:pt x="8890" y="130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7372349" y="2007907"/>
              <a:ext cx="8890" cy="149860"/>
            </a:xfrm>
            <a:custGeom>
              <a:avLst/>
              <a:gdLst/>
              <a:ahLst/>
              <a:cxnLst/>
              <a:rect l="l" t="t" r="r" b="b"/>
              <a:pathLst>
                <a:path w="8890" h="149860">
                  <a:moveTo>
                    <a:pt x="8890" y="0"/>
                  </a:moveTo>
                  <a:lnTo>
                    <a:pt x="0" y="19060"/>
                  </a:lnTo>
                  <a:lnTo>
                    <a:pt x="0" y="149270"/>
                  </a:lnTo>
                  <a:lnTo>
                    <a:pt x="8890" y="1274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7381239" y="1988847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90" h="146685">
                  <a:moveTo>
                    <a:pt x="8889" y="0"/>
                  </a:moveTo>
                  <a:lnTo>
                    <a:pt x="0" y="19060"/>
                  </a:lnTo>
                  <a:lnTo>
                    <a:pt x="0" y="146504"/>
                  </a:lnTo>
                  <a:lnTo>
                    <a:pt x="8889" y="124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7388859" y="1969787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59" h="147319">
                  <a:moveTo>
                    <a:pt x="10160" y="0"/>
                  </a:moveTo>
                  <a:lnTo>
                    <a:pt x="0" y="21783"/>
                  </a:lnTo>
                  <a:lnTo>
                    <a:pt x="0" y="146856"/>
                  </a:lnTo>
                  <a:lnTo>
                    <a:pt x="10160" y="1219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7397749" y="195072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4089"/>
                  </a:lnTo>
                  <a:lnTo>
                    <a:pt x="10159" y="119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7406640" y="193420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4521" y="0"/>
                  </a:lnTo>
                  <a:lnTo>
                    <a:pt x="4521" y="19050"/>
                  </a:lnTo>
                  <a:lnTo>
                    <a:pt x="0" y="19050"/>
                  </a:lnTo>
                  <a:lnTo>
                    <a:pt x="0" y="123190"/>
                  </a:lnTo>
                  <a:lnTo>
                    <a:pt x="0" y="138430"/>
                  </a:lnTo>
                  <a:lnTo>
                    <a:pt x="3238" y="138430"/>
                  </a:lnTo>
                  <a:lnTo>
                    <a:pt x="3238" y="123190"/>
                  </a:lnTo>
                  <a:lnTo>
                    <a:pt x="8890" y="123190"/>
                  </a:lnTo>
                  <a:lnTo>
                    <a:pt x="8890" y="190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415529" y="1915329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6676"/>
                  </a:lnTo>
                  <a:lnTo>
                    <a:pt x="8890" y="117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424419" y="189626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89" y="0"/>
                  </a:moveTo>
                  <a:lnTo>
                    <a:pt x="0" y="19060"/>
                  </a:lnTo>
                  <a:lnTo>
                    <a:pt x="0" y="136857"/>
                  </a:lnTo>
                  <a:lnTo>
                    <a:pt x="8889" y="1179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433309" y="187720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7038"/>
                  </a:lnTo>
                  <a:lnTo>
                    <a:pt x="8890" y="1181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7440929" y="1858148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39916"/>
                  </a:lnTo>
                  <a:lnTo>
                    <a:pt x="10160" y="1183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7449819" y="183908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59" y="0"/>
                  </a:moveTo>
                  <a:lnTo>
                    <a:pt x="0" y="21783"/>
                  </a:lnTo>
                  <a:lnTo>
                    <a:pt x="0" y="140097"/>
                  </a:lnTo>
                  <a:lnTo>
                    <a:pt x="10159" y="1185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458709" y="182002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40277"/>
                  </a:lnTo>
                  <a:lnTo>
                    <a:pt x="10160" y="1187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467599" y="1800966"/>
              <a:ext cx="10160" cy="140970"/>
            </a:xfrm>
            <a:custGeom>
              <a:avLst/>
              <a:gdLst/>
              <a:ahLst/>
              <a:cxnLst/>
              <a:rect l="l" t="t" r="r" b="b"/>
              <a:pathLst>
                <a:path w="10159" h="140969">
                  <a:moveTo>
                    <a:pt x="10159" y="0"/>
                  </a:moveTo>
                  <a:lnTo>
                    <a:pt x="0" y="21783"/>
                  </a:lnTo>
                  <a:lnTo>
                    <a:pt x="0" y="140458"/>
                  </a:lnTo>
                  <a:lnTo>
                    <a:pt x="10159" y="1188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7476489" y="178462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7916"/>
                  </a:lnTo>
                  <a:lnTo>
                    <a:pt x="8889" y="119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485379" y="176556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9060"/>
                  </a:lnTo>
                  <a:lnTo>
                    <a:pt x="0" y="138097"/>
                  </a:lnTo>
                  <a:lnTo>
                    <a:pt x="8890" y="1192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494269" y="1746508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8278"/>
                  </a:lnTo>
                  <a:lnTo>
                    <a:pt x="8889" y="119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501889" y="172744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155"/>
                  </a:lnTo>
                  <a:lnTo>
                    <a:pt x="10159" y="1195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510779" y="170838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60" y="0"/>
                  </a:moveTo>
                  <a:lnTo>
                    <a:pt x="0" y="21783"/>
                  </a:lnTo>
                  <a:lnTo>
                    <a:pt x="0" y="141336"/>
                  </a:lnTo>
                  <a:lnTo>
                    <a:pt x="10160" y="1197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519669" y="1689327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517"/>
                  </a:lnTo>
                  <a:lnTo>
                    <a:pt x="10159" y="1199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528559" y="1672990"/>
              <a:ext cx="8890" cy="139065"/>
            </a:xfrm>
            <a:custGeom>
              <a:avLst/>
              <a:gdLst/>
              <a:ahLst/>
              <a:cxnLst/>
              <a:rect l="l" t="t" r="r" b="b"/>
              <a:pathLst>
                <a:path w="8890" h="139064">
                  <a:moveTo>
                    <a:pt x="8890" y="0"/>
                  </a:moveTo>
                  <a:lnTo>
                    <a:pt x="0" y="19060"/>
                  </a:lnTo>
                  <a:lnTo>
                    <a:pt x="0" y="138975"/>
                  </a:lnTo>
                  <a:lnTo>
                    <a:pt x="8890" y="1200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537449" y="165392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156"/>
                  </a:lnTo>
                  <a:lnTo>
                    <a:pt x="8890" y="1202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7546339" y="163486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337"/>
                  </a:lnTo>
                  <a:lnTo>
                    <a:pt x="8889" y="1204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7555229" y="161580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517"/>
                  </a:lnTo>
                  <a:lnTo>
                    <a:pt x="8890" y="1206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564119" y="1596748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698"/>
                  </a:lnTo>
                  <a:lnTo>
                    <a:pt x="8889" y="1208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571739" y="157768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59" y="0"/>
                  </a:moveTo>
                  <a:lnTo>
                    <a:pt x="0" y="21783"/>
                  </a:lnTo>
                  <a:lnTo>
                    <a:pt x="0" y="142576"/>
                  </a:lnTo>
                  <a:lnTo>
                    <a:pt x="10159" y="12099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580629" y="155862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1783"/>
                  </a:lnTo>
                  <a:lnTo>
                    <a:pt x="0" y="142757"/>
                  </a:lnTo>
                  <a:lnTo>
                    <a:pt x="10160" y="1211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589519" y="1542290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5">
                  <a:moveTo>
                    <a:pt x="8889" y="0"/>
                  </a:moveTo>
                  <a:lnTo>
                    <a:pt x="0" y="19060"/>
                  </a:lnTo>
                  <a:lnTo>
                    <a:pt x="0" y="140215"/>
                  </a:lnTo>
                  <a:lnTo>
                    <a:pt x="8889" y="121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598409" y="152323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396"/>
                  </a:lnTo>
                  <a:lnTo>
                    <a:pt x="8890" y="1215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607299" y="150417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576"/>
                  </a:lnTo>
                  <a:lnTo>
                    <a:pt x="8890" y="1216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616190" y="1466049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17780" y="0"/>
                  </a:moveTo>
                  <a:lnTo>
                    <a:pt x="8890" y="19062"/>
                  </a:lnTo>
                  <a:lnTo>
                    <a:pt x="7620" y="21793"/>
                  </a:lnTo>
                  <a:lnTo>
                    <a:pt x="0" y="38125"/>
                  </a:lnTo>
                  <a:lnTo>
                    <a:pt x="0" y="159829"/>
                  </a:lnTo>
                  <a:lnTo>
                    <a:pt x="7620" y="143637"/>
                  </a:lnTo>
                  <a:lnTo>
                    <a:pt x="8890" y="140944"/>
                  </a:lnTo>
                  <a:lnTo>
                    <a:pt x="17780" y="12205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632699" y="1446988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3816"/>
                  </a:lnTo>
                  <a:lnTo>
                    <a:pt x="10159" y="1222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641589" y="143065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19060"/>
                  </a:lnTo>
                  <a:lnTo>
                    <a:pt x="0" y="141274"/>
                  </a:lnTo>
                  <a:lnTo>
                    <a:pt x="8889" y="1223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650479" y="141159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90" y="0"/>
                  </a:moveTo>
                  <a:lnTo>
                    <a:pt x="0" y="19060"/>
                  </a:lnTo>
                  <a:lnTo>
                    <a:pt x="0" y="141455"/>
                  </a:lnTo>
                  <a:lnTo>
                    <a:pt x="8890" y="1225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659369" y="139253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89" y="0"/>
                  </a:moveTo>
                  <a:lnTo>
                    <a:pt x="0" y="19060"/>
                  </a:lnTo>
                  <a:lnTo>
                    <a:pt x="0" y="141635"/>
                  </a:lnTo>
                  <a:lnTo>
                    <a:pt x="8889" y="1227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668259" y="137347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816"/>
                  </a:lnTo>
                  <a:lnTo>
                    <a:pt x="8890" y="122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677149" y="135441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997"/>
                  </a:lnTo>
                  <a:lnTo>
                    <a:pt x="8890" y="123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684769" y="133534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4875"/>
                  </a:lnTo>
                  <a:lnTo>
                    <a:pt x="10159" y="12329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693659" y="131628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60" y="0"/>
                  </a:moveTo>
                  <a:lnTo>
                    <a:pt x="0" y="21783"/>
                  </a:lnTo>
                  <a:lnTo>
                    <a:pt x="0" y="145056"/>
                  </a:lnTo>
                  <a:lnTo>
                    <a:pt x="10160" y="1234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702549" y="129722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5236"/>
                  </a:lnTo>
                  <a:lnTo>
                    <a:pt x="10159" y="12366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711439" y="1280891"/>
              <a:ext cx="8890" cy="142875"/>
            </a:xfrm>
            <a:custGeom>
              <a:avLst/>
              <a:gdLst/>
              <a:ahLst/>
              <a:cxnLst/>
              <a:rect l="l" t="t" r="r" b="b"/>
              <a:pathLst>
                <a:path w="8890" h="142875">
                  <a:moveTo>
                    <a:pt x="8889" y="0"/>
                  </a:moveTo>
                  <a:lnTo>
                    <a:pt x="0" y="19060"/>
                  </a:lnTo>
                  <a:lnTo>
                    <a:pt x="0" y="142694"/>
                  </a:lnTo>
                  <a:lnTo>
                    <a:pt x="8889" y="123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720330" y="1262379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7073" y="0"/>
                  </a:lnTo>
                  <a:lnTo>
                    <a:pt x="7073" y="7620"/>
                  </a:lnTo>
                  <a:lnTo>
                    <a:pt x="0" y="7620"/>
                  </a:lnTo>
                  <a:lnTo>
                    <a:pt x="0" y="123190"/>
                  </a:lnTo>
                  <a:lnTo>
                    <a:pt x="0" y="142240"/>
                  </a:lnTo>
                  <a:lnTo>
                    <a:pt x="4521" y="142240"/>
                  </a:lnTo>
                  <a:lnTo>
                    <a:pt x="4521" y="123190"/>
                  </a:lnTo>
                  <a:lnTo>
                    <a:pt x="8890" y="123190"/>
                  </a:lnTo>
                  <a:lnTo>
                    <a:pt x="8890" y="7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7729219" y="1245849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4">
                  <a:moveTo>
                    <a:pt x="8889" y="0"/>
                  </a:moveTo>
                  <a:lnTo>
                    <a:pt x="0" y="16905"/>
                  </a:lnTo>
                  <a:lnTo>
                    <a:pt x="0" y="139978"/>
                  </a:lnTo>
                  <a:lnTo>
                    <a:pt x="8889" y="1210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7738109" y="1228943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6905"/>
                  </a:lnTo>
                  <a:lnTo>
                    <a:pt x="0" y="138004"/>
                  </a:lnTo>
                  <a:lnTo>
                    <a:pt x="8890" y="119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7745729" y="1212038"/>
              <a:ext cx="10160" cy="139065"/>
            </a:xfrm>
            <a:custGeom>
              <a:avLst/>
              <a:gdLst/>
              <a:ahLst/>
              <a:cxnLst/>
              <a:rect l="l" t="t" r="r" b="b"/>
              <a:pathLst>
                <a:path w="10159" h="139065">
                  <a:moveTo>
                    <a:pt x="10160" y="0"/>
                  </a:moveTo>
                  <a:lnTo>
                    <a:pt x="0" y="19320"/>
                  </a:lnTo>
                  <a:lnTo>
                    <a:pt x="0" y="138727"/>
                  </a:lnTo>
                  <a:lnTo>
                    <a:pt x="10160" y="1171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7754619" y="119513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59" h="137159">
                  <a:moveTo>
                    <a:pt x="10159" y="0"/>
                  </a:moveTo>
                  <a:lnTo>
                    <a:pt x="0" y="19320"/>
                  </a:lnTo>
                  <a:lnTo>
                    <a:pt x="0" y="136753"/>
                  </a:lnTo>
                  <a:lnTo>
                    <a:pt x="10159" y="1151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7763509" y="1178226"/>
              <a:ext cx="10160" cy="135255"/>
            </a:xfrm>
            <a:custGeom>
              <a:avLst/>
              <a:gdLst/>
              <a:ahLst/>
              <a:cxnLst/>
              <a:rect l="l" t="t" r="r" b="b"/>
              <a:pathLst>
                <a:path w="10159" h="135255">
                  <a:moveTo>
                    <a:pt x="10160" y="0"/>
                  </a:moveTo>
                  <a:lnTo>
                    <a:pt x="0" y="19320"/>
                  </a:lnTo>
                  <a:lnTo>
                    <a:pt x="0" y="134779"/>
                  </a:lnTo>
                  <a:lnTo>
                    <a:pt x="10160" y="113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7772399" y="1163736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90" h="130809">
                  <a:moveTo>
                    <a:pt x="8890" y="0"/>
                  </a:moveTo>
                  <a:lnTo>
                    <a:pt x="0" y="16905"/>
                  </a:lnTo>
                  <a:lnTo>
                    <a:pt x="0" y="130390"/>
                  </a:lnTo>
                  <a:lnTo>
                    <a:pt x="8890" y="11151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7781289" y="1146830"/>
              <a:ext cx="8890" cy="128905"/>
            </a:xfrm>
            <a:custGeom>
              <a:avLst/>
              <a:gdLst/>
              <a:ahLst/>
              <a:cxnLst/>
              <a:rect l="l" t="t" r="r" b="b"/>
              <a:pathLst>
                <a:path w="8890" h="128905">
                  <a:moveTo>
                    <a:pt x="8889" y="0"/>
                  </a:moveTo>
                  <a:lnTo>
                    <a:pt x="0" y="16905"/>
                  </a:lnTo>
                  <a:lnTo>
                    <a:pt x="0" y="128416"/>
                  </a:lnTo>
                  <a:lnTo>
                    <a:pt x="8889" y="109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7790179" y="1129925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16905"/>
                  </a:lnTo>
                  <a:lnTo>
                    <a:pt x="0" y="126442"/>
                  </a:lnTo>
                  <a:lnTo>
                    <a:pt x="8890" y="1075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7797799" y="1113019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59" h="127634">
                  <a:moveTo>
                    <a:pt x="10159" y="0"/>
                  </a:moveTo>
                  <a:lnTo>
                    <a:pt x="0" y="19320"/>
                  </a:lnTo>
                  <a:lnTo>
                    <a:pt x="0" y="127165"/>
                  </a:lnTo>
                  <a:lnTo>
                    <a:pt x="10159" y="1055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7806689" y="1096114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59" h="125730">
                  <a:moveTo>
                    <a:pt x="10159" y="0"/>
                  </a:moveTo>
                  <a:lnTo>
                    <a:pt x="0" y="19320"/>
                  </a:lnTo>
                  <a:lnTo>
                    <a:pt x="0" y="125191"/>
                  </a:lnTo>
                  <a:lnTo>
                    <a:pt x="10159" y="1036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7815579" y="1079208"/>
              <a:ext cx="10160" cy="123825"/>
            </a:xfrm>
            <a:custGeom>
              <a:avLst/>
              <a:gdLst/>
              <a:ahLst/>
              <a:cxnLst/>
              <a:rect l="l" t="t" r="r" b="b"/>
              <a:pathLst>
                <a:path w="10159" h="123825">
                  <a:moveTo>
                    <a:pt x="10160" y="0"/>
                  </a:moveTo>
                  <a:lnTo>
                    <a:pt x="0" y="19320"/>
                  </a:lnTo>
                  <a:lnTo>
                    <a:pt x="0" y="123217"/>
                  </a:lnTo>
                  <a:lnTo>
                    <a:pt x="10160" y="1016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7824469" y="1064718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90" h="119380">
                  <a:moveTo>
                    <a:pt x="8889" y="0"/>
                  </a:moveTo>
                  <a:lnTo>
                    <a:pt x="0" y="16905"/>
                  </a:lnTo>
                  <a:lnTo>
                    <a:pt x="0" y="118828"/>
                  </a:lnTo>
                  <a:lnTo>
                    <a:pt x="8889" y="99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7833359" y="1047812"/>
              <a:ext cx="8890" cy="117475"/>
            </a:xfrm>
            <a:custGeom>
              <a:avLst/>
              <a:gdLst/>
              <a:ahLst/>
              <a:cxnLst/>
              <a:rect l="l" t="t" r="r" b="b"/>
              <a:pathLst>
                <a:path w="8890" h="117475">
                  <a:moveTo>
                    <a:pt x="8890" y="0"/>
                  </a:moveTo>
                  <a:lnTo>
                    <a:pt x="0" y="16905"/>
                  </a:lnTo>
                  <a:lnTo>
                    <a:pt x="0" y="116854"/>
                  </a:lnTo>
                  <a:lnTo>
                    <a:pt x="8890" y="979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7842249" y="1030906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90" h="114934">
                  <a:moveTo>
                    <a:pt x="8890" y="0"/>
                  </a:moveTo>
                  <a:lnTo>
                    <a:pt x="0" y="16905"/>
                  </a:lnTo>
                  <a:lnTo>
                    <a:pt x="0" y="114880"/>
                  </a:lnTo>
                  <a:lnTo>
                    <a:pt x="8890" y="960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7851139" y="1014001"/>
              <a:ext cx="8890" cy="113030"/>
            </a:xfrm>
            <a:custGeom>
              <a:avLst/>
              <a:gdLst/>
              <a:ahLst/>
              <a:cxnLst/>
              <a:rect l="l" t="t" r="r" b="b"/>
              <a:pathLst>
                <a:path w="8890" h="113030">
                  <a:moveTo>
                    <a:pt x="8889" y="0"/>
                  </a:moveTo>
                  <a:lnTo>
                    <a:pt x="0" y="16905"/>
                  </a:lnTo>
                  <a:lnTo>
                    <a:pt x="0" y="112906"/>
                  </a:lnTo>
                  <a:lnTo>
                    <a:pt x="8889" y="940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7860029" y="997095"/>
              <a:ext cx="8890" cy="111125"/>
            </a:xfrm>
            <a:custGeom>
              <a:avLst/>
              <a:gdLst/>
              <a:ahLst/>
              <a:cxnLst/>
              <a:rect l="l" t="t" r="r" b="b"/>
              <a:pathLst>
                <a:path w="8890" h="111125">
                  <a:moveTo>
                    <a:pt x="8890" y="0"/>
                  </a:moveTo>
                  <a:lnTo>
                    <a:pt x="0" y="16905"/>
                  </a:lnTo>
                  <a:lnTo>
                    <a:pt x="0" y="110932"/>
                  </a:lnTo>
                  <a:lnTo>
                    <a:pt x="8890" y="920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7867649" y="980190"/>
              <a:ext cx="10160" cy="111760"/>
            </a:xfrm>
            <a:custGeom>
              <a:avLst/>
              <a:gdLst/>
              <a:ahLst/>
              <a:cxnLst/>
              <a:rect l="l" t="t" r="r" b="b"/>
              <a:pathLst>
                <a:path w="10159" h="111759">
                  <a:moveTo>
                    <a:pt x="10159" y="0"/>
                  </a:moveTo>
                  <a:lnTo>
                    <a:pt x="0" y="19320"/>
                  </a:lnTo>
                  <a:lnTo>
                    <a:pt x="0" y="111655"/>
                  </a:lnTo>
                  <a:lnTo>
                    <a:pt x="10159" y="900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7876539" y="963284"/>
              <a:ext cx="10160" cy="109855"/>
            </a:xfrm>
            <a:custGeom>
              <a:avLst/>
              <a:gdLst/>
              <a:ahLst/>
              <a:cxnLst/>
              <a:rect l="l" t="t" r="r" b="b"/>
              <a:pathLst>
                <a:path w="10159" h="109855">
                  <a:moveTo>
                    <a:pt x="10159" y="0"/>
                  </a:moveTo>
                  <a:lnTo>
                    <a:pt x="0" y="19320"/>
                  </a:lnTo>
                  <a:lnTo>
                    <a:pt x="0" y="109681"/>
                  </a:lnTo>
                  <a:lnTo>
                    <a:pt x="10159" y="88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7885429" y="94879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292"/>
                  </a:lnTo>
                  <a:lnTo>
                    <a:pt x="8890" y="86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7894319" y="931888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89" y="0"/>
                  </a:moveTo>
                  <a:lnTo>
                    <a:pt x="0" y="16905"/>
                  </a:lnTo>
                  <a:lnTo>
                    <a:pt x="0" y="103318"/>
                  </a:lnTo>
                  <a:lnTo>
                    <a:pt x="1270" y="100621"/>
                  </a:lnTo>
                  <a:lnTo>
                    <a:pt x="8889" y="863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7903209" y="914982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90" y="0"/>
                  </a:moveTo>
                  <a:lnTo>
                    <a:pt x="0" y="16905"/>
                  </a:lnTo>
                  <a:lnTo>
                    <a:pt x="0" y="103261"/>
                  </a:lnTo>
                  <a:lnTo>
                    <a:pt x="8890" y="866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7912099" y="898077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90" y="0"/>
                  </a:moveTo>
                  <a:lnTo>
                    <a:pt x="0" y="16905"/>
                  </a:lnTo>
                  <a:lnTo>
                    <a:pt x="0" y="103523"/>
                  </a:lnTo>
                  <a:lnTo>
                    <a:pt x="8890" y="868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7920989" y="881171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89" y="0"/>
                  </a:moveTo>
                  <a:lnTo>
                    <a:pt x="0" y="16905"/>
                  </a:lnTo>
                  <a:lnTo>
                    <a:pt x="0" y="103785"/>
                  </a:lnTo>
                  <a:lnTo>
                    <a:pt x="8889" y="871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7928609" y="864266"/>
              <a:ext cx="10160" cy="106680"/>
            </a:xfrm>
            <a:custGeom>
              <a:avLst/>
              <a:gdLst/>
              <a:ahLst/>
              <a:cxnLst/>
              <a:rect l="l" t="t" r="r" b="b"/>
              <a:pathLst>
                <a:path w="10159" h="106680">
                  <a:moveTo>
                    <a:pt x="10160" y="0"/>
                  </a:moveTo>
                  <a:lnTo>
                    <a:pt x="0" y="19320"/>
                  </a:lnTo>
                  <a:lnTo>
                    <a:pt x="0" y="106425"/>
                  </a:lnTo>
                  <a:lnTo>
                    <a:pt x="10160" y="874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7937499" y="849775"/>
              <a:ext cx="8890" cy="104775"/>
            </a:xfrm>
            <a:custGeom>
              <a:avLst/>
              <a:gdLst/>
              <a:ahLst/>
              <a:cxnLst/>
              <a:rect l="l" t="t" r="r" b="b"/>
              <a:pathLst>
                <a:path w="8890" h="104775">
                  <a:moveTo>
                    <a:pt x="8890" y="0"/>
                  </a:moveTo>
                  <a:lnTo>
                    <a:pt x="0" y="16905"/>
                  </a:lnTo>
                  <a:lnTo>
                    <a:pt x="0" y="104272"/>
                  </a:lnTo>
                  <a:lnTo>
                    <a:pt x="8890" y="876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7946389" y="830455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59" h="107315">
                  <a:moveTo>
                    <a:pt x="10159" y="0"/>
                  </a:moveTo>
                  <a:lnTo>
                    <a:pt x="0" y="19320"/>
                  </a:lnTo>
                  <a:lnTo>
                    <a:pt x="0" y="106949"/>
                  </a:lnTo>
                  <a:lnTo>
                    <a:pt x="10159" y="8792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7955279" y="81596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4797"/>
                  </a:lnTo>
                  <a:lnTo>
                    <a:pt x="8890" y="88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7964169" y="799058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89" y="0"/>
                  </a:moveTo>
                  <a:lnTo>
                    <a:pt x="0" y="16905"/>
                  </a:lnTo>
                  <a:lnTo>
                    <a:pt x="0" y="105059"/>
                  </a:lnTo>
                  <a:lnTo>
                    <a:pt x="8889" y="884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7973059" y="782153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321"/>
                  </a:lnTo>
                  <a:lnTo>
                    <a:pt x="8890" y="886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7980679" y="765247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7961"/>
                  </a:lnTo>
                  <a:lnTo>
                    <a:pt x="10160" y="88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7989569" y="748342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59" y="0"/>
                  </a:moveTo>
                  <a:lnTo>
                    <a:pt x="0" y="19320"/>
                  </a:lnTo>
                  <a:lnTo>
                    <a:pt x="0" y="108223"/>
                  </a:lnTo>
                  <a:lnTo>
                    <a:pt x="10159" y="89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7998459" y="731436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8485"/>
                  </a:lnTo>
                  <a:lnTo>
                    <a:pt x="10160" y="89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8007349" y="731519"/>
              <a:ext cx="8890" cy="92075"/>
            </a:xfrm>
            <a:custGeom>
              <a:avLst/>
              <a:gdLst/>
              <a:ahLst/>
              <a:cxnLst/>
              <a:rect l="l" t="t" r="r" b="b"/>
              <a:pathLst>
                <a:path w="8890" h="92075">
                  <a:moveTo>
                    <a:pt x="0" y="91758"/>
                  </a:moveTo>
                  <a:lnTo>
                    <a:pt x="8890" y="91758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91758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8016239" y="731519"/>
              <a:ext cx="8890" cy="75565"/>
            </a:xfrm>
            <a:custGeom>
              <a:avLst/>
              <a:gdLst/>
              <a:ahLst/>
              <a:cxnLst/>
              <a:rect l="l" t="t" r="r" b="b"/>
              <a:pathLst>
                <a:path w="8890" h="75565">
                  <a:moveTo>
                    <a:pt x="0" y="75115"/>
                  </a:moveTo>
                  <a:lnTo>
                    <a:pt x="8889" y="75115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75115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8025129" y="731519"/>
              <a:ext cx="8890" cy="59055"/>
            </a:xfrm>
            <a:custGeom>
              <a:avLst/>
              <a:gdLst/>
              <a:ahLst/>
              <a:cxnLst/>
              <a:rect l="l" t="t" r="r" b="b"/>
              <a:pathLst>
                <a:path w="8890" h="59054">
                  <a:moveTo>
                    <a:pt x="0" y="58472"/>
                  </a:moveTo>
                  <a:lnTo>
                    <a:pt x="8890" y="58472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58472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8034019" y="731519"/>
              <a:ext cx="8890" cy="41910"/>
            </a:xfrm>
            <a:custGeom>
              <a:avLst/>
              <a:gdLst/>
              <a:ahLst/>
              <a:cxnLst/>
              <a:rect l="l" t="t" r="r" b="b"/>
              <a:pathLst>
                <a:path w="8890" h="41909">
                  <a:moveTo>
                    <a:pt x="0" y="41828"/>
                  </a:moveTo>
                  <a:lnTo>
                    <a:pt x="8889" y="41828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41828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8041639" y="731519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40">
                  <a:moveTo>
                    <a:pt x="0" y="27563"/>
                  </a:moveTo>
                  <a:lnTo>
                    <a:pt x="10159" y="27563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27563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8050529" y="731519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0" y="10919"/>
                  </a:moveTo>
                  <a:lnTo>
                    <a:pt x="10160" y="10919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10919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4" name="object 1314"/>
          <p:cNvGrpSpPr/>
          <p:nvPr/>
        </p:nvGrpSpPr>
        <p:grpSpPr>
          <a:xfrm>
            <a:off x="8338819" y="3810"/>
            <a:ext cx="135890" cy="201930"/>
            <a:chOff x="8338819" y="3810"/>
            <a:chExt cx="135890" cy="201930"/>
          </a:xfrm>
        </p:grpSpPr>
        <p:sp>
          <p:nvSpPr>
            <p:cNvPr id="1315" name="object 1315"/>
            <p:cNvSpPr/>
            <p:nvPr/>
          </p:nvSpPr>
          <p:spPr>
            <a:xfrm>
              <a:off x="8338819" y="74602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15567"/>
                  </a:moveTo>
                  <a:lnTo>
                    <a:pt x="8889" y="15567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15567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8346439" y="56248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59" h="34290">
                  <a:moveTo>
                    <a:pt x="0" y="33921"/>
                  </a:moveTo>
                  <a:lnTo>
                    <a:pt x="10159" y="33921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33921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8355330" y="37896"/>
              <a:ext cx="10160" cy="167640"/>
            </a:xfrm>
            <a:custGeom>
              <a:avLst/>
              <a:gdLst/>
              <a:ahLst/>
              <a:cxnLst/>
              <a:rect l="l" t="t" r="r" b="b"/>
              <a:pathLst>
                <a:path w="10159" h="167640">
                  <a:moveTo>
                    <a:pt x="10160" y="0"/>
                  </a:moveTo>
                  <a:lnTo>
                    <a:pt x="0" y="0"/>
                  </a:lnTo>
                  <a:lnTo>
                    <a:pt x="0" y="52273"/>
                  </a:lnTo>
                  <a:lnTo>
                    <a:pt x="0" y="167398"/>
                  </a:lnTo>
                  <a:lnTo>
                    <a:pt x="10160" y="167398"/>
                  </a:lnTo>
                  <a:lnTo>
                    <a:pt x="10160" y="5227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8364219" y="22163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8353"/>
                  </a:lnTo>
                  <a:lnTo>
                    <a:pt x="0" y="168127"/>
                  </a:lnTo>
                  <a:lnTo>
                    <a:pt x="8889" y="1531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8373109" y="3810"/>
              <a:ext cx="8890" cy="172085"/>
            </a:xfrm>
            <a:custGeom>
              <a:avLst/>
              <a:gdLst/>
              <a:ahLst/>
              <a:cxnLst/>
              <a:rect l="l" t="t" r="r" b="b"/>
              <a:pathLst>
                <a:path w="8890" h="172085">
                  <a:moveTo>
                    <a:pt x="8890" y="0"/>
                  </a:moveTo>
                  <a:lnTo>
                    <a:pt x="0" y="18353"/>
                  </a:lnTo>
                  <a:lnTo>
                    <a:pt x="0" y="171476"/>
                  </a:lnTo>
                  <a:lnTo>
                    <a:pt x="8890" y="1564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8381999" y="3810"/>
              <a:ext cx="8890" cy="156845"/>
            </a:xfrm>
            <a:custGeom>
              <a:avLst/>
              <a:gdLst/>
              <a:ahLst/>
              <a:cxnLst/>
              <a:rect l="l" t="t" r="r" b="b"/>
              <a:pathLst>
                <a:path w="8890" h="156845">
                  <a:moveTo>
                    <a:pt x="8890" y="0"/>
                  </a:moveTo>
                  <a:lnTo>
                    <a:pt x="0" y="0"/>
                  </a:lnTo>
                  <a:lnTo>
                    <a:pt x="0" y="156472"/>
                  </a:lnTo>
                  <a:lnTo>
                    <a:pt x="8890" y="141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8390889" y="3810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0"/>
                  </a:lnTo>
                  <a:lnTo>
                    <a:pt x="0" y="141468"/>
                  </a:lnTo>
                  <a:lnTo>
                    <a:pt x="8889" y="1264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8399779" y="3810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0"/>
                  </a:lnTo>
                  <a:lnTo>
                    <a:pt x="0" y="126464"/>
                  </a:lnTo>
                  <a:lnTo>
                    <a:pt x="8890" y="111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8407399" y="3810"/>
              <a:ext cx="10160" cy="113664"/>
            </a:xfrm>
            <a:custGeom>
              <a:avLst/>
              <a:gdLst/>
              <a:ahLst/>
              <a:cxnLst/>
              <a:rect l="l" t="t" r="r" b="b"/>
              <a:pathLst>
                <a:path w="10159" h="113664">
                  <a:moveTo>
                    <a:pt x="10159" y="0"/>
                  </a:moveTo>
                  <a:lnTo>
                    <a:pt x="0" y="0"/>
                  </a:lnTo>
                  <a:lnTo>
                    <a:pt x="0" y="113603"/>
                  </a:lnTo>
                  <a:lnTo>
                    <a:pt x="10159" y="9645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8416289" y="3810"/>
              <a:ext cx="8890" cy="99060"/>
            </a:xfrm>
            <a:custGeom>
              <a:avLst/>
              <a:gdLst/>
              <a:ahLst/>
              <a:cxnLst/>
              <a:rect l="l" t="t" r="r" b="b"/>
              <a:pathLst>
                <a:path w="8890" h="99060">
                  <a:moveTo>
                    <a:pt x="8889" y="0"/>
                  </a:moveTo>
                  <a:lnTo>
                    <a:pt x="0" y="0"/>
                  </a:lnTo>
                  <a:lnTo>
                    <a:pt x="0" y="98599"/>
                  </a:lnTo>
                  <a:lnTo>
                    <a:pt x="8889" y="83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8425179" y="3810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59" h="83820">
                  <a:moveTo>
                    <a:pt x="10160" y="0"/>
                  </a:moveTo>
                  <a:lnTo>
                    <a:pt x="0" y="0"/>
                  </a:lnTo>
                  <a:lnTo>
                    <a:pt x="0" y="83594"/>
                  </a:lnTo>
                  <a:lnTo>
                    <a:pt x="10160" y="664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8434069" y="3810"/>
              <a:ext cx="8890" cy="69215"/>
            </a:xfrm>
            <a:custGeom>
              <a:avLst/>
              <a:gdLst/>
              <a:ahLst/>
              <a:cxnLst/>
              <a:rect l="l" t="t" r="r" b="b"/>
              <a:pathLst>
                <a:path w="8890" h="69215">
                  <a:moveTo>
                    <a:pt x="8889" y="0"/>
                  </a:moveTo>
                  <a:lnTo>
                    <a:pt x="0" y="0"/>
                  </a:lnTo>
                  <a:lnTo>
                    <a:pt x="0" y="68590"/>
                  </a:lnTo>
                  <a:lnTo>
                    <a:pt x="8889" y="53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8442959" y="3810"/>
              <a:ext cx="8890" cy="53975"/>
            </a:xfrm>
            <a:custGeom>
              <a:avLst/>
              <a:gdLst/>
              <a:ahLst/>
              <a:cxnLst/>
              <a:rect l="l" t="t" r="r" b="b"/>
              <a:pathLst>
                <a:path w="8890" h="53975">
                  <a:moveTo>
                    <a:pt x="8890" y="0"/>
                  </a:moveTo>
                  <a:lnTo>
                    <a:pt x="0" y="0"/>
                  </a:lnTo>
                  <a:lnTo>
                    <a:pt x="0" y="53586"/>
                  </a:lnTo>
                  <a:lnTo>
                    <a:pt x="8890" y="385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8451849" y="3810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5">
                  <a:moveTo>
                    <a:pt x="8890" y="0"/>
                  </a:moveTo>
                  <a:lnTo>
                    <a:pt x="0" y="0"/>
                  </a:lnTo>
                  <a:lnTo>
                    <a:pt x="0" y="38582"/>
                  </a:lnTo>
                  <a:lnTo>
                    <a:pt x="8890" y="235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8459469" y="3810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4">
                  <a:moveTo>
                    <a:pt x="10159" y="0"/>
                  </a:moveTo>
                  <a:lnTo>
                    <a:pt x="0" y="0"/>
                  </a:lnTo>
                  <a:lnTo>
                    <a:pt x="0" y="25721"/>
                  </a:lnTo>
                  <a:lnTo>
                    <a:pt x="10159" y="85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8468359" y="381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6350" y="0"/>
                  </a:moveTo>
                  <a:lnTo>
                    <a:pt x="0" y="0"/>
                  </a:lnTo>
                  <a:lnTo>
                    <a:pt x="0" y="1071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1" name="object 1331"/>
          <p:cNvGrpSpPr/>
          <p:nvPr/>
        </p:nvGrpSpPr>
        <p:grpSpPr>
          <a:xfrm>
            <a:off x="-1270" y="6212840"/>
            <a:ext cx="9146540" cy="645160"/>
            <a:chOff x="-1270" y="6212840"/>
            <a:chExt cx="9146540" cy="645160"/>
          </a:xfrm>
        </p:grpSpPr>
        <p:sp>
          <p:nvSpPr>
            <p:cNvPr id="1332" name="object 1332"/>
            <p:cNvSpPr/>
            <p:nvPr/>
          </p:nvSpPr>
          <p:spPr>
            <a:xfrm>
              <a:off x="-1270" y="6220460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-1270" y="62611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-1270" y="62814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-1270" y="63004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-1270" y="63207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-1270" y="63423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-1270" y="636143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-1270" y="63817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-1270" y="64020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-1270" y="64223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-1270" y="64427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-1270" y="646303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-1270" y="64833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-1270" y="65036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-1270" y="65239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-1270" y="65443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-1270" y="65633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-1270" y="65849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-1270" y="66040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-1270" y="662432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-1270" y="66446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-1270" y="66649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-1270" y="668528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-1270" y="67056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-1270" y="67259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-1270" y="67462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-1270" y="676656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-1270" y="67868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-1270" y="68072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-1270" y="68275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0" y="6846570"/>
              <a:ext cx="9144000" cy="11430"/>
            </a:xfrm>
            <a:custGeom>
              <a:avLst/>
              <a:gdLst/>
              <a:ahLst/>
              <a:cxnLst/>
              <a:rect l="l" t="t" r="r" b="b"/>
              <a:pathLst>
                <a:path w="9144000" h="11429">
                  <a:moveTo>
                    <a:pt x="0" y="1142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2590800" y="6295390"/>
              <a:ext cx="417830" cy="322580"/>
            </a:xfrm>
            <a:custGeom>
              <a:avLst/>
              <a:gdLst/>
              <a:ahLst/>
              <a:cxnLst/>
              <a:rect l="l" t="t" r="r" b="b"/>
              <a:pathLst>
                <a:path w="417830" h="322579">
                  <a:moveTo>
                    <a:pt x="95250" y="0"/>
                  </a:moveTo>
                  <a:lnTo>
                    <a:pt x="0" y="0"/>
                  </a:lnTo>
                  <a:lnTo>
                    <a:pt x="417354" y="32210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267715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4" y="0"/>
                  </a:moveTo>
                  <a:lnTo>
                    <a:pt x="0" y="0"/>
                  </a:lnTo>
                  <a:lnTo>
                    <a:pt x="292041" y="292041"/>
                  </a:lnTo>
                  <a:lnTo>
                    <a:pt x="642619" y="562610"/>
                  </a:lnTo>
                  <a:lnTo>
                    <a:pt x="671058" y="562610"/>
                  </a:lnTo>
                  <a:lnTo>
                    <a:pt x="10802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277621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28752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297434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307340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317245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327152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33705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50800" y="0"/>
                  </a:moveTo>
                  <a:lnTo>
                    <a:pt x="0" y="0"/>
                  </a:lnTo>
                  <a:lnTo>
                    <a:pt x="562610" y="562609"/>
                  </a:lnTo>
                  <a:lnTo>
                    <a:pt x="670560" y="562609"/>
                  </a:lnTo>
                  <a:lnTo>
                    <a:pt x="134158" y="26208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3491771" y="6317521"/>
              <a:ext cx="648970" cy="541020"/>
            </a:xfrm>
            <a:custGeom>
              <a:avLst/>
              <a:gdLst/>
              <a:ahLst/>
              <a:cxnLst/>
              <a:rect l="l" t="t" r="r" b="b"/>
              <a:pathLst>
                <a:path w="648970" h="541020">
                  <a:moveTo>
                    <a:pt x="0" y="0"/>
                  </a:moveTo>
                  <a:lnTo>
                    <a:pt x="540478" y="540478"/>
                  </a:lnTo>
                  <a:lnTo>
                    <a:pt x="648428" y="540478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3636259" y="6362949"/>
              <a:ext cx="603250" cy="495300"/>
            </a:xfrm>
            <a:custGeom>
              <a:avLst/>
              <a:gdLst/>
              <a:ahLst/>
              <a:cxnLst/>
              <a:rect l="l" t="t" r="r" b="b"/>
              <a:pathLst>
                <a:path w="603250" h="495300">
                  <a:moveTo>
                    <a:pt x="0" y="0"/>
                  </a:moveTo>
                  <a:lnTo>
                    <a:pt x="495050" y="495050"/>
                  </a:lnTo>
                  <a:lnTo>
                    <a:pt x="603000" y="495050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3780747" y="6408378"/>
              <a:ext cx="558165" cy="450215"/>
            </a:xfrm>
            <a:custGeom>
              <a:avLst/>
              <a:gdLst/>
              <a:ahLst/>
              <a:cxnLst/>
              <a:rect l="l" t="t" r="r" b="b"/>
              <a:pathLst>
                <a:path w="558164" h="450215">
                  <a:moveTo>
                    <a:pt x="0" y="0"/>
                  </a:moveTo>
                  <a:lnTo>
                    <a:pt x="449622" y="449622"/>
                  </a:lnTo>
                  <a:lnTo>
                    <a:pt x="557572" y="449622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3925236" y="6453806"/>
              <a:ext cx="512445" cy="404495"/>
            </a:xfrm>
            <a:custGeom>
              <a:avLst/>
              <a:gdLst/>
              <a:ahLst/>
              <a:cxnLst/>
              <a:rect l="l" t="t" r="r" b="b"/>
              <a:pathLst>
                <a:path w="512445" h="404495">
                  <a:moveTo>
                    <a:pt x="0" y="0"/>
                  </a:moveTo>
                  <a:lnTo>
                    <a:pt x="404193" y="404193"/>
                  </a:lnTo>
                  <a:lnTo>
                    <a:pt x="512143" y="40419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4069724" y="6499234"/>
              <a:ext cx="466725" cy="358775"/>
            </a:xfrm>
            <a:custGeom>
              <a:avLst/>
              <a:gdLst/>
              <a:ahLst/>
              <a:cxnLst/>
              <a:rect l="l" t="t" r="r" b="b"/>
              <a:pathLst>
                <a:path w="466725" h="358775">
                  <a:moveTo>
                    <a:pt x="0" y="0"/>
                  </a:moveTo>
                  <a:lnTo>
                    <a:pt x="358765" y="358765"/>
                  </a:lnTo>
                  <a:lnTo>
                    <a:pt x="466715" y="358765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4214212" y="6544662"/>
              <a:ext cx="421640" cy="313690"/>
            </a:xfrm>
            <a:custGeom>
              <a:avLst/>
              <a:gdLst/>
              <a:ahLst/>
              <a:cxnLst/>
              <a:rect l="l" t="t" r="r" b="b"/>
              <a:pathLst>
                <a:path w="421639" h="313690">
                  <a:moveTo>
                    <a:pt x="0" y="0"/>
                  </a:moveTo>
                  <a:lnTo>
                    <a:pt x="313337" y="313337"/>
                  </a:lnTo>
                  <a:lnTo>
                    <a:pt x="421287" y="313337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4358700" y="6590090"/>
              <a:ext cx="375920" cy="267970"/>
            </a:xfrm>
            <a:custGeom>
              <a:avLst/>
              <a:gdLst/>
              <a:ahLst/>
              <a:cxnLst/>
              <a:rect l="l" t="t" r="r" b="b"/>
              <a:pathLst>
                <a:path w="375920" h="267970">
                  <a:moveTo>
                    <a:pt x="0" y="0"/>
                  </a:moveTo>
                  <a:lnTo>
                    <a:pt x="267909" y="267909"/>
                  </a:lnTo>
                  <a:lnTo>
                    <a:pt x="375859" y="267909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4502576" y="6635326"/>
              <a:ext cx="331470" cy="222885"/>
            </a:xfrm>
            <a:custGeom>
              <a:avLst/>
              <a:gdLst/>
              <a:ahLst/>
              <a:cxnLst/>
              <a:rect l="l" t="t" r="r" b="b"/>
              <a:pathLst>
                <a:path w="331470" h="222884">
                  <a:moveTo>
                    <a:pt x="0" y="0"/>
                  </a:moveTo>
                  <a:lnTo>
                    <a:pt x="222841" y="222673"/>
                  </a:lnTo>
                  <a:lnTo>
                    <a:pt x="331043" y="222673"/>
                  </a:lnTo>
                  <a:lnTo>
                    <a:pt x="158067" y="4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4647676" y="6680946"/>
              <a:ext cx="285115" cy="177165"/>
            </a:xfrm>
            <a:custGeom>
              <a:avLst/>
              <a:gdLst/>
              <a:ahLst/>
              <a:cxnLst/>
              <a:rect l="l" t="t" r="r" b="b"/>
              <a:pathLst>
                <a:path w="285114" h="177165">
                  <a:moveTo>
                    <a:pt x="0" y="0"/>
                  </a:moveTo>
                  <a:lnTo>
                    <a:pt x="177053" y="177053"/>
                  </a:lnTo>
                  <a:lnTo>
                    <a:pt x="285003" y="17705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4790312" y="6725792"/>
              <a:ext cx="420497" cy="132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0" y="6295390"/>
              <a:ext cx="419734" cy="322580"/>
            </a:xfrm>
            <a:custGeom>
              <a:avLst/>
              <a:gdLst/>
              <a:ahLst/>
              <a:cxnLst/>
              <a:rect l="l" t="t" r="r" b="b"/>
              <a:pathLst>
                <a:path w="419734" h="322579">
                  <a:moveTo>
                    <a:pt x="96557" y="0"/>
                  </a:moveTo>
                  <a:lnTo>
                    <a:pt x="0" y="0"/>
                  </a:lnTo>
                  <a:lnTo>
                    <a:pt x="419227" y="322426"/>
                  </a:lnTo>
                  <a:lnTo>
                    <a:pt x="96557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8762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291880" y="291880"/>
                  </a:lnTo>
                  <a:lnTo>
                    <a:pt x="64389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1866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3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168" y="562610"/>
                  </a:lnTo>
                  <a:lnTo>
                    <a:pt x="108133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28575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384663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10828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318" y="562610"/>
                  </a:lnTo>
                  <a:lnTo>
                    <a:pt x="108283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4838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58270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71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0781" y="562610"/>
                  </a:lnTo>
                  <a:lnTo>
                    <a:pt x="1081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68198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779779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5207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830" y="562610"/>
                  </a:lnTo>
                  <a:lnTo>
                    <a:pt x="135374" y="2615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901686" y="6317315"/>
              <a:ext cx="649605" cy="541020"/>
            </a:xfrm>
            <a:custGeom>
              <a:avLst/>
              <a:gdLst/>
              <a:ahLst/>
              <a:cxnLst/>
              <a:rect l="l" t="t" r="r" b="b"/>
              <a:pathLst>
                <a:path w="649605" h="541020">
                  <a:moveTo>
                    <a:pt x="0" y="0"/>
                  </a:moveTo>
                  <a:lnTo>
                    <a:pt x="540276" y="540684"/>
                  </a:lnTo>
                  <a:lnTo>
                    <a:pt x="648984" y="540684"/>
                  </a:lnTo>
                  <a:lnTo>
                    <a:pt x="157862" y="49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1045352" y="6362421"/>
              <a:ext cx="604520" cy="495934"/>
            </a:xfrm>
            <a:custGeom>
              <a:avLst/>
              <a:gdLst/>
              <a:ahLst/>
              <a:cxnLst/>
              <a:rect l="l" t="t" r="r" b="b"/>
              <a:pathLst>
                <a:path w="604519" h="495934">
                  <a:moveTo>
                    <a:pt x="0" y="0"/>
                  </a:moveTo>
                  <a:lnTo>
                    <a:pt x="495952" y="495578"/>
                  </a:lnTo>
                  <a:lnTo>
                    <a:pt x="604377" y="495578"/>
                  </a:lnTo>
                  <a:lnTo>
                    <a:pt x="158590" y="49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1189133" y="6407563"/>
              <a:ext cx="560070" cy="450850"/>
            </a:xfrm>
            <a:custGeom>
              <a:avLst/>
              <a:gdLst/>
              <a:ahLst/>
              <a:cxnLst/>
              <a:rect l="l" t="t" r="r" b="b"/>
              <a:pathLst>
                <a:path w="560069" h="450850">
                  <a:moveTo>
                    <a:pt x="0" y="0"/>
                  </a:moveTo>
                  <a:lnTo>
                    <a:pt x="450436" y="450436"/>
                  </a:lnTo>
                  <a:lnTo>
                    <a:pt x="559656" y="450436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1334349" y="6453155"/>
              <a:ext cx="513715" cy="405130"/>
            </a:xfrm>
            <a:custGeom>
              <a:avLst/>
              <a:gdLst/>
              <a:ahLst/>
              <a:cxnLst/>
              <a:rect l="l" t="t" r="r" b="b"/>
              <a:pathLst>
                <a:path w="513714" h="405129">
                  <a:moveTo>
                    <a:pt x="0" y="0"/>
                  </a:moveTo>
                  <a:lnTo>
                    <a:pt x="405149" y="404844"/>
                  </a:lnTo>
                  <a:lnTo>
                    <a:pt x="513500" y="404844"/>
                  </a:lnTo>
                  <a:lnTo>
                    <a:pt x="158382" y="49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1477921" y="6498231"/>
              <a:ext cx="469265" cy="360045"/>
            </a:xfrm>
            <a:custGeom>
              <a:avLst/>
              <a:gdLst/>
              <a:ahLst/>
              <a:cxnLst/>
              <a:rect l="l" t="t" r="r" b="b"/>
              <a:pathLst>
                <a:path w="469264" h="360045">
                  <a:moveTo>
                    <a:pt x="0" y="0"/>
                  </a:moveTo>
                  <a:lnTo>
                    <a:pt x="359768" y="359768"/>
                  </a:lnTo>
                  <a:lnTo>
                    <a:pt x="468988" y="3597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1622316" y="6543566"/>
              <a:ext cx="424180" cy="314960"/>
            </a:xfrm>
            <a:custGeom>
              <a:avLst/>
              <a:gdLst/>
              <a:ahLst/>
              <a:cxnLst/>
              <a:rect l="l" t="t" r="r" b="b"/>
              <a:pathLst>
                <a:path w="424180" h="314959">
                  <a:moveTo>
                    <a:pt x="0" y="0"/>
                  </a:moveTo>
                  <a:lnTo>
                    <a:pt x="314433" y="314433"/>
                  </a:lnTo>
                  <a:lnTo>
                    <a:pt x="423653" y="314433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1766710" y="6588900"/>
              <a:ext cx="378460" cy="269240"/>
            </a:xfrm>
            <a:custGeom>
              <a:avLst/>
              <a:gdLst/>
              <a:ahLst/>
              <a:cxnLst/>
              <a:rect l="l" t="t" r="r" b="b"/>
              <a:pathLst>
                <a:path w="378460" h="269240">
                  <a:moveTo>
                    <a:pt x="0" y="0"/>
                  </a:moveTo>
                  <a:lnTo>
                    <a:pt x="269099" y="269099"/>
                  </a:lnTo>
                  <a:lnTo>
                    <a:pt x="378319" y="269099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1911104" y="6634234"/>
              <a:ext cx="333375" cy="224154"/>
            </a:xfrm>
            <a:custGeom>
              <a:avLst/>
              <a:gdLst/>
              <a:ahLst/>
              <a:cxnLst/>
              <a:rect l="l" t="t" r="r" b="b"/>
              <a:pathLst>
                <a:path w="333375" h="224154">
                  <a:moveTo>
                    <a:pt x="0" y="0"/>
                  </a:moveTo>
                  <a:lnTo>
                    <a:pt x="223765" y="223765"/>
                  </a:lnTo>
                  <a:lnTo>
                    <a:pt x="332775" y="223765"/>
                  </a:lnTo>
                  <a:lnTo>
                    <a:pt x="158706" y="49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2055499" y="6679569"/>
              <a:ext cx="287655" cy="178435"/>
            </a:xfrm>
            <a:custGeom>
              <a:avLst/>
              <a:gdLst/>
              <a:ahLst/>
              <a:cxnLst/>
              <a:rect l="l" t="t" r="r" b="b"/>
              <a:pathLst>
                <a:path w="287655" h="178434">
                  <a:moveTo>
                    <a:pt x="0" y="0"/>
                  </a:moveTo>
                  <a:lnTo>
                    <a:pt x="178431" y="178431"/>
                  </a:lnTo>
                  <a:lnTo>
                    <a:pt x="287651" y="17843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2199893" y="6724903"/>
              <a:ext cx="423926" cy="133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5943600" y="6295390"/>
              <a:ext cx="425450" cy="328930"/>
            </a:xfrm>
            <a:custGeom>
              <a:avLst/>
              <a:gdLst/>
              <a:ahLst/>
              <a:cxnLst/>
              <a:rect l="l" t="t" r="r" b="b"/>
              <a:pathLst>
                <a:path w="425450" h="328929">
                  <a:moveTo>
                    <a:pt x="96520" y="0"/>
                  </a:moveTo>
                  <a:lnTo>
                    <a:pt x="0" y="0"/>
                  </a:lnTo>
                  <a:lnTo>
                    <a:pt x="425430" y="32891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602995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414" y="0"/>
                  </a:moveTo>
                  <a:lnTo>
                    <a:pt x="0" y="0"/>
                  </a:lnTo>
                  <a:lnTo>
                    <a:pt x="294288" y="294288"/>
                  </a:lnTo>
                  <a:lnTo>
                    <a:pt x="641349" y="562609"/>
                  </a:lnTo>
                  <a:lnTo>
                    <a:pt x="672600" y="562609"/>
                  </a:lnTo>
                  <a:lnTo>
                    <a:pt x="11041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61302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1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631" y="562610"/>
                  </a:lnTo>
                  <a:lnTo>
                    <a:pt x="108021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622807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33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2526" y="562610"/>
                  </a:lnTo>
                  <a:lnTo>
                    <a:pt x="11033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6328263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96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706" y="562610"/>
                  </a:lnTo>
                  <a:lnTo>
                    <a:pt x="108096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64274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59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652652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957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1144" y="562610"/>
                  </a:lnTo>
                  <a:lnTo>
                    <a:pt x="108957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6625331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208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818" y="562610"/>
                  </a:lnTo>
                  <a:lnTo>
                    <a:pt x="10820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672464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49529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069" y="562610"/>
                  </a:lnTo>
                  <a:lnTo>
                    <a:pt x="136016" y="27153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6846377" y="6318057"/>
              <a:ext cx="649605" cy="540385"/>
            </a:xfrm>
            <a:custGeom>
              <a:avLst/>
              <a:gdLst/>
              <a:ahLst/>
              <a:cxnLst/>
              <a:rect l="l" t="t" r="r" b="b"/>
              <a:pathLst>
                <a:path w="649604" h="540384">
                  <a:moveTo>
                    <a:pt x="0" y="0"/>
                  </a:moveTo>
                  <a:lnTo>
                    <a:pt x="539942" y="539942"/>
                  </a:lnTo>
                  <a:lnTo>
                    <a:pt x="649162" y="53994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6990771" y="6363391"/>
              <a:ext cx="603885" cy="494665"/>
            </a:xfrm>
            <a:custGeom>
              <a:avLst/>
              <a:gdLst/>
              <a:ahLst/>
              <a:cxnLst/>
              <a:rect l="l" t="t" r="r" b="b"/>
              <a:pathLst>
                <a:path w="603884" h="494665">
                  <a:moveTo>
                    <a:pt x="0" y="0"/>
                  </a:moveTo>
                  <a:lnTo>
                    <a:pt x="494608" y="494608"/>
                  </a:lnTo>
                  <a:lnTo>
                    <a:pt x="603828" y="49460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7135165" y="6408725"/>
              <a:ext cx="558165" cy="449580"/>
            </a:xfrm>
            <a:custGeom>
              <a:avLst/>
              <a:gdLst/>
              <a:ahLst/>
              <a:cxnLst/>
              <a:rect l="l" t="t" r="r" b="b"/>
              <a:pathLst>
                <a:path w="558165" h="449579">
                  <a:moveTo>
                    <a:pt x="0" y="0"/>
                  </a:moveTo>
                  <a:lnTo>
                    <a:pt x="449274" y="449274"/>
                  </a:lnTo>
                  <a:lnTo>
                    <a:pt x="557622" y="449274"/>
                  </a:lnTo>
                  <a:lnTo>
                    <a:pt x="158371" y="49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7279560" y="6454060"/>
              <a:ext cx="513715" cy="404495"/>
            </a:xfrm>
            <a:custGeom>
              <a:avLst/>
              <a:gdLst/>
              <a:ahLst/>
              <a:cxnLst/>
              <a:rect l="l" t="t" r="r" b="b"/>
              <a:pathLst>
                <a:path w="513715" h="404495">
                  <a:moveTo>
                    <a:pt x="0" y="0"/>
                  </a:moveTo>
                  <a:lnTo>
                    <a:pt x="403940" y="403940"/>
                  </a:lnTo>
                  <a:lnTo>
                    <a:pt x="513160" y="403940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7423954" y="6499394"/>
              <a:ext cx="467995" cy="358775"/>
            </a:xfrm>
            <a:custGeom>
              <a:avLst/>
              <a:gdLst/>
              <a:ahLst/>
              <a:cxnLst/>
              <a:rect l="l" t="t" r="r" b="b"/>
              <a:pathLst>
                <a:path w="467995" h="358775">
                  <a:moveTo>
                    <a:pt x="0" y="0"/>
                  </a:moveTo>
                  <a:lnTo>
                    <a:pt x="358605" y="358605"/>
                  </a:lnTo>
                  <a:lnTo>
                    <a:pt x="467825" y="358605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7568348" y="6544728"/>
              <a:ext cx="422909" cy="313690"/>
            </a:xfrm>
            <a:custGeom>
              <a:avLst/>
              <a:gdLst/>
              <a:ahLst/>
              <a:cxnLst/>
              <a:rect l="l" t="t" r="r" b="b"/>
              <a:pathLst>
                <a:path w="422909" h="313690">
                  <a:moveTo>
                    <a:pt x="0" y="0"/>
                  </a:moveTo>
                  <a:lnTo>
                    <a:pt x="313271" y="313271"/>
                  </a:lnTo>
                  <a:lnTo>
                    <a:pt x="422491" y="31327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7713878" y="6590419"/>
              <a:ext cx="376555" cy="267970"/>
            </a:xfrm>
            <a:custGeom>
              <a:avLst/>
              <a:gdLst/>
              <a:ahLst/>
              <a:cxnLst/>
              <a:rect l="l" t="t" r="r" b="b"/>
              <a:pathLst>
                <a:path w="376554" h="267970">
                  <a:moveTo>
                    <a:pt x="0" y="0"/>
                  </a:moveTo>
                  <a:lnTo>
                    <a:pt x="267782" y="267580"/>
                  </a:lnTo>
                  <a:lnTo>
                    <a:pt x="376021" y="267580"/>
                  </a:lnTo>
                  <a:lnTo>
                    <a:pt x="158067" y="49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7857137" y="6635397"/>
              <a:ext cx="332105" cy="222885"/>
            </a:xfrm>
            <a:custGeom>
              <a:avLst/>
              <a:gdLst/>
              <a:ahLst/>
              <a:cxnLst/>
              <a:rect l="l" t="t" r="r" b="b"/>
              <a:pathLst>
                <a:path w="332104" h="222884">
                  <a:moveTo>
                    <a:pt x="0" y="0"/>
                  </a:moveTo>
                  <a:lnTo>
                    <a:pt x="222602" y="222602"/>
                  </a:lnTo>
                  <a:lnTo>
                    <a:pt x="331822" y="22260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8001531" y="6680731"/>
              <a:ext cx="287020" cy="177800"/>
            </a:xfrm>
            <a:custGeom>
              <a:avLst/>
              <a:gdLst/>
              <a:ahLst/>
              <a:cxnLst/>
              <a:rect l="l" t="t" r="r" b="b"/>
              <a:pathLst>
                <a:path w="287020" h="177800">
                  <a:moveTo>
                    <a:pt x="0" y="0"/>
                  </a:moveTo>
                  <a:lnTo>
                    <a:pt x="177268" y="177268"/>
                  </a:lnTo>
                  <a:lnTo>
                    <a:pt x="286488" y="1772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8147374" y="6726520"/>
              <a:ext cx="418775" cy="13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0" y="6212840"/>
              <a:ext cx="9144000" cy="645160"/>
            </a:xfrm>
            <a:custGeom>
              <a:avLst/>
              <a:gdLst/>
              <a:ahLst/>
              <a:cxnLst/>
              <a:rect l="l" t="t" r="r" b="b"/>
              <a:pathLst>
                <a:path w="9144000" h="645159">
                  <a:moveTo>
                    <a:pt x="9144000" y="645160"/>
                  </a:moveTo>
                  <a:lnTo>
                    <a:pt x="0" y="645160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645160"/>
                  </a:lnTo>
                  <a:close/>
                </a:path>
              </a:pathLst>
            </a:custGeom>
            <a:solidFill>
              <a:srgbClr val="00004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4182109" y="685394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8889" y="0"/>
                  </a:moveTo>
                  <a:lnTo>
                    <a:pt x="0" y="4056"/>
                  </a:lnTo>
                  <a:lnTo>
                    <a:pt x="8889" y="40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4189729" y="685046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890" y="0"/>
                  </a:moveTo>
                  <a:lnTo>
                    <a:pt x="0" y="4056"/>
                  </a:lnTo>
                  <a:lnTo>
                    <a:pt x="0" y="7533"/>
                  </a:lnTo>
                  <a:lnTo>
                    <a:pt x="8890" y="75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4198620" y="6846409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5">
                  <a:moveTo>
                    <a:pt x="8889" y="0"/>
                  </a:moveTo>
                  <a:lnTo>
                    <a:pt x="0" y="4056"/>
                  </a:lnTo>
                  <a:lnTo>
                    <a:pt x="0" y="11590"/>
                  </a:lnTo>
                  <a:lnTo>
                    <a:pt x="8889" y="115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4206239" y="6842932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40">
                  <a:moveTo>
                    <a:pt x="8889" y="0"/>
                  </a:moveTo>
                  <a:lnTo>
                    <a:pt x="0" y="4056"/>
                  </a:lnTo>
                  <a:lnTo>
                    <a:pt x="0" y="15067"/>
                  </a:lnTo>
                  <a:lnTo>
                    <a:pt x="8889" y="1506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4215129" y="6838876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890" y="0"/>
                  </a:moveTo>
                  <a:lnTo>
                    <a:pt x="0" y="4056"/>
                  </a:lnTo>
                  <a:lnTo>
                    <a:pt x="0" y="19123"/>
                  </a:lnTo>
                  <a:lnTo>
                    <a:pt x="8890" y="1912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4222750" y="6835399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89" h="22859">
                  <a:moveTo>
                    <a:pt x="8889" y="0"/>
                  </a:moveTo>
                  <a:lnTo>
                    <a:pt x="0" y="4056"/>
                  </a:lnTo>
                  <a:lnTo>
                    <a:pt x="0" y="22601"/>
                  </a:lnTo>
                  <a:lnTo>
                    <a:pt x="8889" y="2260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4231639" y="683134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4056"/>
                  </a:lnTo>
                  <a:lnTo>
                    <a:pt x="0" y="26657"/>
                  </a:lnTo>
                  <a:lnTo>
                    <a:pt x="2539" y="26657"/>
                  </a:lnTo>
                  <a:lnTo>
                    <a:pt x="8889" y="23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4239259" y="682786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4056"/>
                  </a:lnTo>
                  <a:lnTo>
                    <a:pt x="0" y="27878"/>
                  </a:lnTo>
                  <a:lnTo>
                    <a:pt x="8889" y="239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4248150" y="682380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7985"/>
                  </a:lnTo>
                  <a:lnTo>
                    <a:pt x="8889" y="24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4255770" y="6820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077"/>
                  </a:lnTo>
                  <a:lnTo>
                    <a:pt x="8889" y="241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4264659" y="68162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185"/>
                  </a:lnTo>
                  <a:lnTo>
                    <a:pt x="8889" y="242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4272279" y="681221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8856"/>
                  </a:lnTo>
                  <a:lnTo>
                    <a:pt x="10160" y="243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4281170" y="68087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384"/>
                  </a:lnTo>
                  <a:lnTo>
                    <a:pt x="8889" y="244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4288789" y="680468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9056"/>
                  </a:lnTo>
                  <a:lnTo>
                    <a:pt x="10160" y="245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4297679" y="680120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584"/>
                  </a:lnTo>
                  <a:lnTo>
                    <a:pt x="8890" y="24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4306570" y="679715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691"/>
                  </a:lnTo>
                  <a:lnTo>
                    <a:pt x="8889" y="247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4314189" y="679367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783"/>
                  </a:lnTo>
                  <a:lnTo>
                    <a:pt x="8889" y="24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4323079" y="678961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891"/>
                  </a:lnTo>
                  <a:lnTo>
                    <a:pt x="8890" y="249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4330700" y="67861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983"/>
                  </a:lnTo>
                  <a:lnTo>
                    <a:pt x="8889" y="250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4339589" y="67820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090"/>
                  </a:lnTo>
                  <a:lnTo>
                    <a:pt x="8889" y="251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4347209" y="67786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182"/>
                  </a:lnTo>
                  <a:lnTo>
                    <a:pt x="8889" y="25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4356100" y="67745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290"/>
                  </a:lnTo>
                  <a:lnTo>
                    <a:pt x="8889" y="25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4363720" y="67710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382"/>
                  </a:lnTo>
                  <a:lnTo>
                    <a:pt x="8889" y="254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4372609" y="676701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489"/>
                  </a:lnTo>
                  <a:lnTo>
                    <a:pt x="8889" y="25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4380229" y="676353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4056"/>
                  </a:lnTo>
                  <a:lnTo>
                    <a:pt x="0" y="29582"/>
                  </a:lnTo>
                  <a:lnTo>
                    <a:pt x="8890" y="256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4389120" y="675948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689"/>
                  </a:lnTo>
                  <a:lnTo>
                    <a:pt x="8889" y="257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4396739" y="675600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781"/>
                  </a:lnTo>
                  <a:lnTo>
                    <a:pt x="8889" y="258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4405629" y="675194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4056"/>
                  </a:lnTo>
                  <a:lnTo>
                    <a:pt x="0" y="29889"/>
                  </a:lnTo>
                  <a:lnTo>
                    <a:pt x="8890" y="259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4413250" y="674847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29981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4422139" y="674441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088"/>
                  </a:lnTo>
                  <a:lnTo>
                    <a:pt x="8889" y="261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4429759" y="674093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180"/>
                  </a:lnTo>
                  <a:lnTo>
                    <a:pt x="8889" y="262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4438650" y="67368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288"/>
                  </a:lnTo>
                  <a:lnTo>
                    <a:pt x="8889" y="26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4446270" y="673340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380"/>
                  </a:lnTo>
                  <a:lnTo>
                    <a:pt x="8889" y="26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4455159" y="67293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487"/>
                  </a:lnTo>
                  <a:lnTo>
                    <a:pt x="8889" y="265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4462779" y="672587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579"/>
                  </a:lnTo>
                  <a:lnTo>
                    <a:pt x="8890" y="266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4471670" y="672181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687"/>
                  </a:lnTo>
                  <a:lnTo>
                    <a:pt x="8889" y="267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4479289" y="671775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358"/>
                  </a:lnTo>
                  <a:lnTo>
                    <a:pt x="10160" y="268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4488179" y="671428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886"/>
                  </a:lnTo>
                  <a:lnTo>
                    <a:pt x="8890" y="26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4495800" y="6710223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558"/>
                  </a:lnTo>
                  <a:lnTo>
                    <a:pt x="10160" y="270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4504689" y="670674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1086"/>
                  </a:lnTo>
                  <a:lnTo>
                    <a:pt x="8889" y="271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4513579" y="670269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4056"/>
                  </a:lnTo>
                  <a:lnTo>
                    <a:pt x="0" y="31193"/>
                  </a:lnTo>
                  <a:lnTo>
                    <a:pt x="8890" y="2724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4521200" y="669921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286"/>
                  </a:lnTo>
                  <a:lnTo>
                    <a:pt x="8889" y="273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4530089" y="669515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393"/>
                  </a:lnTo>
                  <a:lnTo>
                    <a:pt x="8889" y="274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4537709" y="66916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485"/>
                  </a:lnTo>
                  <a:lnTo>
                    <a:pt x="8889" y="27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4546600" y="6687622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593"/>
                  </a:lnTo>
                  <a:lnTo>
                    <a:pt x="8889" y="27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4554220" y="668414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685"/>
                  </a:lnTo>
                  <a:lnTo>
                    <a:pt x="8889" y="277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4563109" y="668008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792"/>
                  </a:lnTo>
                  <a:lnTo>
                    <a:pt x="8889" y="278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4570729" y="667661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1884"/>
                  </a:lnTo>
                  <a:lnTo>
                    <a:pt x="8890" y="279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4579620" y="667255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992"/>
                  </a:lnTo>
                  <a:lnTo>
                    <a:pt x="8889" y="280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4587239" y="666907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084"/>
                  </a:lnTo>
                  <a:lnTo>
                    <a:pt x="8889" y="281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4596129" y="666502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2191"/>
                  </a:lnTo>
                  <a:lnTo>
                    <a:pt x="8890" y="282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4603750" y="666154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283"/>
                  </a:lnTo>
                  <a:lnTo>
                    <a:pt x="8889" y="283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4612639" y="6657488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391"/>
                  </a:lnTo>
                  <a:lnTo>
                    <a:pt x="8889" y="284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4620259" y="665401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483"/>
                  </a:lnTo>
                  <a:lnTo>
                    <a:pt x="8889" y="285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4629150" y="664995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590"/>
                  </a:lnTo>
                  <a:lnTo>
                    <a:pt x="8889" y="286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4636770" y="66464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683"/>
                  </a:lnTo>
                  <a:lnTo>
                    <a:pt x="8889" y="28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4645659" y="664242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790"/>
                  </a:lnTo>
                  <a:lnTo>
                    <a:pt x="8889" y="288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4653279" y="663894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90" y="0"/>
                  </a:moveTo>
                  <a:lnTo>
                    <a:pt x="0" y="4056"/>
                  </a:lnTo>
                  <a:lnTo>
                    <a:pt x="0" y="32882"/>
                  </a:lnTo>
                  <a:lnTo>
                    <a:pt x="8890" y="289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4662170" y="663488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990"/>
                  </a:lnTo>
                  <a:lnTo>
                    <a:pt x="8889" y="290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4669789" y="663140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082"/>
                  </a:lnTo>
                  <a:lnTo>
                    <a:pt x="8889" y="291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4678679" y="6627353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90" y="0"/>
                  </a:moveTo>
                  <a:lnTo>
                    <a:pt x="0" y="4056"/>
                  </a:lnTo>
                  <a:lnTo>
                    <a:pt x="0" y="33189"/>
                  </a:lnTo>
                  <a:lnTo>
                    <a:pt x="8890" y="292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4686300" y="6623296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0" y="4636"/>
                  </a:lnTo>
                  <a:lnTo>
                    <a:pt x="0" y="33861"/>
                  </a:lnTo>
                  <a:lnTo>
                    <a:pt x="10160" y="293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4695189" y="661981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389"/>
                  </a:lnTo>
                  <a:lnTo>
                    <a:pt x="8889" y="294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4702809" y="6616082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2539" y="3157"/>
                  </a:lnTo>
                  <a:lnTo>
                    <a:pt x="0" y="4316"/>
                  </a:lnTo>
                  <a:lnTo>
                    <a:pt x="0" y="33741"/>
                  </a:lnTo>
                  <a:lnTo>
                    <a:pt x="10160" y="292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4711700" y="661292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49"/>
                  </a:lnTo>
                  <a:lnTo>
                    <a:pt x="8889" y="290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4720589" y="660924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84"/>
                  </a:lnTo>
                  <a:lnTo>
                    <a:pt x="8889" y="287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4728209" y="660608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56"/>
                  </a:lnTo>
                  <a:lnTo>
                    <a:pt x="8889" y="28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4737100" y="660240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191"/>
                  </a:lnTo>
                  <a:lnTo>
                    <a:pt x="8889" y="282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4744720" y="659924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963"/>
                  </a:lnTo>
                  <a:lnTo>
                    <a:pt x="8889" y="28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4753609" y="65955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698"/>
                  </a:lnTo>
                  <a:lnTo>
                    <a:pt x="8889" y="27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4761229" y="659240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470"/>
                  </a:lnTo>
                  <a:lnTo>
                    <a:pt x="8890" y="275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4770120" y="6588718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205"/>
                  </a:lnTo>
                  <a:lnTo>
                    <a:pt x="8889" y="272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4777739" y="6585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77"/>
                  </a:lnTo>
                  <a:lnTo>
                    <a:pt x="8889" y="270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4786629" y="65818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683"/>
                  </a:lnTo>
                  <a:lnTo>
                    <a:pt x="0" y="30712"/>
                  </a:lnTo>
                  <a:lnTo>
                    <a:pt x="8890" y="267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4794250" y="657871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484"/>
                  </a:lnTo>
                  <a:lnTo>
                    <a:pt x="8889" y="265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4803139" y="657503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19"/>
                  </a:lnTo>
                  <a:lnTo>
                    <a:pt x="8889" y="26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4810759" y="65718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29991"/>
                  </a:lnTo>
                  <a:lnTo>
                    <a:pt x="8889" y="26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4819650" y="656819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26"/>
                  </a:lnTo>
                  <a:lnTo>
                    <a:pt x="8889" y="25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9" name="object 1499"/>
          <p:cNvGrpSpPr/>
          <p:nvPr/>
        </p:nvGrpSpPr>
        <p:grpSpPr>
          <a:xfrm>
            <a:off x="4827270" y="6537145"/>
            <a:ext cx="76200" cy="57785"/>
            <a:chOff x="4827270" y="6537145"/>
            <a:chExt cx="76200" cy="57785"/>
          </a:xfrm>
        </p:grpSpPr>
        <p:sp>
          <p:nvSpPr>
            <p:cNvPr id="1500" name="object 1500"/>
            <p:cNvSpPr/>
            <p:nvPr/>
          </p:nvSpPr>
          <p:spPr>
            <a:xfrm>
              <a:off x="4827270" y="656503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498"/>
                  </a:lnTo>
                  <a:lnTo>
                    <a:pt x="8889" y="255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4836160" y="656135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233"/>
                  </a:lnTo>
                  <a:lnTo>
                    <a:pt x="8889" y="25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4843780" y="655819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683"/>
                  </a:lnTo>
                  <a:lnTo>
                    <a:pt x="0" y="29005"/>
                  </a:lnTo>
                  <a:lnTo>
                    <a:pt x="8890" y="250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4852670" y="655451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740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4860290" y="65513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512"/>
                  </a:lnTo>
                  <a:lnTo>
                    <a:pt x="8889" y="245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4869180" y="65476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683"/>
                  </a:lnTo>
                  <a:lnTo>
                    <a:pt x="0" y="28247"/>
                  </a:lnTo>
                  <a:lnTo>
                    <a:pt x="2540" y="27119"/>
                  </a:lnTo>
                  <a:lnTo>
                    <a:pt x="8890" y="246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4876800" y="654451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281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4885690" y="654082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474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4893310" y="653714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209"/>
                  </a:lnTo>
                  <a:lnTo>
                    <a:pt x="0" y="29166"/>
                  </a:lnTo>
                  <a:lnTo>
                    <a:pt x="10160" y="2517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9" name="object 1509"/>
          <p:cNvSpPr/>
          <p:nvPr/>
        </p:nvSpPr>
        <p:spPr>
          <a:xfrm>
            <a:off x="4902200" y="653398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683"/>
                </a:lnTo>
                <a:lnTo>
                  <a:pt x="0" y="28833"/>
                </a:lnTo>
                <a:lnTo>
                  <a:pt x="8889" y="25342"/>
                </a:lnTo>
                <a:lnTo>
                  <a:pt x="8889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0" name="object 1510"/>
          <p:cNvGrpSpPr/>
          <p:nvPr/>
        </p:nvGrpSpPr>
        <p:grpSpPr>
          <a:xfrm>
            <a:off x="4909820" y="6527147"/>
            <a:ext cx="17780" cy="33020"/>
            <a:chOff x="4909820" y="6527147"/>
            <a:chExt cx="17780" cy="33020"/>
          </a:xfrm>
        </p:grpSpPr>
        <p:sp>
          <p:nvSpPr>
            <p:cNvPr id="1511" name="object 1511"/>
            <p:cNvSpPr/>
            <p:nvPr/>
          </p:nvSpPr>
          <p:spPr>
            <a:xfrm>
              <a:off x="4909820" y="653030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209"/>
                  </a:lnTo>
                  <a:lnTo>
                    <a:pt x="0" y="29524"/>
                  </a:lnTo>
                  <a:lnTo>
                    <a:pt x="10159" y="25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4918710" y="6527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9191"/>
                  </a:lnTo>
                  <a:lnTo>
                    <a:pt x="8889" y="257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3" name="object 1513"/>
          <p:cNvGrpSpPr/>
          <p:nvPr/>
        </p:nvGrpSpPr>
        <p:grpSpPr>
          <a:xfrm>
            <a:off x="4926329" y="6234429"/>
            <a:ext cx="817880" cy="319405"/>
            <a:chOff x="4926329" y="6234429"/>
            <a:chExt cx="817880" cy="319405"/>
          </a:xfrm>
        </p:grpSpPr>
        <p:sp>
          <p:nvSpPr>
            <p:cNvPr id="1514" name="object 1514"/>
            <p:cNvSpPr/>
            <p:nvPr/>
          </p:nvSpPr>
          <p:spPr>
            <a:xfrm>
              <a:off x="4926330" y="6520306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17780" y="0"/>
                  </a:moveTo>
                  <a:lnTo>
                    <a:pt x="10160" y="3162"/>
                  </a:lnTo>
                  <a:lnTo>
                    <a:pt x="8890" y="3683"/>
                  </a:lnTo>
                  <a:lnTo>
                    <a:pt x="0" y="7378"/>
                  </a:lnTo>
                  <a:lnTo>
                    <a:pt x="0" y="33045"/>
                  </a:lnTo>
                  <a:lnTo>
                    <a:pt x="8890" y="29552"/>
                  </a:lnTo>
                  <a:lnTo>
                    <a:pt x="10160" y="29057"/>
                  </a:lnTo>
                  <a:lnTo>
                    <a:pt x="17780" y="2606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4944109" y="651662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43"/>
                  </a:lnTo>
                  <a:lnTo>
                    <a:pt x="8889" y="2625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4951729" y="65134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29908"/>
                  </a:lnTo>
                  <a:lnTo>
                    <a:pt x="8890" y="264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4960619" y="65097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101"/>
                  </a:lnTo>
                  <a:lnTo>
                    <a:pt x="8889" y="266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4968239" y="650662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66"/>
                  </a:lnTo>
                  <a:lnTo>
                    <a:pt x="8889" y="267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4977129" y="65029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30459"/>
                  </a:lnTo>
                  <a:lnTo>
                    <a:pt x="8890" y="26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4984749" y="649978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625"/>
                  </a:lnTo>
                  <a:lnTo>
                    <a:pt x="8889" y="271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4993639" y="649609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818"/>
                  </a:lnTo>
                  <a:lnTo>
                    <a:pt x="8889" y="273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5001259" y="649294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83"/>
                  </a:lnTo>
                  <a:lnTo>
                    <a:pt x="8889" y="27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5010149" y="648925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176"/>
                  </a:lnTo>
                  <a:lnTo>
                    <a:pt x="8889" y="276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5017769" y="648610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342"/>
                  </a:lnTo>
                  <a:lnTo>
                    <a:pt x="8889" y="278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5026659" y="648241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535"/>
                  </a:lnTo>
                  <a:lnTo>
                    <a:pt x="8889" y="280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5034279" y="64792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700"/>
                  </a:lnTo>
                  <a:lnTo>
                    <a:pt x="8890" y="28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5043169" y="647557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893"/>
                  </a:lnTo>
                  <a:lnTo>
                    <a:pt x="8889" y="28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5050789" y="647241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059"/>
                  </a:lnTo>
                  <a:lnTo>
                    <a:pt x="8889" y="28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5059679" y="6468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683"/>
                  </a:lnTo>
                  <a:lnTo>
                    <a:pt x="0" y="32252"/>
                  </a:lnTo>
                  <a:lnTo>
                    <a:pt x="8890" y="287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5067299" y="646557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17"/>
                  </a:lnTo>
                  <a:lnTo>
                    <a:pt x="8889" y="289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5076189" y="646189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10"/>
                  </a:lnTo>
                  <a:lnTo>
                    <a:pt x="8889" y="291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5083809" y="645873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775"/>
                  </a:lnTo>
                  <a:lnTo>
                    <a:pt x="8889" y="292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5092699" y="645505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68"/>
                  </a:lnTo>
                  <a:lnTo>
                    <a:pt x="8889" y="294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5100319" y="645189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134"/>
                  </a:lnTo>
                  <a:lnTo>
                    <a:pt x="8889" y="29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5109209" y="6448210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327"/>
                  </a:lnTo>
                  <a:lnTo>
                    <a:pt x="8889" y="29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5116829" y="6444527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89">
                  <a:moveTo>
                    <a:pt x="10160" y="0"/>
                  </a:moveTo>
                  <a:lnTo>
                    <a:pt x="0" y="4209"/>
                  </a:lnTo>
                  <a:lnTo>
                    <a:pt x="0" y="34018"/>
                  </a:lnTo>
                  <a:lnTo>
                    <a:pt x="10160" y="30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5125719" y="6441369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3685"/>
                  </a:lnTo>
                  <a:lnTo>
                    <a:pt x="8889" y="301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5133339" y="6437686"/>
              <a:ext cx="10160" cy="34925"/>
            </a:xfrm>
            <a:custGeom>
              <a:avLst/>
              <a:gdLst/>
              <a:ahLst/>
              <a:cxnLst/>
              <a:rect l="l" t="t" r="r" b="b"/>
              <a:pathLst>
                <a:path w="10160" h="34925">
                  <a:moveTo>
                    <a:pt x="10160" y="0"/>
                  </a:moveTo>
                  <a:lnTo>
                    <a:pt x="0" y="4209"/>
                  </a:lnTo>
                  <a:lnTo>
                    <a:pt x="0" y="34377"/>
                  </a:lnTo>
                  <a:lnTo>
                    <a:pt x="10160" y="3038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5142229" y="643452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683"/>
                  </a:lnTo>
                  <a:lnTo>
                    <a:pt x="0" y="34044"/>
                  </a:lnTo>
                  <a:lnTo>
                    <a:pt x="8890" y="30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5151119" y="6430844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4237"/>
                  </a:lnTo>
                  <a:lnTo>
                    <a:pt x="8889" y="307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5158739" y="6427821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6350" y="918"/>
                  </a:lnTo>
                  <a:lnTo>
                    <a:pt x="0" y="3549"/>
                  </a:lnTo>
                  <a:lnTo>
                    <a:pt x="0" y="34268"/>
                  </a:lnTo>
                  <a:lnTo>
                    <a:pt x="8889" y="30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5167629" y="6424607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213"/>
                  </a:lnTo>
                  <a:lnTo>
                    <a:pt x="0" y="33991"/>
                  </a:lnTo>
                  <a:lnTo>
                    <a:pt x="8890" y="305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5175249" y="6421853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213"/>
                  </a:lnTo>
                  <a:lnTo>
                    <a:pt x="0" y="33753"/>
                  </a:lnTo>
                  <a:lnTo>
                    <a:pt x="8889" y="302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5184139" y="641863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476"/>
                  </a:lnTo>
                  <a:lnTo>
                    <a:pt x="8889" y="299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5191759" y="641588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239"/>
                  </a:lnTo>
                  <a:lnTo>
                    <a:pt x="8889" y="29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5200649" y="641267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962"/>
                  </a:lnTo>
                  <a:lnTo>
                    <a:pt x="8889" y="294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5208269" y="640991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725"/>
                  </a:lnTo>
                  <a:lnTo>
                    <a:pt x="8889" y="292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5217159" y="640670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448"/>
                  </a:lnTo>
                  <a:lnTo>
                    <a:pt x="8889" y="28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5224779" y="640394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213"/>
                  </a:lnTo>
                  <a:lnTo>
                    <a:pt x="0" y="32210"/>
                  </a:lnTo>
                  <a:lnTo>
                    <a:pt x="8890" y="287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5233669" y="6400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3213"/>
                  </a:lnTo>
                  <a:lnTo>
                    <a:pt x="0" y="31933"/>
                  </a:lnTo>
                  <a:lnTo>
                    <a:pt x="8889" y="284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5241289" y="63979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696"/>
                  </a:lnTo>
                  <a:lnTo>
                    <a:pt x="8889" y="282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5250179" y="639476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213"/>
                  </a:lnTo>
                  <a:lnTo>
                    <a:pt x="0" y="31419"/>
                  </a:lnTo>
                  <a:lnTo>
                    <a:pt x="8890" y="279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5257799" y="639201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182"/>
                  </a:lnTo>
                  <a:lnTo>
                    <a:pt x="8889" y="276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5266689" y="638879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905"/>
                  </a:lnTo>
                  <a:lnTo>
                    <a:pt x="8889" y="274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5274309" y="63860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667"/>
                  </a:lnTo>
                  <a:lnTo>
                    <a:pt x="8889" y="271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5283199" y="638282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390"/>
                  </a:lnTo>
                  <a:lnTo>
                    <a:pt x="8889" y="269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5290819" y="638007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53"/>
                  </a:lnTo>
                  <a:lnTo>
                    <a:pt x="8889" y="266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5299709" y="63768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6"/>
                  </a:lnTo>
                  <a:lnTo>
                    <a:pt x="8889" y="263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5307329" y="637410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39"/>
                  </a:lnTo>
                  <a:lnTo>
                    <a:pt x="8890" y="261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5316219" y="637089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362"/>
                  </a:lnTo>
                  <a:lnTo>
                    <a:pt x="5079" y="27367"/>
                  </a:lnTo>
                  <a:lnTo>
                    <a:pt x="8889" y="260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5323839" y="636767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672"/>
                  </a:lnTo>
                  <a:lnTo>
                    <a:pt x="0" y="29695"/>
                  </a:lnTo>
                  <a:lnTo>
                    <a:pt x="10160" y="2615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5332729" y="636492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348"/>
                  </a:lnTo>
                  <a:lnTo>
                    <a:pt x="8890" y="262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5340349" y="6361710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3672"/>
                  </a:lnTo>
                  <a:lnTo>
                    <a:pt x="0" y="29904"/>
                  </a:lnTo>
                  <a:lnTo>
                    <a:pt x="10160" y="263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5349239" y="6358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557"/>
                  </a:lnTo>
                  <a:lnTo>
                    <a:pt x="8889" y="264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5358129" y="63557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70"/>
                  </a:lnTo>
                  <a:lnTo>
                    <a:pt x="8890" y="265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5365749" y="635298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767"/>
                  </a:lnTo>
                  <a:lnTo>
                    <a:pt x="8889" y="26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5374639" y="63497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9"/>
                  </a:lnTo>
                  <a:lnTo>
                    <a:pt x="8889" y="267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5382259" y="634701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976"/>
                  </a:lnTo>
                  <a:lnTo>
                    <a:pt x="8889" y="268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5391149" y="634380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088"/>
                  </a:lnTo>
                  <a:lnTo>
                    <a:pt x="8889" y="2698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5398769" y="634105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85"/>
                  </a:lnTo>
                  <a:lnTo>
                    <a:pt x="8889" y="270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5407659" y="63378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297"/>
                  </a:lnTo>
                  <a:lnTo>
                    <a:pt x="8889" y="2719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5415279" y="63350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213"/>
                  </a:lnTo>
                  <a:lnTo>
                    <a:pt x="0" y="30394"/>
                  </a:lnTo>
                  <a:lnTo>
                    <a:pt x="8890" y="272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5424169" y="63318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506"/>
                  </a:lnTo>
                  <a:lnTo>
                    <a:pt x="8889" y="27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5431789" y="632928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3810" y="1664"/>
                  </a:lnTo>
                  <a:lnTo>
                    <a:pt x="0" y="3041"/>
                  </a:lnTo>
                  <a:lnTo>
                    <a:pt x="0" y="30431"/>
                  </a:lnTo>
                  <a:lnTo>
                    <a:pt x="8889" y="273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5440679" y="63263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42"/>
                  </a:lnTo>
                  <a:lnTo>
                    <a:pt x="8890" y="271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5448299" y="632387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80"/>
                  </a:lnTo>
                  <a:lnTo>
                    <a:pt x="8889" y="2697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5457189" y="63209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91"/>
                  </a:lnTo>
                  <a:lnTo>
                    <a:pt x="8889" y="267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5464809" y="631846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729"/>
                  </a:lnTo>
                  <a:lnTo>
                    <a:pt x="8889" y="266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5473699" y="63155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540"/>
                  </a:lnTo>
                  <a:lnTo>
                    <a:pt x="8889" y="264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5481319" y="63130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378"/>
                  </a:lnTo>
                  <a:lnTo>
                    <a:pt x="8889" y="262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5490209" y="63101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89"/>
                  </a:lnTo>
                  <a:lnTo>
                    <a:pt x="8889" y="2608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5497829" y="630765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2912"/>
                  </a:lnTo>
                  <a:lnTo>
                    <a:pt x="0" y="29027"/>
                  </a:lnTo>
                  <a:lnTo>
                    <a:pt x="8890" y="259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5506719" y="63047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838"/>
                  </a:lnTo>
                  <a:lnTo>
                    <a:pt x="8889" y="257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5514339" y="630224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676"/>
                  </a:lnTo>
                  <a:lnTo>
                    <a:pt x="8889" y="255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5523229" y="6299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912"/>
                  </a:lnTo>
                  <a:lnTo>
                    <a:pt x="0" y="28487"/>
                  </a:lnTo>
                  <a:lnTo>
                    <a:pt x="8890" y="253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5530849" y="629641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42"/>
                  </a:lnTo>
                  <a:lnTo>
                    <a:pt x="8889" y="25640"/>
                  </a:lnTo>
                  <a:lnTo>
                    <a:pt x="10160" y="252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5539739" y="629392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137"/>
                  </a:lnTo>
                  <a:lnTo>
                    <a:pt x="8889" y="25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5547359" y="629101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30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5556249" y="628851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520"/>
                  </a:lnTo>
                  <a:lnTo>
                    <a:pt x="8889" y="25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5565139" y="62856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727"/>
                  </a:lnTo>
                  <a:lnTo>
                    <a:pt x="8889" y="260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5572759" y="628310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904"/>
                  </a:lnTo>
                  <a:lnTo>
                    <a:pt x="8889" y="261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5581649" y="62801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10"/>
                  </a:lnTo>
                  <a:lnTo>
                    <a:pt x="8889" y="26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5589269" y="62776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288"/>
                  </a:lnTo>
                  <a:lnTo>
                    <a:pt x="8889" y="2658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5598159" y="627478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494"/>
                  </a:lnTo>
                  <a:lnTo>
                    <a:pt x="8889" y="26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5605779" y="6272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2912"/>
                  </a:lnTo>
                  <a:lnTo>
                    <a:pt x="0" y="29671"/>
                  </a:lnTo>
                  <a:lnTo>
                    <a:pt x="8890" y="26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5614669" y="626937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78"/>
                  </a:lnTo>
                  <a:lnTo>
                    <a:pt x="8889" y="271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5622289" y="626688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55"/>
                  </a:lnTo>
                  <a:lnTo>
                    <a:pt x="8889" y="273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5631179" y="62639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61"/>
                  </a:lnTo>
                  <a:lnTo>
                    <a:pt x="8890" y="27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5638799" y="62614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439"/>
                  </a:lnTo>
                  <a:lnTo>
                    <a:pt x="8889" y="27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5647689" y="625855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645"/>
                  </a:lnTo>
                  <a:lnTo>
                    <a:pt x="8889" y="279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5655309" y="625606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822"/>
                  </a:lnTo>
                  <a:lnTo>
                    <a:pt x="8889" y="281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5664199" y="625315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1029"/>
                  </a:lnTo>
                  <a:lnTo>
                    <a:pt x="8889" y="283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5671819" y="625065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206"/>
                  </a:lnTo>
                  <a:lnTo>
                    <a:pt x="8889" y="285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5680709" y="624774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412"/>
                  </a:lnTo>
                  <a:lnTo>
                    <a:pt x="8889" y="287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5688329" y="624524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912"/>
                  </a:lnTo>
                  <a:lnTo>
                    <a:pt x="0" y="31590"/>
                  </a:lnTo>
                  <a:lnTo>
                    <a:pt x="8890" y="288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5697219" y="62423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796"/>
                  </a:lnTo>
                  <a:lnTo>
                    <a:pt x="8889" y="290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5704839" y="623983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973"/>
                  </a:lnTo>
                  <a:lnTo>
                    <a:pt x="8889" y="292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5713729" y="6236926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2912"/>
                  </a:lnTo>
                  <a:lnTo>
                    <a:pt x="0" y="32180"/>
                  </a:lnTo>
                  <a:lnTo>
                    <a:pt x="8890" y="294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5721349" y="623442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2357"/>
                  </a:lnTo>
                  <a:lnTo>
                    <a:pt x="8889" y="296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5730239" y="623442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651"/>
                  </a:lnTo>
                  <a:lnTo>
                    <a:pt x="8889" y="26946"/>
                  </a:lnTo>
                  <a:lnTo>
                    <a:pt x="8889" y="1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5737859" y="6248284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0" y="0"/>
                  </a:moveTo>
                  <a:lnTo>
                    <a:pt x="0" y="13478"/>
                  </a:lnTo>
                  <a:lnTo>
                    <a:pt x="6350" y="11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2" name="object 1612"/>
          <p:cNvGrpSpPr/>
          <p:nvPr/>
        </p:nvGrpSpPr>
        <p:grpSpPr>
          <a:xfrm>
            <a:off x="2396489" y="6217920"/>
            <a:ext cx="1662430" cy="640080"/>
            <a:chOff x="2396489" y="6217920"/>
            <a:chExt cx="1662430" cy="640080"/>
          </a:xfrm>
        </p:grpSpPr>
        <p:sp>
          <p:nvSpPr>
            <p:cNvPr id="1613" name="object 1613"/>
            <p:cNvSpPr/>
            <p:nvPr/>
          </p:nvSpPr>
          <p:spPr>
            <a:xfrm>
              <a:off x="2396489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80" y="0"/>
                  </a:moveTo>
                  <a:lnTo>
                    <a:pt x="0" y="2255"/>
                  </a:lnTo>
                  <a:lnTo>
                    <a:pt x="5080" y="2255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2400299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0160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60" y="6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2409189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10160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60" y="101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2418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2426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2435859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89" h="21590">
                  <a:moveTo>
                    <a:pt x="8889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89" y="214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2443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2452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2461259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89" y="248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2470149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39" y="27760"/>
                  </a:lnTo>
                  <a:lnTo>
                    <a:pt x="8889" y="249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2479039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2486659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2495549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60" y="2508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2504439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2513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2522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2529839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60" y="252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2538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2547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2556509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89" y="253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2565399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89" y="253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2573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2581909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2590799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89" y="255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2599689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2608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2617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2625089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60" y="256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2633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2642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2651759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89" y="25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2660649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89" y="258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2668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2677159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89" y="259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2686049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89" y="259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2694939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2703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2711449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60" y="260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2720339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60" y="261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2729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2738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2747009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89" y="262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2754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2763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2772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2781299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2790189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2799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2806699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2815589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2824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2833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2842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2849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2858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2867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2876549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2885439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2893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2901949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2910839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2919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2928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2937509" y="661385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2945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2954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2962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2971799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2980689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2988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2997199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3006089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3014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3023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3031489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3040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3049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3058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3067049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3074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3083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3092449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3101339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3110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3117849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3126739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3135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3144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3153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3161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3169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3178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3187699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3196589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3205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3221989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3230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3239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3248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3257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3265169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59" y="25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3274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3282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3291839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89" y="251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3300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90" y="2513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3308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3317239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89" y="251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3326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90" y="2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3335019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89" y="250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3343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3351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60" y="250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3360419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59" y="2506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3369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3378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3387089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89" y="25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3394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60" y="2503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3403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3412489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89" y="25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3421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90" y="250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3430269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89" y="249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3437889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3446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60" y="2497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3455669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89" y="249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3464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3473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3481069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59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59" y="243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3489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60" y="238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3498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3507739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89" y="228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3516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90" y="223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3524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3533139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3542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90" y="223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3550919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89" y="2235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3559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3567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60" y="223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3576319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59" y="223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3585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3594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3602989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89" y="224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3610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60" y="224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3619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3628389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3637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90" y="22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3646169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89" y="22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3655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3663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3671569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59" y="2251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3680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60" y="22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3689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3698239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89" y="22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3707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90" y="225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3714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3723639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3732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90" y="225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3741419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89" y="226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3750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3757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60" y="221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3766819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59" y="2190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3775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3784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79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3793489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89" y="218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3801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60" y="220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3810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3818889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89" y="22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3827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90" y="227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3836669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89" y="229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3844289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3853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60" y="234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3862069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89" y="236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3870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3879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3887469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59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59" y="243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3896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60" y="24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3905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3914139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89" y="249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3923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90" y="2518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3930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3939539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3948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90" y="258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3957319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89" y="26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3966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3973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60" y="265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3982719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59" y="267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3991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4000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4009389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89" y="27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4017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60" y="276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4025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4034789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89" y="28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4043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70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90" y="25927"/>
                  </a:lnTo>
                  <a:lnTo>
                    <a:pt x="8890" y="13161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4052569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5" name="object 1805"/>
          <p:cNvGrpSpPr/>
          <p:nvPr/>
        </p:nvGrpSpPr>
        <p:grpSpPr>
          <a:xfrm>
            <a:off x="1253489" y="6217920"/>
            <a:ext cx="1662430" cy="640080"/>
            <a:chOff x="1253489" y="6217920"/>
            <a:chExt cx="1662430" cy="640080"/>
          </a:xfrm>
        </p:grpSpPr>
        <p:sp>
          <p:nvSpPr>
            <p:cNvPr id="1806" name="object 1806"/>
            <p:cNvSpPr/>
            <p:nvPr/>
          </p:nvSpPr>
          <p:spPr>
            <a:xfrm>
              <a:off x="1253489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79" y="0"/>
                  </a:moveTo>
                  <a:lnTo>
                    <a:pt x="0" y="2255"/>
                  </a:lnTo>
                  <a:lnTo>
                    <a:pt x="5079" y="2255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1257299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10159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59" y="6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1266189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59">
                  <a:moveTo>
                    <a:pt x="10159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59" y="101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1275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1283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1292859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90" h="21590">
                  <a:moveTo>
                    <a:pt x="8890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90" y="214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1300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1309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1318259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1327149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40" y="27760"/>
                  </a:lnTo>
                  <a:lnTo>
                    <a:pt x="8890" y="24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1336039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1343659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1352549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59" y="2508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1361439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1370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1379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1386839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59" y="25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1395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1404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1413509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90" y="253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1422399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90" y="25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1430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1438909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1447799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90" y="255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1456689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1465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1474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1482089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59" y="256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1490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1499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1508759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90" y="257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1517649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90" y="258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1525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1534159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90" y="25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1543049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90" y="25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1551939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1560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1568449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59" y="260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1577339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59" y="26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1586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1595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1604009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90" y="262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1611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1620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1629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1638299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1647189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1656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1663699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1672589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1681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1690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1699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1706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1715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1724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1733549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1742439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1750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1758949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1767839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1776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1785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1794509" y="661385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1802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1811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1819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1828799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1837689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1845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1854199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1863089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1871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1880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1888489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1897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1906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1915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1924049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1931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1940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1949449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1958339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1967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1974849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1983739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1992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2001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2010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2018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2026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2035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2044699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2053589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2062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2078989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2087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2096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2105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2114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2122169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60" y="251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2131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2139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2148839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90" y="25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2157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89" y="251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2165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2174239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90" y="251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2183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89" y="251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2192019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90" y="250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2200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2208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59" y="250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2217419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60" y="250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2226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2235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2244089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90" y="25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2251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59" y="25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2260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2269489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90" y="250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2278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89" y="250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2287269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90" y="249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2294889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2303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59" y="249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2312669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90" y="24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2321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2330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2338069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60" y="243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2346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59" y="238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2355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2364739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90" y="228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2373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89" y="223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2381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2390139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2399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89" y="223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2407919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90" y="223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2416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2424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59" y="223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2433319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60" y="2238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2442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2451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2459989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90" y="224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2467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59" y="224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2476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2485389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2494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89" y="224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2503169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90" y="224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2512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2520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2528569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60" y="2251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2537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59" y="22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2546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2555239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90" y="225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2564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89" y="225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2571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2580639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2589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89" y="225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2598419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90" y="226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2607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2614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59" y="221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2623819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60" y="219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2632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2641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80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2650489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90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90" y="218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2658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59" y="220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2667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2675889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90" y="2250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2684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89" y="227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2693669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90" y="229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2701289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2710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59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59" y="23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2719069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90" y="236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2727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2736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2744469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60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60" y="243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2753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59" y="24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2762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2771139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90" y="249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2780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89" y="2518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2787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2796539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2805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89" y="258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2814319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90" y="260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2823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2830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59" y="265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2839719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60" y="2674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2848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2857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2866389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90" y="273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2874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59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59" y="276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2882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2891789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90" y="280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2900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69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89" y="25927"/>
                  </a:lnTo>
                  <a:lnTo>
                    <a:pt x="8889" y="1316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2909569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8" name="object 1998"/>
          <p:cNvGrpSpPr/>
          <p:nvPr/>
        </p:nvGrpSpPr>
        <p:grpSpPr>
          <a:xfrm>
            <a:off x="21590" y="6550097"/>
            <a:ext cx="631190" cy="287655"/>
            <a:chOff x="21590" y="6550097"/>
            <a:chExt cx="631190" cy="287655"/>
          </a:xfrm>
        </p:grpSpPr>
        <p:sp>
          <p:nvSpPr>
            <p:cNvPr id="1999" name="object 1999"/>
            <p:cNvSpPr/>
            <p:nvPr/>
          </p:nvSpPr>
          <p:spPr>
            <a:xfrm>
              <a:off x="21590" y="6812851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09" h="25400">
                  <a:moveTo>
                    <a:pt x="16510" y="0"/>
                  </a:moveTo>
                  <a:lnTo>
                    <a:pt x="7620" y="3797"/>
                  </a:lnTo>
                  <a:lnTo>
                    <a:pt x="0" y="7048"/>
                  </a:lnTo>
                  <a:lnTo>
                    <a:pt x="6350" y="24828"/>
                  </a:lnTo>
                  <a:lnTo>
                    <a:pt x="7620" y="24345"/>
                  </a:lnTo>
                  <a:lnTo>
                    <a:pt x="16510" y="2089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36830" y="6809042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60" y="0"/>
                  </a:moveTo>
                  <a:lnTo>
                    <a:pt x="0" y="4342"/>
                  </a:lnTo>
                  <a:lnTo>
                    <a:pt x="0" y="25190"/>
                  </a:lnTo>
                  <a:lnTo>
                    <a:pt x="10160" y="212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45720" y="68057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89" y="0"/>
                  </a:moveTo>
                  <a:lnTo>
                    <a:pt x="0" y="3800"/>
                  </a:lnTo>
                  <a:lnTo>
                    <a:pt x="0" y="25000"/>
                  </a:lnTo>
                  <a:lnTo>
                    <a:pt x="8889" y="215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54609" y="68019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90" y="0"/>
                  </a:moveTo>
                  <a:lnTo>
                    <a:pt x="0" y="3800"/>
                  </a:lnTo>
                  <a:lnTo>
                    <a:pt x="0" y="25353"/>
                  </a:lnTo>
                  <a:lnTo>
                    <a:pt x="8890" y="21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63500" y="679818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4">
                  <a:moveTo>
                    <a:pt x="8890" y="0"/>
                  </a:moveTo>
                  <a:lnTo>
                    <a:pt x="0" y="3800"/>
                  </a:lnTo>
                  <a:lnTo>
                    <a:pt x="0" y="25705"/>
                  </a:lnTo>
                  <a:lnTo>
                    <a:pt x="8890" y="222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71120" y="679438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60" y="0"/>
                  </a:moveTo>
                  <a:lnTo>
                    <a:pt x="0" y="4342"/>
                  </a:lnTo>
                  <a:lnTo>
                    <a:pt x="0" y="26551"/>
                  </a:lnTo>
                  <a:lnTo>
                    <a:pt x="10160" y="226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80009" y="679112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3800"/>
                  </a:lnTo>
                  <a:lnTo>
                    <a:pt x="0" y="26361"/>
                  </a:lnTo>
                  <a:lnTo>
                    <a:pt x="8890" y="229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88900" y="67873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3800"/>
                  </a:lnTo>
                  <a:lnTo>
                    <a:pt x="0" y="26714"/>
                  </a:lnTo>
                  <a:lnTo>
                    <a:pt x="8890" y="232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97790" y="67835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90" y="0"/>
                  </a:moveTo>
                  <a:lnTo>
                    <a:pt x="0" y="3800"/>
                  </a:lnTo>
                  <a:lnTo>
                    <a:pt x="0" y="27067"/>
                  </a:lnTo>
                  <a:lnTo>
                    <a:pt x="8890" y="236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105409" y="6780270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369"/>
                  </a:lnTo>
                  <a:lnTo>
                    <a:pt x="8889" y="239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114300" y="6776470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722"/>
                  </a:lnTo>
                  <a:lnTo>
                    <a:pt x="8889" y="242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123190" y="67726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800"/>
                  </a:lnTo>
                  <a:lnTo>
                    <a:pt x="0" y="28075"/>
                  </a:lnTo>
                  <a:lnTo>
                    <a:pt x="8890" y="246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130810" y="676887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342"/>
                  </a:lnTo>
                  <a:lnTo>
                    <a:pt x="0" y="28920"/>
                  </a:lnTo>
                  <a:lnTo>
                    <a:pt x="10159" y="249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139700" y="67656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800"/>
                  </a:lnTo>
                  <a:lnTo>
                    <a:pt x="0" y="28730"/>
                  </a:lnTo>
                  <a:lnTo>
                    <a:pt x="8889" y="252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148590" y="67618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800"/>
                  </a:lnTo>
                  <a:lnTo>
                    <a:pt x="0" y="29083"/>
                  </a:lnTo>
                  <a:lnTo>
                    <a:pt x="3810" y="27606"/>
                  </a:lnTo>
                  <a:lnTo>
                    <a:pt x="8890" y="254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157479" y="67580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247"/>
                  </a:lnTo>
                  <a:lnTo>
                    <a:pt x="8889" y="254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165100" y="675421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342"/>
                  </a:lnTo>
                  <a:lnTo>
                    <a:pt x="0" y="29808"/>
                  </a:lnTo>
                  <a:lnTo>
                    <a:pt x="10160" y="2549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173990" y="67509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287"/>
                  </a:lnTo>
                  <a:lnTo>
                    <a:pt x="8890" y="255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182879" y="67471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09"/>
                  </a:lnTo>
                  <a:lnTo>
                    <a:pt x="8889" y="255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191769" y="67433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31"/>
                  </a:lnTo>
                  <a:lnTo>
                    <a:pt x="8890" y="25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199390" y="67400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50"/>
                  </a:lnTo>
                  <a:lnTo>
                    <a:pt x="8889" y="255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208279" y="67362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71"/>
                  </a:lnTo>
                  <a:lnTo>
                    <a:pt x="8890" y="255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217169" y="673249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93"/>
                  </a:lnTo>
                  <a:lnTo>
                    <a:pt x="8889" y="256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224790" y="6728698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29955"/>
                  </a:lnTo>
                  <a:lnTo>
                    <a:pt x="10160" y="2563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233680" y="67254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34"/>
                  </a:lnTo>
                  <a:lnTo>
                    <a:pt x="8890" y="256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242569" y="672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55"/>
                  </a:lnTo>
                  <a:lnTo>
                    <a:pt x="8889" y="25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251460" y="67178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77"/>
                  </a:lnTo>
                  <a:lnTo>
                    <a:pt x="8889" y="256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259080" y="67145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96"/>
                  </a:lnTo>
                  <a:lnTo>
                    <a:pt x="8890" y="257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267969" y="6710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18"/>
                  </a:lnTo>
                  <a:lnTo>
                    <a:pt x="8889" y="257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276860" y="67069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39"/>
                  </a:lnTo>
                  <a:lnTo>
                    <a:pt x="8889" y="257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285749" y="67031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61"/>
                  </a:lnTo>
                  <a:lnTo>
                    <a:pt x="8889" y="257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293369" y="66999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80"/>
                  </a:lnTo>
                  <a:lnTo>
                    <a:pt x="8889" y="25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302260" y="66961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02"/>
                  </a:lnTo>
                  <a:lnTo>
                    <a:pt x="8889" y="258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311149" y="66923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23"/>
                  </a:lnTo>
                  <a:lnTo>
                    <a:pt x="8889" y="258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318769" y="668852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342"/>
                  </a:lnTo>
                  <a:lnTo>
                    <a:pt x="0" y="30185"/>
                  </a:lnTo>
                  <a:lnTo>
                    <a:pt x="10159" y="25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327660" y="66852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64"/>
                  </a:lnTo>
                  <a:lnTo>
                    <a:pt x="8889" y="258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336549" y="66814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86"/>
                  </a:lnTo>
                  <a:lnTo>
                    <a:pt x="8889" y="259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345440" y="66776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08"/>
                  </a:lnTo>
                  <a:lnTo>
                    <a:pt x="8889" y="259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353060" y="66744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26"/>
                  </a:lnTo>
                  <a:lnTo>
                    <a:pt x="8889" y="25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361949" y="66706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48"/>
                  </a:lnTo>
                  <a:lnTo>
                    <a:pt x="8889" y="259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370840" y="66668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70"/>
                  </a:lnTo>
                  <a:lnTo>
                    <a:pt x="8889" y="259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378460" y="6663012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30331"/>
                  </a:lnTo>
                  <a:lnTo>
                    <a:pt x="10160" y="260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387349" y="66597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10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396240" y="6655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32"/>
                  </a:lnTo>
                  <a:lnTo>
                    <a:pt x="8889" y="2605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405130" y="665215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854"/>
                  </a:lnTo>
                  <a:lnTo>
                    <a:pt x="8890" y="260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412749" y="664835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342"/>
                  </a:lnTo>
                  <a:lnTo>
                    <a:pt x="0" y="30415"/>
                  </a:lnTo>
                  <a:lnTo>
                    <a:pt x="10159" y="2609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421640" y="66450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894"/>
                  </a:lnTo>
                  <a:lnTo>
                    <a:pt x="8889" y="261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430530" y="66412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16"/>
                  </a:lnTo>
                  <a:lnTo>
                    <a:pt x="8890" y="261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439420" y="66374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38"/>
                  </a:lnTo>
                  <a:lnTo>
                    <a:pt x="8889" y="261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447040" y="66342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57"/>
                  </a:lnTo>
                  <a:lnTo>
                    <a:pt x="8889" y="261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455930" y="66304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78"/>
                  </a:lnTo>
                  <a:lnTo>
                    <a:pt x="8890" y="262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464820" y="66266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00"/>
                  </a:lnTo>
                  <a:lnTo>
                    <a:pt x="8889" y="262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472440" y="662284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562"/>
                  </a:lnTo>
                  <a:lnTo>
                    <a:pt x="10159" y="26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481330" y="66195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41"/>
                  </a:lnTo>
                  <a:lnTo>
                    <a:pt x="8890" y="262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490220" y="66157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62"/>
                  </a:lnTo>
                  <a:lnTo>
                    <a:pt x="8889" y="26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499109" y="66119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84"/>
                  </a:lnTo>
                  <a:lnTo>
                    <a:pt x="8890" y="263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506730" y="66087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03"/>
                  </a:lnTo>
                  <a:lnTo>
                    <a:pt x="8890" y="263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515620" y="66049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25"/>
                  </a:lnTo>
                  <a:lnTo>
                    <a:pt x="8889" y="263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524509" y="66011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46"/>
                  </a:lnTo>
                  <a:lnTo>
                    <a:pt x="8890" y="263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533399" y="65973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68"/>
                  </a:lnTo>
                  <a:lnTo>
                    <a:pt x="8890" y="263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541020" y="65940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87"/>
                  </a:lnTo>
                  <a:lnTo>
                    <a:pt x="8889" y="26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549909" y="65902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09"/>
                  </a:lnTo>
                  <a:lnTo>
                    <a:pt x="8890" y="264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558799" y="65864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30"/>
                  </a:lnTo>
                  <a:lnTo>
                    <a:pt x="8890" y="264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566420" y="658266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792"/>
                  </a:lnTo>
                  <a:lnTo>
                    <a:pt x="10159" y="264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575309" y="65794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71"/>
                  </a:lnTo>
                  <a:lnTo>
                    <a:pt x="8890" y="264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584199" y="65756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93"/>
                  </a:lnTo>
                  <a:lnTo>
                    <a:pt x="8890" y="265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593090" y="65718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15"/>
                  </a:lnTo>
                  <a:lnTo>
                    <a:pt x="8889" y="26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600709" y="65685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33"/>
                  </a:lnTo>
                  <a:lnTo>
                    <a:pt x="8890" y="265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609599" y="65647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55"/>
                  </a:lnTo>
                  <a:lnTo>
                    <a:pt x="8890" y="265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618490" y="65609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77"/>
                  </a:lnTo>
                  <a:lnTo>
                    <a:pt x="8889" y="265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627380" y="65571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99"/>
                  </a:lnTo>
                  <a:lnTo>
                    <a:pt x="8890" y="26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634999" y="65538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17"/>
                  </a:lnTo>
                  <a:lnTo>
                    <a:pt x="8890" y="266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643890" y="65500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439"/>
                  </a:lnTo>
                  <a:lnTo>
                    <a:pt x="8889" y="266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2" name="object 2072"/>
          <p:cNvGrpSpPr/>
          <p:nvPr/>
        </p:nvGrpSpPr>
        <p:grpSpPr>
          <a:xfrm>
            <a:off x="652780" y="6526645"/>
            <a:ext cx="59690" cy="50165"/>
            <a:chOff x="652780" y="6526645"/>
            <a:chExt cx="59690" cy="50165"/>
          </a:xfrm>
        </p:grpSpPr>
        <p:sp>
          <p:nvSpPr>
            <p:cNvPr id="2073" name="object 2073"/>
            <p:cNvSpPr/>
            <p:nvPr/>
          </p:nvSpPr>
          <p:spPr>
            <a:xfrm>
              <a:off x="652780" y="65462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61"/>
                  </a:lnTo>
                  <a:lnTo>
                    <a:pt x="8890" y="266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660400" y="654255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8890" y="482"/>
                  </a:lnTo>
                  <a:lnTo>
                    <a:pt x="0" y="4282"/>
                  </a:lnTo>
                  <a:lnTo>
                    <a:pt x="0" y="30962"/>
                  </a:lnTo>
                  <a:lnTo>
                    <a:pt x="10159" y="266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669290" y="65396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375"/>
                  </a:lnTo>
                  <a:lnTo>
                    <a:pt x="0" y="30077"/>
                  </a:lnTo>
                  <a:lnTo>
                    <a:pt x="8889" y="26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678180" y="6536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375"/>
                  </a:lnTo>
                  <a:lnTo>
                    <a:pt x="0" y="29674"/>
                  </a:lnTo>
                  <a:lnTo>
                    <a:pt x="8890" y="25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687070" y="65329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375"/>
                  </a:lnTo>
                  <a:lnTo>
                    <a:pt x="0" y="29271"/>
                  </a:lnTo>
                  <a:lnTo>
                    <a:pt x="8889" y="25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694690" y="6530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375"/>
                  </a:lnTo>
                  <a:lnTo>
                    <a:pt x="0" y="28925"/>
                  </a:lnTo>
                  <a:lnTo>
                    <a:pt x="8889" y="251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703580" y="652664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523"/>
                  </a:lnTo>
                  <a:lnTo>
                    <a:pt x="7620" y="25284"/>
                  </a:lnTo>
                  <a:lnTo>
                    <a:pt x="8890" y="248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0" name="object 2080"/>
          <p:cNvGrpSpPr/>
          <p:nvPr/>
        </p:nvGrpSpPr>
        <p:grpSpPr>
          <a:xfrm>
            <a:off x="712469" y="6191250"/>
            <a:ext cx="1005840" cy="360680"/>
            <a:chOff x="712469" y="6191250"/>
            <a:chExt cx="1005840" cy="360680"/>
          </a:xfrm>
        </p:grpSpPr>
        <p:sp>
          <p:nvSpPr>
            <p:cNvPr id="2081" name="object 2081"/>
            <p:cNvSpPr/>
            <p:nvPr/>
          </p:nvSpPr>
          <p:spPr>
            <a:xfrm>
              <a:off x="712469" y="65232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78"/>
                  </a:lnTo>
                  <a:lnTo>
                    <a:pt x="8889" y="248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720089" y="651989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59" y="0"/>
                  </a:moveTo>
                  <a:lnTo>
                    <a:pt x="0" y="3857"/>
                  </a:lnTo>
                  <a:lnTo>
                    <a:pt x="0" y="28666"/>
                  </a:lnTo>
                  <a:lnTo>
                    <a:pt x="10159" y="2481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728979" y="651700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190"/>
                  </a:lnTo>
                  <a:lnTo>
                    <a:pt x="8890" y="248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737869" y="65136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97"/>
                  </a:lnTo>
                  <a:lnTo>
                    <a:pt x="8889" y="248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746759" y="651025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03"/>
                  </a:lnTo>
                  <a:lnTo>
                    <a:pt x="8890" y="248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754379" y="650687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691"/>
                  </a:lnTo>
                  <a:lnTo>
                    <a:pt x="10160" y="248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763269" y="650398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15"/>
                  </a:lnTo>
                  <a:lnTo>
                    <a:pt x="8889" y="248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772159" y="650060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2"/>
                  </a:lnTo>
                  <a:lnTo>
                    <a:pt x="8890" y="24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781049" y="64972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8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788669" y="649433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34"/>
                  </a:lnTo>
                  <a:lnTo>
                    <a:pt x="8889" y="248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797559" y="649096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0"/>
                  </a:lnTo>
                  <a:lnTo>
                    <a:pt x="8890" y="248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806449" y="648758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7"/>
                  </a:lnTo>
                  <a:lnTo>
                    <a:pt x="8890" y="248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814069" y="64842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735"/>
                  </a:lnTo>
                  <a:lnTo>
                    <a:pt x="10160" y="24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822959" y="64813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59"/>
                  </a:lnTo>
                  <a:lnTo>
                    <a:pt x="8890" y="248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831849" y="647794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65"/>
                  </a:lnTo>
                  <a:lnTo>
                    <a:pt x="8890" y="248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840739" y="647456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2"/>
                  </a:lnTo>
                  <a:lnTo>
                    <a:pt x="8890" y="24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848359" y="64716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8"/>
                  </a:lnTo>
                  <a:lnTo>
                    <a:pt x="8890" y="249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857249" y="646830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84"/>
                  </a:lnTo>
                  <a:lnTo>
                    <a:pt x="8890" y="249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866139" y="646492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91"/>
                  </a:lnTo>
                  <a:lnTo>
                    <a:pt x="8890" y="2492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875030" y="6458661"/>
              <a:ext cx="16510" cy="31750"/>
            </a:xfrm>
            <a:custGeom>
              <a:avLst/>
              <a:gdLst/>
              <a:ahLst/>
              <a:cxnLst/>
              <a:rect l="l" t="t" r="r" b="b"/>
              <a:pathLst>
                <a:path w="16509" h="31750">
                  <a:moveTo>
                    <a:pt x="16510" y="0"/>
                  </a:moveTo>
                  <a:lnTo>
                    <a:pt x="8890" y="2895"/>
                  </a:lnTo>
                  <a:lnTo>
                    <a:pt x="7620" y="3378"/>
                  </a:lnTo>
                  <a:lnTo>
                    <a:pt x="0" y="6273"/>
                  </a:lnTo>
                  <a:lnTo>
                    <a:pt x="0" y="31191"/>
                  </a:lnTo>
                  <a:lnTo>
                    <a:pt x="7620" y="28308"/>
                  </a:lnTo>
                  <a:lnTo>
                    <a:pt x="8890" y="27825"/>
                  </a:lnTo>
                  <a:lnTo>
                    <a:pt x="16510" y="2493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891539" y="645528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09"/>
                  </a:lnTo>
                  <a:lnTo>
                    <a:pt x="8890" y="249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900429" y="6451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16"/>
                  </a:lnTo>
                  <a:lnTo>
                    <a:pt x="8889" y="249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908049" y="644853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03"/>
                  </a:lnTo>
                  <a:lnTo>
                    <a:pt x="10159" y="249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916939" y="64456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28"/>
                  </a:lnTo>
                  <a:lnTo>
                    <a:pt x="8890" y="249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925829" y="64422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34"/>
                  </a:lnTo>
                  <a:lnTo>
                    <a:pt x="8889" y="249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934719" y="6438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1"/>
                  </a:lnTo>
                  <a:lnTo>
                    <a:pt x="8890" y="249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942339" y="643599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6"/>
                  </a:lnTo>
                  <a:lnTo>
                    <a:pt x="8890" y="249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951229" y="643261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53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960119" y="64292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59"/>
                  </a:lnTo>
                  <a:lnTo>
                    <a:pt x="8890" y="249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969009" y="642586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66"/>
                  </a:lnTo>
                  <a:lnTo>
                    <a:pt x="8890" y="249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976629" y="642297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71"/>
                  </a:lnTo>
                  <a:lnTo>
                    <a:pt x="8889" y="250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985519" y="641959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78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994409" y="64162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84"/>
                  </a:lnTo>
                  <a:lnTo>
                    <a:pt x="8890" y="250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1002029" y="641284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72"/>
                  </a:lnTo>
                  <a:lnTo>
                    <a:pt x="10159" y="2502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1010919" y="64099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97"/>
                  </a:lnTo>
                  <a:lnTo>
                    <a:pt x="8890" y="250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1019809" y="640657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03"/>
                  </a:lnTo>
                  <a:lnTo>
                    <a:pt x="8890" y="25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1028699" y="640320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0"/>
                  </a:lnTo>
                  <a:lnTo>
                    <a:pt x="8890" y="250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1036319" y="640031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5"/>
                  </a:lnTo>
                  <a:lnTo>
                    <a:pt x="8890" y="250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1045209" y="639693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2"/>
                  </a:lnTo>
                  <a:lnTo>
                    <a:pt x="8890" y="250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1054099" y="63935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8"/>
                  </a:lnTo>
                  <a:lnTo>
                    <a:pt x="8890" y="250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1062989" y="639018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35"/>
                  </a:lnTo>
                  <a:lnTo>
                    <a:pt x="8890" y="250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1070609" y="638729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0"/>
                  </a:lnTo>
                  <a:lnTo>
                    <a:pt x="8890" y="2507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1079499" y="638391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7"/>
                  </a:lnTo>
                  <a:lnTo>
                    <a:pt x="8890" y="250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1088389" y="63805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53"/>
                  </a:lnTo>
                  <a:lnTo>
                    <a:pt x="8890" y="250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1096009" y="637716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941"/>
                  </a:lnTo>
                  <a:lnTo>
                    <a:pt x="10159" y="2509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1104899" y="637427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65"/>
                  </a:lnTo>
                  <a:lnTo>
                    <a:pt x="8890" y="2509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1113789" y="63708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72"/>
                  </a:lnTo>
                  <a:lnTo>
                    <a:pt x="8890" y="251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1122679" y="636752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478"/>
                  </a:lnTo>
                  <a:lnTo>
                    <a:pt x="8889" y="251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1130300" y="636462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84"/>
                  </a:lnTo>
                  <a:lnTo>
                    <a:pt x="8890" y="251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1139189" y="636144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5079" y="1252"/>
                  </a:lnTo>
                  <a:lnTo>
                    <a:pt x="0" y="3180"/>
                  </a:lnTo>
                  <a:lnTo>
                    <a:pt x="0" y="28296"/>
                  </a:lnTo>
                  <a:lnTo>
                    <a:pt x="8890" y="2492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1148079" y="635852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89" y="0"/>
                  </a:moveTo>
                  <a:lnTo>
                    <a:pt x="0" y="2921"/>
                  </a:lnTo>
                  <a:lnTo>
                    <a:pt x="0" y="27849"/>
                  </a:lnTo>
                  <a:lnTo>
                    <a:pt x="8889" y="24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1155700" y="6355604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10159" y="0"/>
                  </a:moveTo>
                  <a:lnTo>
                    <a:pt x="0" y="3338"/>
                  </a:lnTo>
                  <a:lnTo>
                    <a:pt x="0" y="27883"/>
                  </a:lnTo>
                  <a:lnTo>
                    <a:pt x="10159" y="240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1164589" y="63531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018"/>
                  </a:lnTo>
                  <a:lnTo>
                    <a:pt x="8890" y="236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1173479" y="635017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921"/>
                  </a:lnTo>
                  <a:lnTo>
                    <a:pt x="0" y="26571"/>
                  </a:lnTo>
                  <a:lnTo>
                    <a:pt x="8889" y="232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1182369" y="634725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24"/>
                  </a:lnTo>
                  <a:lnTo>
                    <a:pt x="8890" y="227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1189989" y="634433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158"/>
                  </a:lnTo>
                  <a:lnTo>
                    <a:pt x="3809" y="24714"/>
                  </a:lnTo>
                  <a:lnTo>
                    <a:pt x="10159" y="226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1198879" y="63418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591"/>
                  </a:lnTo>
                  <a:lnTo>
                    <a:pt x="8889" y="227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1207769" y="633890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666"/>
                  </a:lnTo>
                  <a:lnTo>
                    <a:pt x="8890" y="228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1216659" y="6335988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742"/>
                  </a:lnTo>
                  <a:lnTo>
                    <a:pt x="8890" y="22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1224279" y="633348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806"/>
                  </a:lnTo>
                  <a:lnTo>
                    <a:pt x="8889" y="22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1233169" y="63305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881"/>
                  </a:lnTo>
                  <a:lnTo>
                    <a:pt x="8890" y="23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1242059" y="632764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956"/>
                  </a:lnTo>
                  <a:lnTo>
                    <a:pt x="8890" y="23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1249679" y="6324719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438"/>
                  </a:lnTo>
                  <a:lnTo>
                    <a:pt x="10159" y="231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1258569" y="632221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095"/>
                  </a:lnTo>
                  <a:lnTo>
                    <a:pt x="8890" y="232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1267459" y="6319293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70"/>
                  </a:lnTo>
                  <a:lnTo>
                    <a:pt x="8890" y="233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1276350" y="63163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245"/>
                  </a:lnTo>
                  <a:lnTo>
                    <a:pt x="8890" y="23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1283969" y="631386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10"/>
                  </a:lnTo>
                  <a:lnTo>
                    <a:pt x="8890" y="234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1292859" y="631094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85"/>
                  </a:lnTo>
                  <a:lnTo>
                    <a:pt x="8890" y="235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1301750" y="630802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460"/>
                  </a:lnTo>
                  <a:lnTo>
                    <a:pt x="8890" y="236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1310639" y="630510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35"/>
                  </a:lnTo>
                  <a:lnTo>
                    <a:pt x="8890" y="2368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1318259" y="630259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99"/>
                  </a:lnTo>
                  <a:lnTo>
                    <a:pt x="8890" y="237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1327150" y="629967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674"/>
                  </a:lnTo>
                  <a:lnTo>
                    <a:pt x="8890" y="238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1336039" y="6296755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749"/>
                  </a:lnTo>
                  <a:lnTo>
                    <a:pt x="8890" y="23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1343659" y="629383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3338"/>
                  </a:lnTo>
                  <a:lnTo>
                    <a:pt x="0" y="27231"/>
                  </a:lnTo>
                  <a:lnTo>
                    <a:pt x="10159" y="239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1352550" y="6291329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889"/>
                  </a:lnTo>
                  <a:lnTo>
                    <a:pt x="8890" y="24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1361439" y="6288407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964"/>
                  </a:lnTo>
                  <a:lnTo>
                    <a:pt x="8890" y="24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1370329" y="628548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039"/>
                  </a:lnTo>
                  <a:lnTo>
                    <a:pt x="8889" y="241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1377950" y="6282982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03"/>
                  </a:lnTo>
                  <a:lnTo>
                    <a:pt x="8890" y="2425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1386839" y="628006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78"/>
                  </a:lnTo>
                  <a:lnTo>
                    <a:pt x="8890" y="243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1395729" y="627713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253"/>
                  </a:lnTo>
                  <a:lnTo>
                    <a:pt x="8889" y="244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1404619" y="6274217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921"/>
                  </a:lnTo>
                  <a:lnTo>
                    <a:pt x="0" y="27328"/>
                  </a:lnTo>
                  <a:lnTo>
                    <a:pt x="8890" y="244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1412239" y="627198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2540" y="1818"/>
                  </a:lnTo>
                  <a:lnTo>
                    <a:pt x="0" y="2653"/>
                  </a:lnTo>
                  <a:lnTo>
                    <a:pt x="0" y="27124"/>
                  </a:lnTo>
                  <a:lnTo>
                    <a:pt x="8890" y="242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1421129" y="626943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545"/>
                  </a:lnTo>
                  <a:lnTo>
                    <a:pt x="0" y="26823"/>
                  </a:lnTo>
                  <a:lnTo>
                    <a:pt x="8889" y="23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1430019" y="626689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22"/>
                  </a:lnTo>
                  <a:lnTo>
                    <a:pt x="8890" y="236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1437639" y="6264344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2909"/>
                  </a:lnTo>
                  <a:lnTo>
                    <a:pt x="0" y="26628"/>
                  </a:lnTo>
                  <a:lnTo>
                    <a:pt x="10159" y="233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1446529" y="62621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545"/>
                  </a:lnTo>
                  <a:lnTo>
                    <a:pt x="0" y="25963"/>
                  </a:lnTo>
                  <a:lnTo>
                    <a:pt x="5079" y="24337"/>
                  </a:lnTo>
                  <a:lnTo>
                    <a:pt x="8889" y="23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1455419" y="6259617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545"/>
                  </a:lnTo>
                  <a:lnTo>
                    <a:pt x="0" y="25884"/>
                  </a:lnTo>
                  <a:lnTo>
                    <a:pt x="8890" y="23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1464309" y="62570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102"/>
                  </a:lnTo>
                  <a:lnTo>
                    <a:pt x="8890" y="237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1471929" y="625488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545"/>
                  </a:lnTo>
                  <a:lnTo>
                    <a:pt x="0" y="26288"/>
                  </a:lnTo>
                  <a:lnTo>
                    <a:pt x="8889" y="23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1480819" y="625234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05"/>
                  </a:lnTo>
                  <a:lnTo>
                    <a:pt x="8890" y="24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1489709" y="624979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6722"/>
                  </a:lnTo>
                  <a:lnTo>
                    <a:pt x="8890" y="243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1497329" y="624725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2909"/>
                  </a:lnTo>
                  <a:lnTo>
                    <a:pt x="0" y="27272"/>
                  </a:lnTo>
                  <a:lnTo>
                    <a:pt x="10159" y="2461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1506219" y="624507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7126"/>
                  </a:lnTo>
                  <a:lnTo>
                    <a:pt x="8890" y="24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1515109" y="624252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343"/>
                  </a:lnTo>
                  <a:lnTo>
                    <a:pt x="8890" y="250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1524000" y="6239979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560"/>
                  </a:lnTo>
                  <a:lnTo>
                    <a:pt x="8890" y="252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1531619" y="6237434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59" h="28575">
                  <a:moveTo>
                    <a:pt x="10160" y="0"/>
                  </a:moveTo>
                  <a:lnTo>
                    <a:pt x="0" y="2909"/>
                  </a:lnTo>
                  <a:lnTo>
                    <a:pt x="0" y="28110"/>
                  </a:lnTo>
                  <a:lnTo>
                    <a:pt x="10160" y="254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1540509" y="623525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7964"/>
                  </a:lnTo>
                  <a:lnTo>
                    <a:pt x="8890" y="25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1549400" y="62327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181"/>
                  </a:lnTo>
                  <a:lnTo>
                    <a:pt x="8890" y="25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558289" y="62301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398"/>
                  </a:lnTo>
                  <a:lnTo>
                    <a:pt x="8890" y="26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1565909" y="62279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584"/>
                  </a:lnTo>
                  <a:lnTo>
                    <a:pt x="8890" y="262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1574800" y="622543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802"/>
                  </a:lnTo>
                  <a:lnTo>
                    <a:pt x="8890" y="264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1583689" y="62228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9019"/>
                  </a:lnTo>
                  <a:lnTo>
                    <a:pt x="8890" y="266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1591309" y="6220342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2909"/>
                  </a:lnTo>
                  <a:lnTo>
                    <a:pt x="0" y="29569"/>
                  </a:lnTo>
                  <a:lnTo>
                    <a:pt x="10159" y="2690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1600200" y="62181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422"/>
                  </a:lnTo>
                  <a:lnTo>
                    <a:pt x="8890" y="270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1609089" y="62156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640"/>
                  </a:lnTo>
                  <a:lnTo>
                    <a:pt x="8890" y="273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1617980" y="6213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29857"/>
                  </a:lnTo>
                  <a:lnTo>
                    <a:pt x="8889" y="275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1625600" y="621088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043"/>
                  </a:lnTo>
                  <a:lnTo>
                    <a:pt x="8889" y="277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1634489" y="62083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545"/>
                  </a:lnTo>
                  <a:lnTo>
                    <a:pt x="0" y="30261"/>
                  </a:lnTo>
                  <a:lnTo>
                    <a:pt x="8890" y="279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1643380" y="620579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478"/>
                  </a:lnTo>
                  <a:lnTo>
                    <a:pt x="8889" y="281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652269" y="620325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695"/>
                  </a:lnTo>
                  <a:lnTo>
                    <a:pt x="8890" y="283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659889" y="62010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881"/>
                  </a:lnTo>
                  <a:lnTo>
                    <a:pt x="8890" y="28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1668780" y="6198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545"/>
                  </a:lnTo>
                  <a:lnTo>
                    <a:pt x="0" y="31099"/>
                  </a:lnTo>
                  <a:lnTo>
                    <a:pt x="8889" y="287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1677669" y="619597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545"/>
                  </a:lnTo>
                  <a:lnTo>
                    <a:pt x="0" y="31316"/>
                  </a:lnTo>
                  <a:lnTo>
                    <a:pt x="8890" y="2898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1685289" y="6193431"/>
              <a:ext cx="10160" cy="32384"/>
            </a:xfrm>
            <a:custGeom>
              <a:avLst/>
              <a:gdLst/>
              <a:ahLst/>
              <a:cxnLst/>
              <a:rect l="l" t="t" r="r" b="b"/>
              <a:pathLst>
                <a:path w="10160" h="32385">
                  <a:moveTo>
                    <a:pt x="10160" y="0"/>
                  </a:moveTo>
                  <a:lnTo>
                    <a:pt x="0" y="2909"/>
                  </a:lnTo>
                  <a:lnTo>
                    <a:pt x="0" y="31866"/>
                  </a:lnTo>
                  <a:lnTo>
                    <a:pt x="10160" y="292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1694180" y="619125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545"/>
                  </a:lnTo>
                  <a:lnTo>
                    <a:pt x="0" y="31719"/>
                  </a:lnTo>
                  <a:lnTo>
                    <a:pt x="8889" y="293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1703069" y="61912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391"/>
                  </a:lnTo>
                  <a:lnTo>
                    <a:pt x="8890" y="27063"/>
                  </a:lnTo>
                  <a:lnTo>
                    <a:pt x="8890" y="14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1711959" y="6206066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2246"/>
                  </a:lnTo>
                  <a:lnTo>
                    <a:pt x="6350" y="10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8" name="object 2198"/>
          <p:cNvGrpSpPr/>
          <p:nvPr/>
        </p:nvGrpSpPr>
        <p:grpSpPr>
          <a:xfrm>
            <a:off x="1229360" y="6489181"/>
            <a:ext cx="3342640" cy="368935"/>
            <a:chOff x="1229360" y="6489181"/>
            <a:chExt cx="3342640" cy="368935"/>
          </a:xfrm>
        </p:grpSpPr>
        <p:sp>
          <p:nvSpPr>
            <p:cNvPr id="2199" name="object 2199"/>
            <p:cNvSpPr/>
            <p:nvPr/>
          </p:nvSpPr>
          <p:spPr>
            <a:xfrm>
              <a:off x="1229360" y="6855197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5400" y="0"/>
                  </a:moveTo>
                  <a:lnTo>
                    <a:pt x="0" y="2802"/>
                  </a:lnTo>
                  <a:lnTo>
                    <a:pt x="25400" y="280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1252220" y="6851974"/>
              <a:ext cx="31750" cy="6350"/>
            </a:xfrm>
            <a:custGeom>
              <a:avLst/>
              <a:gdLst/>
              <a:ahLst/>
              <a:cxnLst/>
              <a:rect l="l" t="t" r="r" b="b"/>
              <a:pathLst>
                <a:path w="31750" h="6350">
                  <a:moveTo>
                    <a:pt x="31750" y="0"/>
                  </a:moveTo>
                  <a:lnTo>
                    <a:pt x="0" y="3503"/>
                  </a:lnTo>
                  <a:lnTo>
                    <a:pt x="0" y="6025"/>
                  </a:lnTo>
                  <a:lnTo>
                    <a:pt x="31750" y="60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1281430" y="6848891"/>
              <a:ext cx="30480" cy="9525"/>
            </a:xfrm>
            <a:custGeom>
              <a:avLst/>
              <a:gdLst/>
              <a:ahLst/>
              <a:cxnLst/>
              <a:rect l="l" t="t" r="r" b="b"/>
              <a:pathLst>
                <a:path w="30480" h="9525">
                  <a:moveTo>
                    <a:pt x="30479" y="0"/>
                  </a:moveTo>
                  <a:lnTo>
                    <a:pt x="0" y="3363"/>
                  </a:lnTo>
                  <a:lnTo>
                    <a:pt x="0" y="9108"/>
                  </a:lnTo>
                  <a:lnTo>
                    <a:pt x="30479" y="91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1309370" y="6845668"/>
              <a:ext cx="31750" cy="12700"/>
            </a:xfrm>
            <a:custGeom>
              <a:avLst/>
              <a:gdLst/>
              <a:ahLst/>
              <a:cxnLst/>
              <a:rect l="l" t="t" r="r" b="b"/>
              <a:pathLst>
                <a:path w="31750" h="12700">
                  <a:moveTo>
                    <a:pt x="31750" y="0"/>
                  </a:moveTo>
                  <a:lnTo>
                    <a:pt x="0" y="3503"/>
                  </a:lnTo>
                  <a:lnTo>
                    <a:pt x="0" y="12331"/>
                  </a:lnTo>
                  <a:lnTo>
                    <a:pt x="31750" y="1233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1338580" y="6842585"/>
              <a:ext cx="30480" cy="15875"/>
            </a:xfrm>
            <a:custGeom>
              <a:avLst/>
              <a:gdLst/>
              <a:ahLst/>
              <a:cxnLst/>
              <a:rect l="l" t="t" r="r" b="b"/>
              <a:pathLst>
                <a:path w="30480" h="15875">
                  <a:moveTo>
                    <a:pt x="30479" y="0"/>
                  </a:moveTo>
                  <a:lnTo>
                    <a:pt x="0" y="3363"/>
                  </a:lnTo>
                  <a:lnTo>
                    <a:pt x="0" y="15414"/>
                  </a:lnTo>
                  <a:lnTo>
                    <a:pt x="30479" y="154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1366520" y="6839502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80" h="19050">
                  <a:moveTo>
                    <a:pt x="30480" y="0"/>
                  </a:moveTo>
                  <a:lnTo>
                    <a:pt x="0" y="3363"/>
                  </a:lnTo>
                  <a:lnTo>
                    <a:pt x="0" y="18496"/>
                  </a:lnTo>
                  <a:lnTo>
                    <a:pt x="30480" y="184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1394460" y="6836280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31750" y="0"/>
                  </a:moveTo>
                  <a:lnTo>
                    <a:pt x="0" y="3503"/>
                  </a:lnTo>
                  <a:lnTo>
                    <a:pt x="0" y="21719"/>
                  </a:lnTo>
                  <a:lnTo>
                    <a:pt x="15240" y="21719"/>
                  </a:lnTo>
                  <a:lnTo>
                    <a:pt x="31750" y="200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1423670" y="6833197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80" h="23495">
                  <a:moveTo>
                    <a:pt x="30480" y="0"/>
                  </a:moveTo>
                  <a:lnTo>
                    <a:pt x="0" y="3363"/>
                  </a:lnTo>
                  <a:lnTo>
                    <a:pt x="0" y="23362"/>
                  </a:lnTo>
                  <a:lnTo>
                    <a:pt x="30480" y="202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1451610" y="6830114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565"/>
                  </a:lnTo>
                  <a:lnTo>
                    <a:pt x="30480" y="204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1479550" y="682703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768"/>
                  </a:lnTo>
                  <a:lnTo>
                    <a:pt x="30480" y="206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1507490" y="6823808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3503"/>
                  </a:lnTo>
                  <a:lnTo>
                    <a:pt x="0" y="24111"/>
                  </a:lnTo>
                  <a:lnTo>
                    <a:pt x="31750" y="208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1536700" y="682072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80" y="0"/>
                  </a:moveTo>
                  <a:lnTo>
                    <a:pt x="0" y="3363"/>
                  </a:lnTo>
                  <a:lnTo>
                    <a:pt x="0" y="24183"/>
                  </a:lnTo>
                  <a:lnTo>
                    <a:pt x="30480" y="210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564640" y="6817642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79" y="0"/>
                  </a:moveTo>
                  <a:lnTo>
                    <a:pt x="0" y="3363"/>
                  </a:lnTo>
                  <a:lnTo>
                    <a:pt x="0" y="24386"/>
                  </a:lnTo>
                  <a:lnTo>
                    <a:pt x="30479" y="2124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1592580" y="681441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5">
                  <a:moveTo>
                    <a:pt x="31750" y="0"/>
                  </a:moveTo>
                  <a:lnTo>
                    <a:pt x="0" y="3503"/>
                  </a:lnTo>
                  <a:lnTo>
                    <a:pt x="0" y="24729"/>
                  </a:lnTo>
                  <a:lnTo>
                    <a:pt x="31750" y="2145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1621790" y="6811337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79" y="0"/>
                  </a:moveTo>
                  <a:lnTo>
                    <a:pt x="0" y="3363"/>
                  </a:lnTo>
                  <a:lnTo>
                    <a:pt x="0" y="24801"/>
                  </a:lnTo>
                  <a:lnTo>
                    <a:pt x="30479" y="21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1649730" y="6808254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80" y="0"/>
                  </a:moveTo>
                  <a:lnTo>
                    <a:pt x="0" y="3363"/>
                  </a:lnTo>
                  <a:lnTo>
                    <a:pt x="0" y="25003"/>
                  </a:lnTo>
                  <a:lnTo>
                    <a:pt x="30480" y="218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1677670" y="6805031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46"/>
                  </a:lnTo>
                  <a:lnTo>
                    <a:pt x="31750" y="220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1706880" y="680194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418"/>
                  </a:lnTo>
                  <a:lnTo>
                    <a:pt x="30480" y="22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1734820" y="6798865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621"/>
                  </a:lnTo>
                  <a:lnTo>
                    <a:pt x="30480" y="2247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1762760" y="679564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4">
                  <a:moveTo>
                    <a:pt x="31750" y="0"/>
                  </a:moveTo>
                  <a:lnTo>
                    <a:pt x="0" y="3503"/>
                  </a:lnTo>
                  <a:lnTo>
                    <a:pt x="0" y="25964"/>
                  </a:lnTo>
                  <a:lnTo>
                    <a:pt x="31750" y="226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1791970" y="679255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6036"/>
                  </a:lnTo>
                  <a:lnTo>
                    <a:pt x="30480" y="228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1819910" y="6789477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239"/>
                  </a:lnTo>
                  <a:lnTo>
                    <a:pt x="30479" y="230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1847850" y="6786254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82"/>
                  </a:lnTo>
                  <a:lnTo>
                    <a:pt x="31750" y="233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1877060" y="6783171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654"/>
                  </a:lnTo>
                  <a:lnTo>
                    <a:pt x="30479" y="23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1905000" y="6780088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6857"/>
                  </a:lnTo>
                  <a:lnTo>
                    <a:pt x="30480" y="237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1932940" y="6776865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200"/>
                  </a:lnTo>
                  <a:lnTo>
                    <a:pt x="31750" y="239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1962150" y="677378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7271"/>
                  </a:lnTo>
                  <a:lnTo>
                    <a:pt x="30480" y="241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1990090" y="67706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474"/>
                  </a:lnTo>
                  <a:lnTo>
                    <a:pt x="30480" y="243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2018030" y="6767616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677"/>
                  </a:lnTo>
                  <a:lnTo>
                    <a:pt x="30480" y="245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2045970" y="6764393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020"/>
                  </a:lnTo>
                  <a:lnTo>
                    <a:pt x="31750" y="2474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2075180" y="676131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092"/>
                  </a:lnTo>
                  <a:lnTo>
                    <a:pt x="30480" y="249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2103120" y="675822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295"/>
                  </a:lnTo>
                  <a:lnTo>
                    <a:pt x="30480" y="251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2131060" y="6755005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8638"/>
                  </a:lnTo>
                  <a:lnTo>
                    <a:pt x="31750" y="2536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2160270" y="675192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80" y="0"/>
                  </a:moveTo>
                  <a:lnTo>
                    <a:pt x="0" y="3363"/>
                  </a:lnTo>
                  <a:lnTo>
                    <a:pt x="0" y="28710"/>
                  </a:lnTo>
                  <a:lnTo>
                    <a:pt x="30480" y="255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2188210" y="674883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79" y="0"/>
                  </a:moveTo>
                  <a:lnTo>
                    <a:pt x="0" y="3363"/>
                  </a:lnTo>
                  <a:lnTo>
                    <a:pt x="0" y="28913"/>
                  </a:lnTo>
                  <a:lnTo>
                    <a:pt x="30479" y="25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2216150" y="6745616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256"/>
                  </a:lnTo>
                  <a:lnTo>
                    <a:pt x="31750" y="2598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2245360" y="6742533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79" y="0"/>
                  </a:moveTo>
                  <a:lnTo>
                    <a:pt x="0" y="3363"/>
                  </a:lnTo>
                  <a:lnTo>
                    <a:pt x="0" y="29327"/>
                  </a:lnTo>
                  <a:lnTo>
                    <a:pt x="30479" y="2618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2273300" y="673945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80" y="0"/>
                  </a:moveTo>
                  <a:lnTo>
                    <a:pt x="0" y="3363"/>
                  </a:lnTo>
                  <a:lnTo>
                    <a:pt x="0" y="29530"/>
                  </a:lnTo>
                  <a:lnTo>
                    <a:pt x="30480" y="263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2301240" y="6736228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29873"/>
                  </a:lnTo>
                  <a:lnTo>
                    <a:pt x="31750" y="2660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2330450" y="673314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29945"/>
                  </a:lnTo>
                  <a:lnTo>
                    <a:pt x="30480" y="26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2358390" y="67300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30148"/>
                  </a:lnTo>
                  <a:lnTo>
                    <a:pt x="30480" y="2700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2386330" y="6726839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491"/>
                  </a:lnTo>
                  <a:lnTo>
                    <a:pt x="31750" y="272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2415540" y="6723756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563"/>
                  </a:lnTo>
                  <a:lnTo>
                    <a:pt x="30480" y="2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2443480" y="672067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766"/>
                  </a:lnTo>
                  <a:lnTo>
                    <a:pt x="30480" y="2762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2471420" y="6717450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1109"/>
                  </a:lnTo>
                  <a:lnTo>
                    <a:pt x="31750" y="2783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2500630" y="6714367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181"/>
                  </a:lnTo>
                  <a:lnTo>
                    <a:pt x="30480" y="28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2528570" y="67112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383"/>
                  </a:lnTo>
                  <a:lnTo>
                    <a:pt x="30480" y="282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2556510" y="67080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726"/>
                  </a:lnTo>
                  <a:lnTo>
                    <a:pt x="31750" y="284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2585720" y="6704979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1798"/>
                  </a:lnTo>
                  <a:lnTo>
                    <a:pt x="30480" y="286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2613660" y="67018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79" y="0"/>
                  </a:moveTo>
                  <a:lnTo>
                    <a:pt x="0" y="3363"/>
                  </a:lnTo>
                  <a:lnTo>
                    <a:pt x="0" y="32001"/>
                  </a:lnTo>
                  <a:lnTo>
                    <a:pt x="30479" y="288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2641600" y="669881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2204"/>
                  </a:lnTo>
                  <a:lnTo>
                    <a:pt x="30480" y="290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2669540" y="6695590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47"/>
                  </a:lnTo>
                  <a:lnTo>
                    <a:pt x="31750" y="292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2698750" y="669250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80" h="33020">
                  <a:moveTo>
                    <a:pt x="30480" y="0"/>
                  </a:moveTo>
                  <a:lnTo>
                    <a:pt x="0" y="3363"/>
                  </a:lnTo>
                  <a:lnTo>
                    <a:pt x="0" y="32619"/>
                  </a:lnTo>
                  <a:lnTo>
                    <a:pt x="30480" y="294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2726690" y="668928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962"/>
                  </a:lnTo>
                  <a:lnTo>
                    <a:pt x="31750" y="296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2755900" y="6686202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034"/>
                  </a:lnTo>
                  <a:lnTo>
                    <a:pt x="30480" y="298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2783840" y="6683119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300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2811780" y="6679896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580"/>
                  </a:lnTo>
                  <a:lnTo>
                    <a:pt x="31750" y="303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2840990" y="6676813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651"/>
                  </a:lnTo>
                  <a:lnTo>
                    <a:pt x="30480" y="305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2868930" y="6673730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3854"/>
                  </a:lnTo>
                  <a:lnTo>
                    <a:pt x="30480" y="3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2896870" y="667064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4057"/>
                  </a:lnTo>
                  <a:lnTo>
                    <a:pt x="30480" y="309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2924810" y="6667424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400"/>
                  </a:lnTo>
                  <a:lnTo>
                    <a:pt x="31750" y="311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2954020" y="6664342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80" y="0"/>
                  </a:moveTo>
                  <a:lnTo>
                    <a:pt x="0" y="3363"/>
                  </a:lnTo>
                  <a:lnTo>
                    <a:pt x="0" y="34472"/>
                  </a:lnTo>
                  <a:lnTo>
                    <a:pt x="30480" y="313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2981960" y="6661259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79" y="0"/>
                  </a:moveTo>
                  <a:lnTo>
                    <a:pt x="0" y="3363"/>
                  </a:lnTo>
                  <a:lnTo>
                    <a:pt x="0" y="34675"/>
                  </a:lnTo>
                  <a:lnTo>
                    <a:pt x="30479" y="315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3009900" y="6658036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018"/>
                  </a:lnTo>
                  <a:lnTo>
                    <a:pt x="31750" y="317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3039110" y="6654953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79" y="0"/>
                  </a:moveTo>
                  <a:lnTo>
                    <a:pt x="0" y="3363"/>
                  </a:lnTo>
                  <a:lnTo>
                    <a:pt x="0" y="35090"/>
                  </a:lnTo>
                  <a:lnTo>
                    <a:pt x="30479" y="319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3067050" y="6651870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80" y="0"/>
                  </a:moveTo>
                  <a:lnTo>
                    <a:pt x="0" y="3363"/>
                  </a:lnTo>
                  <a:lnTo>
                    <a:pt x="0" y="35293"/>
                  </a:lnTo>
                  <a:lnTo>
                    <a:pt x="30480" y="321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3094989" y="6648647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636"/>
                  </a:lnTo>
                  <a:lnTo>
                    <a:pt x="31750" y="323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3124200" y="6645564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707"/>
                  </a:lnTo>
                  <a:lnTo>
                    <a:pt x="30480" y="325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3152139" y="6642481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10"/>
                  </a:lnTo>
                  <a:lnTo>
                    <a:pt x="30480" y="327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3180080" y="6639258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29">
                  <a:moveTo>
                    <a:pt x="31750" y="0"/>
                  </a:moveTo>
                  <a:lnTo>
                    <a:pt x="0" y="3503"/>
                  </a:lnTo>
                  <a:lnTo>
                    <a:pt x="0" y="36253"/>
                  </a:lnTo>
                  <a:lnTo>
                    <a:pt x="3809" y="35861"/>
                  </a:lnTo>
                  <a:lnTo>
                    <a:pt x="31750" y="3258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3209289" y="6636176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66"/>
                  </a:lnTo>
                  <a:lnTo>
                    <a:pt x="30480" y="323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3237230" y="6633093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79" h="36195">
                  <a:moveTo>
                    <a:pt x="30480" y="0"/>
                  </a:moveTo>
                  <a:lnTo>
                    <a:pt x="0" y="3363"/>
                  </a:lnTo>
                  <a:lnTo>
                    <a:pt x="0" y="35773"/>
                  </a:lnTo>
                  <a:lnTo>
                    <a:pt x="30480" y="322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3265170" y="6629870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721"/>
                  </a:lnTo>
                  <a:lnTo>
                    <a:pt x="31750" y="3199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3294380" y="6626787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80" y="0"/>
                  </a:moveTo>
                  <a:lnTo>
                    <a:pt x="0" y="3363"/>
                  </a:lnTo>
                  <a:lnTo>
                    <a:pt x="0" y="35380"/>
                  </a:lnTo>
                  <a:lnTo>
                    <a:pt x="30480" y="31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3322320" y="6623704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79" y="0"/>
                  </a:moveTo>
                  <a:lnTo>
                    <a:pt x="0" y="3363"/>
                  </a:lnTo>
                  <a:lnTo>
                    <a:pt x="0" y="35187"/>
                  </a:lnTo>
                  <a:lnTo>
                    <a:pt x="30479" y="316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3350260" y="6620481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135"/>
                  </a:lnTo>
                  <a:lnTo>
                    <a:pt x="31750" y="314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3379470" y="6617398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794"/>
                  </a:lnTo>
                  <a:lnTo>
                    <a:pt x="30479" y="31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3407410" y="661431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601"/>
                  </a:lnTo>
                  <a:lnTo>
                    <a:pt x="30479" y="3102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3435350" y="6611233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409"/>
                  </a:lnTo>
                  <a:lnTo>
                    <a:pt x="30479" y="3083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3463289" y="6608010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357"/>
                  </a:lnTo>
                  <a:lnTo>
                    <a:pt x="31750" y="306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3492500" y="660492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79" y="0"/>
                  </a:moveTo>
                  <a:lnTo>
                    <a:pt x="0" y="3363"/>
                  </a:lnTo>
                  <a:lnTo>
                    <a:pt x="0" y="34015"/>
                  </a:lnTo>
                  <a:lnTo>
                    <a:pt x="30479" y="304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3520439" y="6601844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80" y="0"/>
                  </a:moveTo>
                  <a:lnTo>
                    <a:pt x="0" y="3363"/>
                  </a:lnTo>
                  <a:lnTo>
                    <a:pt x="0" y="33823"/>
                  </a:lnTo>
                  <a:lnTo>
                    <a:pt x="30480" y="302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3548380" y="6598621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90">
                  <a:moveTo>
                    <a:pt x="31750" y="0"/>
                  </a:moveTo>
                  <a:lnTo>
                    <a:pt x="0" y="3503"/>
                  </a:lnTo>
                  <a:lnTo>
                    <a:pt x="0" y="33771"/>
                  </a:lnTo>
                  <a:lnTo>
                    <a:pt x="31750" y="3004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3577589" y="6595538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429"/>
                  </a:lnTo>
                  <a:lnTo>
                    <a:pt x="30480" y="298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3605530" y="6592455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296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3633470" y="6589232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185"/>
                  </a:lnTo>
                  <a:lnTo>
                    <a:pt x="31750" y="294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3662680" y="6586150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80" y="0"/>
                  </a:moveTo>
                  <a:lnTo>
                    <a:pt x="0" y="3363"/>
                  </a:lnTo>
                  <a:lnTo>
                    <a:pt x="0" y="32843"/>
                  </a:lnTo>
                  <a:lnTo>
                    <a:pt x="30480" y="292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3690620" y="658306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3363"/>
                  </a:lnTo>
                  <a:lnTo>
                    <a:pt x="0" y="32651"/>
                  </a:lnTo>
                  <a:lnTo>
                    <a:pt x="30479" y="290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3718560" y="657984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99"/>
                  </a:lnTo>
                  <a:lnTo>
                    <a:pt x="31750" y="2887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3747770" y="657368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59">
                  <a:moveTo>
                    <a:pt x="58420" y="0"/>
                  </a:moveTo>
                  <a:lnTo>
                    <a:pt x="30480" y="3086"/>
                  </a:lnTo>
                  <a:lnTo>
                    <a:pt x="27940" y="3365"/>
                  </a:lnTo>
                  <a:lnTo>
                    <a:pt x="0" y="6451"/>
                  </a:lnTo>
                  <a:lnTo>
                    <a:pt x="0" y="35344"/>
                  </a:lnTo>
                  <a:lnTo>
                    <a:pt x="27940" y="32067"/>
                  </a:lnTo>
                  <a:lnTo>
                    <a:pt x="58420" y="28486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3803650" y="6570455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750" y="0"/>
                  </a:moveTo>
                  <a:lnTo>
                    <a:pt x="0" y="3503"/>
                  </a:lnTo>
                  <a:lnTo>
                    <a:pt x="0" y="32012"/>
                  </a:lnTo>
                  <a:lnTo>
                    <a:pt x="31750" y="282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3832860" y="6567372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671"/>
                  </a:lnTo>
                  <a:lnTo>
                    <a:pt x="30479" y="28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3860800" y="656429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479"/>
                  </a:lnTo>
                  <a:lnTo>
                    <a:pt x="30479" y="27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3888739" y="65610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426"/>
                  </a:lnTo>
                  <a:lnTo>
                    <a:pt x="31750" y="277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3917950" y="6557984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79" y="0"/>
                  </a:moveTo>
                  <a:lnTo>
                    <a:pt x="0" y="3363"/>
                  </a:lnTo>
                  <a:lnTo>
                    <a:pt x="0" y="31085"/>
                  </a:lnTo>
                  <a:lnTo>
                    <a:pt x="30479" y="27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3945889" y="6554901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893"/>
                  </a:lnTo>
                  <a:lnTo>
                    <a:pt x="30480" y="273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3973830" y="655167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840"/>
                  </a:lnTo>
                  <a:lnTo>
                    <a:pt x="31750" y="2711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4003039" y="6548595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499"/>
                  </a:lnTo>
                  <a:lnTo>
                    <a:pt x="30480" y="269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4030980" y="654551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3363"/>
                  </a:lnTo>
                  <a:lnTo>
                    <a:pt x="0" y="30307"/>
                  </a:lnTo>
                  <a:lnTo>
                    <a:pt x="30480" y="267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4058920" y="6542429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3363"/>
                  </a:lnTo>
                  <a:lnTo>
                    <a:pt x="0" y="30114"/>
                  </a:lnTo>
                  <a:lnTo>
                    <a:pt x="30479" y="265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4086860" y="6539207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30062"/>
                  </a:lnTo>
                  <a:lnTo>
                    <a:pt x="31750" y="263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4116070" y="653612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721"/>
                  </a:lnTo>
                  <a:lnTo>
                    <a:pt x="30479" y="261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4144010" y="653304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528"/>
                  </a:lnTo>
                  <a:lnTo>
                    <a:pt x="30479" y="2595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4171950" y="6529818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476"/>
                  </a:lnTo>
                  <a:lnTo>
                    <a:pt x="31750" y="257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4201160" y="6526735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9135"/>
                  </a:lnTo>
                  <a:lnTo>
                    <a:pt x="30479" y="255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4229100" y="6523512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9082"/>
                  </a:lnTo>
                  <a:lnTo>
                    <a:pt x="31750" y="253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4258310" y="652042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8741"/>
                  </a:lnTo>
                  <a:lnTo>
                    <a:pt x="30479" y="2516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4286250" y="6517346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3363"/>
                  </a:lnTo>
                  <a:lnTo>
                    <a:pt x="0" y="28549"/>
                  </a:lnTo>
                  <a:lnTo>
                    <a:pt x="30479" y="2497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4314189" y="6514264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8356"/>
                  </a:lnTo>
                  <a:lnTo>
                    <a:pt x="30480" y="2478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4342130" y="6511041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304"/>
                  </a:lnTo>
                  <a:lnTo>
                    <a:pt x="31750" y="2458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4371339" y="650795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7963"/>
                  </a:lnTo>
                  <a:lnTo>
                    <a:pt x="30480" y="243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4399280" y="6504875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770"/>
                  </a:lnTo>
                  <a:lnTo>
                    <a:pt x="30480" y="2419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4427220" y="6501652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31750" y="0"/>
                  </a:moveTo>
                  <a:lnTo>
                    <a:pt x="0" y="3503"/>
                  </a:lnTo>
                  <a:lnTo>
                    <a:pt x="0" y="27718"/>
                  </a:lnTo>
                  <a:lnTo>
                    <a:pt x="31750" y="2399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4456430" y="649856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376"/>
                  </a:lnTo>
                  <a:lnTo>
                    <a:pt x="30480" y="23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4484369" y="64954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7184"/>
                  </a:lnTo>
                  <a:lnTo>
                    <a:pt x="30479" y="23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4512310" y="6492263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132"/>
                  </a:lnTo>
                  <a:lnTo>
                    <a:pt x="31750" y="2341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4541519" y="648918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6790"/>
                  </a:lnTo>
                  <a:lnTo>
                    <a:pt x="30479" y="2321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6" name="object 2316"/>
          <p:cNvGrpSpPr/>
          <p:nvPr/>
        </p:nvGrpSpPr>
        <p:grpSpPr>
          <a:xfrm>
            <a:off x="4569459" y="6450556"/>
            <a:ext cx="342900" cy="62230"/>
            <a:chOff x="4569459" y="6450556"/>
            <a:chExt cx="342900" cy="62230"/>
          </a:xfrm>
        </p:grpSpPr>
        <p:sp>
          <p:nvSpPr>
            <p:cNvPr id="2317" name="object 2317"/>
            <p:cNvSpPr/>
            <p:nvPr/>
          </p:nvSpPr>
          <p:spPr>
            <a:xfrm>
              <a:off x="4569459" y="6486098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598"/>
                  </a:lnTo>
                  <a:lnTo>
                    <a:pt x="30479" y="230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4597399" y="648287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46"/>
                  </a:lnTo>
                  <a:lnTo>
                    <a:pt x="31750" y="2282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4626609" y="6479792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204"/>
                  </a:lnTo>
                  <a:lnTo>
                    <a:pt x="30479" y="226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4654549" y="647670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4">
                  <a:moveTo>
                    <a:pt x="30479" y="0"/>
                  </a:moveTo>
                  <a:lnTo>
                    <a:pt x="0" y="3363"/>
                  </a:lnTo>
                  <a:lnTo>
                    <a:pt x="0" y="26012"/>
                  </a:lnTo>
                  <a:lnTo>
                    <a:pt x="30479" y="2243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4682489" y="6473626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820"/>
                  </a:lnTo>
                  <a:lnTo>
                    <a:pt x="30480" y="2224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4710429" y="6470403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3503"/>
                  </a:lnTo>
                  <a:lnTo>
                    <a:pt x="0" y="25767"/>
                  </a:lnTo>
                  <a:lnTo>
                    <a:pt x="31750" y="220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4739639" y="6467320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426"/>
                  </a:lnTo>
                  <a:lnTo>
                    <a:pt x="30480" y="218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4767579" y="6464097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74"/>
                  </a:lnTo>
                  <a:lnTo>
                    <a:pt x="8890" y="24332"/>
                  </a:lnTo>
                  <a:lnTo>
                    <a:pt x="31750" y="212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4796789" y="646101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80" y="0"/>
                  </a:moveTo>
                  <a:lnTo>
                    <a:pt x="0" y="3363"/>
                  </a:lnTo>
                  <a:lnTo>
                    <a:pt x="0" y="24655"/>
                  </a:lnTo>
                  <a:lnTo>
                    <a:pt x="30480" y="205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4824729" y="645793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80" y="0"/>
                  </a:moveTo>
                  <a:lnTo>
                    <a:pt x="0" y="3363"/>
                  </a:lnTo>
                  <a:lnTo>
                    <a:pt x="0" y="23943"/>
                  </a:lnTo>
                  <a:lnTo>
                    <a:pt x="30480" y="19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4852669" y="6454690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79" h="23495">
                  <a:moveTo>
                    <a:pt x="30479" y="0"/>
                  </a:moveTo>
                  <a:lnTo>
                    <a:pt x="25400" y="719"/>
                  </a:lnTo>
                  <a:lnTo>
                    <a:pt x="0" y="3521"/>
                  </a:lnTo>
                  <a:lnTo>
                    <a:pt x="0" y="23390"/>
                  </a:lnTo>
                  <a:lnTo>
                    <a:pt x="30479" y="192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4880609" y="6450556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4493"/>
                  </a:lnTo>
                  <a:lnTo>
                    <a:pt x="0" y="23729"/>
                  </a:lnTo>
                  <a:lnTo>
                    <a:pt x="31750" y="1941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9" name="object 2329"/>
          <p:cNvGrpSpPr/>
          <p:nvPr/>
        </p:nvGrpSpPr>
        <p:grpSpPr>
          <a:xfrm>
            <a:off x="4909820" y="6442647"/>
            <a:ext cx="58419" cy="27940"/>
            <a:chOff x="4909820" y="6442647"/>
            <a:chExt cx="58419" cy="27940"/>
          </a:xfrm>
        </p:grpSpPr>
        <p:sp>
          <p:nvSpPr>
            <p:cNvPr id="2330" name="object 2330"/>
            <p:cNvSpPr/>
            <p:nvPr/>
          </p:nvSpPr>
          <p:spPr>
            <a:xfrm>
              <a:off x="4909820" y="644660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717"/>
                  </a:lnTo>
                  <a:lnTo>
                    <a:pt x="30479" y="1957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4937760" y="6442647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877"/>
                  </a:lnTo>
                  <a:lnTo>
                    <a:pt x="30479" y="197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2" name="object 2332"/>
          <p:cNvGrpSpPr/>
          <p:nvPr/>
        </p:nvGrpSpPr>
        <p:grpSpPr>
          <a:xfrm>
            <a:off x="4965700" y="6390339"/>
            <a:ext cx="372110" cy="72390"/>
            <a:chOff x="4965700" y="6390339"/>
            <a:chExt cx="372110" cy="72390"/>
          </a:xfrm>
        </p:grpSpPr>
        <p:sp>
          <p:nvSpPr>
            <p:cNvPr id="2333" name="object 2333"/>
            <p:cNvSpPr/>
            <p:nvPr/>
          </p:nvSpPr>
          <p:spPr>
            <a:xfrm>
              <a:off x="4965700" y="6438513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217"/>
                  </a:lnTo>
                  <a:lnTo>
                    <a:pt x="31750" y="199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4994909" y="6434558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204"/>
                  </a:lnTo>
                  <a:lnTo>
                    <a:pt x="30479" y="2006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5022850" y="643060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364"/>
                  </a:lnTo>
                  <a:lnTo>
                    <a:pt x="30479" y="202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5050789" y="642646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704"/>
                  </a:lnTo>
                  <a:lnTo>
                    <a:pt x="31750" y="2039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5080000" y="6422514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692"/>
                  </a:lnTo>
                  <a:lnTo>
                    <a:pt x="30479" y="205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5107939" y="6418560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4852"/>
                  </a:lnTo>
                  <a:lnTo>
                    <a:pt x="30480" y="2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5135879" y="6414426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4493"/>
                  </a:lnTo>
                  <a:lnTo>
                    <a:pt x="0" y="25191"/>
                  </a:lnTo>
                  <a:lnTo>
                    <a:pt x="31750" y="2087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5165089" y="6410471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179"/>
                  </a:lnTo>
                  <a:lnTo>
                    <a:pt x="30480" y="21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5193029" y="6406516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339"/>
                  </a:lnTo>
                  <a:lnTo>
                    <a:pt x="30480" y="21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5220970" y="640238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4493"/>
                  </a:lnTo>
                  <a:lnTo>
                    <a:pt x="0" y="25679"/>
                  </a:lnTo>
                  <a:lnTo>
                    <a:pt x="31750" y="2136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5250179" y="6398427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4314"/>
                  </a:lnTo>
                  <a:lnTo>
                    <a:pt x="0" y="25666"/>
                  </a:lnTo>
                  <a:lnTo>
                    <a:pt x="30480" y="215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5278120" y="6394473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79" y="0"/>
                  </a:moveTo>
                  <a:lnTo>
                    <a:pt x="0" y="4314"/>
                  </a:lnTo>
                  <a:lnTo>
                    <a:pt x="0" y="25826"/>
                  </a:lnTo>
                  <a:lnTo>
                    <a:pt x="30479" y="2168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5306059" y="6390339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166"/>
                  </a:lnTo>
                  <a:lnTo>
                    <a:pt x="31750" y="218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46" name="object 2346"/>
          <p:cNvGrpSpPr/>
          <p:nvPr/>
        </p:nvGrpSpPr>
        <p:grpSpPr>
          <a:xfrm>
            <a:off x="5335270" y="6221729"/>
            <a:ext cx="1217930" cy="191135"/>
            <a:chOff x="5335270" y="6221729"/>
            <a:chExt cx="1217930" cy="191135"/>
          </a:xfrm>
        </p:grpSpPr>
        <p:sp>
          <p:nvSpPr>
            <p:cNvPr id="2347" name="object 2347"/>
            <p:cNvSpPr/>
            <p:nvPr/>
          </p:nvSpPr>
          <p:spPr>
            <a:xfrm>
              <a:off x="5335270" y="6386384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154"/>
                  </a:lnTo>
                  <a:lnTo>
                    <a:pt x="30479" y="220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5363210" y="6382429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314"/>
                  </a:lnTo>
                  <a:lnTo>
                    <a:pt x="30479" y="221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5391150" y="637829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653"/>
                  </a:lnTo>
                  <a:lnTo>
                    <a:pt x="31750" y="2234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5420360" y="6374340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641"/>
                  </a:lnTo>
                  <a:lnTo>
                    <a:pt x="30479" y="2250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5448300" y="63703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4314"/>
                  </a:lnTo>
                  <a:lnTo>
                    <a:pt x="0" y="26801"/>
                  </a:lnTo>
                  <a:lnTo>
                    <a:pt x="30479" y="2266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5476240" y="636643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6961"/>
                  </a:lnTo>
                  <a:lnTo>
                    <a:pt x="30480" y="228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5504180" y="6362297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4493"/>
                  </a:lnTo>
                  <a:lnTo>
                    <a:pt x="0" y="27301"/>
                  </a:lnTo>
                  <a:lnTo>
                    <a:pt x="31750" y="229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5533390" y="635834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7288"/>
                  </a:lnTo>
                  <a:lnTo>
                    <a:pt x="30480" y="231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5561330" y="6354388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448"/>
                  </a:lnTo>
                  <a:lnTo>
                    <a:pt x="30480" y="2330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5589270" y="6350253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39">
                  <a:moveTo>
                    <a:pt x="31750" y="0"/>
                  </a:moveTo>
                  <a:lnTo>
                    <a:pt x="0" y="4493"/>
                  </a:lnTo>
                  <a:lnTo>
                    <a:pt x="0" y="27788"/>
                  </a:lnTo>
                  <a:lnTo>
                    <a:pt x="31750" y="2347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5618480" y="63462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776"/>
                  </a:lnTo>
                  <a:lnTo>
                    <a:pt x="30480" y="236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5646420" y="6342165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4493"/>
                  </a:lnTo>
                  <a:lnTo>
                    <a:pt x="0" y="28115"/>
                  </a:lnTo>
                  <a:lnTo>
                    <a:pt x="31750" y="2380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5675630" y="6338210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4314"/>
                  </a:lnTo>
                  <a:lnTo>
                    <a:pt x="0" y="28103"/>
                  </a:lnTo>
                  <a:lnTo>
                    <a:pt x="30480" y="2396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5703570" y="6334255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263"/>
                  </a:lnTo>
                  <a:lnTo>
                    <a:pt x="30479" y="241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5731510" y="633030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423"/>
                  </a:lnTo>
                  <a:lnTo>
                    <a:pt x="30479" y="242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5759450" y="6326166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10">
                  <a:moveTo>
                    <a:pt x="31750" y="0"/>
                  </a:moveTo>
                  <a:lnTo>
                    <a:pt x="0" y="4493"/>
                  </a:lnTo>
                  <a:lnTo>
                    <a:pt x="0" y="28763"/>
                  </a:lnTo>
                  <a:lnTo>
                    <a:pt x="31750" y="2445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5788660" y="632221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750"/>
                  </a:lnTo>
                  <a:lnTo>
                    <a:pt x="30479" y="24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5816600" y="6318257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910"/>
                  </a:lnTo>
                  <a:lnTo>
                    <a:pt x="30479" y="24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5844540" y="6314123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250"/>
                  </a:lnTo>
                  <a:lnTo>
                    <a:pt x="31750" y="249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5873750" y="6310168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4314"/>
                  </a:lnTo>
                  <a:lnTo>
                    <a:pt x="0" y="29238"/>
                  </a:lnTo>
                  <a:lnTo>
                    <a:pt x="30479" y="25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5901690" y="630621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398"/>
                  </a:lnTo>
                  <a:lnTo>
                    <a:pt x="30480" y="2525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5929630" y="6302079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737"/>
                  </a:lnTo>
                  <a:lnTo>
                    <a:pt x="31750" y="254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5958840" y="6298125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725"/>
                  </a:lnTo>
                  <a:lnTo>
                    <a:pt x="30480" y="2558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5986780" y="629417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29885"/>
                  </a:lnTo>
                  <a:lnTo>
                    <a:pt x="30480" y="257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6014720" y="6290036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4493"/>
                  </a:lnTo>
                  <a:lnTo>
                    <a:pt x="0" y="30225"/>
                  </a:lnTo>
                  <a:lnTo>
                    <a:pt x="31750" y="259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6043930" y="628608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30212"/>
                  </a:lnTo>
                  <a:lnTo>
                    <a:pt x="30480" y="260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6071870" y="628212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4314"/>
                  </a:lnTo>
                  <a:lnTo>
                    <a:pt x="0" y="30372"/>
                  </a:lnTo>
                  <a:lnTo>
                    <a:pt x="30479" y="262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6099810" y="6278172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532"/>
                  </a:lnTo>
                  <a:lnTo>
                    <a:pt x="30479" y="263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6127750" y="627403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31750" y="0"/>
                  </a:moveTo>
                  <a:lnTo>
                    <a:pt x="0" y="4493"/>
                  </a:lnTo>
                  <a:lnTo>
                    <a:pt x="0" y="30872"/>
                  </a:lnTo>
                  <a:lnTo>
                    <a:pt x="31750" y="265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6156960" y="627008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860"/>
                  </a:lnTo>
                  <a:lnTo>
                    <a:pt x="30479" y="2672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6184900" y="626594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4493"/>
                  </a:lnTo>
                  <a:lnTo>
                    <a:pt x="0" y="31199"/>
                  </a:lnTo>
                  <a:lnTo>
                    <a:pt x="31750" y="2688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6214110" y="6261994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187"/>
                  </a:lnTo>
                  <a:lnTo>
                    <a:pt x="30479" y="270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6242050" y="625804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347"/>
                  </a:lnTo>
                  <a:lnTo>
                    <a:pt x="30479" y="2720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6269990" y="62540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80" y="0"/>
                  </a:moveTo>
                  <a:lnTo>
                    <a:pt x="0" y="4314"/>
                  </a:lnTo>
                  <a:lnTo>
                    <a:pt x="0" y="31507"/>
                  </a:lnTo>
                  <a:lnTo>
                    <a:pt x="30480" y="273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6297930" y="6249951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1847"/>
                  </a:lnTo>
                  <a:lnTo>
                    <a:pt x="31750" y="275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6327140" y="62459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834"/>
                  </a:lnTo>
                  <a:lnTo>
                    <a:pt x="30480" y="276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6355080" y="6242042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994"/>
                  </a:lnTo>
                  <a:lnTo>
                    <a:pt x="30480" y="278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6383020" y="623790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2334"/>
                  </a:lnTo>
                  <a:lnTo>
                    <a:pt x="31750" y="2802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6412230" y="623395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2322"/>
                  </a:lnTo>
                  <a:lnTo>
                    <a:pt x="30480" y="2818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6440170" y="6229998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482"/>
                  </a:lnTo>
                  <a:lnTo>
                    <a:pt x="30479" y="283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6468110" y="622586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4493"/>
                  </a:lnTo>
                  <a:lnTo>
                    <a:pt x="0" y="32821"/>
                  </a:lnTo>
                  <a:lnTo>
                    <a:pt x="31750" y="285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6497320" y="6221909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809"/>
                  </a:lnTo>
                  <a:lnTo>
                    <a:pt x="30479" y="286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6525260" y="6221729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3810" y="0"/>
                  </a:moveTo>
                  <a:lnTo>
                    <a:pt x="0" y="539"/>
                  </a:lnTo>
                  <a:lnTo>
                    <a:pt x="0" y="29194"/>
                  </a:lnTo>
                  <a:lnTo>
                    <a:pt x="27940" y="254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90" name="object 2390"/>
          <p:cNvGrpSpPr/>
          <p:nvPr/>
        </p:nvGrpSpPr>
        <p:grpSpPr>
          <a:xfrm>
            <a:off x="516890" y="6481254"/>
            <a:ext cx="1482090" cy="377190"/>
            <a:chOff x="516890" y="6481254"/>
            <a:chExt cx="1482090" cy="377190"/>
          </a:xfrm>
        </p:grpSpPr>
        <p:sp>
          <p:nvSpPr>
            <p:cNvPr id="2391" name="object 2391"/>
            <p:cNvSpPr/>
            <p:nvPr/>
          </p:nvSpPr>
          <p:spPr>
            <a:xfrm>
              <a:off x="5168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10159" y="0"/>
                  </a:moveTo>
                  <a:lnTo>
                    <a:pt x="0" y="2488"/>
                  </a:lnTo>
                  <a:lnTo>
                    <a:pt x="10159" y="24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5257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5384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5511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5638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5753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5880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6007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6121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624840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636270" y="682533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648970" y="6822223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6616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6731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6858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6985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7112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7226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7353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7467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7594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7721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783590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796290" y="67861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8089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8204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8331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8458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8572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69" y="2078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8699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69" y="2087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8826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8940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69" y="210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9067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69" y="211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9194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930909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943609" y="675036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956309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9677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9804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9931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10045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10172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10287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69" y="219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10414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69" y="219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10541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10668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10782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69" y="2223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1090930" y="671427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1103630" y="671116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1115059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1127759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11391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11518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11645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11760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11887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12014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12141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12255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69" y="232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1238250" y="667818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1249680" y="667507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69" y="2335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1262380" y="667196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69" y="234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12750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1286509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1299209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1311909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13233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13360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13487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13601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69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13728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1385570" y="6642099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13970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1269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69" y="230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14097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69" y="229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14224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1433829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69" y="229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1446529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1459229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1470659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1483359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1496059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15074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15201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15328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1544320" y="6599252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15570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1569720" y="659279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15811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69" y="224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1593850" y="65863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16065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1630679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1642109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69" y="222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1654809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69" y="222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1667509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16789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70" y="2217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16916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70" y="221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17043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17170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17284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69" y="2203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17411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17526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69" y="219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17653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69" y="219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1778000" y="6537022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1789429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69" y="2185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1802129" y="653022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69" y="218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1814829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1826259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69" y="217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1838959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69" y="2170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1851659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18630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70" y="216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18757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70" y="2159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18884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18999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69" y="2152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19126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69" y="214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19253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19367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69" y="2141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19494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19621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1973579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69" y="2130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1986279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11" name="object 2511"/>
          <p:cNvGrpSpPr/>
          <p:nvPr/>
        </p:nvGrpSpPr>
        <p:grpSpPr>
          <a:xfrm>
            <a:off x="1998979" y="6431984"/>
            <a:ext cx="172720" cy="71120"/>
            <a:chOff x="1998979" y="6431984"/>
            <a:chExt cx="172720" cy="71120"/>
          </a:xfrm>
        </p:grpSpPr>
        <p:sp>
          <p:nvSpPr>
            <p:cNvPr id="2512" name="object 2512"/>
            <p:cNvSpPr/>
            <p:nvPr/>
          </p:nvSpPr>
          <p:spPr>
            <a:xfrm>
              <a:off x="1998979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2010409" y="6474453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69" y="211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2023109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69" y="211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2035809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2047239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10" y="23838"/>
                  </a:lnTo>
                  <a:lnTo>
                    <a:pt x="13970" y="2064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2059939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2072639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2084069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11430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69" y="1904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2096769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21094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21208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69" y="1879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2133599" y="643979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21450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69" y="1863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21577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69" y="1855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26" name="object 2526"/>
          <p:cNvGrpSpPr/>
          <p:nvPr/>
        </p:nvGrpSpPr>
        <p:grpSpPr>
          <a:xfrm>
            <a:off x="2170429" y="6221729"/>
            <a:ext cx="648970" cy="229235"/>
            <a:chOff x="2170429" y="6221729"/>
            <a:chExt cx="648970" cy="229235"/>
          </a:xfrm>
        </p:grpSpPr>
        <p:sp>
          <p:nvSpPr>
            <p:cNvPr id="2527" name="object 2527"/>
            <p:cNvSpPr/>
            <p:nvPr/>
          </p:nvSpPr>
          <p:spPr>
            <a:xfrm>
              <a:off x="21704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21831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21945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69" y="183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22072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22199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22313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70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70" y="180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22440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22555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69" y="1790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22682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69" y="178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22809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22923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69" y="1766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23050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69" y="1757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23177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23291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69" y="174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2341879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69" y="173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23545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2366009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69" y="171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23787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69" y="170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23914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24028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70" y="169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24155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70" y="16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24282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24396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69" y="166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24523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40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24650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24764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69" y="1787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24891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69" y="183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25018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25133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69" y="191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25260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69" y="1953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25387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25501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3969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69" y="203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25628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25755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25869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5">
                  <a:moveTo>
                    <a:pt x="13970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70" y="2158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25996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26123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2623819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69" y="2282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26365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26479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69" y="2363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26606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69" y="2406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26733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26860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26974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69" h="29845">
                  <a:moveTo>
                    <a:pt x="13969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69" y="253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27101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27228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27343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69" h="31114">
                  <a:moveTo>
                    <a:pt x="13969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69" y="265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27470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27584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69" h="31750">
                  <a:moveTo>
                    <a:pt x="13970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70" y="2735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27711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69" h="32385">
                  <a:moveTo>
                    <a:pt x="13970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70" y="2777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27838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2795269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69" h="33020">
                  <a:moveTo>
                    <a:pt x="13969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69" y="285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2807969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30" h="29210">
                  <a:moveTo>
                    <a:pt x="1269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30" y="2540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80" name="object 2580"/>
          <p:cNvGrpSpPr/>
          <p:nvPr/>
        </p:nvGrpSpPr>
        <p:grpSpPr>
          <a:xfrm>
            <a:off x="4953000" y="6487221"/>
            <a:ext cx="1408430" cy="370840"/>
            <a:chOff x="4953000" y="6487221"/>
            <a:chExt cx="1408430" cy="370840"/>
          </a:xfrm>
        </p:grpSpPr>
        <p:sp>
          <p:nvSpPr>
            <p:cNvPr id="2581" name="object 2581"/>
            <p:cNvSpPr/>
            <p:nvPr/>
          </p:nvSpPr>
          <p:spPr>
            <a:xfrm>
              <a:off x="4953000" y="685705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810" y="0"/>
                  </a:moveTo>
                  <a:lnTo>
                    <a:pt x="0" y="949"/>
                  </a:lnTo>
                  <a:lnTo>
                    <a:pt x="3810" y="94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4956810" y="6854202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11429" y="0"/>
                  </a:moveTo>
                  <a:lnTo>
                    <a:pt x="0" y="2847"/>
                  </a:lnTo>
                  <a:lnTo>
                    <a:pt x="0" y="3797"/>
                  </a:lnTo>
                  <a:lnTo>
                    <a:pt x="11429" y="3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4966970" y="6851671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11429" y="0"/>
                  </a:moveTo>
                  <a:lnTo>
                    <a:pt x="0" y="2847"/>
                  </a:lnTo>
                  <a:lnTo>
                    <a:pt x="0" y="6328"/>
                  </a:lnTo>
                  <a:lnTo>
                    <a:pt x="11429" y="63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4977129" y="684914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430" y="0"/>
                  </a:moveTo>
                  <a:lnTo>
                    <a:pt x="0" y="2847"/>
                  </a:lnTo>
                  <a:lnTo>
                    <a:pt x="0" y="8859"/>
                  </a:lnTo>
                  <a:lnTo>
                    <a:pt x="11430" y="885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4988559" y="6846292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5">
                  <a:moveTo>
                    <a:pt x="11429" y="0"/>
                  </a:moveTo>
                  <a:lnTo>
                    <a:pt x="0" y="2847"/>
                  </a:lnTo>
                  <a:lnTo>
                    <a:pt x="0" y="11707"/>
                  </a:lnTo>
                  <a:lnTo>
                    <a:pt x="11429" y="117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4998719" y="6843760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1429" y="0"/>
                  </a:moveTo>
                  <a:lnTo>
                    <a:pt x="0" y="2847"/>
                  </a:lnTo>
                  <a:lnTo>
                    <a:pt x="0" y="14239"/>
                  </a:lnTo>
                  <a:lnTo>
                    <a:pt x="11429" y="1423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5008880" y="684122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11430" y="0"/>
                  </a:moveTo>
                  <a:lnTo>
                    <a:pt x="0" y="2847"/>
                  </a:lnTo>
                  <a:lnTo>
                    <a:pt x="0" y="16770"/>
                  </a:lnTo>
                  <a:lnTo>
                    <a:pt x="11430" y="1677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5020310" y="683838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18"/>
                  </a:lnTo>
                  <a:lnTo>
                    <a:pt x="11429" y="168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5030469" y="683585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69"/>
                  </a:lnTo>
                  <a:lnTo>
                    <a:pt x="11429" y="168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5041900" y="68330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26"/>
                  </a:lnTo>
                  <a:lnTo>
                    <a:pt x="11429" y="16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5052060" y="683047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77"/>
                  </a:lnTo>
                  <a:lnTo>
                    <a:pt x="11429" y="169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5062220" y="682793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28"/>
                  </a:lnTo>
                  <a:lnTo>
                    <a:pt x="11429" y="170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5073650" y="68250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85"/>
                  </a:lnTo>
                  <a:lnTo>
                    <a:pt x="11429" y="170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5083810" y="682256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936"/>
                  </a:lnTo>
                  <a:lnTo>
                    <a:pt x="11429" y="171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5095239" y="6820029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4">
                  <a:moveTo>
                    <a:pt x="10160" y="0"/>
                  </a:moveTo>
                  <a:lnTo>
                    <a:pt x="0" y="2531"/>
                  </a:lnTo>
                  <a:lnTo>
                    <a:pt x="0" y="19677"/>
                  </a:lnTo>
                  <a:lnTo>
                    <a:pt x="10160" y="171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5105400" y="681718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44"/>
                  </a:lnTo>
                  <a:lnTo>
                    <a:pt x="11429" y="172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5115560" y="681464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95"/>
                  </a:lnTo>
                  <a:lnTo>
                    <a:pt x="11429" y="1730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5126989" y="68118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152"/>
                  </a:lnTo>
                  <a:lnTo>
                    <a:pt x="11430" y="173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5137150" y="680927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203"/>
                  </a:lnTo>
                  <a:lnTo>
                    <a:pt x="11429" y="174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5148579" y="6806739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2531"/>
                  </a:lnTo>
                  <a:lnTo>
                    <a:pt x="0" y="19944"/>
                  </a:lnTo>
                  <a:lnTo>
                    <a:pt x="10160" y="17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5158740" y="68038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312"/>
                  </a:lnTo>
                  <a:lnTo>
                    <a:pt x="11430" y="175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5168900" y="680136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362"/>
                  </a:lnTo>
                  <a:lnTo>
                    <a:pt x="11429" y="175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5179059" y="679851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64"/>
                  </a:lnTo>
                  <a:lnTo>
                    <a:pt x="0" y="20730"/>
                  </a:lnTo>
                  <a:lnTo>
                    <a:pt x="12700" y="176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5190490" y="67959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471"/>
                  </a:lnTo>
                  <a:lnTo>
                    <a:pt x="11430" y="17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5200650" y="67934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522"/>
                  </a:lnTo>
                  <a:lnTo>
                    <a:pt x="11429" y="177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5212079" y="679060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579"/>
                  </a:lnTo>
                  <a:lnTo>
                    <a:pt x="11430" y="177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5222240" y="678807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630"/>
                  </a:lnTo>
                  <a:lnTo>
                    <a:pt x="11430" y="178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5232400" y="678522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12700" y="0"/>
                  </a:moveTo>
                  <a:lnTo>
                    <a:pt x="0" y="3164"/>
                  </a:lnTo>
                  <a:lnTo>
                    <a:pt x="0" y="20997"/>
                  </a:lnTo>
                  <a:lnTo>
                    <a:pt x="12700" y="178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5243829" y="678269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38"/>
                  </a:lnTo>
                  <a:lnTo>
                    <a:pt x="11430" y="1794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5253990" y="6780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89"/>
                  </a:lnTo>
                  <a:lnTo>
                    <a:pt x="11430" y="179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5265420" y="6777628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60" h="20954">
                  <a:moveTo>
                    <a:pt x="10159" y="0"/>
                  </a:moveTo>
                  <a:lnTo>
                    <a:pt x="0" y="2531"/>
                  </a:lnTo>
                  <a:lnTo>
                    <a:pt x="0" y="20530"/>
                  </a:lnTo>
                  <a:lnTo>
                    <a:pt x="10159" y="18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5275579" y="67747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897"/>
                  </a:lnTo>
                  <a:lnTo>
                    <a:pt x="11430" y="1810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5285740" y="67722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948"/>
                  </a:lnTo>
                  <a:lnTo>
                    <a:pt x="11430" y="181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5297170" y="676940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005"/>
                  </a:lnTo>
                  <a:lnTo>
                    <a:pt x="11429" y="182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5307329" y="67668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056"/>
                  </a:lnTo>
                  <a:lnTo>
                    <a:pt x="11430" y="182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5317490" y="676433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107"/>
                  </a:lnTo>
                  <a:lnTo>
                    <a:pt x="11430" y="183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5328920" y="67614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164"/>
                  </a:lnTo>
                  <a:lnTo>
                    <a:pt x="11429" y="183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5339079" y="675895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215"/>
                  </a:lnTo>
                  <a:lnTo>
                    <a:pt x="11430" y="1842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5350509" y="675611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273"/>
                  </a:lnTo>
                  <a:lnTo>
                    <a:pt x="11429" y="184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5360669" y="675358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324"/>
                  </a:lnTo>
                  <a:lnTo>
                    <a:pt x="11429" y="185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5370830" y="675104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375"/>
                  </a:lnTo>
                  <a:lnTo>
                    <a:pt x="11430" y="1858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5382259" y="674820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32"/>
                  </a:lnTo>
                  <a:lnTo>
                    <a:pt x="11429" y="1864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5392419" y="67456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83"/>
                  </a:lnTo>
                  <a:lnTo>
                    <a:pt x="11429" y="186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5403850" y="6743138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60" h="21590">
                  <a:moveTo>
                    <a:pt x="10160" y="0"/>
                  </a:moveTo>
                  <a:lnTo>
                    <a:pt x="0" y="2531"/>
                  </a:lnTo>
                  <a:lnTo>
                    <a:pt x="0" y="21224"/>
                  </a:lnTo>
                  <a:lnTo>
                    <a:pt x="10160" y="187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5414009" y="67402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591"/>
                  </a:lnTo>
                  <a:lnTo>
                    <a:pt x="11429" y="188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5424169" y="67377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42"/>
                  </a:lnTo>
                  <a:lnTo>
                    <a:pt x="11429" y="188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5435600" y="673491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99"/>
                  </a:lnTo>
                  <a:lnTo>
                    <a:pt x="11429" y="189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5445759" y="67323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750"/>
                  </a:lnTo>
                  <a:lnTo>
                    <a:pt x="11429" y="1896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5455919" y="67298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01"/>
                  </a:lnTo>
                  <a:lnTo>
                    <a:pt x="11429" y="190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5467350" y="672700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58"/>
                  </a:lnTo>
                  <a:lnTo>
                    <a:pt x="11429" y="190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5477509" y="672446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09"/>
                  </a:lnTo>
                  <a:lnTo>
                    <a:pt x="11429" y="1911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5487669" y="672193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60"/>
                  </a:lnTo>
                  <a:lnTo>
                    <a:pt x="11429" y="191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5499100" y="671908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17"/>
                  </a:lnTo>
                  <a:lnTo>
                    <a:pt x="11429" y="19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5509259" y="67165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68"/>
                  </a:lnTo>
                  <a:lnTo>
                    <a:pt x="11429" y="192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5520690" y="671371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2847"/>
                  </a:lnTo>
                  <a:lnTo>
                    <a:pt x="0" y="22126"/>
                  </a:lnTo>
                  <a:lnTo>
                    <a:pt x="11430" y="1933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5530850" y="67111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177"/>
                  </a:lnTo>
                  <a:lnTo>
                    <a:pt x="11429" y="193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5541009" y="670864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227"/>
                  </a:lnTo>
                  <a:lnTo>
                    <a:pt x="11429" y="194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5552440" y="670580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285"/>
                  </a:lnTo>
                  <a:lnTo>
                    <a:pt x="11430" y="194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5562600" y="67032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36"/>
                  </a:lnTo>
                  <a:lnTo>
                    <a:pt x="11429" y="19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5574030" y="6700737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531"/>
                  </a:lnTo>
                  <a:lnTo>
                    <a:pt x="0" y="22077"/>
                  </a:lnTo>
                  <a:lnTo>
                    <a:pt x="10160" y="19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5584190" y="669788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444"/>
                  </a:lnTo>
                  <a:lnTo>
                    <a:pt x="11430" y="1965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5594350" y="669535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495"/>
                  </a:lnTo>
                  <a:lnTo>
                    <a:pt x="11429" y="197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5605780" y="669251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552"/>
                  </a:lnTo>
                  <a:lnTo>
                    <a:pt x="11430" y="197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5615940" y="668997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03"/>
                  </a:lnTo>
                  <a:lnTo>
                    <a:pt x="11430" y="198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5627369" y="6687447"/>
              <a:ext cx="10160" cy="22860"/>
            </a:xfrm>
            <a:custGeom>
              <a:avLst/>
              <a:gdLst/>
              <a:ahLst/>
              <a:cxnLst/>
              <a:rect l="l" t="t" r="r" b="b"/>
              <a:pathLst>
                <a:path w="10160" h="22859">
                  <a:moveTo>
                    <a:pt x="10159" y="0"/>
                  </a:moveTo>
                  <a:lnTo>
                    <a:pt x="0" y="2531"/>
                  </a:lnTo>
                  <a:lnTo>
                    <a:pt x="0" y="22344"/>
                  </a:lnTo>
                  <a:lnTo>
                    <a:pt x="10159" y="198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5637530" y="668459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11"/>
                  </a:lnTo>
                  <a:lnTo>
                    <a:pt x="11430" y="199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5647690" y="66820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62"/>
                  </a:lnTo>
                  <a:lnTo>
                    <a:pt x="11430" y="199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5657850" y="667922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64"/>
                  </a:lnTo>
                  <a:lnTo>
                    <a:pt x="0" y="23129"/>
                  </a:lnTo>
                  <a:lnTo>
                    <a:pt x="12700" y="200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5669280" y="6676689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2847"/>
                  </a:lnTo>
                  <a:lnTo>
                    <a:pt x="0" y="22870"/>
                  </a:lnTo>
                  <a:lnTo>
                    <a:pt x="1270" y="22560"/>
                  </a:lnTo>
                  <a:lnTo>
                    <a:pt x="11430" y="1975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5679440" y="667415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33"/>
                  </a:lnTo>
                  <a:lnTo>
                    <a:pt x="11430" y="194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5690869" y="667130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19"/>
                  </a:lnTo>
                  <a:lnTo>
                    <a:pt x="11429" y="191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5701030" y="666850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1270" y="2802"/>
                  </a:lnTo>
                  <a:lnTo>
                    <a:pt x="0" y="3118"/>
                  </a:lnTo>
                  <a:lnTo>
                    <a:pt x="0" y="22311"/>
                  </a:lnTo>
                  <a:lnTo>
                    <a:pt x="11430" y="191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5711190" y="666570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303"/>
                  </a:lnTo>
                  <a:lnTo>
                    <a:pt x="11430" y="191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5722619" y="666255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93"/>
                  </a:lnTo>
                  <a:lnTo>
                    <a:pt x="11429" y="1913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5732780" y="665975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85"/>
                  </a:lnTo>
                  <a:lnTo>
                    <a:pt x="11430" y="191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5744209" y="6656949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926"/>
                  </a:lnTo>
                  <a:lnTo>
                    <a:pt x="10160" y="191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5754369" y="665379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68"/>
                  </a:lnTo>
                  <a:lnTo>
                    <a:pt x="11429" y="191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5764530" y="665099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60"/>
                  </a:lnTo>
                  <a:lnTo>
                    <a:pt x="11430" y="190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5775960" y="664784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50"/>
                  </a:lnTo>
                  <a:lnTo>
                    <a:pt x="11429" y="190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5786119" y="664504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42"/>
                  </a:lnTo>
                  <a:lnTo>
                    <a:pt x="11429" y="190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5796280" y="664223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34"/>
                  </a:lnTo>
                  <a:lnTo>
                    <a:pt x="11430" y="190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5807710" y="663908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25"/>
                  </a:lnTo>
                  <a:lnTo>
                    <a:pt x="11429" y="190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5817869" y="663628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17"/>
                  </a:lnTo>
                  <a:lnTo>
                    <a:pt x="11429" y="190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5829300" y="663313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07"/>
                  </a:lnTo>
                  <a:lnTo>
                    <a:pt x="11429" y="190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5839460" y="663033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9"/>
                  </a:lnTo>
                  <a:lnTo>
                    <a:pt x="11429" y="190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5849619" y="662752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1"/>
                  </a:lnTo>
                  <a:lnTo>
                    <a:pt x="11429" y="190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5861050" y="662437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82"/>
                  </a:lnTo>
                  <a:lnTo>
                    <a:pt x="11429" y="190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5871210" y="662157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74"/>
                  </a:lnTo>
                  <a:lnTo>
                    <a:pt x="11429" y="190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5882640" y="6615620"/>
              <a:ext cx="21590" cy="25400"/>
            </a:xfrm>
            <a:custGeom>
              <a:avLst/>
              <a:gdLst/>
              <a:ahLst/>
              <a:cxnLst/>
              <a:rect l="l" t="t" r="r" b="b"/>
              <a:pathLst>
                <a:path w="21589" h="25400">
                  <a:moveTo>
                    <a:pt x="21590" y="0"/>
                  </a:moveTo>
                  <a:lnTo>
                    <a:pt x="10160" y="3162"/>
                  </a:lnTo>
                  <a:lnTo>
                    <a:pt x="0" y="5956"/>
                  </a:lnTo>
                  <a:lnTo>
                    <a:pt x="0" y="24968"/>
                  </a:lnTo>
                  <a:lnTo>
                    <a:pt x="10160" y="22161"/>
                  </a:lnTo>
                  <a:lnTo>
                    <a:pt x="21590" y="1899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5902960" y="66128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48"/>
                  </a:lnTo>
                  <a:lnTo>
                    <a:pt x="11429" y="189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5913119" y="660966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502"/>
                  </a:lnTo>
                  <a:lnTo>
                    <a:pt x="0" y="22490"/>
                  </a:lnTo>
                  <a:lnTo>
                    <a:pt x="12700" y="1897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5924550" y="660686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31"/>
                  </a:lnTo>
                  <a:lnTo>
                    <a:pt x="11429" y="189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5934710" y="660406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22"/>
                  </a:lnTo>
                  <a:lnTo>
                    <a:pt x="11429" y="18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5946139" y="660090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113"/>
                  </a:lnTo>
                  <a:lnTo>
                    <a:pt x="11430" y="18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5956300" y="659810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05"/>
                  </a:lnTo>
                  <a:lnTo>
                    <a:pt x="11429" y="1894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5966460" y="659530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97"/>
                  </a:lnTo>
                  <a:lnTo>
                    <a:pt x="11429" y="18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5977889" y="65921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88"/>
                  </a:lnTo>
                  <a:lnTo>
                    <a:pt x="11430" y="189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5988050" y="65893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79"/>
                  </a:lnTo>
                  <a:lnTo>
                    <a:pt x="11429" y="189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5999480" y="658654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720"/>
                  </a:lnTo>
                  <a:lnTo>
                    <a:pt x="10160" y="18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6009639" y="658339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62"/>
                  </a:lnTo>
                  <a:lnTo>
                    <a:pt x="11430" y="1890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6019800" y="658059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54"/>
                  </a:lnTo>
                  <a:lnTo>
                    <a:pt x="11429" y="18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6031230" y="657744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45"/>
                  </a:lnTo>
                  <a:lnTo>
                    <a:pt x="11430" y="1888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6041389" y="657464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36"/>
                  </a:lnTo>
                  <a:lnTo>
                    <a:pt x="11430" y="1887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4" name="object 2684"/>
            <p:cNvSpPr/>
            <p:nvPr/>
          </p:nvSpPr>
          <p:spPr>
            <a:xfrm>
              <a:off x="6052819" y="657183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59" y="0"/>
                  </a:moveTo>
                  <a:lnTo>
                    <a:pt x="0" y="2802"/>
                  </a:lnTo>
                  <a:lnTo>
                    <a:pt x="0" y="21677"/>
                  </a:lnTo>
                  <a:lnTo>
                    <a:pt x="10159" y="18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6062980" y="656868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9"/>
                  </a:lnTo>
                  <a:lnTo>
                    <a:pt x="11430" y="188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6073139" y="656588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1"/>
                  </a:lnTo>
                  <a:lnTo>
                    <a:pt x="11430" y="188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6084569" y="656273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02"/>
                  </a:lnTo>
                  <a:lnTo>
                    <a:pt x="11429" y="188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6094730" y="655992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93"/>
                  </a:lnTo>
                  <a:lnTo>
                    <a:pt x="11430" y="188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6104889" y="655712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85"/>
                  </a:lnTo>
                  <a:lnTo>
                    <a:pt x="11430" y="188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6116319" y="655397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76"/>
                  </a:lnTo>
                  <a:lnTo>
                    <a:pt x="11429" y="188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6126480" y="655117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68"/>
                  </a:lnTo>
                  <a:lnTo>
                    <a:pt x="11430" y="188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6137910" y="654802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9"/>
                  </a:lnTo>
                  <a:lnTo>
                    <a:pt x="11429" y="18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6148069" y="654521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0"/>
                  </a:lnTo>
                  <a:lnTo>
                    <a:pt x="11429" y="187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6158230" y="654241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42"/>
                  </a:lnTo>
                  <a:lnTo>
                    <a:pt x="11430" y="1878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6169660" y="653926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33"/>
                  </a:lnTo>
                  <a:lnTo>
                    <a:pt x="11429" y="187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6" name="object 2696"/>
            <p:cNvSpPr/>
            <p:nvPr/>
          </p:nvSpPr>
          <p:spPr>
            <a:xfrm>
              <a:off x="6179819" y="653646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25"/>
                  </a:lnTo>
                  <a:lnTo>
                    <a:pt x="11429" y="187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7" name="object 2697"/>
            <p:cNvSpPr/>
            <p:nvPr/>
          </p:nvSpPr>
          <p:spPr>
            <a:xfrm>
              <a:off x="6189980" y="653366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17"/>
                  </a:lnTo>
                  <a:lnTo>
                    <a:pt x="11430" y="18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6201410" y="653050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07"/>
                  </a:lnTo>
                  <a:lnTo>
                    <a:pt x="11429" y="187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6211569" y="652770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99"/>
                  </a:lnTo>
                  <a:lnTo>
                    <a:pt x="11429" y="187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0" name="object 2700"/>
            <p:cNvSpPr/>
            <p:nvPr/>
          </p:nvSpPr>
          <p:spPr>
            <a:xfrm>
              <a:off x="6221730" y="652490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891"/>
                  </a:lnTo>
                  <a:lnTo>
                    <a:pt x="11430" y="1873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6233160" y="65217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82"/>
                  </a:lnTo>
                  <a:lnTo>
                    <a:pt x="11429" y="187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6243319" y="65189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74"/>
                  </a:lnTo>
                  <a:lnTo>
                    <a:pt x="11429" y="187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6254750" y="651579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64"/>
                  </a:lnTo>
                  <a:lnTo>
                    <a:pt x="11429" y="1870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6264910" y="651299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56"/>
                  </a:lnTo>
                  <a:lnTo>
                    <a:pt x="2539" y="21154"/>
                  </a:lnTo>
                  <a:lnTo>
                    <a:pt x="11429" y="182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6275069" y="6510193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1503"/>
                  </a:lnTo>
                  <a:lnTo>
                    <a:pt x="11429" y="178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6286500" y="650704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0976"/>
                  </a:lnTo>
                  <a:lnTo>
                    <a:pt x="11429" y="172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6296660" y="6504134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8889" y="805"/>
                  </a:lnTo>
                  <a:lnTo>
                    <a:pt x="0" y="3257"/>
                  </a:lnTo>
                  <a:lnTo>
                    <a:pt x="0" y="20612"/>
                  </a:lnTo>
                  <a:lnTo>
                    <a:pt x="11429" y="169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8" name="object 2708"/>
            <p:cNvSpPr/>
            <p:nvPr/>
          </p:nvSpPr>
          <p:spPr>
            <a:xfrm>
              <a:off x="6308089" y="6500913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20154"/>
                  </a:lnTo>
                  <a:lnTo>
                    <a:pt x="10160" y="1688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9" name="object 2709"/>
            <p:cNvSpPr/>
            <p:nvPr/>
          </p:nvSpPr>
          <p:spPr>
            <a:xfrm>
              <a:off x="6318250" y="6497288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508"/>
                  </a:lnTo>
                  <a:lnTo>
                    <a:pt x="11429" y="168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6328410" y="6494067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459"/>
                  </a:lnTo>
                  <a:lnTo>
                    <a:pt x="11429" y="167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6339839" y="6490443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3624"/>
                  </a:lnTo>
                  <a:lnTo>
                    <a:pt x="0" y="20403"/>
                  </a:lnTo>
                  <a:lnTo>
                    <a:pt x="11430" y="16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6350000" y="648722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354"/>
                  </a:lnTo>
                  <a:lnTo>
                    <a:pt x="11429" y="166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3" name="object 2713"/>
          <p:cNvGrpSpPr/>
          <p:nvPr/>
        </p:nvGrpSpPr>
        <p:grpSpPr>
          <a:xfrm>
            <a:off x="6361429" y="6453396"/>
            <a:ext cx="106680" cy="50800"/>
            <a:chOff x="6361429" y="6453396"/>
            <a:chExt cx="106680" cy="50800"/>
          </a:xfrm>
        </p:grpSpPr>
        <p:sp>
          <p:nvSpPr>
            <p:cNvPr id="2714" name="object 2714"/>
            <p:cNvSpPr/>
            <p:nvPr/>
          </p:nvSpPr>
          <p:spPr>
            <a:xfrm>
              <a:off x="6361429" y="6484000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19896"/>
                  </a:lnTo>
                  <a:lnTo>
                    <a:pt x="10160" y="166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5" name="object 2715"/>
            <p:cNvSpPr/>
            <p:nvPr/>
          </p:nvSpPr>
          <p:spPr>
            <a:xfrm>
              <a:off x="6371589" y="648037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250"/>
                  </a:lnTo>
                  <a:lnTo>
                    <a:pt x="11430" y="165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6381749" y="647715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201"/>
                  </a:lnTo>
                  <a:lnTo>
                    <a:pt x="11429" y="165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6391909" y="6473530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4026"/>
                  </a:lnTo>
                  <a:lnTo>
                    <a:pt x="0" y="20555"/>
                  </a:lnTo>
                  <a:lnTo>
                    <a:pt x="12700" y="1646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6403339" y="647030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097"/>
                  </a:lnTo>
                  <a:lnTo>
                    <a:pt x="11430" y="164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6413499" y="6467087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048"/>
                  </a:lnTo>
                  <a:lnTo>
                    <a:pt x="11429" y="163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0" name="object 2720"/>
            <p:cNvSpPr/>
            <p:nvPr/>
          </p:nvSpPr>
          <p:spPr>
            <a:xfrm>
              <a:off x="6424929" y="6463463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92"/>
                  </a:lnTo>
                  <a:lnTo>
                    <a:pt x="11430" y="1631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6435089" y="64602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43"/>
                  </a:lnTo>
                  <a:lnTo>
                    <a:pt x="11430" y="1626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2" name="object 2722"/>
            <p:cNvSpPr/>
            <p:nvPr/>
          </p:nvSpPr>
          <p:spPr>
            <a:xfrm>
              <a:off x="6445249" y="6456617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700" y="0"/>
                  </a:moveTo>
                  <a:lnTo>
                    <a:pt x="0" y="4026"/>
                  </a:lnTo>
                  <a:lnTo>
                    <a:pt x="0" y="20297"/>
                  </a:lnTo>
                  <a:lnTo>
                    <a:pt x="12700" y="162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3" name="object 2723"/>
            <p:cNvSpPr/>
            <p:nvPr/>
          </p:nvSpPr>
          <p:spPr>
            <a:xfrm>
              <a:off x="6456679" y="645339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839"/>
                  </a:lnTo>
                  <a:lnTo>
                    <a:pt x="11430" y="16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24" name="object 2724"/>
          <p:cNvGrpSpPr/>
          <p:nvPr/>
        </p:nvGrpSpPr>
        <p:grpSpPr>
          <a:xfrm>
            <a:off x="6466840" y="6297929"/>
            <a:ext cx="467359" cy="172085"/>
            <a:chOff x="6466840" y="6297929"/>
            <a:chExt cx="467359" cy="172085"/>
          </a:xfrm>
        </p:grpSpPr>
        <p:sp>
          <p:nvSpPr>
            <p:cNvPr id="2725" name="object 2725"/>
            <p:cNvSpPr/>
            <p:nvPr/>
          </p:nvSpPr>
          <p:spPr>
            <a:xfrm>
              <a:off x="6466840" y="6450175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790"/>
                  </a:lnTo>
                  <a:lnTo>
                    <a:pt x="11430" y="1611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6478270" y="6446953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5">
                  <a:moveTo>
                    <a:pt x="10159" y="0"/>
                  </a:moveTo>
                  <a:lnTo>
                    <a:pt x="0" y="3221"/>
                  </a:lnTo>
                  <a:lnTo>
                    <a:pt x="0" y="19332"/>
                  </a:lnTo>
                  <a:lnTo>
                    <a:pt x="10159" y="1606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6488430" y="644332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85"/>
                  </a:lnTo>
                  <a:lnTo>
                    <a:pt x="11430" y="160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6498590" y="6440107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36"/>
                  </a:lnTo>
                  <a:lnTo>
                    <a:pt x="11430" y="159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6510020" y="6436483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81"/>
                  </a:lnTo>
                  <a:lnTo>
                    <a:pt x="11429" y="1590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6520180" y="643326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32"/>
                  </a:lnTo>
                  <a:lnTo>
                    <a:pt x="11429" y="158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6530340" y="643004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83"/>
                  </a:lnTo>
                  <a:lnTo>
                    <a:pt x="11429" y="158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6541770" y="6426416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28"/>
                  </a:lnTo>
                  <a:lnTo>
                    <a:pt x="11429" y="157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6551930" y="6423195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379"/>
                  </a:lnTo>
                  <a:lnTo>
                    <a:pt x="11429" y="1569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6563360" y="641957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323"/>
                  </a:lnTo>
                  <a:lnTo>
                    <a:pt x="11430" y="156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6573520" y="641634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74"/>
                  </a:lnTo>
                  <a:lnTo>
                    <a:pt x="11429" y="155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6583680" y="641312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25"/>
                  </a:lnTo>
                  <a:lnTo>
                    <a:pt x="11429" y="15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6595110" y="6409504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170"/>
                  </a:lnTo>
                  <a:lnTo>
                    <a:pt x="11430" y="1549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6605270" y="640628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121"/>
                  </a:lnTo>
                  <a:lnTo>
                    <a:pt x="11429" y="1544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6616700" y="6402757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59" h="19050">
                  <a:moveTo>
                    <a:pt x="10159" y="0"/>
                  </a:moveTo>
                  <a:lnTo>
                    <a:pt x="1270" y="3122"/>
                  </a:lnTo>
                  <a:lnTo>
                    <a:pt x="0" y="3525"/>
                  </a:lnTo>
                  <a:lnTo>
                    <a:pt x="0" y="18967"/>
                  </a:lnTo>
                  <a:lnTo>
                    <a:pt x="10159" y="156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6626860" y="63987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4014"/>
                  </a:lnTo>
                  <a:lnTo>
                    <a:pt x="0" y="19711"/>
                  </a:lnTo>
                  <a:lnTo>
                    <a:pt x="11430" y="160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6637020" y="639517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4014"/>
                  </a:lnTo>
                  <a:lnTo>
                    <a:pt x="0" y="20009"/>
                  </a:lnTo>
                  <a:lnTo>
                    <a:pt x="11429" y="163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6648450" y="6391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344"/>
                  </a:lnTo>
                  <a:lnTo>
                    <a:pt x="11429" y="1666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6658610" y="638759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4014"/>
                  </a:lnTo>
                  <a:lnTo>
                    <a:pt x="0" y="20642"/>
                  </a:lnTo>
                  <a:lnTo>
                    <a:pt x="11430" y="16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6668770" y="638402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940"/>
                  </a:lnTo>
                  <a:lnTo>
                    <a:pt x="11429" y="172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6680200" y="6380007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29" y="0"/>
                  </a:moveTo>
                  <a:lnTo>
                    <a:pt x="0" y="4014"/>
                  </a:lnTo>
                  <a:lnTo>
                    <a:pt x="0" y="21276"/>
                  </a:lnTo>
                  <a:lnTo>
                    <a:pt x="11429" y="175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6690360" y="637643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30" y="0"/>
                  </a:moveTo>
                  <a:lnTo>
                    <a:pt x="0" y="4014"/>
                  </a:lnTo>
                  <a:lnTo>
                    <a:pt x="0" y="21574"/>
                  </a:lnTo>
                  <a:lnTo>
                    <a:pt x="11430" y="178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6700520" y="637287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1872"/>
                  </a:lnTo>
                  <a:lnTo>
                    <a:pt x="11429" y="181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6711950" y="636885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2207"/>
                  </a:lnTo>
                  <a:lnTo>
                    <a:pt x="11429" y="185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6722110" y="636528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30" y="0"/>
                  </a:moveTo>
                  <a:lnTo>
                    <a:pt x="0" y="4014"/>
                  </a:lnTo>
                  <a:lnTo>
                    <a:pt x="0" y="22505"/>
                  </a:lnTo>
                  <a:lnTo>
                    <a:pt x="11430" y="188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6733540" y="636127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29" y="0"/>
                  </a:moveTo>
                  <a:lnTo>
                    <a:pt x="0" y="4014"/>
                  </a:lnTo>
                  <a:lnTo>
                    <a:pt x="0" y="22840"/>
                  </a:lnTo>
                  <a:lnTo>
                    <a:pt x="11429" y="191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6743700" y="6357703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29" y="0"/>
                  </a:moveTo>
                  <a:lnTo>
                    <a:pt x="0" y="4014"/>
                  </a:lnTo>
                  <a:lnTo>
                    <a:pt x="0" y="23138"/>
                  </a:lnTo>
                  <a:lnTo>
                    <a:pt x="11429" y="194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6753860" y="6354135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4014"/>
                  </a:lnTo>
                  <a:lnTo>
                    <a:pt x="0" y="23436"/>
                  </a:lnTo>
                  <a:lnTo>
                    <a:pt x="11430" y="197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6765290" y="6350120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3772"/>
                  </a:lnTo>
                  <a:lnTo>
                    <a:pt x="11429" y="200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6775450" y="6346552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4070"/>
                  </a:lnTo>
                  <a:lnTo>
                    <a:pt x="11429" y="203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6786880" y="6342983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59" h="24129">
                  <a:moveTo>
                    <a:pt x="10160" y="0"/>
                  </a:moveTo>
                  <a:lnTo>
                    <a:pt x="0" y="3568"/>
                  </a:lnTo>
                  <a:lnTo>
                    <a:pt x="0" y="23959"/>
                  </a:lnTo>
                  <a:lnTo>
                    <a:pt x="10160" y="206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6797040" y="6338968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29" h="24764">
                  <a:moveTo>
                    <a:pt x="11429" y="0"/>
                  </a:moveTo>
                  <a:lnTo>
                    <a:pt x="0" y="4014"/>
                  </a:lnTo>
                  <a:lnTo>
                    <a:pt x="0" y="24703"/>
                  </a:lnTo>
                  <a:lnTo>
                    <a:pt x="11429" y="2102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7" name="object 2757"/>
            <p:cNvSpPr/>
            <p:nvPr/>
          </p:nvSpPr>
          <p:spPr>
            <a:xfrm>
              <a:off x="6807200" y="6335400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001"/>
                  </a:lnTo>
                  <a:lnTo>
                    <a:pt x="11429" y="213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6818630" y="6331385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336"/>
                  </a:lnTo>
                  <a:lnTo>
                    <a:pt x="11429" y="2165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6828790" y="6327816"/>
              <a:ext cx="11430" cy="26034"/>
            </a:xfrm>
            <a:custGeom>
              <a:avLst/>
              <a:gdLst/>
              <a:ahLst/>
              <a:cxnLst/>
              <a:rect l="l" t="t" r="r" b="b"/>
              <a:pathLst>
                <a:path w="11429" h="26035">
                  <a:moveTo>
                    <a:pt x="11429" y="0"/>
                  </a:moveTo>
                  <a:lnTo>
                    <a:pt x="0" y="4014"/>
                  </a:lnTo>
                  <a:lnTo>
                    <a:pt x="0" y="25634"/>
                  </a:lnTo>
                  <a:lnTo>
                    <a:pt x="11429" y="219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6840220" y="632424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5">
                  <a:moveTo>
                    <a:pt x="10159" y="0"/>
                  </a:moveTo>
                  <a:lnTo>
                    <a:pt x="0" y="3568"/>
                  </a:lnTo>
                  <a:lnTo>
                    <a:pt x="0" y="25524"/>
                  </a:lnTo>
                  <a:lnTo>
                    <a:pt x="10159" y="222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6850380" y="6320233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268"/>
                  </a:lnTo>
                  <a:lnTo>
                    <a:pt x="11429" y="225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6860540" y="6316665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566"/>
                  </a:lnTo>
                  <a:lnTo>
                    <a:pt x="11429" y="228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6870700" y="6312650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60"/>
                  </a:lnTo>
                  <a:lnTo>
                    <a:pt x="0" y="27310"/>
                  </a:lnTo>
                  <a:lnTo>
                    <a:pt x="12700" y="232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4" name="object 2764"/>
            <p:cNvSpPr/>
            <p:nvPr/>
          </p:nvSpPr>
          <p:spPr>
            <a:xfrm>
              <a:off x="6882130" y="6309081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29" h="27304">
                  <a:moveTo>
                    <a:pt x="11429" y="0"/>
                  </a:moveTo>
                  <a:lnTo>
                    <a:pt x="0" y="4014"/>
                  </a:lnTo>
                  <a:lnTo>
                    <a:pt x="0" y="27199"/>
                  </a:lnTo>
                  <a:lnTo>
                    <a:pt x="11429" y="235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5" name="object 2765"/>
            <p:cNvSpPr/>
            <p:nvPr/>
          </p:nvSpPr>
          <p:spPr>
            <a:xfrm>
              <a:off x="6892290" y="6305513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497"/>
                  </a:lnTo>
                  <a:lnTo>
                    <a:pt x="11429" y="238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6903720" y="6301498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833"/>
                  </a:lnTo>
                  <a:lnTo>
                    <a:pt x="11429" y="24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6913880" y="6297929"/>
              <a:ext cx="11430" cy="28575"/>
            </a:xfrm>
            <a:custGeom>
              <a:avLst/>
              <a:gdLst/>
              <a:ahLst/>
              <a:cxnLst/>
              <a:rect l="l" t="t" r="r" b="b"/>
              <a:pathLst>
                <a:path w="11429" h="28575">
                  <a:moveTo>
                    <a:pt x="11429" y="0"/>
                  </a:moveTo>
                  <a:lnTo>
                    <a:pt x="0" y="4014"/>
                  </a:lnTo>
                  <a:lnTo>
                    <a:pt x="0" y="28131"/>
                  </a:lnTo>
                  <a:lnTo>
                    <a:pt x="11429" y="244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6924040" y="6297929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269" y="0"/>
                  </a:moveTo>
                  <a:lnTo>
                    <a:pt x="0" y="446"/>
                  </a:lnTo>
                  <a:lnTo>
                    <a:pt x="0" y="24860"/>
                  </a:lnTo>
                  <a:lnTo>
                    <a:pt x="10159" y="2159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69" name="object 2769"/>
          <p:cNvGrpSpPr/>
          <p:nvPr/>
        </p:nvGrpSpPr>
        <p:grpSpPr>
          <a:xfrm>
            <a:off x="6460490" y="6487715"/>
            <a:ext cx="1457960" cy="370840"/>
            <a:chOff x="6460490" y="6487715"/>
            <a:chExt cx="1457960" cy="370840"/>
          </a:xfrm>
        </p:grpSpPr>
        <p:sp>
          <p:nvSpPr>
            <p:cNvPr id="2770" name="object 2770"/>
            <p:cNvSpPr/>
            <p:nvPr/>
          </p:nvSpPr>
          <p:spPr>
            <a:xfrm>
              <a:off x="64604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40">
                  <a:moveTo>
                    <a:pt x="10160" y="0"/>
                  </a:moveTo>
                  <a:lnTo>
                    <a:pt x="0" y="2488"/>
                  </a:lnTo>
                  <a:lnTo>
                    <a:pt x="10160" y="24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64693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64820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64947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65074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65189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65316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65443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8" name="object 2778"/>
            <p:cNvSpPr/>
            <p:nvPr/>
          </p:nvSpPr>
          <p:spPr>
            <a:xfrm>
              <a:off x="65557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9" name="object 2779"/>
            <p:cNvSpPr/>
            <p:nvPr/>
          </p:nvSpPr>
          <p:spPr>
            <a:xfrm>
              <a:off x="6568440" y="682844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6579870" y="682533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6592570" y="682222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66052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3" name="object 2783"/>
            <p:cNvSpPr/>
            <p:nvPr/>
          </p:nvSpPr>
          <p:spPr>
            <a:xfrm>
              <a:off x="66167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66294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66421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66548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66662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66789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66903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67030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67157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6727190" y="6789248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6739890" y="678613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67525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67640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67767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67894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68008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70" y="2078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68135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70" y="2087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68262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68376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70" y="210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68503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70" y="211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68630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6874510" y="675316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6887210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6899910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69113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69240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69367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69481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69608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69723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70" y="219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69850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70" y="2199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69977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70104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70218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70" y="2223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7034530" y="671427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8" name="object 2818"/>
            <p:cNvSpPr/>
            <p:nvPr/>
          </p:nvSpPr>
          <p:spPr>
            <a:xfrm>
              <a:off x="7047230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7058660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7071360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70827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70954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71081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71196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71323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71450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71577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71691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70" y="232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7181850" y="667818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7193280" y="6675076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70" y="2335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7205980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70" y="234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72186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7230110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7242810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7255510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72669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72796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72923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73037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70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73164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7329170" y="6642100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73406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1270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70" y="230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73533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70" y="229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73660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7377430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70" y="229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7390130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7402830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7414260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7426960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7439660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74510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74637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74764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7487920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75006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7513320" y="65927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75247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70" y="224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7537450" y="658633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75501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7574280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7585710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70" y="222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7598410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70" y="222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7611110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76225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69" y="2217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76352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69" y="221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76479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7" name="object 2867"/>
            <p:cNvSpPr/>
            <p:nvPr/>
          </p:nvSpPr>
          <p:spPr>
            <a:xfrm>
              <a:off x="76606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76720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70" y="2203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76847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76962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70" y="21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77089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70" y="219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7721600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7733030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70" y="2185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7745730" y="65302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70" y="218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7758430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7769860" y="652376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70" y="217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7782560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70" y="2170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7795260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78066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69" y="2163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78193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69" y="2159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78320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78435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70" y="2152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3" name="object 2883"/>
            <p:cNvSpPr/>
            <p:nvPr/>
          </p:nvSpPr>
          <p:spPr>
            <a:xfrm>
              <a:off x="78562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70" y="214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4" name="object 2884"/>
            <p:cNvSpPr/>
            <p:nvPr/>
          </p:nvSpPr>
          <p:spPr>
            <a:xfrm>
              <a:off x="78689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78803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70" y="214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78930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79057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88" name="object 2888"/>
          <p:cNvGrpSpPr/>
          <p:nvPr/>
        </p:nvGrpSpPr>
        <p:grpSpPr>
          <a:xfrm>
            <a:off x="7917180" y="6451115"/>
            <a:ext cx="135890" cy="58419"/>
            <a:chOff x="7917180" y="6451115"/>
            <a:chExt cx="135890" cy="58419"/>
          </a:xfrm>
        </p:grpSpPr>
        <p:sp>
          <p:nvSpPr>
            <p:cNvPr id="2889" name="object 2889"/>
            <p:cNvSpPr/>
            <p:nvPr/>
          </p:nvSpPr>
          <p:spPr>
            <a:xfrm>
              <a:off x="7917180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70" y="213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7929880" y="64812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7942580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7954010" y="64744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70" y="2119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7966710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70" y="211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7979410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7990840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09" y="23838"/>
                  </a:lnTo>
                  <a:lnTo>
                    <a:pt x="13969" y="20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8003540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8016240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8027670" y="645462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11429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70" y="190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8040370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00" name="object 2900"/>
          <p:cNvGrpSpPr/>
          <p:nvPr/>
        </p:nvGrpSpPr>
        <p:grpSpPr>
          <a:xfrm>
            <a:off x="8053069" y="6221729"/>
            <a:ext cx="709930" cy="248920"/>
            <a:chOff x="8053069" y="6221729"/>
            <a:chExt cx="709930" cy="248920"/>
          </a:xfrm>
        </p:grpSpPr>
        <p:sp>
          <p:nvSpPr>
            <p:cNvPr id="2901" name="object 2901"/>
            <p:cNvSpPr/>
            <p:nvPr/>
          </p:nvSpPr>
          <p:spPr>
            <a:xfrm>
              <a:off x="80530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80644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70" y="187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8077199" y="643979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80886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70" y="1863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81013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70" y="1855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81140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81267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81381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70" y="183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81508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81635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81749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69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69" y="180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81876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81991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70" y="17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82118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70" y="178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82245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82359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70" y="1766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82486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70" y="175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82613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82727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70" y="174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8285479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70" y="1733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82981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8309609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70" y="171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83223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70" y="170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83350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83464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69" y="169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83591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69" y="1684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83718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83832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70" y="166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83959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39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84086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84200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70" y="1787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84327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70" y="183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84454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84569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70" y="191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84696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70" y="195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84823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84937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4">
                  <a:moveTo>
                    <a:pt x="13970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70" y="203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85064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85191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85305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5">
                  <a:moveTo>
                    <a:pt x="13969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69" y="2158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85432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2" name="object 2942"/>
            <p:cNvSpPr/>
            <p:nvPr/>
          </p:nvSpPr>
          <p:spPr>
            <a:xfrm>
              <a:off x="85559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8567419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70" y="2282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85801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5" name="object 2945"/>
            <p:cNvSpPr/>
            <p:nvPr/>
          </p:nvSpPr>
          <p:spPr>
            <a:xfrm>
              <a:off x="85915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70" y="2363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6" name="object 2946"/>
            <p:cNvSpPr/>
            <p:nvPr/>
          </p:nvSpPr>
          <p:spPr>
            <a:xfrm>
              <a:off x="86042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70" y="2406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86169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86296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86410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70" h="29845">
                  <a:moveTo>
                    <a:pt x="13970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70" y="253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86537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86664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86779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70" h="31114">
                  <a:moveTo>
                    <a:pt x="13970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70" y="265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86906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87020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70" h="31750">
                  <a:moveTo>
                    <a:pt x="13969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69" y="2735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5" name="object 2955"/>
            <p:cNvSpPr/>
            <p:nvPr/>
          </p:nvSpPr>
          <p:spPr>
            <a:xfrm>
              <a:off x="87147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70" h="32385">
                  <a:moveTo>
                    <a:pt x="13969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69" y="2777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87274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8738869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70" h="33020">
                  <a:moveTo>
                    <a:pt x="13970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70" y="285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8" name="object 2958"/>
            <p:cNvSpPr/>
            <p:nvPr/>
          </p:nvSpPr>
          <p:spPr>
            <a:xfrm>
              <a:off x="8751569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29" h="29210">
                  <a:moveTo>
                    <a:pt x="1270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29" y="254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59" name="object 2959"/>
          <p:cNvGrpSpPr/>
          <p:nvPr/>
        </p:nvGrpSpPr>
        <p:grpSpPr>
          <a:xfrm>
            <a:off x="5690870" y="6487582"/>
            <a:ext cx="2186940" cy="370840"/>
            <a:chOff x="5690870" y="6487582"/>
            <a:chExt cx="2186940" cy="370840"/>
          </a:xfrm>
        </p:grpSpPr>
        <p:sp>
          <p:nvSpPr>
            <p:cNvPr id="2960" name="object 2960"/>
            <p:cNvSpPr/>
            <p:nvPr/>
          </p:nvSpPr>
          <p:spPr>
            <a:xfrm>
              <a:off x="5690870" y="6855301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10" h="3175">
                  <a:moveTo>
                    <a:pt x="16509" y="0"/>
                  </a:moveTo>
                  <a:lnTo>
                    <a:pt x="0" y="2698"/>
                  </a:lnTo>
                  <a:lnTo>
                    <a:pt x="16509" y="2698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5706110" y="685218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20319" y="0"/>
                  </a:moveTo>
                  <a:lnTo>
                    <a:pt x="0" y="3321"/>
                  </a:lnTo>
                  <a:lnTo>
                    <a:pt x="0" y="5812"/>
                  </a:lnTo>
                  <a:lnTo>
                    <a:pt x="20319" y="581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5723890" y="684928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90">
                  <a:moveTo>
                    <a:pt x="20320" y="0"/>
                  </a:moveTo>
                  <a:lnTo>
                    <a:pt x="0" y="3321"/>
                  </a:lnTo>
                  <a:lnTo>
                    <a:pt x="0" y="8719"/>
                  </a:lnTo>
                  <a:lnTo>
                    <a:pt x="20320" y="87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5742940" y="6846374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19050" y="0"/>
                  </a:moveTo>
                  <a:lnTo>
                    <a:pt x="0" y="3113"/>
                  </a:lnTo>
                  <a:lnTo>
                    <a:pt x="0" y="11625"/>
                  </a:lnTo>
                  <a:lnTo>
                    <a:pt x="19050" y="116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5760720" y="68432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20319" y="0"/>
                  </a:moveTo>
                  <a:lnTo>
                    <a:pt x="0" y="3321"/>
                  </a:lnTo>
                  <a:lnTo>
                    <a:pt x="0" y="14739"/>
                  </a:lnTo>
                  <a:lnTo>
                    <a:pt x="20319" y="1473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5778500" y="6840354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20320" y="0"/>
                  </a:moveTo>
                  <a:lnTo>
                    <a:pt x="0" y="3321"/>
                  </a:lnTo>
                  <a:lnTo>
                    <a:pt x="0" y="17645"/>
                  </a:lnTo>
                  <a:lnTo>
                    <a:pt x="20320" y="176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5797550" y="6837240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20" h="20954">
                  <a:moveTo>
                    <a:pt x="20320" y="0"/>
                  </a:moveTo>
                  <a:lnTo>
                    <a:pt x="0" y="3321"/>
                  </a:lnTo>
                  <a:lnTo>
                    <a:pt x="0" y="20759"/>
                  </a:lnTo>
                  <a:lnTo>
                    <a:pt x="10160" y="20759"/>
                  </a:lnTo>
                  <a:lnTo>
                    <a:pt x="20320" y="191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5815330" y="6834334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456"/>
                  </a:lnTo>
                  <a:lnTo>
                    <a:pt x="20320" y="192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5834380" y="6831220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545"/>
                  </a:lnTo>
                  <a:lnTo>
                    <a:pt x="20320" y="193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5852160" y="682831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629"/>
                  </a:lnTo>
                  <a:lnTo>
                    <a:pt x="20319" y="19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5871210" y="682519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718"/>
                  </a:lnTo>
                  <a:lnTo>
                    <a:pt x="20319" y="194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5888990" y="682229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802"/>
                  </a:lnTo>
                  <a:lnTo>
                    <a:pt x="20320" y="195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5908040" y="681917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2891"/>
                  </a:lnTo>
                  <a:lnTo>
                    <a:pt x="20320" y="1966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5925820" y="6816273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2975"/>
                  </a:lnTo>
                  <a:lnTo>
                    <a:pt x="20319" y="1974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5944870" y="681315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064"/>
                  </a:lnTo>
                  <a:lnTo>
                    <a:pt x="20319" y="198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5962650" y="681025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148"/>
                  </a:lnTo>
                  <a:lnTo>
                    <a:pt x="20320" y="199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5981700" y="680713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237"/>
                  </a:lnTo>
                  <a:lnTo>
                    <a:pt x="20320" y="200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5999480" y="680423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321"/>
                  </a:lnTo>
                  <a:lnTo>
                    <a:pt x="20320" y="200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6018530" y="680111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410"/>
                  </a:lnTo>
                  <a:lnTo>
                    <a:pt x="20320" y="2018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6036310" y="679821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493"/>
                  </a:lnTo>
                  <a:lnTo>
                    <a:pt x="20319" y="2026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6055360" y="6795305"/>
              <a:ext cx="19050" cy="23495"/>
            </a:xfrm>
            <a:custGeom>
              <a:avLst/>
              <a:gdLst/>
              <a:ahLst/>
              <a:cxnLst/>
              <a:rect l="l" t="t" r="r" b="b"/>
              <a:pathLst>
                <a:path w="19050" h="23495">
                  <a:moveTo>
                    <a:pt x="19050" y="0"/>
                  </a:moveTo>
                  <a:lnTo>
                    <a:pt x="0" y="3113"/>
                  </a:lnTo>
                  <a:lnTo>
                    <a:pt x="0" y="23375"/>
                  </a:lnTo>
                  <a:lnTo>
                    <a:pt x="19050" y="2035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6073140" y="6792192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666"/>
                  </a:lnTo>
                  <a:lnTo>
                    <a:pt x="20320" y="204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6092190" y="678907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756"/>
                  </a:lnTo>
                  <a:lnTo>
                    <a:pt x="20320" y="205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6109970" y="678617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839"/>
                  </a:lnTo>
                  <a:lnTo>
                    <a:pt x="20319" y="2061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6129020" y="678305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929"/>
                  </a:lnTo>
                  <a:lnTo>
                    <a:pt x="20319" y="207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6146800" y="678015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4012"/>
                  </a:lnTo>
                  <a:lnTo>
                    <a:pt x="20320" y="2078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6165850" y="6777245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3894"/>
                  </a:lnTo>
                  <a:lnTo>
                    <a:pt x="19050" y="208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6183630" y="677413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185"/>
                  </a:lnTo>
                  <a:lnTo>
                    <a:pt x="20320" y="2095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6202680" y="6771224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4067"/>
                  </a:lnTo>
                  <a:lnTo>
                    <a:pt x="19050" y="2104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6220460" y="676811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358"/>
                  </a:lnTo>
                  <a:lnTo>
                    <a:pt x="20319" y="2113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6238240" y="676520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442"/>
                  </a:lnTo>
                  <a:lnTo>
                    <a:pt x="20320" y="212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6257290" y="676209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531"/>
                  </a:lnTo>
                  <a:lnTo>
                    <a:pt x="20320" y="2130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6275070" y="675918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615"/>
                  </a:lnTo>
                  <a:lnTo>
                    <a:pt x="20319" y="2138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6294120" y="675607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704"/>
                  </a:lnTo>
                  <a:lnTo>
                    <a:pt x="20319" y="2147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4" name="object 2994"/>
            <p:cNvSpPr/>
            <p:nvPr/>
          </p:nvSpPr>
          <p:spPr>
            <a:xfrm>
              <a:off x="6313170" y="6753163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5">
                  <a:moveTo>
                    <a:pt x="19050" y="0"/>
                  </a:moveTo>
                  <a:lnTo>
                    <a:pt x="0" y="3113"/>
                  </a:lnTo>
                  <a:lnTo>
                    <a:pt x="0" y="24586"/>
                  </a:lnTo>
                  <a:lnTo>
                    <a:pt x="19050" y="2156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5" name="object 2995"/>
            <p:cNvSpPr/>
            <p:nvPr/>
          </p:nvSpPr>
          <p:spPr>
            <a:xfrm>
              <a:off x="6330950" y="675005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877"/>
                  </a:lnTo>
                  <a:lnTo>
                    <a:pt x="20320" y="2165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6348730" y="674714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961"/>
                  </a:lnTo>
                  <a:lnTo>
                    <a:pt x="20320" y="217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6367780" y="674402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050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6385560" y="67411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134"/>
                  </a:lnTo>
                  <a:lnTo>
                    <a:pt x="20319" y="2190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6404610" y="673800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223"/>
                  </a:lnTo>
                  <a:lnTo>
                    <a:pt x="20319" y="2199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6422390" y="67351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07"/>
                  </a:lnTo>
                  <a:lnTo>
                    <a:pt x="20320" y="220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6441440" y="673198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96"/>
                  </a:lnTo>
                  <a:lnTo>
                    <a:pt x="20320" y="221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6459220" y="672908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480"/>
                  </a:lnTo>
                  <a:lnTo>
                    <a:pt x="20319" y="2225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3" name="object 3003"/>
            <p:cNvSpPr/>
            <p:nvPr/>
          </p:nvSpPr>
          <p:spPr>
            <a:xfrm>
              <a:off x="6478270" y="672596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569"/>
                  </a:lnTo>
                  <a:lnTo>
                    <a:pt x="20319" y="2234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4" name="object 3004"/>
            <p:cNvSpPr/>
            <p:nvPr/>
          </p:nvSpPr>
          <p:spPr>
            <a:xfrm>
              <a:off x="6496050" y="672306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653"/>
                  </a:lnTo>
                  <a:lnTo>
                    <a:pt x="20320" y="2242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5" name="object 3005"/>
            <p:cNvSpPr/>
            <p:nvPr/>
          </p:nvSpPr>
          <p:spPr>
            <a:xfrm>
              <a:off x="6515100" y="671994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742"/>
                  </a:lnTo>
                  <a:lnTo>
                    <a:pt x="20320" y="225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6532880" y="671704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826"/>
                  </a:lnTo>
                  <a:lnTo>
                    <a:pt x="20320" y="225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7" name="object 3007"/>
            <p:cNvSpPr/>
            <p:nvPr/>
          </p:nvSpPr>
          <p:spPr>
            <a:xfrm>
              <a:off x="6551930" y="671392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15"/>
                  </a:lnTo>
                  <a:lnTo>
                    <a:pt x="20320" y="226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8" name="object 3008"/>
            <p:cNvSpPr/>
            <p:nvPr/>
          </p:nvSpPr>
          <p:spPr>
            <a:xfrm>
              <a:off x="6569710" y="6711021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99"/>
                  </a:lnTo>
                  <a:lnTo>
                    <a:pt x="20320" y="2277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9" name="object 3009"/>
            <p:cNvSpPr/>
            <p:nvPr/>
          </p:nvSpPr>
          <p:spPr>
            <a:xfrm>
              <a:off x="6588760" y="670790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088"/>
                  </a:lnTo>
                  <a:lnTo>
                    <a:pt x="20320" y="228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0" name="object 3010"/>
            <p:cNvSpPr/>
            <p:nvPr/>
          </p:nvSpPr>
          <p:spPr>
            <a:xfrm>
              <a:off x="6606540" y="670500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321"/>
                  </a:lnTo>
                  <a:lnTo>
                    <a:pt x="0" y="26171"/>
                  </a:lnTo>
                  <a:lnTo>
                    <a:pt x="20319" y="2294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1" name="object 3011"/>
            <p:cNvSpPr/>
            <p:nvPr/>
          </p:nvSpPr>
          <p:spPr>
            <a:xfrm>
              <a:off x="6625590" y="670209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053"/>
                  </a:lnTo>
                  <a:lnTo>
                    <a:pt x="19050" y="230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6643370" y="669898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344"/>
                  </a:lnTo>
                  <a:lnTo>
                    <a:pt x="20320" y="2311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6662420" y="669607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226"/>
                  </a:lnTo>
                  <a:lnTo>
                    <a:pt x="19050" y="2320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6680200" y="669296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517"/>
                  </a:lnTo>
                  <a:lnTo>
                    <a:pt x="20320" y="232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6697980" y="6689847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90" y="0"/>
                  </a:moveTo>
                  <a:lnTo>
                    <a:pt x="0" y="3529"/>
                  </a:lnTo>
                  <a:lnTo>
                    <a:pt x="0" y="26809"/>
                  </a:lnTo>
                  <a:lnTo>
                    <a:pt x="21590" y="23381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6" name="object 3016"/>
            <p:cNvSpPr/>
            <p:nvPr/>
          </p:nvSpPr>
          <p:spPr>
            <a:xfrm>
              <a:off x="6717030" y="668694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690"/>
                  </a:lnTo>
                  <a:lnTo>
                    <a:pt x="20320" y="234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7" name="object 3017"/>
            <p:cNvSpPr/>
            <p:nvPr/>
          </p:nvSpPr>
          <p:spPr>
            <a:xfrm>
              <a:off x="6736080" y="6684034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572"/>
                  </a:lnTo>
                  <a:lnTo>
                    <a:pt x="19050" y="2354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8" name="object 3018"/>
            <p:cNvSpPr/>
            <p:nvPr/>
          </p:nvSpPr>
          <p:spPr>
            <a:xfrm>
              <a:off x="6753860" y="668092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863"/>
                  </a:lnTo>
                  <a:lnTo>
                    <a:pt x="20320" y="2363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6772910" y="6678014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113"/>
                  </a:lnTo>
                  <a:lnTo>
                    <a:pt x="0" y="26745"/>
                  </a:lnTo>
                  <a:lnTo>
                    <a:pt x="19050" y="2372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6790690" y="667490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321"/>
                  </a:lnTo>
                  <a:lnTo>
                    <a:pt x="0" y="27036"/>
                  </a:lnTo>
                  <a:lnTo>
                    <a:pt x="20319" y="2381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6808470" y="66719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120"/>
                  </a:lnTo>
                  <a:lnTo>
                    <a:pt x="20320" y="238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2" name="object 3022"/>
            <p:cNvSpPr/>
            <p:nvPr/>
          </p:nvSpPr>
          <p:spPr>
            <a:xfrm>
              <a:off x="6827520" y="666887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09"/>
                  </a:lnTo>
                  <a:lnTo>
                    <a:pt x="20320" y="239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3" name="object 3023"/>
            <p:cNvSpPr/>
            <p:nvPr/>
          </p:nvSpPr>
          <p:spPr>
            <a:xfrm>
              <a:off x="6845300" y="66659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93"/>
                  </a:lnTo>
                  <a:lnTo>
                    <a:pt x="20320" y="240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4" name="object 3024"/>
            <p:cNvSpPr/>
            <p:nvPr/>
          </p:nvSpPr>
          <p:spPr>
            <a:xfrm>
              <a:off x="6864350" y="666285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382"/>
                  </a:lnTo>
                  <a:lnTo>
                    <a:pt x="20320" y="241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5" name="object 3025"/>
            <p:cNvSpPr/>
            <p:nvPr/>
          </p:nvSpPr>
          <p:spPr>
            <a:xfrm>
              <a:off x="6882130" y="6659953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466"/>
                  </a:lnTo>
                  <a:lnTo>
                    <a:pt x="20320" y="242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6901180" y="665683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555"/>
                  </a:lnTo>
                  <a:lnTo>
                    <a:pt x="20320" y="243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6918960" y="665393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639"/>
                  </a:lnTo>
                  <a:lnTo>
                    <a:pt x="20320" y="244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6938010" y="665081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728"/>
                  </a:lnTo>
                  <a:lnTo>
                    <a:pt x="20320" y="245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9" name="object 3029"/>
            <p:cNvSpPr/>
            <p:nvPr/>
          </p:nvSpPr>
          <p:spPr>
            <a:xfrm>
              <a:off x="6955790" y="664791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812"/>
                  </a:lnTo>
                  <a:lnTo>
                    <a:pt x="3809" y="27207"/>
                  </a:lnTo>
                  <a:lnTo>
                    <a:pt x="20319" y="2422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0" name="object 3030"/>
            <p:cNvSpPr/>
            <p:nvPr/>
          </p:nvSpPr>
          <p:spPr>
            <a:xfrm>
              <a:off x="6974840" y="6644798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565"/>
                  </a:lnTo>
                  <a:lnTo>
                    <a:pt x="20319" y="23891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1" name="object 3031"/>
            <p:cNvSpPr/>
            <p:nvPr/>
          </p:nvSpPr>
          <p:spPr>
            <a:xfrm>
              <a:off x="6992620" y="66418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19050" y="226"/>
                  </a:lnTo>
                  <a:lnTo>
                    <a:pt x="0" y="3340"/>
                  </a:lnTo>
                  <a:lnTo>
                    <a:pt x="0" y="27276"/>
                  </a:lnTo>
                  <a:lnTo>
                    <a:pt x="20320" y="236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2" name="object 3032"/>
            <p:cNvSpPr/>
            <p:nvPr/>
          </p:nvSpPr>
          <p:spPr>
            <a:xfrm>
              <a:off x="7011670" y="663847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230"/>
                  </a:lnTo>
                  <a:lnTo>
                    <a:pt x="20320" y="235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3" name="object 3033"/>
            <p:cNvSpPr/>
            <p:nvPr/>
          </p:nvSpPr>
          <p:spPr>
            <a:xfrm>
              <a:off x="7029450" y="663530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87"/>
                  </a:lnTo>
                  <a:lnTo>
                    <a:pt x="20320" y="23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7048500" y="663190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41"/>
                  </a:lnTo>
                  <a:lnTo>
                    <a:pt x="20320" y="234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5" name="object 3035"/>
            <p:cNvSpPr/>
            <p:nvPr/>
          </p:nvSpPr>
          <p:spPr>
            <a:xfrm>
              <a:off x="7066280" y="662873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98"/>
                  </a:lnTo>
                  <a:lnTo>
                    <a:pt x="20320" y="234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6" name="object 3036"/>
            <p:cNvSpPr/>
            <p:nvPr/>
          </p:nvSpPr>
          <p:spPr>
            <a:xfrm>
              <a:off x="7085330" y="6625560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398"/>
                  </a:lnTo>
                  <a:lnTo>
                    <a:pt x="0" y="26825"/>
                  </a:lnTo>
                  <a:lnTo>
                    <a:pt x="19050" y="2338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7" name="object 3037"/>
            <p:cNvSpPr/>
            <p:nvPr/>
          </p:nvSpPr>
          <p:spPr>
            <a:xfrm>
              <a:off x="7103110" y="662216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09"/>
                  </a:lnTo>
                  <a:lnTo>
                    <a:pt x="20320" y="233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8" name="object 3038"/>
            <p:cNvSpPr/>
            <p:nvPr/>
          </p:nvSpPr>
          <p:spPr>
            <a:xfrm>
              <a:off x="7122160" y="661876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963"/>
                  </a:lnTo>
                  <a:lnTo>
                    <a:pt x="20320" y="232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9" name="object 3039"/>
            <p:cNvSpPr/>
            <p:nvPr/>
          </p:nvSpPr>
          <p:spPr>
            <a:xfrm>
              <a:off x="7139940" y="661559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920"/>
                  </a:lnTo>
                  <a:lnTo>
                    <a:pt x="20319" y="2324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7158990" y="66121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874"/>
                  </a:lnTo>
                  <a:lnTo>
                    <a:pt x="20319" y="2320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7176770" y="660902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831"/>
                  </a:lnTo>
                  <a:lnTo>
                    <a:pt x="20320" y="2315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7195820" y="660584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559"/>
                  </a:lnTo>
                  <a:lnTo>
                    <a:pt x="19050" y="2311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7213600" y="660245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742"/>
                  </a:lnTo>
                  <a:lnTo>
                    <a:pt x="20320" y="230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4" name="object 3044"/>
            <p:cNvSpPr/>
            <p:nvPr/>
          </p:nvSpPr>
          <p:spPr>
            <a:xfrm>
              <a:off x="7232650" y="659927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470"/>
                  </a:lnTo>
                  <a:lnTo>
                    <a:pt x="19050" y="230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5" name="object 3045"/>
            <p:cNvSpPr/>
            <p:nvPr/>
          </p:nvSpPr>
          <p:spPr>
            <a:xfrm>
              <a:off x="7250430" y="659588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53"/>
                  </a:lnTo>
                  <a:lnTo>
                    <a:pt x="20320" y="229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7268210" y="659270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10"/>
                  </a:lnTo>
                  <a:lnTo>
                    <a:pt x="20320" y="229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7" name="object 3047"/>
            <p:cNvSpPr/>
            <p:nvPr/>
          </p:nvSpPr>
          <p:spPr>
            <a:xfrm>
              <a:off x="7287260" y="658931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564"/>
                  </a:lnTo>
                  <a:lnTo>
                    <a:pt x="20320" y="228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8" name="object 3048"/>
            <p:cNvSpPr/>
            <p:nvPr/>
          </p:nvSpPr>
          <p:spPr>
            <a:xfrm>
              <a:off x="7305040" y="6585911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89" y="0"/>
                  </a:moveTo>
                  <a:lnTo>
                    <a:pt x="0" y="3851"/>
                  </a:lnTo>
                  <a:lnTo>
                    <a:pt x="0" y="26748"/>
                  </a:lnTo>
                  <a:lnTo>
                    <a:pt x="21589" y="22844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9" name="object 3049"/>
            <p:cNvSpPr/>
            <p:nvPr/>
          </p:nvSpPr>
          <p:spPr>
            <a:xfrm>
              <a:off x="7324090" y="6579577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5">
                  <a:moveTo>
                    <a:pt x="38100" y="0"/>
                  </a:moveTo>
                  <a:lnTo>
                    <a:pt x="20320" y="3175"/>
                  </a:lnTo>
                  <a:lnTo>
                    <a:pt x="19050" y="3390"/>
                  </a:lnTo>
                  <a:lnTo>
                    <a:pt x="0" y="6794"/>
                  </a:lnTo>
                  <a:lnTo>
                    <a:pt x="0" y="29641"/>
                  </a:lnTo>
                  <a:lnTo>
                    <a:pt x="19050" y="26200"/>
                  </a:lnTo>
                  <a:lnTo>
                    <a:pt x="20320" y="25971"/>
                  </a:lnTo>
                  <a:lnTo>
                    <a:pt x="38100" y="2275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0" name="object 3050"/>
            <p:cNvSpPr/>
            <p:nvPr/>
          </p:nvSpPr>
          <p:spPr>
            <a:xfrm>
              <a:off x="7360920" y="657616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87"/>
                  </a:lnTo>
                  <a:lnTo>
                    <a:pt x="20320" y="227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1" name="object 3051"/>
            <p:cNvSpPr/>
            <p:nvPr/>
          </p:nvSpPr>
          <p:spPr>
            <a:xfrm>
              <a:off x="7378700" y="657299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44"/>
                  </a:lnTo>
                  <a:lnTo>
                    <a:pt x="20320" y="22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2" name="object 3052"/>
            <p:cNvSpPr/>
            <p:nvPr/>
          </p:nvSpPr>
          <p:spPr>
            <a:xfrm>
              <a:off x="7397750" y="656959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98"/>
                  </a:lnTo>
                  <a:lnTo>
                    <a:pt x="20320" y="226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3" name="object 3053"/>
            <p:cNvSpPr/>
            <p:nvPr/>
          </p:nvSpPr>
          <p:spPr>
            <a:xfrm>
              <a:off x="7415530" y="656642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55"/>
                  </a:lnTo>
                  <a:lnTo>
                    <a:pt x="20320" y="225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7434580" y="656302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09"/>
                  </a:lnTo>
                  <a:lnTo>
                    <a:pt x="20320" y="225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7452360" y="655985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66"/>
                  </a:lnTo>
                  <a:lnTo>
                    <a:pt x="20320" y="224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7471410" y="655645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20"/>
                  </a:lnTo>
                  <a:lnTo>
                    <a:pt x="20320" y="224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7489190" y="65532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625"/>
                  </a:lnTo>
                  <a:lnTo>
                    <a:pt x="0" y="26077"/>
                  </a:lnTo>
                  <a:lnTo>
                    <a:pt x="20319" y="22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8" name="object 3058"/>
            <p:cNvSpPr/>
            <p:nvPr/>
          </p:nvSpPr>
          <p:spPr>
            <a:xfrm>
              <a:off x="7508240" y="654988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6031"/>
                  </a:lnTo>
                  <a:lnTo>
                    <a:pt x="20319" y="2235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7526020" y="654671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88"/>
                  </a:lnTo>
                  <a:lnTo>
                    <a:pt x="20320" y="223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7545070" y="654331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42"/>
                  </a:lnTo>
                  <a:lnTo>
                    <a:pt x="20320" y="22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7562850" y="654014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99"/>
                  </a:lnTo>
                  <a:lnTo>
                    <a:pt x="20320" y="222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2" name="object 3062"/>
            <p:cNvSpPr/>
            <p:nvPr/>
          </p:nvSpPr>
          <p:spPr>
            <a:xfrm>
              <a:off x="7581900" y="653674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53"/>
                  </a:lnTo>
                  <a:lnTo>
                    <a:pt x="20320" y="221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3" name="object 3063"/>
            <p:cNvSpPr/>
            <p:nvPr/>
          </p:nvSpPr>
          <p:spPr>
            <a:xfrm>
              <a:off x="7599680" y="653357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10"/>
                  </a:lnTo>
                  <a:lnTo>
                    <a:pt x="20320" y="221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4" name="object 3064"/>
            <p:cNvSpPr/>
            <p:nvPr/>
          </p:nvSpPr>
          <p:spPr>
            <a:xfrm>
              <a:off x="7618730" y="6530176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64"/>
                  </a:lnTo>
                  <a:lnTo>
                    <a:pt x="20320" y="220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5" name="object 3065"/>
            <p:cNvSpPr/>
            <p:nvPr/>
          </p:nvSpPr>
          <p:spPr>
            <a:xfrm>
              <a:off x="7636510" y="652700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21"/>
                  </a:lnTo>
                  <a:lnTo>
                    <a:pt x="20320" y="220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6" name="object 3066"/>
            <p:cNvSpPr/>
            <p:nvPr/>
          </p:nvSpPr>
          <p:spPr>
            <a:xfrm>
              <a:off x="7655560" y="6523832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4">
                  <a:moveTo>
                    <a:pt x="19050" y="0"/>
                  </a:moveTo>
                  <a:lnTo>
                    <a:pt x="0" y="3398"/>
                  </a:lnTo>
                  <a:lnTo>
                    <a:pt x="0" y="25449"/>
                  </a:lnTo>
                  <a:lnTo>
                    <a:pt x="19050" y="2200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7" name="object 3067"/>
            <p:cNvSpPr/>
            <p:nvPr/>
          </p:nvSpPr>
          <p:spPr>
            <a:xfrm>
              <a:off x="7673340" y="652043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5633"/>
                  </a:lnTo>
                  <a:lnTo>
                    <a:pt x="20319" y="2195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7692390" y="651726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360"/>
                  </a:lnTo>
                  <a:lnTo>
                    <a:pt x="19050" y="2191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7710170" y="651386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544"/>
                  </a:lnTo>
                  <a:lnTo>
                    <a:pt x="20320" y="218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7729220" y="651046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98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7747000" y="650729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55"/>
                  </a:lnTo>
                  <a:lnTo>
                    <a:pt x="20320" y="217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7766050" y="650412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182"/>
                  </a:lnTo>
                  <a:lnTo>
                    <a:pt x="19050" y="2173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3073"/>
            <p:cNvSpPr/>
            <p:nvPr/>
          </p:nvSpPr>
          <p:spPr>
            <a:xfrm>
              <a:off x="7783830" y="65007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366"/>
                  </a:lnTo>
                  <a:lnTo>
                    <a:pt x="20320" y="216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4" name="object 3074"/>
            <p:cNvSpPr/>
            <p:nvPr/>
          </p:nvSpPr>
          <p:spPr>
            <a:xfrm>
              <a:off x="7802880" y="649755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093"/>
                  </a:lnTo>
                  <a:lnTo>
                    <a:pt x="19050" y="216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3075"/>
            <p:cNvSpPr/>
            <p:nvPr/>
          </p:nvSpPr>
          <p:spPr>
            <a:xfrm>
              <a:off x="7820660" y="649415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277"/>
                  </a:lnTo>
                  <a:lnTo>
                    <a:pt x="20320" y="216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6" name="object 3076"/>
            <p:cNvSpPr/>
            <p:nvPr/>
          </p:nvSpPr>
          <p:spPr>
            <a:xfrm>
              <a:off x="7838440" y="649098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234"/>
                  </a:lnTo>
                  <a:lnTo>
                    <a:pt x="20319" y="215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7" name="object 3077"/>
            <p:cNvSpPr/>
            <p:nvPr/>
          </p:nvSpPr>
          <p:spPr>
            <a:xfrm>
              <a:off x="7857490" y="648758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188"/>
                  </a:lnTo>
                  <a:lnTo>
                    <a:pt x="20319" y="2151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78" name="object 3078"/>
          <p:cNvGrpSpPr/>
          <p:nvPr/>
        </p:nvGrpSpPr>
        <p:grpSpPr>
          <a:xfrm>
            <a:off x="7875269" y="6450697"/>
            <a:ext cx="204470" cy="59055"/>
            <a:chOff x="7875269" y="6450697"/>
            <a:chExt cx="204470" cy="59055"/>
          </a:xfrm>
        </p:grpSpPr>
        <p:sp>
          <p:nvSpPr>
            <p:cNvPr id="3079" name="object 3079"/>
            <p:cNvSpPr/>
            <p:nvPr/>
          </p:nvSpPr>
          <p:spPr>
            <a:xfrm>
              <a:off x="7875269" y="648441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145"/>
                  </a:lnTo>
                  <a:lnTo>
                    <a:pt x="20320" y="2147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7894319" y="648101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99"/>
                  </a:lnTo>
                  <a:lnTo>
                    <a:pt x="20320" y="214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7912099" y="647784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56"/>
                  </a:lnTo>
                  <a:lnTo>
                    <a:pt x="20320" y="213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7931149" y="647444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10"/>
                  </a:lnTo>
                  <a:lnTo>
                    <a:pt x="20320" y="213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7948929" y="647126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67"/>
                  </a:lnTo>
                  <a:lnTo>
                    <a:pt x="20320" y="212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4" name="object 3084"/>
            <p:cNvSpPr/>
            <p:nvPr/>
          </p:nvSpPr>
          <p:spPr>
            <a:xfrm>
              <a:off x="7967979" y="646787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21"/>
                  </a:lnTo>
                  <a:lnTo>
                    <a:pt x="20320" y="212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5" name="object 3085"/>
            <p:cNvSpPr/>
            <p:nvPr/>
          </p:nvSpPr>
          <p:spPr>
            <a:xfrm>
              <a:off x="7985759" y="646469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878"/>
                  </a:lnTo>
                  <a:lnTo>
                    <a:pt x="6350" y="23730"/>
                  </a:lnTo>
                  <a:lnTo>
                    <a:pt x="20320" y="2080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6" name="object 3086"/>
            <p:cNvSpPr/>
            <p:nvPr/>
          </p:nvSpPr>
          <p:spPr>
            <a:xfrm>
              <a:off x="8004809" y="646130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3625"/>
                  </a:lnTo>
                  <a:lnTo>
                    <a:pt x="0" y="24468"/>
                  </a:lnTo>
                  <a:lnTo>
                    <a:pt x="20320" y="2021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8022589" y="645812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625"/>
                  </a:lnTo>
                  <a:lnTo>
                    <a:pt x="0" y="23916"/>
                  </a:lnTo>
                  <a:lnTo>
                    <a:pt x="20319" y="1965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8041639" y="645457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16509" y="831"/>
                  </a:lnTo>
                  <a:lnTo>
                    <a:pt x="0" y="3776"/>
                  </a:lnTo>
                  <a:lnTo>
                    <a:pt x="0" y="23475"/>
                  </a:lnTo>
                  <a:lnTo>
                    <a:pt x="20319" y="1921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8059419" y="645069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632"/>
                  </a:lnTo>
                  <a:lnTo>
                    <a:pt x="20320" y="193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90" name="object 3090"/>
          <p:cNvGrpSpPr/>
          <p:nvPr/>
        </p:nvGrpSpPr>
        <p:grpSpPr>
          <a:xfrm>
            <a:off x="8078469" y="6221729"/>
            <a:ext cx="1065530" cy="248920"/>
            <a:chOff x="8078469" y="6221729"/>
            <a:chExt cx="1065530" cy="248920"/>
          </a:xfrm>
        </p:grpSpPr>
        <p:sp>
          <p:nvSpPr>
            <p:cNvPr id="3091" name="object 3091"/>
            <p:cNvSpPr/>
            <p:nvPr/>
          </p:nvSpPr>
          <p:spPr>
            <a:xfrm>
              <a:off x="8078469" y="6446539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799"/>
                  </a:lnTo>
                  <a:lnTo>
                    <a:pt x="20320" y="1954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8096249" y="644265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955"/>
                  </a:lnTo>
                  <a:lnTo>
                    <a:pt x="20320" y="196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8115299" y="6438500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4123"/>
                  </a:lnTo>
                  <a:lnTo>
                    <a:pt x="20320" y="1986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8133079" y="6434619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279"/>
                  </a:lnTo>
                  <a:lnTo>
                    <a:pt x="20320" y="2002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8152129" y="643046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446"/>
                  </a:lnTo>
                  <a:lnTo>
                    <a:pt x="20320" y="201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8169909" y="642658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602"/>
                  </a:lnTo>
                  <a:lnTo>
                    <a:pt x="20320" y="203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8188959" y="6422423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770"/>
                  </a:lnTo>
                  <a:lnTo>
                    <a:pt x="20320" y="20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8206739" y="641854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4435"/>
                  </a:lnTo>
                  <a:lnTo>
                    <a:pt x="0" y="24926"/>
                  </a:lnTo>
                  <a:lnTo>
                    <a:pt x="20319" y="20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8225789" y="641466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4816"/>
                  </a:lnTo>
                  <a:lnTo>
                    <a:pt x="19050" y="2082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8243569" y="64105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4435"/>
                  </a:lnTo>
                  <a:lnTo>
                    <a:pt x="0" y="25250"/>
                  </a:lnTo>
                  <a:lnTo>
                    <a:pt x="20320" y="209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8262619" y="640662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5140"/>
                  </a:lnTo>
                  <a:lnTo>
                    <a:pt x="19050" y="211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8280399" y="640246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573"/>
                  </a:lnTo>
                  <a:lnTo>
                    <a:pt x="20320" y="2131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8298179" y="639858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730"/>
                  </a:lnTo>
                  <a:lnTo>
                    <a:pt x="20320" y="2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8317229" y="639442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897"/>
                  </a:lnTo>
                  <a:lnTo>
                    <a:pt x="20320" y="216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8336279" y="6390545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9050" y="0"/>
                  </a:moveTo>
                  <a:lnTo>
                    <a:pt x="0" y="4158"/>
                  </a:lnTo>
                  <a:lnTo>
                    <a:pt x="0" y="25787"/>
                  </a:lnTo>
                  <a:lnTo>
                    <a:pt x="19050" y="2179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8354059" y="63863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4435"/>
                  </a:lnTo>
                  <a:lnTo>
                    <a:pt x="0" y="26220"/>
                  </a:lnTo>
                  <a:lnTo>
                    <a:pt x="20320" y="219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8373109" y="6382506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4158"/>
                  </a:lnTo>
                  <a:lnTo>
                    <a:pt x="0" y="26111"/>
                  </a:lnTo>
                  <a:lnTo>
                    <a:pt x="19050" y="2212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8" name="object 3108"/>
            <p:cNvSpPr/>
            <p:nvPr/>
          </p:nvSpPr>
          <p:spPr>
            <a:xfrm>
              <a:off x="8390889" y="637834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4435"/>
                  </a:lnTo>
                  <a:lnTo>
                    <a:pt x="0" y="26544"/>
                  </a:lnTo>
                  <a:lnTo>
                    <a:pt x="20319" y="2228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9" name="object 3109"/>
            <p:cNvSpPr/>
            <p:nvPr/>
          </p:nvSpPr>
          <p:spPr>
            <a:xfrm>
              <a:off x="8408669" y="6374467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700"/>
                  </a:lnTo>
                  <a:lnTo>
                    <a:pt x="20320" y="2244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8427719" y="637030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868"/>
                  </a:lnTo>
                  <a:lnTo>
                    <a:pt x="20320" y="226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8445499" y="6366428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024"/>
                  </a:lnTo>
                  <a:lnTo>
                    <a:pt x="20320" y="227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8464549" y="636227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191"/>
                  </a:lnTo>
                  <a:lnTo>
                    <a:pt x="20320" y="229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8482329" y="635838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347"/>
                  </a:lnTo>
                  <a:lnTo>
                    <a:pt x="20320" y="230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4" name="object 3114"/>
            <p:cNvSpPr/>
            <p:nvPr/>
          </p:nvSpPr>
          <p:spPr>
            <a:xfrm>
              <a:off x="8501379" y="6354231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515"/>
                  </a:lnTo>
                  <a:lnTo>
                    <a:pt x="20320" y="2325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8519159" y="635035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671"/>
                  </a:lnTo>
                  <a:lnTo>
                    <a:pt x="20320" y="234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8538209" y="634619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838"/>
                  </a:lnTo>
                  <a:lnTo>
                    <a:pt x="20320" y="235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8555989" y="6342312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7995"/>
                  </a:lnTo>
                  <a:lnTo>
                    <a:pt x="20319" y="237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8575039" y="6338154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8162"/>
                  </a:lnTo>
                  <a:lnTo>
                    <a:pt x="20319" y="2390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8592819" y="6334273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318"/>
                  </a:lnTo>
                  <a:lnTo>
                    <a:pt x="20320" y="240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8611869" y="6330115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486"/>
                  </a:lnTo>
                  <a:lnTo>
                    <a:pt x="20320" y="242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1" name="object 3121"/>
            <p:cNvSpPr/>
            <p:nvPr/>
          </p:nvSpPr>
          <p:spPr>
            <a:xfrm>
              <a:off x="8629649" y="6326234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642"/>
                  </a:lnTo>
                  <a:lnTo>
                    <a:pt x="20320" y="2438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2" name="object 3122"/>
            <p:cNvSpPr/>
            <p:nvPr/>
          </p:nvSpPr>
          <p:spPr>
            <a:xfrm>
              <a:off x="8648699" y="6322076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809"/>
                  </a:lnTo>
                  <a:lnTo>
                    <a:pt x="20320" y="2455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8666479" y="6318195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965"/>
                  </a:lnTo>
                  <a:lnTo>
                    <a:pt x="20320" y="2470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8685529" y="6314314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4158"/>
                  </a:lnTo>
                  <a:lnTo>
                    <a:pt x="0" y="28856"/>
                  </a:lnTo>
                  <a:lnTo>
                    <a:pt x="19050" y="2486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8703309" y="6310156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20" y="0"/>
                  </a:moveTo>
                  <a:lnTo>
                    <a:pt x="0" y="4435"/>
                  </a:lnTo>
                  <a:lnTo>
                    <a:pt x="0" y="29289"/>
                  </a:lnTo>
                  <a:lnTo>
                    <a:pt x="20320" y="2503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6" name="object 3126"/>
            <p:cNvSpPr/>
            <p:nvPr/>
          </p:nvSpPr>
          <p:spPr>
            <a:xfrm>
              <a:off x="8721089" y="6305998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21589" y="0"/>
                  </a:moveTo>
                  <a:lnTo>
                    <a:pt x="0" y="4712"/>
                  </a:lnTo>
                  <a:lnTo>
                    <a:pt x="0" y="29723"/>
                  </a:lnTo>
                  <a:lnTo>
                    <a:pt x="21589" y="252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8740139" y="6302118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613"/>
                  </a:lnTo>
                  <a:lnTo>
                    <a:pt x="20319" y="2535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8759189" y="6297960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780"/>
                  </a:lnTo>
                  <a:lnTo>
                    <a:pt x="20319" y="2552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9" name="object 3129"/>
            <p:cNvSpPr/>
            <p:nvPr/>
          </p:nvSpPr>
          <p:spPr>
            <a:xfrm>
              <a:off x="8776969" y="6294079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29936"/>
                  </a:lnTo>
                  <a:lnTo>
                    <a:pt x="20320" y="2568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0" name="object 3130"/>
            <p:cNvSpPr/>
            <p:nvPr/>
          </p:nvSpPr>
          <p:spPr>
            <a:xfrm>
              <a:off x="8796019" y="6290198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5">
                  <a:moveTo>
                    <a:pt x="19050" y="0"/>
                  </a:moveTo>
                  <a:lnTo>
                    <a:pt x="0" y="4158"/>
                  </a:lnTo>
                  <a:lnTo>
                    <a:pt x="0" y="29826"/>
                  </a:lnTo>
                  <a:lnTo>
                    <a:pt x="19050" y="2583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8813799" y="628604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30260"/>
                  </a:lnTo>
                  <a:lnTo>
                    <a:pt x="20320" y="260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8832849" y="6282159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79">
                  <a:moveTo>
                    <a:pt x="19050" y="0"/>
                  </a:moveTo>
                  <a:lnTo>
                    <a:pt x="0" y="4158"/>
                  </a:lnTo>
                  <a:lnTo>
                    <a:pt x="0" y="30150"/>
                  </a:lnTo>
                  <a:lnTo>
                    <a:pt x="19050" y="26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3" name="object 3133"/>
            <p:cNvSpPr/>
            <p:nvPr/>
          </p:nvSpPr>
          <p:spPr>
            <a:xfrm>
              <a:off x="8850629" y="627800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583"/>
                  </a:lnTo>
                  <a:lnTo>
                    <a:pt x="20320" y="2632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4" name="object 3134"/>
            <p:cNvSpPr/>
            <p:nvPr/>
          </p:nvSpPr>
          <p:spPr>
            <a:xfrm>
              <a:off x="8868409" y="6274120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740"/>
                  </a:lnTo>
                  <a:lnTo>
                    <a:pt x="20320" y="264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8887459" y="6269962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907"/>
                  </a:lnTo>
                  <a:lnTo>
                    <a:pt x="20320" y="266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8905239" y="626608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19" y="0"/>
                  </a:moveTo>
                  <a:lnTo>
                    <a:pt x="0" y="4435"/>
                  </a:lnTo>
                  <a:lnTo>
                    <a:pt x="0" y="31063"/>
                  </a:lnTo>
                  <a:lnTo>
                    <a:pt x="20319" y="2680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8924289" y="6261923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19" y="0"/>
                  </a:moveTo>
                  <a:lnTo>
                    <a:pt x="0" y="4435"/>
                  </a:lnTo>
                  <a:lnTo>
                    <a:pt x="0" y="31231"/>
                  </a:lnTo>
                  <a:lnTo>
                    <a:pt x="20319" y="2697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8943339" y="625804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9050" y="0"/>
                  </a:moveTo>
                  <a:lnTo>
                    <a:pt x="0" y="4158"/>
                  </a:lnTo>
                  <a:lnTo>
                    <a:pt x="0" y="31121"/>
                  </a:lnTo>
                  <a:lnTo>
                    <a:pt x="19050" y="2713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8961119" y="6253885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554"/>
                  </a:lnTo>
                  <a:lnTo>
                    <a:pt x="20320" y="2729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8978899" y="6250004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710"/>
                  </a:lnTo>
                  <a:lnTo>
                    <a:pt x="20320" y="2745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8997949" y="624584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1878"/>
                  </a:lnTo>
                  <a:lnTo>
                    <a:pt x="20320" y="276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2" name="object 3142"/>
            <p:cNvSpPr/>
            <p:nvPr/>
          </p:nvSpPr>
          <p:spPr>
            <a:xfrm>
              <a:off x="9015729" y="6241965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034"/>
                  </a:lnTo>
                  <a:lnTo>
                    <a:pt x="20320" y="2777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3" name="object 3143"/>
            <p:cNvSpPr/>
            <p:nvPr/>
          </p:nvSpPr>
          <p:spPr>
            <a:xfrm>
              <a:off x="9034779" y="6237807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201"/>
                  </a:lnTo>
                  <a:lnTo>
                    <a:pt x="20320" y="279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4" name="object 3144"/>
            <p:cNvSpPr/>
            <p:nvPr/>
          </p:nvSpPr>
          <p:spPr>
            <a:xfrm>
              <a:off x="9052559" y="623392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358"/>
                  </a:lnTo>
                  <a:lnTo>
                    <a:pt x="20320" y="2810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5" name="object 3145"/>
            <p:cNvSpPr/>
            <p:nvPr/>
          </p:nvSpPr>
          <p:spPr>
            <a:xfrm>
              <a:off x="9071609" y="6229768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20" y="0"/>
                  </a:moveTo>
                  <a:lnTo>
                    <a:pt x="0" y="4435"/>
                  </a:lnTo>
                  <a:lnTo>
                    <a:pt x="0" y="32525"/>
                  </a:lnTo>
                  <a:lnTo>
                    <a:pt x="20320" y="28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9089389" y="6225887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681"/>
                  </a:lnTo>
                  <a:lnTo>
                    <a:pt x="20319" y="284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9108439" y="622172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849"/>
                  </a:lnTo>
                  <a:lnTo>
                    <a:pt x="20319" y="285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9126219" y="6221729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2539" y="0"/>
                  </a:moveTo>
                  <a:lnTo>
                    <a:pt x="0" y="554"/>
                  </a:lnTo>
                  <a:lnTo>
                    <a:pt x="0" y="29124"/>
                  </a:lnTo>
                  <a:lnTo>
                    <a:pt x="17779" y="254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49" name="object 3149"/>
          <p:cNvGrpSpPr/>
          <p:nvPr/>
        </p:nvGrpSpPr>
        <p:grpSpPr>
          <a:xfrm>
            <a:off x="-1270" y="6253479"/>
            <a:ext cx="9147810" cy="24130"/>
            <a:chOff x="-1270" y="6253479"/>
            <a:chExt cx="9147810" cy="24130"/>
          </a:xfrm>
        </p:grpSpPr>
        <p:sp>
          <p:nvSpPr>
            <p:cNvPr id="3150" name="object 3150"/>
            <p:cNvSpPr/>
            <p:nvPr/>
          </p:nvSpPr>
          <p:spPr>
            <a:xfrm>
              <a:off x="-127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9BE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1" name="object 3151"/>
            <p:cNvSpPr/>
            <p:nvPr/>
          </p:nvSpPr>
          <p:spPr>
            <a:xfrm>
              <a:off x="39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ADF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596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800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100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9D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120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7D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140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7D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1612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1816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5D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201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2222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242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2628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3" name="object 3163"/>
            <p:cNvSpPr/>
            <p:nvPr/>
          </p:nvSpPr>
          <p:spPr>
            <a:xfrm>
              <a:off x="2832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2D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4" name="object 3164"/>
            <p:cNvSpPr/>
            <p:nvPr/>
          </p:nvSpPr>
          <p:spPr>
            <a:xfrm>
              <a:off x="303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1D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3238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344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3644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FC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384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EC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405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EC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424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D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445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466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3" name="object 3173"/>
            <p:cNvSpPr/>
            <p:nvPr/>
          </p:nvSpPr>
          <p:spPr>
            <a:xfrm>
              <a:off x="4851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4" name="object 3174"/>
            <p:cNvSpPr/>
            <p:nvPr/>
          </p:nvSpPr>
          <p:spPr>
            <a:xfrm>
              <a:off x="506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5" name="object 3175"/>
            <p:cNvSpPr/>
            <p:nvPr/>
          </p:nvSpPr>
          <p:spPr>
            <a:xfrm>
              <a:off x="525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6" name="object 3176"/>
            <p:cNvSpPr/>
            <p:nvPr/>
          </p:nvSpPr>
          <p:spPr>
            <a:xfrm>
              <a:off x="5460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5664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5867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6070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7C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0" name="object 3180"/>
            <p:cNvSpPr/>
            <p:nvPr/>
          </p:nvSpPr>
          <p:spPr>
            <a:xfrm>
              <a:off x="627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6C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1" name="object 3181"/>
            <p:cNvSpPr/>
            <p:nvPr/>
          </p:nvSpPr>
          <p:spPr>
            <a:xfrm>
              <a:off x="6476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6680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6883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4B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708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728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6" name="object 3186"/>
            <p:cNvSpPr/>
            <p:nvPr/>
          </p:nvSpPr>
          <p:spPr>
            <a:xfrm>
              <a:off x="7492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769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7899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810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0" name="object 3190"/>
            <p:cNvSpPr/>
            <p:nvPr/>
          </p:nvSpPr>
          <p:spPr>
            <a:xfrm>
              <a:off x="830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1" name="object 3191"/>
            <p:cNvSpPr/>
            <p:nvPr/>
          </p:nvSpPr>
          <p:spPr>
            <a:xfrm>
              <a:off x="8508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8712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EB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8915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911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5" name="object 3195"/>
            <p:cNvSpPr/>
            <p:nvPr/>
          </p:nvSpPr>
          <p:spPr>
            <a:xfrm>
              <a:off x="9321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CB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6" name="object 3196"/>
            <p:cNvSpPr/>
            <p:nvPr/>
          </p:nvSpPr>
          <p:spPr>
            <a:xfrm>
              <a:off x="9524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B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9728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9931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1013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9A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0" name="object 3200"/>
            <p:cNvSpPr/>
            <p:nvPr/>
          </p:nvSpPr>
          <p:spPr>
            <a:xfrm>
              <a:off x="1033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8A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1" name="object 3201"/>
            <p:cNvSpPr/>
            <p:nvPr/>
          </p:nvSpPr>
          <p:spPr>
            <a:xfrm>
              <a:off x="10540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8A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10744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7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10934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1115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6A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1134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5A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6" name="object 3206"/>
            <p:cNvSpPr/>
            <p:nvPr/>
          </p:nvSpPr>
          <p:spPr>
            <a:xfrm>
              <a:off x="1154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7" name="object 3207"/>
            <p:cNvSpPr/>
            <p:nvPr/>
          </p:nvSpPr>
          <p:spPr>
            <a:xfrm>
              <a:off x="11760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4A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8" name="object 3208"/>
            <p:cNvSpPr/>
            <p:nvPr/>
          </p:nvSpPr>
          <p:spPr>
            <a:xfrm>
              <a:off x="11950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3A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9" name="object 3209"/>
            <p:cNvSpPr/>
            <p:nvPr/>
          </p:nvSpPr>
          <p:spPr>
            <a:xfrm>
              <a:off x="12153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0" name="object 3210"/>
            <p:cNvSpPr/>
            <p:nvPr/>
          </p:nvSpPr>
          <p:spPr>
            <a:xfrm>
              <a:off x="12357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1" name="object 3211"/>
            <p:cNvSpPr/>
            <p:nvPr/>
          </p:nvSpPr>
          <p:spPr>
            <a:xfrm>
              <a:off x="12560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12763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0A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3" name="object 3213"/>
            <p:cNvSpPr/>
            <p:nvPr/>
          </p:nvSpPr>
          <p:spPr>
            <a:xfrm>
              <a:off x="12966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A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4" name="object 3214"/>
            <p:cNvSpPr/>
            <p:nvPr/>
          </p:nvSpPr>
          <p:spPr>
            <a:xfrm>
              <a:off x="13169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13373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E9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1357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9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7" name="object 3217"/>
            <p:cNvSpPr/>
            <p:nvPr/>
          </p:nvSpPr>
          <p:spPr>
            <a:xfrm>
              <a:off x="1377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8" name="object 3218"/>
            <p:cNvSpPr/>
            <p:nvPr/>
          </p:nvSpPr>
          <p:spPr>
            <a:xfrm>
              <a:off x="13982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9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9" name="object 3219"/>
            <p:cNvSpPr/>
            <p:nvPr/>
          </p:nvSpPr>
          <p:spPr>
            <a:xfrm>
              <a:off x="14185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0" name="object 3220"/>
            <p:cNvSpPr/>
            <p:nvPr/>
          </p:nvSpPr>
          <p:spPr>
            <a:xfrm>
              <a:off x="14389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1" name="object 3221"/>
            <p:cNvSpPr/>
            <p:nvPr/>
          </p:nvSpPr>
          <p:spPr>
            <a:xfrm>
              <a:off x="14592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14795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3" name="object 3223"/>
            <p:cNvSpPr/>
            <p:nvPr/>
          </p:nvSpPr>
          <p:spPr>
            <a:xfrm>
              <a:off x="14998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4" name="object 3224"/>
            <p:cNvSpPr/>
            <p:nvPr/>
          </p:nvSpPr>
          <p:spPr>
            <a:xfrm>
              <a:off x="15201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89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15405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79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15608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15811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8" name="object 3228"/>
            <p:cNvSpPr/>
            <p:nvPr/>
          </p:nvSpPr>
          <p:spPr>
            <a:xfrm>
              <a:off x="16014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16217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49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0" name="object 3230"/>
            <p:cNvSpPr/>
            <p:nvPr/>
          </p:nvSpPr>
          <p:spPr>
            <a:xfrm>
              <a:off x="1642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49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1" name="object 3231"/>
            <p:cNvSpPr/>
            <p:nvPr/>
          </p:nvSpPr>
          <p:spPr>
            <a:xfrm>
              <a:off x="1662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38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2" name="object 3232"/>
            <p:cNvSpPr/>
            <p:nvPr/>
          </p:nvSpPr>
          <p:spPr>
            <a:xfrm>
              <a:off x="16827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28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3" name="object 3233"/>
            <p:cNvSpPr/>
            <p:nvPr/>
          </p:nvSpPr>
          <p:spPr>
            <a:xfrm>
              <a:off x="17030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28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4" name="object 3234"/>
            <p:cNvSpPr/>
            <p:nvPr/>
          </p:nvSpPr>
          <p:spPr>
            <a:xfrm>
              <a:off x="17233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18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5" name="object 3235"/>
            <p:cNvSpPr/>
            <p:nvPr/>
          </p:nvSpPr>
          <p:spPr>
            <a:xfrm>
              <a:off x="17437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08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6" name="object 3236"/>
            <p:cNvSpPr/>
            <p:nvPr/>
          </p:nvSpPr>
          <p:spPr>
            <a:xfrm>
              <a:off x="17627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08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7" name="object 3237"/>
            <p:cNvSpPr/>
            <p:nvPr/>
          </p:nvSpPr>
          <p:spPr>
            <a:xfrm>
              <a:off x="17843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F8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18034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18237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18440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D8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18643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C8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2" name="object 3242"/>
            <p:cNvSpPr/>
            <p:nvPr/>
          </p:nvSpPr>
          <p:spPr>
            <a:xfrm>
              <a:off x="18846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8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3" name="object 3243"/>
            <p:cNvSpPr/>
            <p:nvPr/>
          </p:nvSpPr>
          <p:spPr>
            <a:xfrm>
              <a:off x="19050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8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19253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A8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5" name="object 3245"/>
            <p:cNvSpPr/>
            <p:nvPr/>
          </p:nvSpPr>
          <p:spPr>
            <a:xfrm>
              <a:off x="19456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98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6" name="object 3246"/>
            <p:cNvSpPr/>
            <p:nvPr/>
          </p:nvSpPr>
          <p:spPr>
            <a:xfrm>
              <a:off x="19659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98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19862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87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20066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77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20269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77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20472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20675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57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20878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57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21082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21285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21488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21691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27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7" name="object 3257"/>
            <p:cNvSpPr/>
            <p:nvPr/>
          </p:nvSpPr>
          <p:spPr>
            <a:xfrm>
              <a:off x="21894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17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8" name="object 3258"/>
            <p:cNvSpPr/>
            <p:nvPr/>
          </p:nvSpPr>
          <p:spPr>
            <a:xfrm>
              <a:off x="22098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22301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07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22504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F7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22707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2" name="object 3262"/>
            <p:cNvSpPr/>
            <p:nvPr/>
          </p:nvSpPr>
          <p:spPr>
            <a:xfrm>
              <a:off x="2291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3" name="object 3263"/>
            <p:cNvSpPr/>
            <p:nvPr/>
          </p:nvSpPr>
          <p:spPr>
            <a:xfrm>
              <a:off x="23114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D6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23304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C6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23520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C6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23710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B6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23914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24117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24320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96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24523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86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24726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767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24930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7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25133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6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2533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56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2553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5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25742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4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25946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36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2614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36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26352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25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26555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26758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26962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05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2716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27368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27571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E5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27774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D5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2797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2818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28384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28587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28790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28994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95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2919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85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2938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85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29603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74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29806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64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29997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3021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54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3040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306070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33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31013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31216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3141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31623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31826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32029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32232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E4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3243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D4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32639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0" name="object 3310"/>
            <p:cNvSpPr/>
            <p:nvPr/>
          </p:nvSpPr>
          <p:spPr>
            <a:xfrm>
              <a:off x="3284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1" name="object 3311"/>
            <p:cNvSpPr/>
            <p:nvPr/>
          </p:nvSpPr>
          <p:spPr>
            <a:xfrm>
              <a:off x="33045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2" name="object 3312"/>
            <p:cNvSpPr/>
            <p:nvPr/>
          </p:nvSpPr>
          <p:spPr>
            <a:xfrm>
              <a:off x="33248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3" name="object 3313"/>
            <p:cNvSpPr/>
            <p:nvPr/>
          </p:nvSpPr>
          <p:spPr>
            <a:xfrm>
              <a:off x="33451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A3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4" name="object 3314"/>
            <p:cNvSpPr/>
            <p:nvPr/>
          </p:nvSpPr>
          <p:spPr>
            <a:xfrm>
              <a:off x="33655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5" name="object 3315"/>
            <p:cNvSpPr/>
            <p:nvPr/>
          </p:nvSpPr>
          <p:spPr>
            <a:xfrm>
              <a:off x="3385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6" name="object 3316"/>
            <p:cNvSpPr/>
            <p:nvPr/>
          </p:nvSpPr>
          <p:spPr>
            <a:xfrm>
              <a:off x="34061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34264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73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3446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63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34671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0" name="object 3320"/>
            <p:cNvSpPr/>
            <p:nvPr/>
          </p:nvSpPr>
          <p:spPr>
            <a:xfrm>
              <a:off x="3487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53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1" name="object 3321"/>
            <p:cNvSpPr/>
            <p:nvPr/>
          </p:nvSpPr>
          <p:spPr>
            <a:xfrm>
              <a:off x="3507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2" name="object 3322"/>
            <p:cNvSpPr/>
            <p:nvPr/>
          </p:nvSpPr>
          <p:spPr>
            <a:xfrm>
              <a:off x="35280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3" name="object 3323"/>
            <p:cNvSpPr/>
            <p:nvPr/>
          </p:nvSpPr>
          <p:spPr>
            <a:xfrm>
              <a:off x="3548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3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35687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5" name="object 3325"/>
            <p:cNvSpPr/>
            <p:nvPr/>
          </p:nvSpPr>
          <p:spPr>
            <a:xfrm>
              <a:off x="3589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6" name="object 3326"/>
            <p:cNvSpPr/>
            <p:nvPr/>
          </p:nvSpPr>
          <p:spPr>
            <a:xfrm>
              <a:off x="36080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13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7" name="object 3327"/>
            <p:cNvSpPr/>
            <p:nvPr/>
          </p:nvSpPr>
          <p:spPr>
            <a:xfrm>
              <a:off x="36296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8" name="object 3328"/>
            <p:cNvSpPr/>
            <p:nvPr/>
          </p:nvSpPr>
          <p:spPr>
            <a:xfrm>
              <a:off x="36487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9" name="object 3329"/>
            <p:cNvSpPr/>
            <p:nvPr/>
          </p:nvSpPr>
          <p:spPr>
            <a:xfrm>
              <a:off x="36690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0" name="object 3330"/>
            <p:cNvSpPr/>
            <p:nvPr/>
          </p:nvSpPr>
          <p:spPr>
            <a:xfrm>
              <a:off x="3690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1" name="object 3331"/>
            <p:cNvSpPr/>
            <p:nvPr/>
          </p:nvSpPr>
          <p:spPr>
            <a:xfrm>
              <a:off x="37096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D2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2" name="object 3332"/>
            <p:cNvSpPr/>
            <p:nvPr/>
          </p:nvSpPr>
          <p:spPr>
            <a:xfrm>
              <a:off x="37299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3" name="object 3333"/>
            <p:cNvSpPr/>
            <p:nvPr/>
          </p:nvSpPr>
          <p:spPr>
            <a:xfrm>
              <a:off x="37503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C2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4" name="object 3334"/>
            <p:cNvSpPr/>
            <p:nvPr/>
          </p:nvSpPr>
          <p:spPr>
            <a:xfrm>
              <a:off x="3770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5" name="object 3335"/>
            <p:cNvSpPr/>
            <p:nvPr/>
          </p:nvSpPr>
          <p:spPr>
            <a:xfrm>
              <a:off x="37909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6" name="object 3336"/>
            <p:cNvSpPr/>
            <p:nvPr/>
          </p:nvSpPr>
          <p:spPr>
            <a:xfrm>
              <a:off x="3811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A2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7" name="object 3337"/>
            <p:cNvSpPr/>
            <p:nvPr/>
          </p:nvSpPr>
          <p:spPr>
            <a:xfrm>
              <a:off x="38315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8" name="object 3338"/>
            <p:cNvSpPr/>
            <p:nvPr/>
          </p:nvSpPr>
          <p:spPr>
            <a:xfrm>
              <a:off x="38519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92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9" name="object 3339"/>
            <p:cNvSpPr/>
            <p:nvPr/>
          </p:nvSpPr>
          <p:spPr>
            <a:xfrm>
              <a:off x="3872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0" name="object 3340"/>
            <p:cNvSpPr/>
            <p:nvPr/>
          </p:nvSpPr>
          <p:spPr>
            <a:xfrm>
              <a:off x="38925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1" name="object 3341"/>
            <p:cNvSpPr/>
            <p:nvPr/>
          </p:nvSpPr>
          <p:spPr>
            <a:xfrm>
              <a:off x="3912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7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2" name="object 3342"/>
            <p:cNvSpPr/>
            <p:nvPr/>
          </p:nvSpPr>
          <p:spPr>
            <a:xfrm>
              <a:off x="39331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3" name="object 3343"/>
            <p:cNvSpPr/>
            <p:nvPr/>
          </p:nvSpPr>
          <p:spPr>
            <a:xfrm>
              <a:off x="39535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4" name="object 3344"/>
            <p:cNvSpPr/>
            <p:nvPr/>
          </p:nvSpPr>
          <p:spPr>
            <a:xfrm>
              <a:off x="39738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5" name="object 3345"/>
            <p:cNvSpPr/>
            <p:nvPr/>
          </p:nvSpPr>
          <p:spPr>
            <a:xfrm>
              <a:off x="39941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6" name="object 3346"/>
            <p:cNvSpPr/>
            <p:nvPr/>
          </p:nvSpPr>
          <p:spPr>
            <a:xfrm>
              <a:off x="40144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7" name="object 3347"/>
            <p:cNvSpPr/>
            <p:nvPr/>
          </p:nvSpPr>
          <p:spPr>
            <a:xfrm>
              <a:off x="4034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8" name="object 3348"/>
            <p:cNvSpPr/>
            <p:nvPr/>
          </p:nvSpPr>
          <p:spPr>
            <a:xfrm>
              <a:off x="4055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9" name="object 3349"/>
            <p:cNvSpPr/>
            <p:nvPr/>
          </p:nvSpPr>
          <p:spPr>
            <a:xfrm>
              <a:off x="4075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11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0" name="object 3350"/>
            <p:cNvSpPr/>
            <p:nvPr/>
          </p:nvSpPr>
          <p:spPr>
            <a:xfrm>
              <a:off x="40957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1" name="object 3351"/>
            <p:cNvSpPr/>
            <p:nvPr/>
          </p:nvSpPr>
          <p:spPr>
            <a:xfrm>
              <a:off x="41160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2" name="object 3352"/>
            <p:cNvSpPr/>
            <p:nvPr/>
          </p:nvSpPr>
          <p:spPr>
            <a:xfrm>
              <a:off x="4136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3" name="object 3353"/>
            <p:cNvSpPr/>
            <p:nvPr/>
          </p:nvSpPr>
          <p:spPr>
            <a:xfrm>
              <a:off x="41567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E1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4" name="object 3354"/>
            <p:cNvSpPr/>
            <p:nvPr/>
          </p:nvSpPr>
          <p:spPr>
            <a:xfrm>
              <a:off x="4177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E1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5" name="object 3355"/>
            <p:cNvSpPr/>
            <p:nvPr/>
          </p:nvSpPr>
          <p:spPr>
            <a:xfrm>
              <a:off x="41973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D1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6" name="object 3356"/>
            <p:cNvSpPr/>
            <p:nvPr/>
          </p:nvSpPr>
          <p:spPr>
            <a:xfrm>
              <a:off x="4217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7" name="object 3357"/>
            <p:cNvSpPr/>
            <p:nvPr/>
          </p:nvSpPr>
          <p:spPr>
            <a:xfrm>
              <a:off x="4237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8" name="object 3358"/>
            <p:cNvSpPr/>
            <p:nvPr/>
          </p:nvSpPr>
          <p:spPr>
            <a:xfrm>
              <a:off x="42583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B1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9" name="object 3359"/>
            <p:cNvSpPr/>
            <p:nvPr/>
          </p:nvSpPr>
          <p:spPr>
            <a:xfrm>
              <a:off x="42773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0" name="object 3360"/>
            <p:cNvSpPr/>
            <p:nvPr/>
          </p:nvSpPr>
          <p:spPr>
            <a:xfrm>
              <a:off x="42989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1" name="object 3361"/>
            <p:cNvSpPr/>
            <p:nvPr/>
          </p:nvSpPr>
          <p:spPr>
            <a:xfrm>
              <a:off x="43180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90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2" name="object 3362"/>
            <p:cNvSpPr/>
            <p:nvPr/>
          </p:nvSpPr>
          <p:spPr>
            <a:xfrm>
              <a:off x="43383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80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3" name="object 3363"/>
            <p:cNvSpPr/>
            <p:nvPr/>
          </p:nvSpPr>
          <p:spPr>
            <a:xfrm>
              <a:off x="43586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4" name="object 3364"/>
            <p:cNvSpPr/>
            <p:nvPr/>
          </p:nvSpPr>
          <p:spPr>
            <a:xfrm>
              <a:off x="43789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5" name="object 3365"/>
            <p:cNvSpPr/>
            <p:nvPr/>
          </p:nvSpPr>
          <p:spPr>
            <a:xfrm>
              <a:off x="43992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60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6" name="object 3366"/>
            <p:cNvSpPr/>
            <p:nvPr/>
          </p:nvSpPr>
          <p:spPr>
            <a:xfrm>
              <a:off x="44196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50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7" name="object 3367"/>
            <p:cNvSpPr/>
            <p:nvPr/>
          </p:nvSpPr>
          <p:spPr>
            <a:xfrm>
              <a:off x="44399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50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8" name="object 3368"/>
            <p:cNvSpPr/>
            <p:nvPr/>
          </p:nvSpPr>
          <p:spPr>
            <a:xfrm>
              <a:off x="44602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40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9" name="object 3369"/>
            <p:cNvSpPr/>
            <p:nvPr/>
          </p:nvSpPr>
          <p:spPr>
            <a:xfrm>
              <a:off x="44805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30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0" name="object 3370"/>
            <p:cNvSpPr/>
            <p:nvPr/>
          </p:nvSpPr>
          <p:spPr>
            <a:xfrm>
              <a:off x="45008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1" name="object 3371"/>
            <p:cNvSpPr/>
            <p:nvPr/>
          </p:nvSpPr>
          <p:spPr>
            <a:xfrm>
              <a:off x="45212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20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2" name="object 3372"/>
            <p:cNvSpPr/>
            <p:nvPr/>
          </p:nvSpPr>
          <p:spPr>
            <a:xfrm>
              <a:off x="45415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3" name="object 3373"/>
            <p:cNvSpPr/>
            <p:nvPr/>
          </p:nvSpPr>
          <p:spPr>
            <a:xfrm>
              <a:off x="45618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4" name="object 3374"/>
            <p:cNvSpPr/>
            <p:nvPr/>
          </p:nvSpPr>
          <p:spPr>
            <a:xfrm>
              <a:off x="458216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10" h="24129">
                  <a:moveTo>
                    <a:pt x="41910" y="0"/>
                  </a:moveTo>
                  <a:lnTo>
                    <a:pt x="2159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159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5" name="object 3375"/>
            <p:cNvSpPr/>
            <p:nvPr/>
          </p:nvSpPr>
          <p:spPr>
            <a:xfrm>
              <a:off x="46228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6" name="object 3376"/>
            <p:cNvSpPr/>
            <p:nvPr/>
          </p:nvSpPr>
          <p:spPr>
            <a:xfrm>
              <a:off x="46431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7" name="object 3377"/>
            <p:cNvSpPr/>
            <p:nvPr/>
          </p:nvSpPr>
          <p:spPr>
            <a:xfrm>
              <a:off x="46634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20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8" name="object 3378"/>
            <p:cNvSpPr/>
            <p:nvPr/>
          </p:nvSpPr>
          <p:spPr>
            <a:xfrm>
              <a:off x="46837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30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9" name="object 3379"/>
            <p:cNvSpPr/>
            <p:nvPr/>
          </p:nvSpPr>
          <p:spPr>
            <a:xfrm>
              <a:off x="4704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0" name="object 3380"/>
            <p:cNvSpPr/>
            <p:nvPr/>
          </p:nvSpPr>
          <p:spPr>
            <a:xfrm>
              <a:off x="47244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40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1" name="object 3381"/>
            <p:cNvSpPr/>
            <p:nvPr/>
          </p:nvSpPr>
          <p:spPr>
            <a:xfrm>
              <a:off x="47447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2" name="object 3382"/>
            <p:cNvSpPr/>
            <p:nvPr/>
          </p:nvSpPr>
          <p:spPr>
            <a:xfrm>
              <a:off x="47650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3" name="object 3383"/>
            <p:cNvSpPr/>
            <p:nvPr/>
          </p:nvSpPr>
          <p:spPr>
            <a:xfrm>
              <a:off x="47853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60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4" name="object 3384"/>
            <p:cNvSpPr/>
            <p:nvPr/>
          </p:nvSpPr>
          <p:spPr>
            <a:xfrm>
              <a:off x="48056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5" name="object 3385"/>
            <p:cNvSpPr/>
            <p:nvPr/>
          </p:nvSpPr>
          <p:spPr>
            <a:xfrm>
              <a:off x="48260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6" name="object 3386"/>
            <p:cNvSpPr/>
            <p:nvPr/>
          </p:nvSpPr>
          <p:spPr>
            <a:xfrm>
              <a:off x="48450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80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7" name="object 3387"/>
            <p:cNvSpPr/>
            <p:nvPr/>
          </p:nvSpPr>
          <p:spPr>
            <a:xfrm>
              <a:off x="48666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8" name="object 3388"/>
            <p:cNvSpPr/>
            <p:nvPr/>
          </p:nvSpPr>
          <p:spPr>
            <a:xfrm>
              <a:off x="48856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9" name="object 3389"/>
            <p:cNvSpPr/>
            <p:nvPr/>
          </p:nvSpPr>
          <p:spPr>
            <a:xfrm>
              <a:off x="49060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0" name="object 3390"/>
            <p:cNvSpPr/>
            <p:nvPr/>
          </p:nvSpPr>
          <p:spPr>
            <a:xfrm>
              <a:off x="49263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B1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1" name="object 3391"/>
            <p:cNvSpPr/>
            <p:nvPr/>
          </p:nvSpPr>
          <p:spPr>
            <a:xfrm>
              <a:off x="4946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C1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2" name="object 3392"/>
            <p:cNvSpPr/>
            <p:nvPr/>
          </p:nvSpPr>
          <p:spPr>
            <a:xfrm>
              <a:off x="49669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C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3" name="object 3393"/>
            <p:cNvSpPr/>
            <p:nvPr/>
          </p:nvSpPr>
          <p:spPr>
            <a:xfrm>
              <a:off x="49872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D1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4" name="object 3394"/>
            <p:cNvSpPr/>
            <p:nvPr/>
          </p:nvSpPr>
          <p:spPr>
            <a:xfrm>
              <a:off x="50076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5" name="object 3395"/>
            <p:cNvSpPr/>
            <p:nvPr/>
          </p:nvSpPr>
          <p:spPr>
            <a:xfrm>
              <a:off x="50279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6" name="object 3396"/>
            <p:cNvSpPr/>
            <p:nvPr/>
          </p:nvSpPr>
          <p:spPr>
            <a:xfrm>
              <a:off x="50482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7" name="object 3397"/>
            <p:cNvSpPr/>
            <p:nvPr/>
          </p:nvSpPr>
          <p:spPr>
            <a:xfrm>
              <a:off x="5068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8" name="object 3398"/>
            <p:cNvSpPr/>
            <p:nvPr/>
          </p:nvSpPr>
          <p:spPr>
            <a:xfrm>
              <a:off x="50888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01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9" name="object 3399"/>
            <p:cNvSpPr/>
            <p:nvPr/>
          </p:nvSpPr>
          <p:spPr>
            <a:xfrm>
              <a:off x="51092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11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0" name="object 3400"/>
            <p:cNvSpPr/>
            <p:nvPr/>
          </p:nvSpPr>
          <p:spPr>
            <a:xfrm>
              <a:off x="5129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21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1" name="object 3401"/>
            <p:cNvSpPr/>
            <p:nvPr/>
          </p:nvSpPr>
          <p:spPr>
            <a:xfrm>
              <a:off x="51498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21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2" name="object 3402"/>
            <p:cNvSpPr/>
            <p:nvPr/>
          </p:nvSpPr>
          <p:spPr>
            <a:xfrm>
              <a:off x="5170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3" name="object 3403"/>
            <p:cNvSpPr/>
            <p:nvPr/>
          </p:nvSpPr>
          <p:spPr>
            <a:xfrm>
              <a:off x="51904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4" name="object 3404"/>
            <p:cNvSpPr/>
            <p:nvPr/>
          </p:nvSpPr>
          <p:spPr>
            <a:xfrm>
              <a:off x="5210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5" name="object 3405"/>
            <p:cNvSpPr/>
            <p:nvPr/>
          </p:nvSpPr>
          <p:spPr>
            <a:xfrm>
              <a:off x="5231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6" name="object 3406"/>
            <p:cNvSpPr/>
            <p:nvPr/>
          </p:nvSpPr>
          <p:spPr>
            <a:xfrm>
              <a:off x="52514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7" name="object 3407"/>
            <p:cNvSpPr/>
            <p:nvPr/>
          </p:nvSpPr>
          <p:spPr>
            <a:xfrm>
              <a:off x="5271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8" name="object 3408"/>
            <p:cNvSpPr/>
            <p:nvPr/>
          </p:nvSpPr>
          <p:spPr>
            <a:xfrm>
              <a:off x="5292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9" name="object 3409"/>
            <p:cNvSpPr/>
            <p:nvPr/>
          </p:nvSpPr>
          <p:spPr>
            <a:xfrm>
              <a:off x="53124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0" name="object 3410"/>
            <p:cNvSpPr/>
            <p:nvPr/>
          </p:nvSpPr>
          <p:spPr>
            <a:xfrm>
              <a:off x="5332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92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1" name="object 3411"/>
            <p:cNvSpPr/>
            <p:nvPr/>
          </p:nvSpPr>
          <p:spPr>
            <a:xfrm>
              <a:off x="53530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2" name="object 3412"/>
            <p:cNvSpPr/>
            <p:nvPr/>
          </p:nvSpPr>
          <p:spPr>
            <a:xfrm>
              <a:off x="5373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A2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3" name="object 3413"/>
            <p:cNvSpPr/>
            <p:nvPr/>
          </p:nvSpPr>
          <p:spPr>
            <a:xfrm>
              <a:off x="53936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4" name="object 3414"/>
            <p:cNvSpPr/>
            <p:nvPr/>
          </p:nvSpPr>
          <p:spPr>
            <a:xfrm>
              <a:off x="54140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5" name="object 3415"/>
            <p:cNvSpPr/>
            <p:nvPr/>
          </p:nvSpPr>
          <p:spPr>
            <a:xfrm>
              <a:off x="5434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C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6" name="object 3416"/>
            <p:cNvSpPr/>
            <p:nvPr/>
          </p:nvSpPr>
          <p:spPr>
            <a:xfrm>
              <a:off x="5453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7" name="object 3417"/>
            <p:cNvSpPr/>
            <p:nvPr/>
          </p:nvSpPr>
          <p:spPr>
            <a:xfrm>
              <a:off x="54749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D2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8" name="object 3418"/>
            <p:cNvSpPr/>
            <p:nvPr/>
          </p:nvSpPr>
          <p:spPr>
            <a:xfrm>
              <a:off x="54952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9" name="object 3419"/>
            <p:cNvSpPr/>
            <p:nvPr/>
          </p:nvSpPr>
          <p:spPr>
            <a:xfrm>
              <a:off x="55143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0" name="object 3420"/>
            <p:cNvSpPr/>
            <p:nvPr/>
          </p:nvSpPr>
          <p:spPr>
            <a:xfrm>
              <a:off x="5535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1" name="object 3421"/>
            <p:cNvSpPr/>
            <p:nvPr/>
          </p:nvSpPr>
          <p:spPr>
            <a:xfrm>
              <a:off x="5554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2" name="object 3422"/>
            <p:cNvSpPr/>
            <p:nvPr/>
          </p:nvSpPr>
          <p:spPr>
            <a:xfrm>
              <a:off x="55753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13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3" name="object 3423"/>
            <p:cNvSpPr/>
            <p:nvPr/>
          </p:nvSpPr>
          <p:spPr>
            <a:xfrm>
              <a:off x="55956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23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4" name="object 3424"/>
            <p:cNvSpPr/>
            <p:nvPr/>
          </p:nvSpPr>
          <p:spPr>
            <a:xfrm>
              <a:off x="56159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2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5" name="object 3425"/>
            <p:cNvSpPr/>
            <p:nvPr/>
          </p:nvSpPr>
          <p:spPr>
            <a:xfrm>
              <a:off x="56362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3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6" name="object 3426"/>
            <p:cNvSpPr/>
            <p:nvPr/>
          </p:nvSpPr>
          <p:spPr>
            <a:xfrm>
              <a:off x="5656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7" name="object 3427"/>
            <p:cNvSpPr/>
            <p:nvPr/>
          </p:nvSpPr>
          <p:spPr>
            <a:xfrm>
              <a:off x="56769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8" name="object 3428"/>
            <p:cNvSpPr/>
            <p:nvPr/>
          </p:nvSpPr>
          <p:spPr>
            <a:xfrm>
              <a:off x="56972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53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9" name="object 3429"/>
            <p:cNvSpPr/>
            <p:nvPr/>
          </p:nvSpPr>
          <p:spPr>
            <a:xfrm>
              <a:off x="57175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63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0" name="object 3430"/>
            <p:cNvSpPr/>
            <p:nvPr/>
          </p:nvSpPr>
          <p:spPr>
            <a:xfrm>
              <a:off x="57378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1" name="object 3431"/>
            <p:cNvSpPr/>
            <p:nvPr/>
          </p:nvSpPr>
          <p:spPr>
            <a:xfrm>
              <a:off x="5758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73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2" name="object 3432"/>
            <p:cNvSpPr/>
            <p:nvPr/>
          </p:nvSpPr>
          <p:spPr>
            <a:xfrm>
              <a:off x="57785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3" name="object 3433"/>
            <p:cNvSpPr/>
            <p:nvPr/>
          </p:nvSpPr>
          <p:spPr>
            <a:xfrm>
              <a:off x="5798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4" name="object 3434"/>
            <p:cNvSpPr/>
            <p:nvPr/>
          </p:nvSpPr>
          <p:spPr>
            <a:xfrm>
              <a:off x="58191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5" name="object 3435"/>
            <p:cNvSpPr/>
            <p:nvPr/>
          </p:nvSpPr>
          <p:spPr>
            <a:xfrm>
              <a:off x="58394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A3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6" name="object 3436"/>
            <p:cNvSpPr/>
            <p:nvPr/>
          </p:nvSpPr>
          <p:spPr>
            <a:xfrm>
              <a:off x="5859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B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7" name="object 3437"/>
            <p:cNvSpPr/>
            <p:nvPr/>
          </p:nvSpPr>
          <p:spPr>
            <a:xfrm>
              <a:off x="58801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8" name="object 3438"/>
            <p:cNvSpPr/>
            <p:nvPr/>
          </p:nvSpPr>
          <p:spPr>
            <a:xfrm>
              <a:off x="5900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9" name="object 3439"/>
            <p:cNvSpPr/>
            <p:nvPr/>
          </p:nvSpPr>
          <p:spPr>
            <a:xfrm>
              <a:off x="5920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0" name="object 3440"/>
            <p:cNvSpPr/>
            <p:nvPr/>
          </p:nvSpPr>
          <p:spPr>
            <a:xfrm>
              <a:off x="59410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1" name="object 3441"/>
            <p:cNvSpPr/>
            <p:nvPr/>
          </p:nvSpPr>
          <p:spPr>
            <a:xfrm>
              <a:off x="5961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E4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2" name="object 3442"/>
            <p:cNvSpPr/>
            <p:nvPr/>
          </p:nvSpPr>
          <p:spPr>
            <a:xfrm>
              <a:off x="59817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3" name="object 3443"/>
            <p:cNvSpPr/>
            <p:nvPr/>
          </p:nvSpPr>
          <p:spPr>
            <a:xfrm>
              <a:off x="6002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4" name="object 3444"/>
            <p:cNvSpPr/>
            <p:nvPr/>
          </p:nvSpPr>
          <p:spPr>
            <a:xfrm>
              <a:off x="60223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5" name="object 3445"/>
            <p:cNvSpPr/>
            <p:nvPr/>
          </p:nvSpPr>
          <p:spPr>
            <a:xfrm>
              <a:off x="60426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6" name="object 3446"/>
            <p:cNvSpPr/>
            <p:nvPr/>
          </p:nvSpPr>
          <p:spPr>
            <a:xfrm>
              <a:off x="60629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14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7" name="object 3447"/>
            <p:cNvSpPr/>
            <p:nvPr/>
          </p:nvSpPr>
          <p:spPr>
            <a:xfrm>
              <a:off x="60833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8" name="object 3448"/>
            <p:cNvSpPr/>
            <p:nvPr/>
          </p:nvSpPr>
          <p:spPr>
            <a:xfrm>
              <a:off x="6103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9" name="object 3449"/>
            <p:cNvSpPr/>
            <p:nvPr/>
          </p:nvSpPr>
          <p:spPr>
            <a:xfrm>
              <a:off x="61226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0" name="object 3450"/>
            <p:cNvSpPr/>
            <p:nvPr/>
          </p:nvSpPr>
          <p:spPr>
            <a:xfrm>
              <a:off x="61442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44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1" name="object 3451"/>
            <p:cNvSpPr/>
            <p:nvPr/>
          </p:nvSpPr>
          <p:spPr>
            <a:xfrm>
              <a:off x="61633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54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2" name="object 3452"/>
            <p:cNvSpPr/>
            <p:nvPr/>
          </p:nvSpPr>
          <p:spPr>
            <a:xfrm>
              <a:off x="6183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3" name="object 3453"/>
            <p:cNvSpPr/>
            <p:nvPr/>
          </p:nvSpPr>
          <p:spPr>
            <a:xfrm>
              <a:off x="6205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64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4" name="object 3454"/>
            <p:cNvSpPr/>
            <p:nvPr/>
          </p:nvSpPr>
          <p:spPr>
            <a:xfrm>
              <a:off x="6224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75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5" name="object 3455"/>
            <p:cNvSpPr/>
            <p:nvPr/>
          </p:nvSpPr>
          <p:spPr>
            <a:xfrm>
              <a:off x="62445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6" name="object 3456"/>
            <p:cNvSpPr/>
            <p:nvPr/>
          </p:nvSpPr>
          <p:spPr>
            <a:xfrm>
              <a:off x="62649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7" name="object 3457"/>
            <p:cNvSpPr/>
            <p:nvPr/>
          </p:nvSpPr>
          <p:spPr>
            <a:xfrm>
              <a:off x="6285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95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8" name="object 3458"/>
            <p:cNvSpPr/>
            <p:nvPr/>
          </p:nvSpPr>
          <p:spPr>
            <a:xfrm>
              <a:off x="63055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A5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9" name="object 3459"/>
            <p:cNvSpPr/>
            <p:nvPr/>
          </p:nvSpPr>
          <p:spPr>
            <a:xfrm>
              <a:off x="6325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A5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0" name="object 3460"/>
            <p:cNvSpPr/>
            <p:nvPr/>
          </p:nvSpPr>
          <p:spPr>
            <a:xfrm>
              <a:off x="63461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1" name="object 3461"/>
            <p:cNvSpPr/>
            <p:nvPr/>
          </p:nvSpPr>
          <p:spPr>
            <a:xfrm>
              <a:off x="63665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2" name="object 3462"/>
            <p:cNvSpPr/>
            <p:nvPr/>
          </p:nvSpPr>
          <p:spPr>
            <a:xfrm>
              <a:off x="63868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3" name="object 3463"/>
            <p:cNvSpPr/>
            <p:nvPr/>
          </p:nvSpPr>
          <p:spPr>
            <a:xfrm>
              <a:off x="64071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D5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4" name="object 3464"/>
            <p:cNvSpPr/>
            <p:nvPr/>
          </p:nvSpPr>
          <p:spPr>
            <a:xfrm>
              <a:off x="64274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E5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5" name="object 3465"/>
            <p:cNvSpPr/>
            <p:nvPr/>
          </p:nvSpPr>
          <p:spPr>
            <a:xfrm>
              <a:off x="6447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6" name="object 3466"/>
            <p:cNvSpPr/>
            <p:nvPr/>
          </p:nvSpPr>
          <p:spPr>
            <a:xfrm>
              <a:off x="6468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7" name="object 3467"/>
            <p:cNvSpPr/>
            <p:nvPr/>
          </p:nvSpPr>
          <p:spPr>
            <a:xfrm>
              <a:off x="6488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05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8" name="object 3468"/>
            <p:cNvSpPr/>
            <p:nvPr/>
          </p:nvSpPr>
          <p:spPr>
            <a:xfrm>
              <a:off x="65087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9" name="object 3469"/>
            <p:cNvSpPr/>
            <p:nvPr/>
          </p:nvSpPr>
          <p:spPr>
            <a:xfrm>
              <a:off x="65290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15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0" name="object 3470"/>
            <p:cNvSpPr/>
            <p:nvPr/>
          </p:nvSpPr>
          <p:spPr>
            <a:xfrm>
              <a:off x="6549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26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1" name="object 3471"/>
            <p:cNvSpPr/>
            <p:nvPr/>
          </p:nvSpPr>
          <p:spPr>
            <a:xfrm>
              <a:off x="65697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2" name="object 3472"/>
            <p:cNvSpPr/>
            <p:nvPr/>
          </p:nvSpPr>
          <p:spPr>
            <a:xfrm>
              <a:off x="6590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3" name="object 3473"/>
            <p:cNvSpPr/>
            <p:nvPr/>
          </p:nvSpPr>
          <p:spPr>
            <a:xfrm>
              <a:off x="66103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46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4" name="object 3474"/>
            <p:cNvSpPr/>
            <p:nvPr/>
          </p:nvSpPr>
          <p:spPr>
            <a:xfrm>
              <a:off x="6630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5" name="object 3475"/>
            <p:cNvSpPr/>
            <p:nvPr/>
          </p:nvSpPr>
          <p:spPr>
            <a:xfrm>
              <a:off x="6650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6" name="object 3476"/>
            <p:cNvSpPr/>
            <p:nvPr/>
          </p:nvSpPr>
          <p:spPr>
            <a:xfrm>
              <a:off x="66713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6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7" name="object 3477"/>
            <p:cNvSpPr/>
            <p:nvPr/>
          </p:nvSpPr>
          <p:spPr>
            <a:xfrm>
              <a:off x="66916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76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8" name="object 3478"/>
            <p:cNvSpPr/>
            <p:nvPr/>
          </p:nvSpPr>
          <p:spPr>
            <a:xfrm>
              <a:off x="6711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86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9" name="object 3479"/>
            <p:cNvSpPr/>
            <p:nvPr/>
          </p:nvSpPr>
          <p:spPr>
            <a:xfrm>
              <a:off x="67322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86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0" name="object 3480"/>
            <p:cNvSpPr/>
            <p:nvPr/>
          </p:nvSpPr>
          <p:spPr>
            <a:xfrm>
              <a:off x="67525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96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1" name="object 3481"/>
            <p:cNvSpPr/>
            <p:nvPr/>
          </p:nvSpPr>
          <p:spPr>
            <a:xfrm>
              <a:off x="67729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A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2" name="object 3482"/>
            <p:cNvSpPr/>
            <p:nvPr/>
          </p:nvSpPr>
          <p:spPr>
            <a:xfrm>
              <a:off x="67919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A6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3" name="object 3483"/>
            <p:cNvSpPr/>
            <p:nvPr/>
          </p:nvSpPr>
          <p:spPr>
            <a:xfrm>
              <a:off x="68135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B6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4" name="object 3484"/>
            <p:cNvSpPr/>
            <p:nvPr/>
          </p:nvSpPr>
          <p:spPr>
            <a:xfrm>
              <a:off x="68325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5" name="object 3485"/>
            <p:cNvSpPr/>
            <p:nvPr/>
          </p:nvSpPr>
          <p:spPr>
            <a:xfrm>
              <a:off x="68529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6" name="object 3486"/>
            <p:cNvSpPr/>
            <p:nvPr/>
          </p:nvSpPr>
          <p:spPr>
            <a:xfrm>
              <a:off x="68732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D7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7" name="object 3487"/>
            <p:cNvSpPr/>
            <p:nvPr/>
          </p:nvSpPr>
          <p:spPr>
            <a:xfrm>
              <a:off x="68935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8" name="object 3488"/>
            <p:cNvSpPr/>
            <p:nvPr/>
          </p:nvSpPr>
          <p:spPr>
            <a:xfrm>
              <a:off x="69138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9" name="object 3489"/>
            <p:cNvSpPr/>
            <p:nvPr/>
          </p:nvSpPr>
          <p:spPr>
            <a:xfrm>
              <a:off x="69341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F7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0" name="object 3490"/>
            <p:cNvSpPr/>
            <p:nvPr/>
          </p:nvSpPr>
          <p:spPr>
            <a:xfrm>
              <a:off x="69545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07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1" name="object 3491"/>
            <p:cNvSpPr/>
            <p:nvPr/>
          </p:nvSpPr>
          <p:spPr>
            <a:xfrm>
              <a:off x="69748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5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2" name="object 3492"/>
            <p:cNvSpPr/>
            <p:nvPr/>
          </p:nvSpPr>
          <p:spPr>
            <a:xfrm>
              <a:off x="69951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17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3" name="object 3493"/>
            <p:cNvSpPr/>
            <p:nvPr/>
          </p:nvSpPr>
          <p:spPr>
            <a:xfrm>
              <a:off x="70154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4" name="object 3494"/>
            <p:cNvSpPr/>
            <p:nvPr/>
          </p:nvSpPr>
          <p:spPr>
            <a:xfrm>
              <a:off x="70357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5" name="object 3495"/>
            <p:cNvSpPr/>
            <p:nvPr/>
          </p:nvSpPr>
          <p:spPr>
            <a:xfrm>
              <a:off x="70561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37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6" name="object 3496"/>
            <p:cNvSpPr/>
            <p:nvPr/>
          </p:nvSpPr>
          <p:spPr>
            <a:xfrm>
              <a:off x="70764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7" name="object 3497"/>
            <p:cNvSpPr/>
            <p:nvPr/>
          </p:nvSpPr>
          <p:spPr>
            <a:xfrm>
              <a:off x="70967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8" name="object 3498"/>
            <p:cNvSpPr/>
            <p:nvPr/>
          </p:nvSpPr>
          <p:spPr>
            <a:xfrm>
              <a:off x="7117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9" name="object 3499"/>
            <p:cNvSpPr/>
            <p:nvPr/>
          </p:nvSpPr>
          <p:spPr>
            <a:xfrm>
              <a:off x="71373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0" name="object 3500"/>
            <p:cNvSpPr/>
            <p:nvPr/>
          </p:nvSpPr>
          <p:spPr>
            <a:xfrm>
              <a:off x="71577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1" name="object 3501"/>
            <p:cNvSpPr/>
            <p:nvPr/>
          </p:nvSpPr>
          <p:spPr>
            <a:xfrm>
              <a:off x="71780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2" name="object 3502"/>
            <p:cNvSpPr/>
            <p:nvPr/>
          </p:nvSpPr>
          <p:spPr>
            <a:xfrm>
              <a:off x="71983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88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3" name="object 3503"/>
            <p:cNvSpPr/>
            <p:nvPr/>
          </p:nvSpPr>
          <p:spPr>
            <a:xfrm>
              <a:off x="72186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4" name="object 3504"/>
            <p:cNvSpPr/>
            <p:nvPr/>
          </p:nvSpPr>
          <p:spPr>
            <a:xfrm>
              <a:off x="72389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2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5" name="object 3505"/>
            <p:cNvSpPr/>
            <p:nvPr/>
          </p:nvSpPr>
          <p:spPr>
            <a:xfrm>
              <a:off x="72593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A8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6" name="object 3506"/>
            <p:cNvSpPr/>
            <p:nvPr/>
          </p:nvSpPr>
          <p:spPr>
            <a:xfrm>
              <a:off x="72796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8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7" name="object 3507"/>
            <p:cNvSpPr/>
            <p:nvPr/>
          </p:nvSpPr>
          <p:spPr>
            <a:xfrm>
              <a:off x="72999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85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8" name="object 3508"/>
            <p:cNvSpPr/>
            <p:nvPr/>
          </p:nvSpPr>
          <p:spPr>
            <a:xfrm>
              <a:off x="73202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C8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9" name="object 3509"/>
            <p:cNvSpPr/>
            <p:nvPr/>
          </p:nvSpPr>
          <p:spPr>
            <a:xfrm>
              <a:off x="73405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D8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0" name="object 3510"/>
            <p:cNvSpPr/>
            <p:nvPr/>
          </p:nvSpPr>
          <p:spPr>
            <a:xfrm>
              <a:off x="73596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E8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1" name="object 3511"/>
            <p:cNvSpPr/>
            <p:nvPr/>
          </p:nvSpPr>
          <p:spPr>
            <a:xfrm>
              <a:off x="73812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E8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2" name="object 3512"/>
            <p:cNvSpPr/>
            <p:nvPr/>
          </p:nvSpPr>
          <p:spPr>
            <a:xfrm>
              <a:off x="74002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F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3" name="object 3513"/>
            <p:cNvSpPr/>
            <p:nvPr/>
          </p:nvSpPr>
          <p:spPr>
            <a:xfrm>
              <a:off x="74206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4" name="object 3514"/>
            <p:cNvSpPr/>
            <p:nvPr/>
          </p:nvSpPr>
          <p:spPr>
            <a:xfrm>
              <a:off x="74409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5" name="object 3515"/>
            <p:cNvSpPr/>
            <p:nvPr/>
          </p:nvSpPr>
          <p:spPr>
            <a:xfrm>
              <a:off x="74612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18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6" name="object 3516"/>
            <p:cNvSpPr/>
            <p:nvPr/>
          </p:nvSpPr>
          <p:spPr>
            <a:xfrm>
              <a:off x="74815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7" name="object 3517"/>
            <p:cNvSpPr/>
            <p:nvPr/>
          </p:nvSpPr>
          <p:spPr>
            <a:xfrm>
              <a:off x="75018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8" name="object 3518"/>
            <p:cNvSpPr/>
            <p:nvPr/>
          </p:nvSpPr>
          <p:spPr>
            <a:xfrm>
              <a:off x="75222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39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9" name="object 3519"/>
            <p:cNvSpPr/>
            <p:nvPr/>
          </p:nvSpPr>
          <p:spPr>
            <a:xfrm>
              <a:off x="75425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49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0" name="object 3520"/>
            <p:cNvSpPr/>
            <p:nvPr/>
          </p:nvSpPr>
          <p:spPr>
            <a:xfrm>
              <a:off x="75628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49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1" name="object 3521"/>
            <p:cNvSpPr/>
            <p:nvPr/>
          </p:nvSpPr>
          <p:spPr>
            <a:xfrm>
              <a:off x="7583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2" name="object 3522"/>
            <p:cNvSpPr/>
            <p:nvPr/>
          </p:nvSpPr>
          <p:spPr>
            <a:xfrm>
              <a:off x="76034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69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3" name="object 3523"/>
            <p:cNvSpPr/>
            <p:nvPr/>
          </p:nvSpPr>
          <p:spPr>
            <a:xfrm>
              <a:off x="762381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09" h="24129">
                  <a:moveTo>
                    <a:pt x="4191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679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4" name="object 3524"/>
            <p:cNvSpPr/>
            <p:nvPr/>
          </p:nvSpPr>
          <p:spPr>
            <a:xfrm>
              <a:off x="76644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9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5" name="object 3525"/>
            <p:cNvSpPr/>
            <p:nvPr/>
          </p:nvSpPr>
          <p:spPr>
            <a:xfrm>
              <a:off x="7684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6" name="object 3526"/>
            <p:cNvSpPr/>
            <p:nvPr/>
          </p:nvSpPr>
          <p:spPr>
            <a:xfrm>
              <a:off x="7705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7" name="object 3527"/>
            <p:cNvSpPr/>
            <p:nvPr/>
          </p:nvSpPr>
          <p:spPr>
            <a:xfrm>
              <a:off x="77254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8" name="object 3528"/>
            <p:cNvSpPr/>
            <p:nvPr/>
          </p:nvSpPr>
          <p:spPr>
            <a:xfrm>
              <a:off x="7745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9" name="object 3529"/>
            <p:cNvSpPr/>
            <p:nvPr/>
          </p:nvSpPr>
          <p:spPr>
            <a:xfrm>
              <a:off x="77660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0" name="object 3530"/>
            <p:cNvSpPr/>
            <p:nvPr/>
          </p:nvSpPr>
          <p:spPr>
            <a:xfrm>
              <a:off x="7786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C9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1" name="object 3531"/>
            <p:cNvSpPr/>
            <p:nvPr/>
          </p:nvSpPr>
          <p:spPr>
            <a:xfrm>
              <a:off x="78066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D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2" name="object 3532"/>
            <p:cNvSpPr/>
            <p:nvPr/>
          </p:nvSpPr>
          <p:spPr>
            <a:xfrm>
              <a:off x="78270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3" name="object 3533"/>
            <p:cNvSpPr/>
            <p:nvPr/>
          </p:nvSpPr>
          <p:spPr>
            <a:xfrm>
              <a:off x="7847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E9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4" name="object 3534"/>
            <p:cNvSpPr/>
            <p:nvPr/>
          </p:nvSpPr>
          <p:spPr>
            <a:xfrm>
              <a:off x="78676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5" name="object 3535"/>
            <p:cNvSpPr/>
            <p:nvPr/>
          </p:nvSpPr>
          <p:spPr>
            <a:xfrm>
              <a:off x="78879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FA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6" name="object 3536"/>
            <p:cNvSpPr/>
            <p:nvPr/>
          </p:nvSpPr>
          <p:spPr>
            <a:xfrm>
              <a:off x="79082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0A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7" name="object 3537"/>
            <p:cNvSpPr/>
            <p:nvPr/>
          </p:nvSpPr>
          <p:spPr>
            <a:xfrm>
              <a:off x="79286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1A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8" name="object 3538"/>
            <p:cNvSpPr/>
            <p:nvPr/>
          </p:nvSpPr>
          <p:spPr>
            <a:xfrm>
              <a:off x="7948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2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9" name="object 3539"/>
            <p:cNvSpPr/>
            <p:nvPr/>
          </p:nvSpPr>
          <p:spPr>
            <a:xfrm>
              <a:off x="7967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0" name="object 3540"/>
            <p:cNvSpPr/>
            <p:nvPr/>
          </p:nvSpPr>
          <p:spPr>
            <a:xfrm>
              <a:off x="7989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3A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1" name="object 3541"/>
            <p:cNvSpPr/>
            <p:nvPr/>
          </p:nvSpPr>
          <p:spPr>
            <a:xfrm>
              <a:off x="80098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4A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2" name="object 3542"/>
            <p:cNvSpPr/>
            <p:nvPr/>
          </p:nvSpPr>
          <p:spPr>
            <a:xfrm>
              <a:off x="80289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3" name="object 3543"/>
            <p:cNvSpPr/>
            <p:nvPr/>
          </p:nvSpPr>
          <p:spPr>
            <a:xfrm>
              <a:off x="8050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5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4" name="object 3544"/>
            <p:cNvSpPr/>
            <p:nvPr/>
          </p:nvSpPr>
          <p:spPr>
            <a:xfrm>
              <a:off x="8069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5" name="object 3545"/>
            <p:cNvSpPr/>
            <p:nvPr/>
          </p:nvSpPr>
          <p:spPr>
            <a:xfrm>
              <a:off x="80898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6A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6" name="object 3546"/>
            <p:cNvSpPr/>
            <p:nvPr/>
          </p:nvSpPr>
          <p:spPr>
            <a:xfrm>
              <a:off x="81102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7A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7" name="object 3547"/>
            <p:cNvSpPr/>
            <p:nvPr/>
          </p:nvSpPr>
          <p:spPr>
            <a:xfrm>
              <a:off x="81305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8A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8" name="object 3548"/>
            <p:cNvSpPr/>
            <p:nvPr/>
          </p:nvSpPr>
          <p:spPr>
            <a:xfrm>
              <a:off x="81508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A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9" name="object 3549"/>
            <p:cNvSpPr/>
            <p:nvPr/>
          </p:nvSpPr>
          <p:spPr>
            <a:xfrm>
              <a:off x="8171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9A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0" name="object 3550"/>
            <p:cNvSpPr/>
            <p:nvPr/>
          </p:nvSpPr>
          <p:spPr>
            <a:xfrm>
              <a:off x="81914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1" name="object 3551"/>
            <p:cNvSpPr/>
            <p:nvPr/>
          </p:nvSpPr>
          <p:spPr>
            <a:xfrm>
              <a:off x="82118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2" name="object 3552"/>
            <p:cNvSpPr/>
            <p:nvPr/>
          </p:nvSpPr>
          <p:spPr>
            <a:xfrm>
              <a:off x="82321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BB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3" name="object 3553"/>
            <p:cNvSpPr/>
            <p:nvPr/>
          </p:nvSpPr>
          <p:spPr>
            <a:xfrm>
              <a:off x="8252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CB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4" name="object 3554"/>
            <p:cNvSpPr/>
            <p:nvPr/>
          </p:nvSpPr>
          <p:spPr>
            <a:xfrm>
              <a:off x="8272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B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5" name="object 3555"/>
            <p:cNvSpPr/>
            <p:nvPr/>
          </p:nvSpPr>
          <p:spPr>
            <a:xfrm>
              <a:off x="82930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6" name="object 3556"/>
            <p:cNvSpPr/>
            <p:nvPr/>
          </p:nvSpPr>
          <p:spPr>
            <a:xfrm>
              <a:off x="8313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EB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7" name="object 3557"/>
            <p:cNvSpPr/>
            <p:nvPr/>
          </p:nvSpPr>
          <p:spPr>
            <a:xfrm>
              <a:off x="8333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8" name="object 3558"/>
            <p:cNvSpPr/>
            <p:nvPr/>
          </p:nvSpPr>
          <p:spPr>
            <a:xfrm>
              <a:off x="8354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9" name="object 3559"/>
            <p:cNvSpPr/>
            <p:nvPr/>
          </p:nvSpPr>
          <p:spPr>
            <a:xfrm>
              <a:off x="8374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0" name="object 3560"/>
            <p:cNvSpPr/>
            <p:nvPr/>
          </p:nvSpPr>
          <p:spPr>
            <a:xfrm>
              <a:off x="83946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1B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1" name="object 3561"/>
            <p:cNvSpPr/>
            <p:nvPr/>
          </p:nvSpPr>
          <p:spPr>
            <a:xfrm>
              <a:off x="8415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2" name="object 3562"/>
            <p:cNvSpPr/>
            <p:nvPr/>
          </p:nvSpPr>
          <p:spPr>
            <a:xfrm>
              <a:off x="84353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3" name="object 3563"/>
            <p:cNvSpPr/>
            <p:nvPr/>
          </p:nvSpPr>
          <p:spPr>
            <a:xfrm>
              <a:off x="8455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4" name="object 3564"/>
            <p:cNvSpPr/>
            <p:nvPr/>
          </p:nvSpPr>
          <p:spPr>
            <a:xfrm>
              <a:off x="84759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5" name="object 3565"/>
            <p:cNvSpPr/>
            <p:nvPr/>
          </p:nvSpPr>
          <p:spPr>
            <a:xfrm>
              <a:off x="84962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4B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6" name="object 3566"/>
            <p:cNvSpPr/>
            <p:nvPr/>
          </p:nvSpPr>
          <p:spPr>
            <a:xfrm>
              <a:off x="8516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7" name="object 3567"/>
            <p:cNvSpPr/>
            <p:nvPr/>
          </p:nvSpPr>
          <p:spPr>
            <a:xfrm>
              <a:off x="85369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8" name="object 3568"/>
            <p:cNvSpPr/>
            <p:nvPr/>
          </p:nvSpPr>
          <p:spPr>
            <a:xfrm>
              <a:off x="8557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6C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9" name="object 3569"/>
            <p:cNvSpPr/>
            <p:nvPr/>
          </p:nvSpPr>
          <p:spPr>
            <a:xfrm>
              <a:off x="8577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7C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0" name="object 3570"/>
            <p:cNvSpPr/>
            <p:nvPr/>
          </p:nvSpPr>
          <p:spPr>
            <a:xfrm>
              <a:off x="85978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8C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1" name="object 3571"/>
            <p:cNvSpPr/>
            <p:nvPr/>
          </p:nvSpPr>
          <p:spPr>
            <a:xfrm>
              <a:off x="8618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8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2" name="object 3572"/>
            <p:cNvSpPr/>
            <p:nvPr/>
          </p:nvSpPr>
          <p:spPr>
            <a:xfrm>
              <a:off x="8637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3" name="object 3573"/>
            <p:cNvSpPr/>
            <p:nvPr/>
          </p:nvSpPr>
          <p:spPr>
            <a:xfrm>
              <a:off x="8658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4" name="object 3574"/>
            <p:cNvSpPr/>
            <p:nvPr/>
          </p:nvSpPr>
          <p:spPr>
            <a:xfrm>
              <a:off x="86779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5" name="object 3575"/>
            <p:cNvSpPr/>
            <p:nvPr/>
          </p:nvSpPr>
          <p:spPr>
            <a:xfrm>
              <a:off x="8698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6" name="object 3576"/>
            <p:cNvSpPr/>
            <p:nvPr/>
          </p:nvSpPr>
          <p:spPr>
            <a:xfrm>
              <a:off x="8719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7" name="object 3577"/>
            <p:cNvSpPr/>
            <p:nvPr/>
          </p:nvSpPr>
          <p:spPr>
            <a:xfrm>
              <a:off x="8738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C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8" name="object 3578"/>
            <p:cNvSpPr/>
            <p:nvPr/>
          </p:nvSpPr>
          <p:spPr>
            <a:xfrm>
              <a:off x="87591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D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9" name="object 3579"/>
            <p:cNvSpPr/>
            <p:nvPr/>
          </p:nvSpPr>
          <p:spPr>
            <a:xfrm>
              <a:off x="87795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0" name="object 3580"/>
            <p:cNvSpPr/>
            <p:nvPr/>
          </p:nvSpPr>
          <p:spPr>
            <a:xfrm>
              <a:off x="87998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1" name="object 3581"/>
            <p:cNvSpPr/>
            <p:nvPr/>
          </p:nvSpPr>
          <p:spPr>
            <a:xfrm>
              <a:off x="88201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FC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2" name="object 3582"/>
            <p:cNvSpPr/>
            <p:nvPr/>
          </p:nvSpPr>
          <p:spPr>
            <a:xfrm>
              <a:off x="88404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0D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3" name="object 3583"/>
            <p:cNvSpPr/>
            <p:nvPr/>
          </p:nvSpPr>
          <p:spPr>
            <a:xfrm>
              <a:off x="8860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1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4" name="object 3584"/>
            <p:cNvSpPr/>
            <p:nvPr/>
          </p:nvSpPr>
          <p:spPr>
            <a:xfrm>
              <a:off x="8881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1D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5" name="object 3585"/>
            <p:cNvSpPr/>
            <p:nvPr/>
          </p:nvSpPr>
          <p:spPr>
            <a:xfrm>
              <a:off x="8901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2D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6" name="object 3586"/>
            <p:cNvSpPr/>
            <p:nvPr/>
          </p:nvSpPr>
          <p:spPr>
            <a:xfrm>
              <a:off x="89217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7" name="object 3587"/>
            <p:cNvSpPr/>
            <p:nvPr/>
          </p:nvSpPr>
          <p:spPr>
            <a:xfrm>
              <a:off x="89420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8" name="object 3588"/>
            <p:cNvSpPr/>
            <p:nvPr/>
          </p:nvSpPr>
          <p:spPr>
            <a:xfrm>
              <a:off x="8962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9" name="object 3589"/>
            <p:cNvSpPr/>
            <p:nvPr/>
          </p:nvSpPr>
          <p:spPr>
            <a:xfrm>
              <a:off x="89827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0" name="object 3590"/>
            <p:cNvSpPr/>
            <p:nvPr/>
          </p:nvSpPr>
          <p:spPr>
            <a:xfrm>
              <a:off x="9003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1" name="object 3591"/>
            <p:cNvSpPr/>
            <p:nvPr/>
          </p:nvSpPr>
          <p:spPr>
            <a:xfrm>
              <a:off x="90233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2" name="object 3592"/>
            <p:cNvSpPr/>
            <p:nvPr/>
          </p:nvSpPr>
          <p:spPr>
            <a:xfrm>
              <a:off x="9043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3" name="object 3593"/>
            <p:cNvSpPr/>
            <p:nvPr/>
          </p:nvSpPr>
          <p:spPr>
            <a:xfrm>
              <a:off x="9063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4" name="object 3594"/>
            <p:cNvSpPr/>
            <p:nvPr/>
          </p:nvSpPr>
          <p:spPr>
            <a:xfrm>
              <a:off x="90843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5" name="object 3595"/>
            <p:cNvSpPr/>
            <p:nvPr/>
          </p:nvSpPr>
          <p:spPr>
            <a:xfrm>
              <a:off x="91046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6" name="object 3596"/>
            <p:cNvSpPr/>
            <p:nvPr/>
          </p:nvSpPr>
          <p:spPr>
            <a:xfrm>
              <a:off x="9124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97" name="object 3597"/>
          <p:cNvSpPr/>
          <p:nvPr/>
        </p:nvSpPr>
        <p:spPr>
          <a:xfrm>
            <a:off x="1626870" y="90169"/>
            <a:ext cx="6736080" cy="641350"/>
          </a:xfrm>
          <a:custGeom>
            <a:avLst/>
            <a:gdLst/>
            <a:ahLst/>
            <a:cxnLst/>
            <a:rect l="l" t="t" r="r" b="b"/>
            <a:pathLst>
              <a:path w="6736080" h="641350">
                <a:moveTo>
                  <a:pt x="6736080" y="0"/>
                </a:moveTo>
                <a:lnTo>
                  <a:pt x="0" y="0"/>
                </a:lnTo>
                <a:lnTo>
                  <a:pt x="0" y="641350"/>
                </a:lnTo>
                <a:lnTo>
                  <a:pt x="6736080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object 3598"/>
          <p:cNvSpPr txBox="1">
            <a:spLocks noGrp="1"/>
          </p:cNvSpPr>
          <p:nvPr>
            <p:ph type="title"/>
          </p:nvPr>
        </p:nvSpPr>
        <p:spPr>
          <a:xfrm>
            <a:off x="1705610" y="123190"/>
            <a:ext cx="65697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Secondary (complicated)</a:t>
            </a:r>
            <a:r>
              <a:rPr b="1" spc="-50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cataract</a:t>
            </a:r>
          </a:p>
        </p:txBody>
      </p:sp>
      <p:sp>
        <p:nvSpPr>
          <p:cNvPr id="3615" name="object 36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599" name="object 3599"/>
          <p:cNvSpPr txBox="1"/>
          <p:nvPr/>
        </p:nvSpPr>
        <p:spPr>
          <a:xfrm>
            <a:off x="673100" y="523620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0" name="object 3600"/>
          <p:cNvSpPr txBox="1"/>
          <p:nvPr/>
        </p:nvSpPr>
        <p:spPr>
          <a:xfrm>
            <a:off x="739140" y="561720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1" name="object 3601"/>
          <p:cNvSpPr txBox="1"/>
          <p:nvPr/>
        </p:nvSpPr>
        <p:spPr>
          <a:xfrm>
            <a:off x="854710" y="5109209"/>
            <a:ext cx="26396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 marR="5080" indent="-66040">
              <a:lnSpc>
                <a:spcPct val="125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Chronic anterior uveitis  High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myopia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2" name="object 3602"/>
          <p:cNvSpPr txBox="1"/>
          <p:nvPr/>
        </p:nvSpPr>
        <p:spPr>
          <a:xfrm>
            <a:off x="627380" y="599312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3" name="object 3603"/>
          <p:cNvSpPr txBox="1"/>
          <p:nvPr/>
        </p:nvSpPr>
        <p:spPr>
          <a:xfrm>
            <a:off x="808990" y="5941059"/>
            <a:ext cx="3366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Hereditary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fundus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dystrophies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4" name="object 3604"/>
          <p:cNvSpPr txBox="1"/>
          <p:nvPr/>
        </p:nvSpPr>
        <p:spPr>
          <a:xfrm>
            <a:off x="4818379" y="584327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5" name="object 3605"/>
          <p:cNvSpPr txBox="1"/>
          <p:nvPr/>
        </p:nvSpPr>
        <p:spPr>
          <a:xfrm>
            <a:off x="5010150" y="6035040"/>
            <a:ext cx="9728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opacities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6" name="object 3606"/>
          <p:cNvSpPr txBox="1"/>
          <p:nvPr/>
        </p:nvSpPr>
        <p:spPr>
          <a:xfrm>
            <a:off x="1172210" y="871220"/>
            <a:ext cx="6416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8785" algn="l"/>
              </a:tabLst>
            </a:pPr>
            <a:r>
              <a:rPr sz="2400" b="1" spc="-10" dirty="0">
                <a:solidFill>
                  <a:srgbClr val="F88C42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osterior </a:t>
            </a:r>
            <a:r>
              <a:rPr sz="2400" b="1" spc="-10" dirty="0">
                <a:solidFill>
                  <a:srgbClr val="F88C42"/>
                </a:solidFill>
                <a:latin typeface="Times New Roman"/>
                <a:cs typeface="Times New Roman"/>
              </a:rPr>
              <a:t>su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b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c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ap</a:t>
            </a:r>
            <a:r>
              <a:rPr sz="2400" b="1" spc="-10" dirty="0">
                <a:solidFill>
                  <a:srgbClr val="F88C42"/>
                </a:solidFill>
                <a:latin typeface="Times New Roman"/>
                <a:cs typeface="Times New Roman"/>
              </a:rPr>
              <a:t>su</a:t>
            </a:r>
            <a:r>
              <a:rPr sz="2400" b="1" spc="10" dirty="0">
                <a:solidFill>
                  <a:srgbClr val="F88C42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ar	Gla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u</a:t>
            </a:r>
            <a:r>
              <a:rPr sz="2400" b="1" spc="10" dirty="0">
                <a:solidFill>
                  <a:srgbClr val="F88C42"/>
                </a:solidFill>
                <a:latin typeface="Times New Roman"/>
                <a:cs typeface="Times New Roman"/>
              </a:rPr>
              <a:t>k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om</a:t>
            </a:r>
            <a:r>
              <a:rPr sz="2400" b="1" spc="5" dirty="0">
                <a:solidFill>
                  <a:srgbClr val="F88C42"/>
                </a:solidFill>
                <a:latin typeface="Times New Roman"/>
                <a:cs typeface="Times New Roman"/>
              </a:rPr>
              <a:t>f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le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c</a:t>
            </a:r>
            <a:r>
              <a:rPr sz="2400" b="1" spc="10" dirty="0">
                <a:solidFill>
                  <a:srgbClr val="F88C42"/>
                </a:solidFill>
                <a:latin typeface="Times New Roman"/>
                <a:cs typeface="Times New Roman"/>
              </a:rPr>
              <a:t>k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07" name="object 3607"/>
          <p:cNvSpPr txBox="1"/>
          <p:nvPr/>
        </p:nvSpPr>
        <p:spPr>
          <a:xfrm>
            <a:off x="5044440" y="523367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8" name="object 3608"/>
          <p:cNvSpPr txBox="1"/>
          <p:nvPr/>
        </p:nvSpPr>
        <p:spPr>
          <a:xfrm>
            <a:off x="4999990" y="5182870"/>
            <a:ext cx="3255010" cy="93853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1285" marR="803275" indent="116839">
              <a:lnSpc>
                <a:spcPct val="79600"/>
              </a:lnSpc>
              <a:spcBef>
                <a:spcPts val="590"/>
              </a:spcBef>
              <a:tabLst>
                <a:tab pos="1152525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Follows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acute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angle- 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closure	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glaucoma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Central, anterior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subcapsular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9" name="object 3609"/>
          <p:cNvSpPr/>
          <p:nvPr/>
        </p:nvSpPr>
        <p:spPr>
          <a:xfrm>
            <a:off x="678180" y="1294130"/>
            <a:ext cx="7924800" cy="38874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10" name="object 3610"/>
          <p:cNvGrpSpPr/>
          <p:nvPr/>
        </p:nvGrpSpPr>
        <p:grpSpPr>
          <a:xfrm>
            <a:off x="662713" y="900203"/>
            <a:ext cx="7953375" cy="5591175"/>
            <a:chOff x="662713" y="900203"/>
            <a:chExt cx="7953375" cy="5591175"/>
          </a:xfrm>
        </p:grpSpPr>
        <p:sp>
          <p:nvSpPr>
            <p:cNvPr id="3611" name="object 3611"/>
            <p:cNvSpPr/>
            <p:nvPr/>
          </p:nvSpPr>
          <p:spPr>
            <a:xfrm>
              <a:off x="676910" y="914399"/>
              <a:ext cx="7924800" cy="5562600"/>
            </a:xfrm>
            <a:custGeom>
              <a:avLst/>
              <a:gdLst/>
              <a:ahLst/>
              <a:cxnLst/>
              <a:rect l="l" t="t" r="r" b="b"/>
              <a:pathLst>
                <a:path w="7924800" h="5562600">
                  <a:moveTo>
                    <a:pt x="3963669" y="5562600"/>
                  </a:moveTo>
                  <a:lnTo>
                    <a:pt x="0" y="5562600"/>
                  </a:lnTo>
                  <a:lnTo>
                    <a:pt x="0" y="0"/>
                  </a:lnTo>
                  <a:lnTo>
                    <a:pt x="7924800" y="0"/>
                  </a:lnTo>
                  <a:lnTo>
                    <a:pt x="7924800" y="5562600"/>
                  </a:lnTo>
                  <a:lnTo>
                    <a:pt x="3963669" y="5562600"/>
                  </a:lnTo>
                  <a:close/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2" name="object 3612"/>
            <p:cNvSpPr/>
            <p:nvPr/>
          </p:nvSpPr>
          <p:spPr>
            <a:xfrm>
              <a:off x="4876799" y="914399"/>
              <a:ext cx="1270" cy="5562600"/>
            </a:xfrm>
            <a:custGeom>
              <a:avLst/>
              <a:gdLst/>
              <a:ahLst/>
              <a:cxnLst/>
              <a:rect l="l" t="t" r="r" b="b"/>
              <a:pathLst>
                <a:path w="1270" h="5562600">
                  <a:moveTo>
                    <a:pt x="0" y="0"/>
                  </a:moveTo>
                  <a:lnTo>
                    <a:pt x="1270" y="5562600"/>
                  </a:lnTo>
                </a:path>
              </a:pathLst>
            </a:custGeom>
            <a:ln w="19048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13" name="object 3613"/>
          <p:cNvSpPr/>
          <p:nvPr/>
        </p:nvSpPr>
        <p:spPr>
          <a:xfrm>
            <a:off x="676909" y="5181600"/>
            <a:ext cx="7927340" cy="1270"/>
          </a:xfrm>
          <a:custGeom>
            <a:avLst/>
            <a:gdLst/>
            <a:ahLst/>
            <a:cxnLst/>
            <a:rect l="l" t="t" r="r" b="b"/>
            <a:pathLst>
              <a:path w="7927340" h="1270">
                <a:moveTo>
                  <a:pt x="7927340" y="0"/>
                </a:moveTo>
                <a:lnTo>
                  <a:pt x="0" y="1269"/>
                </a:lnTo>
              </a:path>
            </a:pathLst>
          </a:custGeom>
          <a:ln w="19048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676909" y="1295400"/>
            <a:ext cx="7927340" cy="1270"/>
          </a:xfrm>
          <a:custGeom>
            <a:avLst/>
            <a:gdLst/>
            <a:ahLst/>
            <a:cxnLst/>
            <a:rect l="l" t="t" r="r" b="b"/>
            <a:pathLst>
              <a:path w="7927340" h="1269">
                <a:moveTo>
                  <a:pt x="7927340" y="0"/>
                </a:moveTo>
                <a:lnTo>
                  <a:pt x="0" y="1270"/>
                </a:lnTo>
              </a:path>
            </a:pathLst>
          </a:custGeom>
          <a:ln w="19048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389" y="833120"/>
            <a:ext cx="3223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Symptoms</a:t>
            </a:r>
            <a:endParaRPr sz="44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0967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0746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40538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59359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13334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6169" y="1964690"/>
            <a:ext cx="6975475" cy="44272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262890">
              <a:lnSpc>
                <a:spcPts val="3450"/>
              </a:lnSpc>
              <a:spcBef>
                <a:spcPts val="54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Progressive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decrease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visual acuity  for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near and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distant.</a:t>
            </a:r>
            <a:endParaRPr sz="3200">
              <a:latin typeface="Arial"/>
              <a:cs typeface="Arial"/>
            </a:endParaRPr>
          </a:p>
          <a:p>
            <a:pPr marL="12700" marR="593090">
              <a:lnSpc>
                <a:spcPts val="3450"/>
              </a:lnSpc>
              <a:spcBef>
                <a:spcPts val="81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Glare in bright light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sun </a:t>
            </a:r>
            <a:r>
              <a:rPr sz="3200" spc="240" dirty="0">
                <a:solidFill>
                  <a:srgbClr val="FFFFFF"/>
                </a:solidFill>
                <a:latin typeface="Arial"/>
                <a:cs typeface="Arial"/>
              </a:rPr>
              <a:t>light.</a:t>
            </a:r>
            <a:r>
              <a:rPr sz="3200" spc="24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difficulty in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driving.</a:t>
            </a:r>
            <a:endParaRPr sz="3200">
              <a:latin typeface="Arial"/>
              <a:cs typeface="Arial"/>
            </a:endParaRPr>
          </a:p>
          <a:p>
            <a:pPr marL="12700" marR="969644">
              <a:lnSpc>
                <a:spcPts val="4250"/>
              </a:lnSpc>
              <a:spcBef>
                <a:spcPts val="16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Uniocular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diplopia or polyopia.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Fixed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dark spots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field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vision.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580"/>
              </a:spcBef>
              <a:tabLst>
                <a:tab pos="114173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Nuclear </a:t>
            </a:r>
            <a:r>
              <a:rPr sz="3200" spc="165" dirty="0">
                <a:solidFill>
                  <a:srgbClr val="FFFFFF"/>
                </a:solidFill>
                <a:latin typeface="Arial"/>
                <a:cs typeface="Arial"/>
              </a:rPr>
              <a:t>sclerosis</a:t>
            </a:r>
            <a:r>
              <a:rPr sz="3200" spc="16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patient  short	sighted (good near vision).aka  myopic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shift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3560" y="833120"/>
            <a:ext cx="29737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Definition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322198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8112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2014220"/>
            <a:ext cx="7209790" cy="217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760" marR="5080" indent="-60706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Opacity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 or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lens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loss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transparency due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071245" indent="-45212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107188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Hydration of lens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fibres.</a:t>
            </a:r>
            <a:endParaRPr sz="3200">
              <a:latin typeface="Arial"/>
              <a:cs typeface="Arial"/>
            </a:endParaRPr>
          </a:p>
          <a:p>
            <a:pPr marL="1071245" indent="-45212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107188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Denaturation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lens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protein.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1100" y="833120"/>
            <a:ext cx="170116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</a:t>
            </a:r>
            <a:r>
              <a:rPr sz="4400" spc="-10" dirty="0"/>
              <a:t>i</a:t>
            </a:r>
            <a:r>
              <a:rPr sz="4400" dirty="0"/>
              <a:t>gns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146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8112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40055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169" y="1912620"/>
            <a:ext cx="6398260" cy="33566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Reduction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visual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acuity.</a:t>
            </a:r>
            <a:endParaRPr sz="3200">
              <a:latin typeface="Arial"/>
              <a:cs typeface="Arial"/>
            </a:endParaRPr>
          </a:p>
          <a:p>
            <a:pPr marL="12700" marR="1991995">
              <a:lnSpc>
                <a:spcPts val="3829"/>
              </a:lnSpc>
              <a:spcBef>
                <a:spcPts val="93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Diminished red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reflex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  ophthalmoscopy.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Opacity covering the pupillary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area.</a:t>
            </a:r>
            <a:endParaRPr sz="3200">
              <a:latin typeface="Arial"/>
              <a:cs typeface="Arial"/>
            </a:endParaRPr>
          </a:p>
          <a:p>
            <a:pPr marL="12700" marR="18415">
              <a:lnSpc>
                <a:spcPct val="100000"/>
              </a:lnSpc>
              <a:spcBef>
                <a:spcPts val="800"/>
              </a:spcBef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Slit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lamp </a:t>
            </a:r>
            <a:r>
              <a:rPr sz="3200" spc="140" dirty="0">
                <a:solidFill>
                  <a:srgbClr val="FFFFFF"/>
                </a:solidFill>
                <a:latin typeface="Arial"/>
                <a:cs typeface="Arial"/>
              </a:rPr>
              <a:t>examination</a:t>
            </a:r>
            <a:r>
              <a:rPr sz="3200" spc="14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location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cataract.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833120"/>
            <a:ext cx="6109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Treatment:</a:t>
            </a:r>
            <a:r>
              <a:rPr sz="4400" spc="-45" dirty="0"/>
              <a:t> </a:t>
            </a:r>
            <a:r>
              <a:rPr sz="4400" spc="-5" dirty="0"/>
              <a:t>Surgical</a:t>
            </a:r>
            <a:endParaRPr sz="44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5438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3997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43446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81710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6730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4540" y="1925320"/>
            <a:ext cx="7093584" cy="40995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Indications:</a:t>
            </a:r>
            <a:endParaRPr sz="2800">
              <a:latin typeface="Arial"/>
              <a:cs typeface="Arial"/>
            </a:endParaRPr>
          </a:p>
          <a:p>
            <a:pPr marL="353695" marR="743585">
              <a:lnSpc>
                <a:spcPts val="3020"/>
              </a:lnSpc>
              <a:spcBef>
                <a:spcPts val="74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Decreased visual acuity which causes  disturbance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his or her daily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work.</a:t>
            </a:r>
            <a:endParaRPr sz="28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32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Lens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induced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glaucoma</a:t>
            </a:r>
            <a:endParaRPr sz="2800">
              <a:latin typeface="Arial"/>
              <a:cs typeface="Arial"/>
            </a:endParaRPr>
          </a:p>
          <a:p>
            <a:pPr marL="353695" marR="2284095">
              <a:lnSpc>
                <a:spcPct val="110700"/>
              </a:lnSpc>
              <a:buSzPct val="96428"/>
              <a:buFont typeface="Symbol"/>
              <a:buChar char=""/>
              <a:tabLst>
                <a:tab pos="7105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Phacomorphic/ Phacolytic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permit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photocoagulation.</a:t>
            </a:r>
            <a:endParaRPr sz="2800">
              <a:latin typeface="Arial"/>
              <a:cs typeface="Arial"/>
            </a:endParaRPr>
          </a:p>
          <a:p>
            <a:pPr marL="353695" marR="5080">
              <a:lnSpc>
                <a:spcPts val="3020"/>
              </a:lnSpc>
              <a:spcBef>
                <a:spcPts val="74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cataract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blocks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posterior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segment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  posterior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segment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surgery.</a:t>
            </a:r>
            <a:endParaRPr sz="28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315"/>
              </a:spcBef>
            </a:pP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Cosmetic</a:t>
            </a:r>
            <a:r>
              <a:rPr sz="2800" spc="15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8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obtain black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pupil.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863600"/>
            <a:ext cx="6789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Management </a:t>
            </a:r>
            <a:r>
              <a:rPr sz="4000" spc="-5" dirty="0"/>
              <a:t>In</a:t>
            </a:r>
            <a:r>
              <a:rPr sz="4000" spc="-60" dirty="0"/>
              <a:t> </a:t>
            </a:r>
            <a:r>
              <a:rPr sz="4000" spc="-5" dirty="0"/>
              <a:t>Children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0713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9286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78460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50241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169" y="1971040"/>
            <a:ext cx="7192009" cy="37884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368300">
              <a:lnSpc>
                <a:spcPts val="3020"/>
              </a:lnSpc>
              <a:spcBef>
                <a:spcPts val="480"/>
              </a:spcBef>
            </a:pP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Unilateral</a:t>
            </a:r>
            <a:r>
              <a:rPr sz="2800" spc="12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8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should be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removed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 early as  possible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amblyopia.</a:t>
            </a:r>
            <a:endParaRPr sz="2800">
              <a:latin typeface="Arial"/>
              <a:cs typeface="Arial"/>
            </a:endParaRPr>
          </a:p>
          <a:p>
            <a:pPr marL="12700" marR="1171575">
              <a:lnSpc>
                <a:spcPts val="3020"/>
              </a:lnSpc>
              <a:spcBef>
                <a:spcPts val="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Bilateral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dense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cataracts</a:t>
            </a:r>
            <a:r>
              <a:rPr sz="2800" spc="14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immediate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surgery.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65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Bilateral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immature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cataract</a:t>
            </a:r>
            <a:r>
              <a:rPr sz="2800" spc="16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if fundus details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seen,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op can be postponed until lens  becomes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denser.</a:t>
            </a:r>
            <a:endParaRPr sz="2800">
              <a:latin typeface="Arial"/>
              <a:cs typeface="Arial"/>
            </a:endParaRPr>
          </a:p>
          <a:p>
            <a:pPr marL="12700" marR="252729">
              <a:lnSpc>
                <a:spcPts val="3020"/>
              </a:lnSpc>
              <a:spcBef>
                <a:spcPts val="7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Vision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 corrected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contact lens  or intraoular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0" y="4648200"/>
            <a:ext cx="1905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4900" y="261620"/>
            <a:ext cx="6929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Surgical </a:t>
            </a:r>
            <a:r>
              <a:rPr sz="4000" spc="-10" dirty="0"/>
              <a:t>techniques</a:t>
            </a:r>
            <a:r>
              <a:rPr sz="4000" spc="-55" dirty="0"/>
              <a:t> </a:t>
            </a:r>
            <a:r>
              <a:rPr sz="4000" spc="-5" dirty="0"/>
              <a:t>(1/3)</a:t>
            </a:r>
            <a:endParaRPr sz="40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4" name="object 4"/>
          <p:cNvSpPr/>
          <p:nvPr/>
        </p:nvSpPr>
        <p:spPr>
          <a:xfrm>
            <a:off x="548640" y="1308100"/>
            <a:ext cx="248920" cy="248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2383789"/>
            <a:ext cx="248920" cy="248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460750"/>
            <a:ext cx="248920" cy="248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4050029"/>
            <a:ext cx="248920" cy="248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7569" y="1176020"/>
            <a:ext cx="4853305" cy="423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Intracapsular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cataract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extraction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IOL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(ICCE).</a:t>
            </a:r>
            <a:endParaRPr sz="3200">
              <a:latin typeface="Arial"/>
              <a:cs typeface="Arial"/>
            </a:endParaRPr>
          </a:p>
          <a:p>
            <a:pPr marL="12700" marR="3810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entire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lens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removed  using cryo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probe.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Anterior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chamber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IOL.</a:t>
            </a:r>
            <a:endParaRPr sz="3200">
              <a:latin typeface="Arial"/>
              <a:cs typeface="Arial"/>
            </a:endParaRPr>
          </a:p>
          <a:p>
            <a:pPr marL="12700" marR="649605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method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for  subluxated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cataractous  lens.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8400" y="990600"/>
            <a:ext cx="19812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8400" y="2819400"/>
            <a:ext cx="192405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900" y="863600"/>
            <a:ext cx="6929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Surgical </a:t>
            </a:r>
            <a:r>
              <a:rPr sz="4000" spc="-10" dirty="0"/>
              <a:t>techniques</a:t>
            </a:r>
            <a:r>
              <a:rPr sz="4000" spc="-55" dirty="0"/>
              <a:t> </a:t>
            </a:r>
            <a:r>
              <a:rPr sz="4000" spc="-5" dirty="0"/>
              <a:t>(2/3)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01040" y="2146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2014220"/>
            <a:ext cx="6473825" cy="394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195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Extracapsular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cataract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extraction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IOL.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(ECCE)</a:t>
            </a:r>
            <a:endParaRPr sz="3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464184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anterior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capsule.</a:t>
            </a:r>
            <a:endParaRPr sz="3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4184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expression.</a:t>
            </a:r>
            <a:endParaRPr sz="3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4184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Aspiration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lens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cortex.</a:t>
            </a:r>
            <a:endParaRPr sz="3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4184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Posterior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chamber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IOL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implant.</a:t>
            </a:r>
            <a:endParaRPr sz="3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464184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Incision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size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mm.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399" y="1676400"/>
            <a:ext cx="6477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1100" y="8331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ECCE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9" y="1828800"/>
            <a:ext cx="71628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9339" y="833120"/>
            <a:ext cx="4460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ECCE with</a:t>
            </a:r>
            <a:r>
              <a:rPr sz="4400" spc="-95" dirty="0"/>
              <a:t> </a:t>
            </a:r>
            <a:r>
              <a:rPr sz="4400" spc="-5" dirty="0"/>
              <a:t>IOL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7300" y="2616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5969" y="125983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4900" y="1127759"/>
            <a:ext cx="28270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1-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Incision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8390" y="337820"/>
            <a:ext cx="170116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48716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355090"/>
            <a:ext cx="52724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2- Anterior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capsulotomy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3500" y="3378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439" y="14605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2369" y="1328420"/>
            <a:ext cx="5405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3-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Deepening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wound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600200"/>
            <a:ext cx="8382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8020" y="833120"/>
            <a:ext cx="27266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Anatomy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1100" y="2616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439" y="14605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2369" y="1328420"/>
            <a:ext cx="4999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4-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expression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1100" y="3378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30683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176020"/>
            <a:ext cx="4520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5-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Cortex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aspiration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ECCE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853439" y="1384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2369" y="1252220"/>
            <a:ext cx="3753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6- IOL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insertion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ECCE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168782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557020"/>
            <a:ext cx="2646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7-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Suture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1100" y="4140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76402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633220"/>
            <a:ext cx="3013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900" y="863600"/>
            <a:ext cx="6929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Surgical </a:t>
            </a:r>
            <a:r>
              <a:rPr sz="4000" spc="-10" dirty="0"/>
              <a:t>techniques</a:t>
            </a:r>
            <a:r>
              <a:rPr sz="4000" spc="-55" dirty="0"/>
              <a:t> </a:t>
            </a:r>
            <a:r>
              <a:rPr sz="4000" spc="-5" dirty="0"/>
              <a:t>(3/3)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0967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1964690"/>
            <a:ext cx="7189470" cy="40906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19760" marR="317500">
              <a:lnSpc>
                <a:spcPts val="3460"/>
              </a:lnSpc>
              <a:spcBef>
                <a:spcPts val="53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Phacoemulsification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(sophisticated  form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ECCE)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IOL: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anterior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capsule</a:t>
            </a:r>
            <a:endParaRPr sz="3200">
              <a:latin typeface="Arial"/>
              <a:cs typeface="Arial"/>
            </a:endParaRPr>
          </a:p>
          <a:p>
            <a:pPr marL="463550" marR="5080" indent="-463550">
              <a:lnSpc>
                <a:spcPts val="3450"/>
              </a:lnSpc>
              <a:spcBef>
                <a:spcPts val="850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ultrasonic power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fragmented and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removed.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Aspiration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lens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cortex.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Posterior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chamber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implant.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Incision </a:t>
            </a:r>
            <a:r>
              <a:rPr sz="3200" spc="330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sz="3200" spc="33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3mm</a:t>
            </a:r>
            <a:r>
              <a:rPr sz="32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only.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599" y="1828800"/>
            <a:ext cx="66294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0609" y="8331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</a:t>
            </a:r>
            <a:r>
              <a:rPr sz="4400" dirty="0"/>
              <a:t>haco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609" y="3378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30683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176020"/>
            <a:ext cx="28263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1-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Incision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609" y="330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1557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023620"/>
            <a:ext cx="6330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2-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ccc-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Anterior capsulorhexis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7900" y="3378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384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252220"/>
            <a:ext cx="37992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3-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Nucleofractis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8020" y="833120"/>
            <a:ext cx="27266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Anatomy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0967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6365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40538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503174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169" y="1911350"/>
            <a:ext cx="7106920" cy="394081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Developed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ectoderm.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450"/>
              </a:lnSpc>
              <a:spcBef>
                <a:spcPts val="86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Biconvex,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avascular transparent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structure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suspended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zonules behind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iris.</a:t>
            </a:r>
            <a:endParaRPr sz="3200">
              <a:latin typeface="Arial"/>
              <a:cs typeface="Arial"/>
            </a:endParaRPr>
          </a:p>
          <a:p>
            <a:pPr marL="12700" marR="56515">
              <a:lnSpc>
                <a:spcPts val="3460"/>
              </a:lnSpc>
              <a:spcBef>
                <a:spcPts val="790"/>
              </a:spcBef>
            </a:pPr>
            <a:r>
              <a:rPr sz="3200" spc="125" dirty="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sz="3200" spc="12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125" dirty="0">
                <a:solidFill>
                  <a:srgbClr val="FFFFFF"/>
                </a:solidFill>
                <a:latin typeface="Arial"/>
                <a:cs typeface="Arial"/>
              </a:rPr>
              <a:t>central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cortex,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anterior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capsule.</a:t>
            </a:r>
            <a:endParaRPr sz="3200">
              <a:latin typeface="Arial"/>
              <a:cs typeface="Arial"/>
            </a:endParaRPr>
          </a:p>
          <a:p>
            <a:pPr marL="12700" marR="169545">
              <a:lnSpc>
                <a:spcPts val="3450"/>
              </a:lnSpc>
              <a:spcBef>
                <a:spcPts val="8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Composition: 65%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water.,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35%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protein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traces of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minerals.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609" y="1854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23063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099820"/>
            <a:ext cx="49574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4-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Fragments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removal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7900" y="3378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3081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176020"/>
            <a:ext cx="50412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749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5-	Aspiration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cortex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609" y="3378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45923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328420"/>
            <a:ext cx="3774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6- IOL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Insertion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609" y="3378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439" y="1384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2369" y="1252220"/>
            <a:ext cx="1769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8370" y="833120"/>
            <a:ext cx="47421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ECCE Vs</a:t>
            </a:r>
            <a:r>
              <a:rPr sz="4400" spc="-90" dirty="0"/>
              <a:t> </a:t>
            </a:r>
            <a:r>
              <a:rPr sz="4400" spc="-5" dirty="0"/>
              <a:t>Phaco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2514600"/>
            <a:ext cx="33528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880" y="833120"/>
            <a:ext cx="64833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Advantages </a:t>
            </a:r>
            <a:r>
              <a:rPr sz="4400" dirty="0"/>
              <a:t>of</a:t>
            </a:r>
            <a:r>
              <a:rPr sz="4400" spc="-55" dirty="0"/>
              <a:t> </a:t>
            </a:r>
            <a:r>
              <a:rPr sz="4400" spc="-5" dirty="0"/>
              <a:t>Phaco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14502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3235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39128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169" y="1913890"/>
            <a:ext cx="6084570" cy="237998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incision.</a:t>
            </a:r>
            <a:endParaRPr sz="3200">
              <a:latin typeface="Arial"/>
              <a:cs typeface="Arial"/>
            </a:endParaRPr>
          </a:p>
          <a:p>
            <a:pPr marL="12700" marR="1724025">
              <a:lnSpc>
                <a:spcPts val="4640"/>
              </a:lnSpc>
              <a:spcBef>
                <a:spcPts val="27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Fewer wound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problems.  Less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astigmatism.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rapid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rehabilitation.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833120"/>
            <a:ext cx="7380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Disadvantages </a:t>
            </a:r>
            <a:r>
              <a:rPr sz="4400" dirty="0"/>
              <a:t>of</a:t>
            </a:r>
            <a:r>
              <a:rPr sz="4400" spc="-65" dirty="0"/>
              <a:t> </a:t>
            </a:r>
            <a:r>
              <a:rPr sz="4400" spc="-5" dirty="0"/>
              <a:t>Phaco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14502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3235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39128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169" y="1913890"/>
            <a:ext cx="4748530" cy="2379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Machine dependent.  Larger learning curve.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Expensive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equipment.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Difficult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6729" y="833120"/>
            <a:ext cx="5582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Intraocular</a:t>
            </a:r>
            <a:r>
              <a:rPr sz="4400" spc="-40" dirty="0"/>
              <a:t> </a:t>
            </a:r>
            <a:r>
              <a:rPr sz="4400" spc="-5" dirty="0"/>
              <a:t>lenses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0713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9286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41681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6169" y="1971040"/>
            <a:ext cx="6828790" cy="44373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just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Optical advantage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natural counterpart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 is placed in the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eye.</a:t>
            </a:r>
            <a:endParaRPr sz="2800">
              <a:latin typeface="Arial"/>
              <a:cs typeface="Arial"/>
            </a:endParaRPr>
          </a:p>
          <a:p>
            <a:pPr marL="12700" marR="286385" algn="just">
              <a:lnSpc>
                <a:spcPct val="90000"/>
              </a:lnSpc>
              <a:spcBef>
                <a:spcPts val="65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IOL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calculated by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measuring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curvature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cornea and length of the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eye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(measured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ultrasonography).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6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IOL:</a:t>
            </a:r>
            <a:endParaRPr sz="2800">
              <a:latin typeface="Arial"/>
              <a:cs typeface="Arial"/>
            </a:endParaRPr>
          </a:p>
          <a:p>
            <a:pPr marL="368935" indent="-356235">
              <a:lnSpc>
                <a:spcPct val="100000"/>
              </a:lnSpc>
              <a:spcBef>
                <a:spcPts val="350"/>
              </a:spcBef>
              <a:buSzPct val="96428"/>
              <a:buFont typeface="Symbol"/>
              <a:buChar char=""/>
              <a:tabLst>
                <a:tab pos="3689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chamber IOL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2766695" lvl="1" indent="-356870">
              <a:lnSpc>
                <a:spcPct val="100000"/>
              </a:lnSpc>
              <a:spcBef>
                <a:spcPts val="360"/>
              </a:spcBef>
              <a:buSzPct val="96428"/>
              <a:buFont typeface="Symbol"/>
              <a:buChar char=""/>
              <a:tabLst>
                <a:tab pos="276669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rigid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PMMA.</a:t>
            </a:r>
            <a:endParaRPr sz="2800">
              <a:latin typeface="Arial"/>
              <a:cs typeface="Arial"/>
            </a:endParaRPr>
          </a:p>
          <a:p>
            <a:pPr marL="2844165" lvl="2" indent="-356235">
              <a:lnSpc>
                <a:spcPct val="100000"/>
              </a:lnSpc>
              <a:spcBef>
                <a:spcPts val="360"/>
              </a:spcBef>
              <a:buSzPct val="96428"/>
              <a:buFont typeface="Symbol"/>
              <a:buChar char=""/>
              <a:tabLst>
                <a:tab pos="28441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foldable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silicone/acrylic.</a:t>
            </a:r>
            <a:endParaRPr sz="2800">
              <a:latin typeface="Arial"/>
              <a:cs typeface="Arial"/>
            </a:endParaRPr>
          </a:p>
          <a:p>
            <a:pPr marL="368935" indent="-356235">
              <a:lnSpc>
                <a:spcPct val="100000"/>
              </a:lnSpc>
              <a:spcBef>
                <a:spcPts val="360"/>
              </a:spcBef>
              <a:buSzPct val="96428"/>
              <a:buFont typeface="Symbol"/>
              <a:buChar char=""/>
              <a:tabLst>
                <a:tab pos="3689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anterior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chamber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IOL.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2860" y="660400"/>
            <a:ext cx="6631940" cy="497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250" y="833120"/>
            <a:ext cx="71634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Optical Correction</a:t>
            </a:r>
            <a:r>
              <a:rPr sz="4400" spc="-30" dirty="0"/>
              <a:t> </a:t>
            </a:r>
            <a:r>
              <a:rPr sz="4400" spc="-5" dirty="0"/>
              <a:t>(1/3)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20967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5140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1840" y="1964690"/>
            <a:ext cx="7538720" cy="48221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32460" marR="17780">
              <a:lnSpc>
                <a:spcPct val="90000"/>
              </a:lnSpc>
              <a:spcBef>
                <a:spcPts val="48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3200" spc="409" dirty="0">
                <a:solidFill>
                  <a:srgbClr val="FFFFFF"/>
                </a:solidFill>
                <a:latin typeface="Arial"/>
                <a:cs typeface="Arial"/>
              </a:rPr>
              <a:t>IOL</a:t>
            </a:r>
            <a:r>
              <a:rPr sz="3200" spc="409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correction should be</a:t>
            </a:r>
            <a:r>
              <a:rPr sz="32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made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aphakic glasses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contact  lenses.</a:t>
            </a:r>
            <a:endParaRPr sz="3200">
              <a:latin typeface="Arial"/>
              <a:cs typeface="Arial"/>
            </a:endParaRPr>
          </a:p>
          <a:p>
            <a:pPr marL="632460">
              <a:lnSpc>
                <a:spcPct val="100000"/>
              </a:lnSpc>
              <a:spcBef>
                <a:spcPts val="414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Problems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aphakic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glasses:</a:t>
            </a:r>
            <a:endParaRPr sz="3200">
              <a:latin typeface="Arial"/>
              <a:cs typeface="Arial"/>
            </a:endParaRPr>
          </a:p>
          <a:p>
            <a:pPr marL="475615" indent="-45085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762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Thick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heavy</a:t>
            </a:r>
            <a:endParaRPr sz="3200">
              <a:latin typeface="Arial"/>
              <a:cs typeface="Arial"/>
            </a:endParaRPr>
          </a:p>
          <a:p>
            <a:pPr marL="476250" marR="92075" indent="-476250">
              <a:lnSpc>
                <a:spcPct val="92900"/>
              </a:lnSpc>
              <a:spcBef>
                <a:spcPts val="680"/>
              </a:spcBef>
              <a:buAutoNum type="arabicPeriod"/>
              <a:tabLst>
                <a:tab pos="4762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corrected image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30% larger  than that seen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normal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eye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increased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distortion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hence image  cannot be fused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that from the </a:t>
            </a:r>
            <a:r>
              <a:rPr sz="4800" spc="-7" baseline="781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7" baseline="7812" dirty="0">
                <a:solidFill>
                  <a:srgbClr val="FFFFFF"/>
                </a:solidFill>
                <a:latin typeface="Arial"/>
                <a:cs typeface="Arial"/>
              </a:rPr>
              <a:t>unope</a:t>
            </a:r>
            <a:r>
              <a:rPr sz="4800" spc="-15" baseline="781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800" spc="7" baseline="781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spc="-7" baseline="7812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00" baseline="78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00" spc="37" baseline="7812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55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800" spc="-1372" baseline="78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3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800" spc="-1380" baseline="7812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5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spc="-1852" baseline="78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800" spc="-1162" baseline="7812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urusa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8020" y="833120"/>
            <a:ext cx="27266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Anatomy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524000"/>
            <a:ext cx="70866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4930" y="863600"/>
            <a:ext cx="6449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Optical </a:t>
            </a:r>
            <a:r>
              <a:rPr sz="4000" spc="-5" dirty="0"/>
              <a:t>correction</a:t>
            </a:r>
            <a:r>
              <a:rPr sz="4000" spc="-65" dirty="0"/>
              <a:t> </a:t>
            </a:r>
            <a:r>
              <a:rPr sz="4000" spc="-5" dirty="0"/>
              <a:t>(2/3)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36090"/>
            <a:ext cx="7432675" cy="47637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463550" marR="19050" indent="-463550">
              <a:lnSpc>
                <a:spcPts val="3450"/>
              </a:lnSpc>
              <a:spcBef>
                <a:spcPts val="540"/>
              </a:spcBef>
              <a:buAutoNum type="arabicPeriod" startAt="3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Objects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are perceived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closer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they  are.</a:t>
            </a:r>
            <a:endParaRPr sz="3200">
              <a:latin typeface="Arial"/>
              <a:cs typeface="Arial"/>
            </a:endParaRPr>
          </a:p>
          <a:p>
            <a:pPr marL="619760" marR="361315">
              <a:lnSpc>
                <a:spcPts val="3450"/>
              </a:lnSpc>
              <a:spcBef>
                <a:spcPts val="81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Eg: pouring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tea into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one’s lap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rather  than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into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cup.</a:t>
            </a:r>
            <a:endParaRPr sz="3200">
              <a:latin typeface="Arial"/>
              <a:cs typeface="Arial"/>
            </a:endParaRPr>
          </a:p>
          <a:p>
            <a:pPr marL="463550" marR="274955" indent="-463550">
              <a:lnSpc>
                <a:spcPct val="90000"/>
              </a:lnSpc>
              <a:spcBef>
                <a:spcPts val="740"/>
              </a:spcBef>
              <a:buAutoNum type="arabicPeriod" startAt="4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Corrective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glasses are maximally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when the patient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looks  through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optical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centre.</a:t>
            </a:r>
            <a:endParaRPr sz="3200">
              <a:latin typeface="Arial"/>
              <a:cs typeface="Arial"/>
            </a:endParaRPr>
          </a:p>
          <a:p>
            <a:pPr marL="463550" marR="5080" indent="-463550">
              <a:lnSpc>
                <a:spcPts val="3450"/>
              </a:lnSpc>
              <a:spcBef>
                <a:spcPts val="850"/>
              </a:spcBef>
              <a:buAutoNum type="arabicPeriod" startAt="4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field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vision is restricted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there is blind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area all round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this  field.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6989" y="863600"/>
            <a:ext cx="65062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Optical </a:t>
            </a:r>
            <a:r>
              <a:rPr sz="4000" spc="-5" dirty="0"/>
              <a:t>Correction</a:t>
            </a:r>
            <a:r>
              <a:rPr sz="4000" spc="-60" dirty="0"/>
              <a:t> </a:t>
            </a:r>
            <a:r>
              <a:rPr sz="4000" spc="-5" dirty="0"/>
              <a:t>(3/3)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4724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" y="38112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912620"/>
            <a:ext cx="7827645" cy="39458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lenses:</a:t>
            </a:r>
            <a:endParaRPr sz="3200">
              <a:latin typeface="Arial"/>
              <a:cs typeface="Arial"/>
            </a:endParaRPr>
          </a:p>
          <a:p>
            <a:pPr marL="352425" marR="76200">
              <a:lnSpc>
                <a:spcPts val="3829"/>
              </a:lnSpc>
              <a:spcBef>
                <a:spcPts val="93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Size of image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only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10% larger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than the 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image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unoperated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eye</a:t>
            </a:r>
            <a:endParaRPr sz="32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Disadvantages:</a:t>
            </a:r>
            <a:endParaRPr sz="3200">
              <a:latin typeface="Arial"/>
              <a:cs typeface="Arial"/>
            </a:endParaRPr>
          </a:p>
          <a:p>
            <a:pPr marL="352425" marR="5080" indent="-340360">
              <a:lnSpc>
                <a:spcPct val="100000"/>
              </a:lnSpc>
              <a:spcBef>
                <a:spcPts val="800"/>
              </a:spcBef>
              <a:buSzPct val="96875"/>
              <a:buFont typeface="Symbol"/>
              <a:buChar char=""/>
              <a:tabLst>
                <a:tab pos="419734" algn="l"/>
              </a:tabLst>
            </a:pP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patients are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elderly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inadequate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tearfilm,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difficult 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CL.</a:t>
            </a:r>
            <a:endParaRPr sz="3200">
              <a:latin typeface="Arial"/>
              <a:cs typeface="Arial"/>
            </a:endParaRPr>
          </a:p>
          <a:p>
            <a:pPr marL="419734" indent="-407034">
              <a:lnSpc>
                <a:spcPct val="100000"/>
              </a:lnSpc>
              <a:spcBef>
                <a:spcPts val="800"/>
              </a:spcBef>
              <a:buSzPct val="96875"/>
              <a:buFont typeface="Symbol"/>
              <a:buChar char=""/>
              <a:tabLst>
                <a:tab pos="419734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difficulty 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handling/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infection.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880" y="833120"/>
            <a:ext cx="6483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Post </a:t>
            </a:r>
            <a:r>
              <a:rPr sz="4400" dirty="0"/>
              <a:t>op</a:t>
            </a:r>
            <a:r>
              <a:rPr sz="4400" spc="-100" dirty="0"/>
              <a:t> </a:t>
            </a:r>
            <a:r>
              <a:rPr sz="4400" dirty="0"/>
              <a:t>management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146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1912620"/>
            <a:ext cx="7054850" cy="297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760" marR="5080">
              <a:lnSpc>
                <a:spcPct val="1208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Steroid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drops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reduce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inflamation.  Antibiotic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drops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treat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infection.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Relative contra indications for IOL: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Intraocular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inflamation.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Severe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diabetic retinopathy.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62128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361442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41554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513334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56730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680720"/>
            <a:ext cx="7391400" cy="591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0" marR="665480" indent="-15036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Complications of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Cataract  Surgery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(1/4)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3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surgery:</a:t>
            </a:r>
            <a:endParaRPr sz="3200">
              <a:latin typeface="Arial"/>
              <a:cs typeface="Arial"/>
            </a:endParaRPr>
          </a:p>
          <a:p>
            <a:pPr marL="619760" marR="5080" indent="-607060">
              <a:lnSpc>
                <a:spcPts val="3460"/>
              </a:lnSpc>
              <a:spcBef>
                <a:spcPts val="84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1. Posterior capsule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rupture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vitreous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loss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to:</a:t>
            </a:r>
            <a:endParaRPr sz="3200">
              <a:latin typeface="Arial"/>
              <a:cs typeface="Arial"/>
            </a:endParaRPr>
          </a:p>
          <a:p>
            <a:pPr marL="619760">
              <a:lnSpc>
                <a:spcPct val="100000"/>
              </a:lnSpc>
              <a:spcBef>
                <a:spcPts val="359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Updrawn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pupil</a:t>
            </a:r>
            <a:endParaRPr sz="3200">
              <a:latin typeface="Arial"/>
              <a:cs typeface="Arial"/>
            </a:endParaRPr>
          </a:p>
          <a:p>
            <a:pPr marL="619760" marR="110489">
              <a:lnSpc>
                <a:spcPts val="3450"/>
              </a:lnSpc>
              <a:spcBef>
                <a:spcPts val="85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Vitreous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touch syndrome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sec.  Glaucoma/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pupillary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block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glaucoma.</a:t>
            </a:r>
            <a:endParaRPr sz="3200">
              <a:latin typeface="Arial"/>
              <a:cs typeface="Arial"/>
            </a:endParaRPr>
          </a:p>
          <a:p>
            <a:pPr marL="619760">
              <a:lnSpc>
                <a:spcPct val="100000"/>
              </a:lnSpc>
              <a:spcBef>
                <a:spcPts val="359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Uveitis</a:t>
            </a:r>
            <a:endParaRPr sz="3200">
              <a:latin typeface="Arial"/>
              <a:cs typeface="Arial"/>
            </a:endParaRPr>
          </a:p>
          <a:p>
            <a:pPr marL="619760" marR="835025">
              <a:lnSpc>
                <a:spcPct val="110700"/>
              </a:lnSpc>
              <a:spcBef>
                <a:spcPts val="1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Chronic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cystoid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macular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oedema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Retinal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detachment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Complications of</a:t>
            </a:r>
            <a:r>
              <a:rPr spc="-105" dirty="0"/>
              <a:t> </a:t>
            </a:r>
            <a:r>
              <a:rPr spc="-5" dirty="0"/>
              <a:t>cataract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surgery</a:t>
            </a:r>
            <a:r>
              <a:rPr spc="-20" dirty="0"/>
              <a:t> </a:t>
            </a:r>
            <a:r>
              <a:rPr spc="-5" dirty="0"/>
              <a:t>(2/4)</a:t>
            </a:r>
          </a:p>
          <a:p>
            <a:pPr marL="463550" marR="5080" indent="-463550">
              <a:lnSpc>
                <a:spcPct val="100000"/>
              </a:lnSpc>
              <a:spcBef>
                <a:spcPts val="2340"/>
              </a:spcBef>
              <a:buAutoNum type="arabicPeriod" startAt="2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phaco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emulcification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can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drop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into the vitreous when the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posterior capsule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ruptures.</a:t>
            </a:r>
            <a:endParaRPr sz="3200">
              <a:latin typeface="Arial"/>
              <a:cs typeface="Arial"/>
            </a:endParaRPr>
          </a:p>
          <a:p>
            <a:pPr marL="463550" marR="553085" indent="-463550" algn="just">
              <a:lnSpc>
                <a:spcPct val="100000"/>
              </a:lnSpc>
              <a:spcBef>
                <a:spcPts val="790"/>
              </a:spcBef>
              <a:buAutoNum type="arabicPeriod" startAt="2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Expulsive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chroidal haemorrhage  (caused by rupture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choroidal  </a:t>
            </a:r>
            <a:r>
              <a:rPr sz="3200" spc="85" dirty="0">
                <a:solidFill>
                  <a:srgbClr val="FFFFFF"/>
                </a:solidFill>
                <a:latin typeface="Arial"/>
                <a:cs typeface="Arial"/>
              </a:rPr>
              <a:t>vessels).</a:t>
            </a:r>
            <a:r>
              <a:rPr sz="3200" spc="8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85" dirty="0">
                <a:solidFill>
                  <a:srgbClr val="FFFFFF"/>
                </a:solidFill>
                <a:latin typeface="Arial"/>
                <a:cs typeface="Arial"/>
              </a:rPr>
              <a:t>EXTREMELY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Complications of</a:t>
            </a:r>
            <a:r>
              <a:rPr spc="-105" dirty="0"/>
              <a:t> </a:t>
            </a:r>
            <a:r>
              <a:rPr spc="-5" dirty="0"/>
              <a:t>cataract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168400"/>
            <a:ext cx="5378450" cy="489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599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CC00"/>
                </a:solidFill>
                <a:latin typeface="Arial Black"/>
                <a:cs typeface="Arial Black"/>
              </a:rPr>
              <a:t>surgery</a:t>
            </a:r>
            <a:r>
              <a:rPr sz="3600" spc="-8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FFCC00"/>
                </a:solidFill>
                <a:latin typeface="Arial Black"/>
                <a:cs typeface="Arial Black"/>
              </a:rPr>
              <a:t>(3/4)</a:t>
            </a:r>
            <a:endParaRPr sz="3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Early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Post op.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complications: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Wound leak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Hyphaema.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Iris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prolapse.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Uveitis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IOP.</a:t>
            </a:r>
            <a:endParaRPr sz="3200">
              <a:latin typeface="Arial"/>
              <a:cs typeface="Arial"/>
            </a:endParaRPr>
          </a:p>
          <a:p>
            <a:pPr marL="575945" indent="-56388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575945" algn="l"/>
                <a:tab pos="57658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Bacterial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endophthalmitis.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Complications of</a:t>
            </a:r>
            <a:r>
              <a:rPr spc="-105" dirty="0"/>
              <a:t> </a:t>
            </a:r>
            <a:r>
              <a:rPr spc="-5" dirty="0"/>
              <a:t>cataract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168400"/>
            <a:ext cx="8060690" cy="430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7655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CC00"/>
                </a:solidFill>
                <a:latin typeface="Arial Black"/>
                <a:cs typeface="Arial Black"/>
              </a:rPr>
              <a:t>surgery</a:t>
            </a:r>
            <a:r>
              <a:rPr sz="3600" spc="-1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FFCC00"/>
                </a:solidFill>
                <a:latin typeface="Arial Black"/>
                <a:cs typeface="Arial Black"/>
              </a:rPr>
              <a:t>(4/4)</a:t>
            </a:r>
            <a:endParaRPr sz="3600">
              <a:latin typeface="Arial Black"/>
              <a:cs typeface="Arial Black"/>
            </a:endParaRPr>
          </a:p>
          <a:p>
            <a:pPr marL="88900">
              <a:lnSpc>
                <a:spcPct val="100000"/>
              </a:lnSpc>
              <a:spcBef>
                <a:spcPts val="234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Late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complications:</a:t>
            </a:r>
            <a:endParaRPr sz="2800">
              <a:latin typeface="Arial"/>
              <a:cs typeface="Arial"/>
            </a:endParaRPr>
          </a:p>
          <a:p>
            <a:pPr marL="484505" indent="-39624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851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Chronic cystoid macular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oedema.</a:t>
            </a:r>
            <a:endParaRPr sz="2800">
              <a:latin typeface="Arial"/>
              <a:cs typeface="Arial"/>
            </a:endParaRPr>
          </a:p>
          <a:p>
            <a:pPr marL="484505" indent="-39624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4851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capsule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opacity. (Elschnig’s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pearls)</a:t>
            </a:r>
            <a:endParaRPr sz="2800">
              <a:latin typeface="Arial"/>
              <a:cs typeface="Arial"/>
            </a:endParaRPr>
          </a:p>
          <a:p>
            <a:pPr marL="695960" indent="-607060">
              <a:lnSpc>
                <a:spcPct val="100000"/>
              </a:lnSpc>
              <a:spcBef>
                <a:spcPts val="700"/>
              </a:spcBef>
              <a:buSzPct val="83928"/>
              <a:buFont typeface="Symbol"/>
              <a:buChar char=""/>
              <a:tabLst>
                <a:tab pos="695325" algn="l"/>
                <a:tab pos="69596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be treated with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YAG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laser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capsulotomy.</a:t>
            </a:r>
            <a:endParaRPr sz="2800">
              <a:latin typeface="Arial"/>
              <a:cs typeface="Arial"/>
            </a:endParaRPr>
          </a:p>
          <a:p>
            <a:pPr marL="484505" indent="-396240">
              <a:lnSpc>
                <a:spcPct val="100000"/>
              </a:lnSpc>
              <a:spcBef>
                <a:spcPts val="700"/>
              </a:spcBef>
              <a:buAutoNum type="arabicPeriod" startAt="3"/>
              <a:tabLst>
                <a:tab pos="4851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Retinal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detachment.</a:t>
            </a:r>
            <a:endParaRPr sz="2800">
              <a:latin typeface="Arial"/>
              <a:cs typeface="Arial"/>
            </a:endParaRPr>
          </a:p>
          <a:p>
            <a:pPr marL="485140" marR="30480" indent="-485140">
              <a:lnSpc>
                <a:spcPct val="100000"/>
              </a:lnSpc>
              <a:spcBef>
                <a:spcPts val="690"/>
              </a:spcBef>
              <a:buAutoNum type="arabicPeriod" startAt="3"/>
              <a:tabLst>
                <a:tab pos="4851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Displacement of </a:t>
            </a:r>
            <a:r>
              <a:rPr sz="2800" spc="360" dirty="0">
                <a:solidFill>
                  <a:srgbClr val="FFFFFF"/>
                </a:solidFill>
                <a:latin typeface="Arial"/>
                <a:cs typeface="Arial"/>
              </a:rPr>
              <a:t>IOL</a:t>
            </a:r>
            <a:r>
              <a:rPr sz="2800" spc="36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800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pupillary capture/</a:t>
            </a:r>
            <a:r>
              <a:rPr sz="28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sunset  syndrome.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350" y="2166620"/>
            <a:ext cx="3285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Thank</a:t>
            </a:r>
            <a:r>
              <a:rPr sz="4400" spc="-75" dirty="0"/>
              <a:t> </a:t>
            </a:r>
            <a:r>
              <a:rPr sz="4400" spc="-5" dirty="0"/>
              <a:t>You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989" y="833120"/>
            <a:ext cx="2695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Function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146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6169" y="1912620"/>
            <a:ext cx="6041390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Acts as refractory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surface.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Helps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act of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accomodation.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469" y="894079"/>
            <a:ext cx="695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 </a:t>
            </a:r>
            <a:r>
              <a:rPr spc="-10" dirty="0"/>
              <a:t>(Aetiological)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3032760"/>
            <a:ext cx="217170" cy="217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505200"/>
            <a:ext cx="217170" cy="217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977640"/>
            <a:ext cx="217170" cy="217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450079"/>
            <a:ext cx="217170" cy="217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1925320"/>
            <a:ext cx="3677285" cy="28587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8305" indent="-39624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Senile</a:t>
            </a:r>
            <a:endParaRPr sz="2800">
              <a:latin typeface="Arial"/>
              <a:cs typeface="Arial"/>
            </a:endParaRPr>
          </a:p>
          <a:p>
            <a:pPr marL="408940" marR="5080" indent="-408940">
              <a:lnSpc>
                <a:spcPct val="110600"/>
              </a:lnSpc>
              <a:buAutoNum type="arabicPeriod"/>
              <a:tabLst>
                <a:tab pos="4089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Traumatic:  Penetrating injuries  Blunt injuries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Infrared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radiation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Ionising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radiation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469" y="894079"/>
            <a:ext cx="695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 </a:t>
            </a:r>
            <a:r>
              <a:rPr spc="-10" dirty="0"/>
              <a:t>(Aetiological)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3235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9128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50215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09015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4540" y="1912620"/>
            <a:ext cx="4935855" cy="355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1475740" indent="-341630">
              <a:lnSpc>
                <a:spcPct val="1208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3. Metabolic: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Diabetes Mellitus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Galactosemia  Hypocalcemia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Wilson’s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Galactokinase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Deficiency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469" y="894079"/>
            <a:ext cx="695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 </a:t>
            </a:r>
            <a:r>
              <a:rPr spc="-10" dirty="0"/>
              <a:t>(Aetiological)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6301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1445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6601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69010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20572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572007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1926590"/>
            <a:ext cx="5191760" cy="4145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2317750" indent="-341630">
              <a:lnSpc>
                <a:spcPct val="120700"/>
              </a:lnSpc>
              <a:spcBef>
                <a:spcPts val="95"/>
              </a:spcBef>
              <a:buClr>
                <a:srgbClr val="FFFFFF"/>
              </a:buClr>
              <a:buFont typeface="Arial"/>
              <a:buAutoNum type="arabicPeriod" startAt="4"/>
              <a:tabLst>
                <a:tab pos="408940" algn="l"/>
              </a:tabLst>
            </a:pPr>
            <a:r>
              <a:rPr dirty="0"/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Toxic: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Corticosteroids 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orp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az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ne  Miotics</a:t>
            </a:r>
            <a:endParaRPr sz="2800">
              <a:latin typeface="Arial"/>
              <a:cs typeface="Arial"/>
            </a:endParaRPr>
          </a:p>
          <a:p>
            <a:pPr marL="353695" marR="840740" indent="-341630">
              <a:lnSpc>
                <a:spcPts val="4060"/>
              </a:lnSpc>
              <a:spcBef>
                <a:spcPts val="240"/>
              </a:spcBef>
              <a:buClr>
                <a:srgbClr val="FFFFFF"/>
              </a:buClr>
              <a:buFont typeface="Arial"/>
              <a:buAutoNum type="arabicPeriod" startAt="4"/>
              <a:tabLst>
                <a:tab pos="40894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Secondary (complicated)  Anterior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Uveitis</a:t>
            </a:r>
            <a:endParaRPr sz="28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45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myopia</a:t>
            </a:r>
            <a:endParaRPr sz="28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Chronic vitreo retinal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disorders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1445</Words>
  <Application>Microsoft Office PowerPoint</Application>
  <PresentationFormat>On-screen Show (4:3)</PresentationFormat>
  <Paragraphs>301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Apex</vt:lpstr>
      <vt:lpstr>Cataract</vt:lpstr>
      <vt:lpstr>Definition</vt:lpstr>
      <vt:lpstr>Anatomy</vt:lpstr>
      <vt:lpstr>Anatomy</vt:lpstr>
      <vt:lpstr>Anatomy</vt:lpstr>
      <vt:lpstr>Function</vt:lpstr>
      <vt:lpstr>Classification (Aetiological)</vt:lpstr>
      <vt:lpstr>Classification (Aetiological)</vt:lpstr>
      <vt:lpstr>Classification (Aetiological)</vt:lpstr>
      <vt:lpstr>Classification (Aetiological)</vt:lpstr>
      <vt:lpstr>Classification according to</vt:lpstr>
      <vt:lpstr>Nuclear cataract</vt:lpstr>
      <vt:lpstr>Cortical cataract</vt:lpstr>
      <vt:lpstr>Classification according to maturity</vt:lpstr>
      <vt:lpstr>Other causes of cataract - diabetes</vt:lpstr>
      <vt:lpstr>Causes of traumatic cataract</vt:lpstr>
      <vt:lpstr>Drugs</vt:lpstr>
      <vt:lpstr>Secondary (complicated) cataract</vt:lpstr>
      <vt:lpstr>Symptoms</vt:lpstr>
      <vt:lpstr>Signs</vt:lpstr>
      <vt:lpstr>Treatment: Surgical</vt:lpstr>
      <vt:lpstr>Management In Children</vt:lpstr>
      <vt:lpstr>Surgical techniques (1/3)</vt:lpstr>
      <vt:lpstr>Surgical techniques (2/3)</vt:lpstr>
      <vt:lpstr>ECCE</vt:lpstr>
      <vt:lpstr>ECCE with IOL</vt:lpstr>
      <vt:lpstr>Slide 27</vt:lpstr>
      <vt:lpstr>Slide 28</vt:lpstr>
      <vt:lpstr>Slide 29</vt:lpstr>
      <vt:lpstr>Slide 30</vt:lpstr>
      <vt:lpstr>Slide 31</vt:lpstr>
      <vt:lpstr>ECCE</vt:lpstr>
      <vt:lpstr>ECCE</vt:lpstr>
      <vt:lpstr>Slide 34</vt:lpstr>
      <vt:lpstr>Surgical techniques (3/3)</vt:lpstr>
      <vt:lpstr>Phaco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ECCE Vs Phaco</vt:lpstr>
      <vt:lpstr>Advantages of Phaco</vt:lpstr>
      <vt:lpstr>Disadvantages of Phaco</vt:lpstr>
      <vt:lpstr>Intraocular lenses</vt:lpstr>
      <vt:lpstr>Slide 48</vt:lpstr>
      <vt:lpstr>Optical Correction (1/3)</vt:lpstr>
      <vt:lpstr>Optical correction (2/3)</vt:lpstr>
      <vt:lpstr>Optical Correction (3/3)</vt:lpstr>
      <vt:lpstr>Post op management</vt:lpstr>
      <vt:lpstr>Slide 53</vt:lpstr>
      <vt:lpstr>Complications of cataract</vt:lpstr>
      <vt:lpstr>Complications of cataract</vt:lpstr>
      <vt:lpstr>Complications of cataract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Cataract</dc:title>
  <dc:creator>NAVY SEALs</dc:creator>
  <cp:lastModifiedBy>User</cp:lastModifiedBy>
  <cp:revision>3</cp:revision>
  <dcterms:created xsi:type="dcterms:W3CDTF">2020-08-15T05:25:45Z</dcterms:created>
  <dcterms:modified xsi:type="dcterms:W3CDTF">2020-08-15T07:01:44Z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2014-08-18T00:00:00Z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2020-08-15T00:00:00Z</vt:filetime>
  </property>
</Properties>
</file>