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5800" y="1143000"/>
            <a:ext cx="7620000" cy="5216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5273" y="484758"/>
            <a:ext cx="24726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159887"/>
            <a:ext cx="5878830" cy="178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0" y="5257800"/>
            <a:ext cx="5118100" cy="986167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lang="en-US" sz="2850" b="1" i="1" spc="-105" dirty="0" smtClean="0">
                <a:solidFill>
                  <a:srgbClr val="001F5F"/>
                </a:solidFill>
                <a:latin typeface="Arial"/>
                <a:cs typeface="Arial"/>
              </a:rPr>
              <a:t>DR </a:t>
            </a:r>
            <a:r>
              <a:rPr lang="en-US" sz="2850" b="1" i="1" spc="-105" dirty="0" smtClean="0">
                <a:solidFill>
                  <a:srgbClr val="001F5F"/>
                </a:solidFill>
                <a:latin typeface="Arial"/>
                <a:cs typeface="Arial"/>
              </a:rPr>
              <a:t>PUNIT SINGH</a:t>
            </a: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74063" y="495300"/>
            <a:ext cx="6716268" cy="76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3495" y="1524000"/>
            <a:ext cx="5404104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44397"/>
            <a:ext cx="32518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95" dirty="0">
                <a:solidFill>
                  <a:srgbClr val="FF0000"/>
                </a:solidFill>
                <a:latin typeface="Trebuchet MS"/>
                <a:cs typeface="Trebuchet MS"/>
              </a:rPr>
              <a:t>Clinical features</a:t>
            </a:r>
            <a:r>
              <a:rPr sz="3200" b="1" spc="-3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320" dirty="0"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13941"/>
            <a:ext cx="5072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i="1" spc="-260" dirty="0">
                <a:latin typeface="Arial"/>
                <a:cs typeface="Arial"/>
              </a:rPr>
              <a:t>98% </a:t>
            </a:r>
            <a:r>
              <a:rPr sz="2800" i="1" spc="-50" dirty="0">
                <a:latin typeface="Arial"/>
                <a:cs typeface="Arial"/>
              </a:rPr>
              <a:t>bilateral, </a:t>
            </a:r>
            <a:r>
              <a:rPr sz="2800" i="1" spc="-165" dirty="0">
                <a:latin typeface="Arial"/>
                <a:cs typeface="Arial"/>
              </a:rPr>
              <a:t>can </a:t>
            </a:r>
            <a:r>
              <a:rPr sz="2800" i="1" spc="-175" dirty="0">
                <a:latin typeface="Arial"/>
                <a:cs typeface="Arial"/>
              </a:rPr>
              <a:t>be</a:t>
            </a:r>
            <a:r>
              <a:rPr sz="2800" i="1" spc="-190" dirty="0">
                <a:latin typeface="Arial"/>
                <a:cs typeface="Arial"/>
              </a:rPr>
              <a:t> </a:t>
            </a:r>
            <a:r>
              <a:rPr sz="2800" i="1" spc="-120" dirty="0">
                <a:latin typeface="Arial"/>
                <a:cs typeface="Arial"/>
              </a:rPr>
              <a:t>asymmetric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653411"/>
            <a:ext cx="8387080" cy="38665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99085" marR="405765" indent="-286385">
              <a:lnSpc>
                <a:spcPct val="90000"/>
              </a:lnSpc>
              <a:spcBef>
                <a:spcPts val="430"/>
              </a:spcBef>
              <a:buFont typeface="Arial"/>
              <a:buChar char="–"/>
              <a:tabLst>
                <a:tab pos="299720" algn="l"/>
              </a:tabLst>
            </a:pPr>
            <a:r>
              <a:rPr sz="2800" i="1" spc="-140" dirty="0">
                <a:latin typeface="Arial"/>
                <a:cs typeface="Arial"/>
              </a:rPr>
              <a:t>Intense </a:t>
            </a:r>
            <a:r>
              <a:rPr sz="2800" i="1" spc="-95" dirty="0">
                <a:latin typeface="Arial"/>
                <a:cs typeface="Arial"/>
              </a:rPr>
              <a:t>ocular </a:t>
            </a:r>
            <a:r>
              <a:rPr sz="2800" i="1" spc="-70" dirty="0">
                <a:latin typeface="Arial"/>
                <a:cs typeface="Arial"/>
              </a:rPr>
              <a:t>itching, </a:t>
            </a:r>
            <a:r>
              <a:rPr sz="2800" i="1" spc="-95" dirty="0">
                <a:latin typeface="Arial"/>
                <a:cs typeface="Arial"/>
              </a:rPr>
              <a:t>Lacrimation, </a:t>
            </a:r>
            <a:r>
              <a:rPr sz="2800" i="1" spc="-114" dirty="0">
                <a:latin typeface="Arial"/>
                <a:cs typeface="Arial"/>
              </a:rPr>
              <a:t>Photophobia,  </a:t>
            </a:r>
            <a:r>
              <a:rPr sz="2800" i="1" spc="-135" dirty="0">
                <a:latin typeface="Arial"/>
                <a:cs typeface="Arial"/>
              </a:rPr>
              <a:t>blepharospasm, </a:t>
            </a:r>
            <a:r>
              <a:rPr sz="2800" i="1" spc="-80" dirty="0">
                <a:latin typeface="Arial"/>
                <a:cs typeface="Arial"/>
              </a:rPr>
              <a:t>blurred </a:t>
            </a:r>
            <a:r>
              <a:rPr sz="2800" i="1" spc="-110" dirty="0">
                <a:latin typeface="Arial"/>
                <a:cs typeface="Arial"/>
              </a:rPr>
              <a:t>vision, </a:t>
            </a:r>
            <a:r>
              <a:rPr sz="2800" i="1" spc="-390" dirty="0">
                <a:latin typeface="Arial"/>
                <a:cs typeface="Arial"/>
              </a:rPr>
              <a:t>FB </a:t>
            </a:r>
            <a:r>
              <a:rPr sz="2800" i="1" spc="-135" dirty="0">
                <a:latin typeface="Arial"/>
                <a:cs typeface="Arial"/>
              </a:rPr>
              <a:t>sensation </a:t>
            </a:r>
            <a:r>
              <a:rPr sz="2800" i="1" spc="-80" dirty="0">
                <a:latin typeface="Arial"/>
                <a:cs typeface="Arial"/>
              </a:rPr>
              <a:t>, burning  </a:t>
            </a:r>
            <a:r>
              <a:rPr sz="2800" i="1" spc="-125" dirty="0">
                <a:latin typeface="Arial"/>
                <a:cs typeface="Arial"/>
              </a:rPr>
              <a:t>and </a:t>
            </a:r>
            <a:r>
              <a:rPr sz="2800" i="1" spc="-35" dirty="0">
                <a:latin typeface="Arial"/>
                <a:cs typeface="Arial"/>
              </a:rPr>
              <a:t>difficulty </a:t>
            </a:r>
            <a:r>
              <a:rPr sz="2800" i="1" spc="-120" dirty="0">
                <a:latin typeface="Arial"/>
                <a:cs typeface="Arial"/>
              </a:rPr>
              <a:t>opening </a:t>
            </a:r>
            <a:r>
              <a:rPr sz="2800" i="1" spc="-235" dirty="0">
                <a:latin typeface="Arial"/>
                <a:cs typeface="Arial"/>
              </a:rPr>
              <a:t>eyes </a:t>
            </a:r>
            <a:r>
              <a:rPr sz="2800" i="1" spc="-50" dirty="0">
                <a:latin typeface="Arial"/>
                <a:cs typeface="Arial"/>
              </a:rPr>
              <a:t>in </a:t>
            </a:r>
            <a:r>
              <a:rPr sz="2800" i="1" spc="-65" dirty="0">
                <a:latin typeface="Arial"/>
                <a:cs typeface="Arial"/>
              </a:rPr>
              <a:t>the</a:t>
            </a:r>
            <a:r>
              <a:rPr sz="2800" i="1" spc="-305" dirty="0">
                <a:latin typeface="Arial"/>
                <a:cs typeface="Arial"/>
              </a:rPr>
              <a:t> </a:t>
            </a:r>
            <a:r>
              <a:rPr sz="2800" i="1" spc="-80" dirty="0">
                <a:latin typeface="Arial"/>
                <a:cs typeface="Arial"/>
              </a:rPr>
              <a:t>morning.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sz="3800">
              <a:latin typeface="Times New Roman"/>
              <a:cs typeface="Times New Roman"/>
            </a:endParaRPr>
          </a:p>
          <a:p>
            <a:pPr marL="299085" marR="5080" indent="-286385">
              <a:lnSpc>
                <a:spcPts val="3030"/>
              </a:lnSpc>
              <a:buFont typeface="Arial"/>
              <a:buChar char="–"/>
              <a:tabLst>
                <a:tab pos="299720" algn="l"/>
              </a:tabLst>
            </a:pPr>
            <a:r>
              <a:rPr sz="2800" i="1" spc="-170" dirty="0">
                <a:latin typeface="Arial"/>
                <a:cs typeface="Arial"/>
              </a:rPr>
              <a:t>Thick </a:t>
            </a:r>
            <a:r>
              <a:rPr sz="2800" i="1" spc="-180" dirty="0">
                <a:latin typeface="Arial"/>
                <a:cs typeface="Arial"/>
              </a:rPr>
              <a:t>mucous </a:t>
            </a:r>
            <a:r>
              <a:rPr sz="2800" i="1" spc="-95" dirty="0">
                <a:latin typeface="Arial"/>
                <a:cs typeface="Arial"/>
              </a:rPr>
              <a:t>ropy </a:t>
            </a:r>
            <a:r>
              <a:rPr sz="2800" i="1" spc="-140" dirty="0">
                <a:latin typeface="Arial"/>
                <a:cs typeface="Arial"/>
              </a:rPr>
              <a:t>discharge </a:t>
            </a:r>
            <a:r>
              <a:rPr sz="2800" i="1" spc="-80" dirty="0">
                <a:latin typeface="Arial"/>
                <a:cs typeface="Arial"/>
              </a:rPr>
              <a:t>, </a:t>
            </a:r>
            <a:r>
              <a:rPr sz="2800" i="1" spc="-175" dirty="0">
                <a:latin typeface="Arial"/>
                <a:cs typeface="Arial"/>
              </a:rPr>
              <a:t>Pseudoptosis </a:t>
            </a:r>
            <a:r>
              <a:rPr sz="2800" i="1" spc="-160" dirty="0">
                <a:latin typeface="Arial"/>
                <a:cs typeface="Arial"/>
              </a:rPr>
              <a:t>due </a:t>
            </a:r>
            <a:r>
              <a:rPr sz="2800" i="1" spc="-5" dirty="0">
                <a:latin typeface="Arial"/>
                <a:cs typeface="Arial"/>
              </a:rPr>
              <a:t>to </a:t>
            </a:r>
            <a:r>
              <a:rPr sz="2800" i="1" spc="-85" dirty="0">
                <a:latin typeface="Arial"/>
                <a:cs typeface="Arial"/>
              </a:rPr>
              <a:t>large  papillae.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–"/>
            </a:pPr>
            <a:endParaRPr sz="3750">
              <a:latin typeface="Times New Roman"/>
              <a:cs typeface="Times New Roman"/>
            </a:endParaRPr>
          </a:p>
          <a:p>
            <a:pPr marL="299085" marR="86995" indent="-286385">
              <a:lnSpc>
                <a:spcPts val="3020"/>
              </a:lnSpc>
              <a:spcBef>
                <a:spcPts val="5"/>
              </a:spcBef>
              <a:buFont typeface="Arial"/>
              <a:buChar char="–"/>
              <a:tabLst>
                <a:tab pos="299720" algn="l"/>
              </a:tabLst>
            </a:pPr>
            <a:r>
              <a:rPr sz="2800" i="1" spc="-100" dirty="0">
                <a:latin typeface="Arial"/>
                <a:cs typeface="Arial"/>
              </a:rPr>
              <a:t>Giant </a:t>
            </a:r>
            <a:r>
              <a:rPr sz="2800" i="1" spc="-85" dirty="0">
                <a:latin typeface="Arial"/>
                <a:cs typeface="Arial"/>
              </a:rPr>
              <a:t>papillae </a:t>
            </a:r>
            <a:r>
              <a:rPr sz="2800" i="1" spc="-120" dirty="0">
                <a:latin typeface="Arial"/>
                <a:cs typeface="Arial"/>
              </a:rPr>
              <a:t>on </a:t>
            </a:r>
            <a:r>
              <a:rPr sz="2800" i="1" spc="-65" dirty="0">
                <a:latin typeface="Arial"/>
                <a:cs typeface="Arial"/>
              </a:rPr>
              <a:t>the </a:t>
            </a:r>
            <a:r>
              <a:rPr sz="2800" i="1" spc="-110" dirty="0">
                <a:latin typeface="Arial"/>
                <a:cs typeface="Arial"/>
              </a:rPr>
              <a:t>superior </a:t>
            </a:r>
            <a:r>
              <a:rPr sz="2800" i="1" spc="-130" dirty="0">
                <a:latin typeface="Arial"/>
                <a:cs typeface="Arial"/>
              </a:rPr>
              <a:t>Palpebral </a:t>
            </a:r>
            <a:r>
              <a:rPr sz="2800" i="1" spc="-100" dirty="0">
                <a:latin typeface="Arial"/>
                <a:cs typeface="Arial"/>
              </a:rPr>
              <a:t>conjunctiva</a:t>
            </a:r>
            <a:r>
              <a:rPr sz="2800" i="1" spc="-390" dirty="0">
                <a:latin typeface="Arial"/>
                <a:cs typeface="Arial"/>
              </a:rPr>
              <a:t> </a:t>
            </a:r>
            <a:r>
              <a:rPr sz="2800" i="1" spc="-114" dirty="0">
                <a:latin typeface="Arial"/>
                <a:cs typeface="Arial"/>
              </a:rPr>
              <a:t>are  </a:t>
            </a:r>
            <a:r>
              <a:rPr sz="2800" i="1" spc="-60" dirty="0">
                <a:latin typeface="Arial"/>
                <a:cs typeface="Arial"/>
              </a:rPr>
              <a:t>the </a:t>
            </a:r>
            <a:r>
              <a:rPr sz="2800" i="1" spc="-85" dirty="0">
                <a:latin typeface="Arial"/>
                <a:cs typeface="Arial"/>
              </a:rPr>
              <a:t>clinical</a:t>
            </a:r>
            <a:r>
              <a:rPr sz="2800" i="1" spc="-245" dirty="0">
                <a:latin typeface="Arial"/>
                <a:cs typeface="Arial"/>
              </a:rPr>
              <a:t> </a:t>
            </a:r>
            <a:r>
              <a:rPr sz="2800" i="1" spc="-75" dirty="0">
                <a:latin typeface="Arial"/>
                <a:cs typeface="Arial"/>
              </a:rPr>
              <a:t>hallmark.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7400" y="304800"/>
            <a:ext cx="3276599" cy="1793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9809" y="1694129"/>
            <a:ext cx="13817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65" dirty="0">
                <a:solidFill>
                  <a:srgbClr val="FFFFFF"/>
                </a:solidFill>
                <a:latin typeface="Arial"/>
                <a:cs typeface="Arial"/>
              </a:rPr>
              <a:t>ropy</a:t>
            </a:r>
            <a:r>
              <a:rPr sz="1800" i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95" dirty="0">
                <a:solidFill>
                  <a:srgbClr val="FFFFFF"/>
                </a:solidFill>
                <a:latin typeface="Arial"/>
                <a:cs typeface="Arial"/>
              </a:rPr>
              <a:t>discharge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1561" y="1448561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609599" y="0"/>
                </a:moveTo>
                <a:lnTo>
                  <a:pt x="609599" y="38100"/>
                </a:lnTo>
                <a:lnTo>
                  <a:pt x="133349" y="38100"/>
                </a:lnTo>
                <a:lnTo>
                  <a:pt x="91196" y="44897"/>
                </a:lnTo>
                <a:lnTo>
                  <a:pt x="54589" y="63825"/>
                </a:lnTo>
                <a:lnTo>
                  <a:pt x="25725" y="92689"/>
                </a:lnTo>
                <a:lnTo>
                  <a:pt x="6797" y="129296"/>
                </a:lnTo>
                <a:lnTo>
                  <a:pt x="0" y="171450"/>
                </a:lnTo>
                <a:lnTo>
                  <a:pt x="0" y="304800"/>
                </a:lnTo>
                <a:lnTo>
                  <a:pt x="76200" y="304800"/>
                </a:lnTo>
                <a:lnTo>
                  <a:pt x="76200" y="171450"/>
                </a:lnTo>
                <a:lnTo>
                  <a:pt x="80682" y="149179"/>
                </a:lnTo>
                <a:lnTo>
                  <a:pt x="92916" y="131016"/>
                </a:lnTo>
                <a:lnTo>
                  <a:pt x="111079" y="118782"/>
                </a:lnTo>
                <a:lnTo>
                  <a:pt x="133349" y="114300"/>
                </a:lnTo>
                <a:lnTo>
                  <a:pt x="647699" y="114300"/>
                </a:lnTo>
                <a:lnTo>
                  <a:pt x="685799" y="76200"/>
                </a:lnTo>
                <a:lnTo>
                  <a:pt x="609599" y="0"/>
                </a:lnTo>
                <a:close/>
              </a:path>
              <a:path w="685800" h="304800">
                <a:moveTo>
                  <a:pt x="647699" y="114300"/>
                </a:moveTo>
                <a:lnTo>
                  <a:pt x="609599" y="114300"/>
                </a:lnTo>
                <a:lnTo>
                  <a:pt x="609599" y="152400"/>
                </a:lnTo>
                <a:lnTo>
                  <a:pt x="647699" y="1143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1561" y="1448561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0" y="304800"/>
                </a:moveTo>
                <a:lnTo>
                  <a:pt x="0" y="171450"/>
                </a:lnTo>
                <a:lnTo>
                  <a:pt x="6797" y="129296"/>
                </a:lnTo>
                <a:lnTo>
                  <a:pt x="25725" y="92689"/>
                </a:lnTo>
                <a:lnTo>
                  <a:pt x="54589" y="63825"/>
                </a:lnTo>
                <a:lnTo>
                  <a:pt x="91196" y="44897"/>
                </a:lnTo>
                <a:lnTo>
                  <a:pt x="133349" y="38100"/>
                </a:lnTo>
                <a:lnTo>
                  <a:pt x="609599" y="38100"/>
                </a:lnTo>
                <a:lnTo>
                  <a:pt x="609599" y="0"/>
                </a:lnTo>
                <a:lnTo>
                  <a:pt x="685799" y="76200"/>
                </a:lnTo>
                <a:lnTo>
                  <a:pt x="609599" y="152400"/>
                </a:lnTo>
                <a:lnTo>
                  <a:pt x="609599" y="114300"/>
                </a:lnTo>
                <a:lnTo>
                  <a:pt x="133349" y="114300"/>
                </a:lnTo>
                <a:lnTo>
                  <a:pt x="111079" y="118782"/>
                </a:lnTo>
                <a:lnTo>
                  <a:pt x="92916" y="131016"/>
                </a:lnTo>
                <a:lnTo>
                  <a:pt x="80682" y="149179"/>
                </a:lnTo>
                <a:lnTo>
                  <a:pt x="76200" y="171450"/>
                </a:lnTo>
                <a:lnTo>
                  <a:pt x="76200" y="304800"/>
                </a:lnTo>
                <a:lnTo>
                  <a:pt x="0" y="3048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561" y="1143761"/>
            <a:ext cx="7848600" cy="3276600"/>
          </a:xfrm>
          <a:custGeom>
            <a:avLst/>
            <a:gdLst/>
            <a:ahLst/>
            <a:cxnLst/>
            <a:rect l="l" t="t" r="r" b="b"/>
            <a:pathLst>
              <a:path w="7848600" h="3276600">
                <a:moveTo>
                  <a:pt x="0" y="3276600"/>
                </a:moveTo>
                <a:lnTo>
                  <a:pt x="7848600" y="3276600"/>
                </a:lnTo>
                <a:lnTo>
                  <a:pt x="78486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5561" y="1143761"/>
            <a:ext cx="7848600" cy="3276600"/>
          </a:xfrm>
          <a:custGeom>
            <a:avLst/>
            <a:gdLst/>
            <a:ahLst/>
            <a:cxnLst/>
            <a:rect l="l" t="t" r="r" b="b"/>
            <a:pathLst>
              <a:path w="7848600" h="3276600">
                <a:moveTo>
                  <a:pt x="0" y="3276600"/>
                </a:moveTo>
                <a:lnTo>
                  <a:pt x="7848600" y="3276600"/>
                </a:lnTo>
                <a:lnTo>
                  <a:pt x="78486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9117" y="187197"/>
            <a:ext cx="34448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>
                <a:solidFill>
                  <a:srgbClr val="000000"/>
                </a:solidFill>
                <a:latin typeface="Trebuchet MS"/>
                <a:cs typeface="Trebuchet MS"/>
              </a:rPr>
              <a:t>VKC</a:t>
            </a:r>
            <a:r>
              <a:rPr spc="-4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200" dirty="0">
                <a:solidFill>
                  <a:srgbClr val="000000"/>
                </a:solidFill>
                <a:latin typeface="Trebuchet MS"/>
                <a:cs typeface="Trebuchet MS"/>
              </a:rPr>
              <a:t>Pathology: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365250"/>
            <a:ext cx="8084184" cy="2891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ts val="2280"/>
              </a:lnSpc>
              <a:spcBef>
                <a:spcPts val="105"/>
              </a:spcBef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Conjunctival epithelium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: hyperplasia and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downward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projections into</a:t>
            </a:r>
            <a:r>
              <a:rPr sz="20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sub epithelial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tissue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1031240">
              <a:lnSpc>
                <a:spcPts val="2160"/>
              </a:lnSpc>
              <a:spcBef>
                <a:spcPts val="5"/>
              </a:spcBef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Adenoid 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layer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 cellular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infiltration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by eosinophil's 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plasma cells</a:t>
            </a:r>
            <a:r>
              <a:rPr sz="2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lymphocytes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histiocytes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Fibrous 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layer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proliferation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later undergoes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hyaline</a:t>
            </a:r>
            <a:r>
              <a:rPr sz="20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changes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Conjunctival vessels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proliferation 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, increased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permeability </a:t>
            </a:r>
            <a:r>
              <a:rPr sz="2000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2000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vasodilation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412" y="5943736"/>
            <a:ext cx="4709160" cy="5956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700" dirty="0">
                <a:latin typeface="Times New Roman"/>
                <a:cs typeface="Times New Roman"/>
              </a:rPr>
              <a:t>ALL THESE LEADS </a:t>
            </a:r>
            <a:r>
              <a:rPr sz="1700" spc="-15" dirty="0">
                <a:latin typeface="Times New Roman"/>
                <a:cs typeface="Times New Roman"/>
              </a:rPr>
              <a:t>TO </a:t>
            </a:r>
            <a:r>
              <a:rPr sz="1700" spc="-20" dirty="0">
                <a:latin typeface="Times New Roman"/>
                <a:cs typeface="Times New Roman"/>
              </a:rPr>
              <a:t>MULTIPLE</a:t>
            </a:r>
            <a:r>
              <a:rPr sz="1700" spc="-22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PAPILLAE</a:t>
            </a:r>
            <a:endParaRPr sz="17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204"/>
              </a:spcBef>
            </a:pPr>
            <a:r>
              <a:rPr sz="1700" spc="-20" dirty="0">
                <a:latin typeface="Times New Roman"/>
                <a:cs typeface="Times New Roman"/>
              </a:rPr>
              <a:t>FORMATION </a:t>
            </a:r>
            <a:r>
              <a:rPr sz="1700" dirty="0">
                <a:latin typeface="Times New Roman"/>
                <a:cs typeface="Times New Roman"/>
              </a:rPr>
              <a:t>IN UPPER </a:t>
            </a:r>
            <a:r>
              <a:rPr sz="1700" spc="-20" dirty="0">
                <a:latin typeface="Times New Roman"/>
                <a:cs typeface="Times New Roman"/>
              </a:rPr>
              <a:t>TARSAL</a:t>
            </a:r>
            <a:r>
              <a:rPr sz="1700" spc="-20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CONJUNCTIVA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4561" y="4420361"/>
            <a:ext cx="685800" cy="1524000"/>
          </a:xfrm>
          <a:custGeom>
            <a:avLst/>
            <a:gdLst/>
            <a:ahLst/>
            <a:cxnLst/>
            <a:rect l="l" t="t" r="r" b="b"/>
            <a:pathLst>
              <a:path w="685800" h="1524000">
                <a:moveTo>
                  <a:pt x="685800" y="1181100"/>
                </a:moveTo>
                <a:lnTo>
                  <a:pt x="0" y="1181100"/>
                </a:lnTo>
                <a:lnTo>
                  <a:pt x="342900" y="1524000"/>
                </a:lnTo>
                <a:lnTo>
                  <a:pt x="685800" y="1181100"/>
                </a:lnTo>
                <a:close/>
              </a:path>
              <a:path w="685800" h="1524000">
                <a:moveTo>
                  <a:pt x="514350" y="0"/>
                </a:moveTo>
                <a:lnTo>
                  <a:pt x="171450" y="0"/>
                </a:lnTo>
                <a:lnTo>
                  <a:pt x="171450" y="1181100"/>
                </a:lnTo>
                <a:lnTo>
                  <a:pt x="514350" y="1181100"/>
                </a:lnTo>
                <a:lnTo>
                  <a:pt x="51435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4561" y="4420361"/>
            <a:ext cx="685800" cy="1524000"/>
          </a:xfrm>
          <a:custGeom>
            <a:avLst/>
            <a:gdLst/>
            <a:ahLst/>
            <a:cxnLst/>
            <a:rect l="l" t="t" r="r" b="b"/>
            <a:pathLst>
              <a:path w="685800" h="1524000">
                <a:moveTo>
                  <a:pt x="0" y="1181100"/>
                </a:moveTo>
                <a:lnTo>
                  <a:pt x="171450" y="1181100"/>
                </a:lnTo>
                <a:lnTo>
                  <a:pt x="171450" y="0"/>
                </a:lnTo>
                <a:lnTo>
                  <a:pt x="514350" y="0"/>
                </a:lnTo>
                <a:lnTo>
                  <a:pt x="514350" y="1181100"/>
                </a:lnTo>
                <a:lnTo>
                  <a:pt x="685800" y="1181100"/>
                </a:lnTo>
                <a:lnTo>
                  <a:pt x="342900" y="1524000"/>
                </a:lnTo>
                <a:lnTo>
                  <a:pt x="0" y="11811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600" y="4419600"/>
            <a:ext cx="3200400" cy="2244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6394" y="2089299"/>
            <a:ext cx="2727960" cy="221996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195" dirty="0">
                <a:latin typeface="Trebuchet MS"/>
                <a:cs typeface="Trebuchet MS"/>
              </a:rPr>
              <a:t>palpebral</a:t>
            </a:r>
            <a:endParaRPr sz="4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165" dirty="0">
                <a:latin typeface="Trebuchet MS"/>
                <a:cs typeface="Trebuchet MS"/>
              </a:rPr>
              <a:t>bulbar</a:t>
            </a:r>
            <a:endParaRPr sz="4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spc="-215" dirty="0">
                <a:latin typeface="Trebuchet MS"/>
                <a:cs typeface="Trebuchet MS"/>
              </a:rPr>
              <a:t>mixed</a:t>
            </a:r>
            <a:r>
              <a:rPr sz="4000" spc="-350" dirty="0">
                <a:latin typeface="Trebuchet MS"/>
                <a:cs typeface="Trebuchet MS"/>
              </a:rPr>
              <a:t> </a:t>
            </a:r>
            <a:r>
              <a:rPr sz="4000" spc="-175" dirty="0">
                <a:latin typeface="Trebuchet MS"/>
                <a:cs typeface="Trebuchet MS"/>
              </a:rPr>
              <a:t>form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6044" y="981455"/>
            <a:ext cx="5058156" cy="591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0789" y="187197"/>
            <a:ext cx="3455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0" dirty="0">
                <a:solidFill>
                  <a:srgbClr val="FF9B07"/>
                </a:solidFill>
                <a:latin typeface="Trebuchet MS"/>
                <a:cs typeface="Trebuchet MS"/>
              </a:rPr>
              <a:t>Palpebral</a:t>
            </a:r>
            <a:r>
              <a:rPr b="1" spc="-395" dirty="0">
                <a:solidFill>
                  <a:srgbClr val="FF9B07"/>
                </a:solidFill>
                <a:latin typeface="Trebuchet MS"/>
                <a:cs typeface="Trebuchet MS"/>
              </a:rPr>
              <a:t> </a:t>
            </a:r>
            <a:r>
              <a:rPr b="1" spc="-240" dirty="0">
                <a:solidFill>
                  <a:srgbClr val="FF9B07"/>
                </a:solidFill>
                <a:latin typeface="Trebuchet MS"/>
                <a:cs typeface="Trebuchet MS"/>
              </a:rPr>
              <a:t>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244853"/>
            <a:ext cx="3191510" cy="46355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4965" marR="654050" indent="-342265">
              <a:lnSpc>
                <a:spcPct val="801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Diffuse </a:t>
            </a:r>
            <a:r>
              <a:rPr sz="2400" dirty="0">
                <a:latin typeface="Times New Roman"/>
                <a:cs typeface="Times New Roman"/>
              </a:rPr>
              <a:t>papillary  </a:t>
            </a:r>
            <a:r>
              <a:rPr sz="2400" spc="-15" dirty="0">
                <a:latin typeface="Times New Roman"/>
                <a:cs typeface="Times New Roman"/>
              </a:rPr>
              <a:t>hypertrophy, </a:t>
            </a:r>
            <a:r>
              <a:rPr sz="2400" dirty="0">
                <a:latin typeface="Times New Roman"/>
                <a:cs typeface="Times New Roman"/>
              </a:rPr>
              <a:t>&gt;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 superior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tarsus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4965" marR="29209" indent="-34226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Papillae have a flat-  topped polygonal  appearance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resembling  </a:t>
            </a:r>
            <a:r>
              <a:rPr sz="2400" spc="-10" dirty="0">
                <a:latin typeface="Times New Roman"/>
                <a:cs typeface="Times New Roman"/>
              </a:rPr>
              <a:t>COBBLESTONES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2157095" algn="l"/>
              </a:tabLst>
            </a:pP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cases-	Giant  papillae, which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 coated with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mucus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304800"/>
            <a:ext cx="3048000" cy="2045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0" y="4724400"/>
            <a:ext cx="32385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0741" y="1014222"/>
            <a:ext cx="3131185" cy="769620"/>
          </a:xfrm>
          <a:custGeom>
            <a:avLst/>
            <a:gdLst/>
            <a:ahLst/>
            <a:cxnLst/>
            <a:rect l="l" t="t" r="r" b="b"/>
            <a:pathLst>
              <a:path w="3131184" h="769619">
                <a:moveTo>
                  <a:pt x="2936612" y="62486"/>
                </a:moveTo>
                <a:lnTo>
                  <a:pt x="0" y="707136"/>
                </a:lnTo>
                <a:lnTo>
                  <a:pt x="13716" y="769619"/>
                </a:lnTo>
                <a:lnTo>
                  <a:pt x="2950319" y="124972"/>
                </a:lnTo>
                <a:lnTo>
                  <a:pt x="2936612" y="62486"/>
                </a:lnTo>
                <a:close/>
              </a:path>
              <a:path w="3131184" h="769619">
                <a:moveTo>
                  <a:pt x="3127287" y="55625"/>
                </a:moveTo>
                <a:lnTo>
                  <a:pt x="2967863" y="55625"/>
                </a:lnTo>
                <a:lnTo>
                  <a:pt x="2981579" y="118110"/>
                </a:lnTo>
                <a:lnTo>
                  <a:pt x="2950319" y="124972"/>
                </a:lnTo>
                <a:lnTo>
                  <a:pt x="2964053" y="187578"/>
                </a:lnTo>
                <a:lnTo>
                  <a:pt x="3127287" y="55625"/>
                </a:lnTo>
                <a:close/>
              </a:path>
              <a:path w="3131184" h="769619">
                <a:moveTo>
                  <a:pt x="2967863" y="55625"/>
                </a:moveTo>
                <a:lnTo>
                  <a:pt x="2936612" y="62486"/>
                </a:lnTo>
                <a:lnTo>
                  <a:pt x="2950319" y="124972"/>
                </a:lnTo>
                <a:lnTo>
                  <a:pt x="2981579" y="118110"/>
                </a:lnTo>
                <a:lnTo>
                  <a:pt x="2967863" y="55625"/>
                </a:lnTo>
                <a:close/>
              </a:path>
              <a:path w="3131184" h="769619">
                <a:moveTo>
                  <a:pt x="2922905" y="0"/>
                </a:moveTo>
                <a:lnTo>
                  <a:pt x="2936612" y="62486"/>
                </a:lnTo>
                <a:lnTo>
                  <a:pt x="2967863" y="55625"/>
                </a:lnTo>
                <a:lnTo>
                  <a:pt x="3127287" y="55625"/>
                </a:lnTo>
                <a:lnTo>
                  <a:pt x="3131058" y="52577"/>
                </a:lnTo>
                <a:lnTo>
                  <a:pt x="2922905" y="0"/>
                </a:lnTo>
                <a:close/>
              </a:path>
            </a:pathLst>
          </a:custGeom>
          <a:solidFill>
            <a:srgbClr val="FF9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5160" y="5074158"/>
            <a:ext cx="2979420" cy="767715"/>
          </a:xfrm>
          <a:custGeom>
            <a:avLst/>
            <a:gdLst/>
            <a:ahLst/>
            <a:cxnLst/>
            <a:rect l="l" t="t" r="r" b="b"/>
            <a:pathLst>
              <a:path w="2979420" h="767714">
                <a:moveTo>
                  <a:pt x="2784771" y="705042"/>
                </a:moveTo>
                <a:lnTo>
                  <a:pt x="2770378" y="767410"/>
                </a:lnTo>
                <a:lnTo>
                  <a:pt x="2979039" y="717042"/>
                </a:lnTo>
                <a:lnTo>
                  <a:pt x="2973228" y="712241"/>
                </a:lnTo>
                <a:lnTo>
                  <a:pt x="2815970" y="712241"/>
                </a:lnTo>
                <a:lnTo>
                  <a:pt x="2784771" y="705042"/>
                </a:lnTo>
                <a:close/>
              </a:path>
              <a:path w="2979420" h="767714">
                <a:moveTo>
                  <a:pt x="2799164" y="642680"/>
                </a:moveTo>
                <a:lnTo>
                  <a:pt x="2784771" y="705042"/>
                </a:lnTo>
                <a:lnTo>
                  <a:pt x="2815970" y="712241"/>
                </a:lnTo>
                <a:lnTo>
                  <a:pt x="2830321" y="649871"/>
                </a:lnTo>
                <a:lnTo>
                  <a:pt x="2799164" y="642680"/>
                </a:lnTo>
                <a:close/>
              </a:path>
              <a:path w="2979420" h="767714">
                <a:moveTo>
                  <a:pt x="2813558" y="580313"/>
                </a:moveTo>
                <a:lnTo>
                  <a:pt x="2799164" y="642680"/>
                </a:lnTo>
                <a:lnTo>
                  <a:pt x="2830321" y="649871"/>
                </a:lnTo>
                <a:lnTo>
                  <a:pt x="2815970" y="712241"/>
                </a:lnTo>
                <a:lnTo>
                  <a:pt x="2973228" y="712241"/>
                </a:lnTo>
                <a:lnTo>
                  <a:pt x="2813558" y="580313"/>
                </a:lnTo>
                <a:close/>
              </a:path>
              <a:path w="2979420" h="767714">
                <a:moveTo>
                  <a:pt x="14477" y="0"/>
                </a:moveTo>
                <a:lnTo>
                  <a:pt x="0" y="62484"/>
                </a:lnTo>
                <a:lnTo>
                  <a:pt x="2784771" y="705042"/>
                </a:lnTo>
                <a:lnTo>
                  <a:pt x="2799164" y="642680"/>
                </a:lnTo>
                <a:lnTo>
                  <a:pt x="14477" y="0"/>
                </a:lnTo>
                <a:close/>
              </a:path>
            </a:pathLst>
          </a:custGeom>
          <a:solidFill>
            <a:srgbClr val="FF9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600" y="2590800"/>
            <a:ext cx="29718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4663" y="3585590"/>
            <a:ext cx="2976245" cy="466725"/>
          </a:xfrm>
          <a:custGeom>
            <a:avLst/>
            <a:gdLst/>
            <a:ahLst/>
            <a:cxnLst/>
            <a:rect l="l" t="t" r="r" b="b"/>
            <a:pathLst>
              <a:path w="2976245" h="466725">
                <a:moveTo>
                  <a:pt x="2781302" y="63564"/>
                </a:moveTo>
                <a:lnTo>
                  <a:pt x="0" y="402971"/>
                </a:lnTo>
                <a:lnTo>
                  <a:pt x="7874" y="466471"/>
                </a:lnTo>
                <a:lnTo>
                  <a:pt x="2789044" y="127064"/>
                </a:lnTo>
                <a:lnTo>
                  <a:pt x="2781302" y="63564"/>
                </a:lnTo>
                <a:close/>
              </a:path>
              <a:path w="2976245" h="466725">
                <a:moveTo>
                  <a:pt x="2941148" y="59690"/>
                </a:moveTo>
                <a:lnTo>
                  <a:pt x="2813050" y="59690"/>
                </a:lnTo>
                <a:lnTo>
                  <a:pt x="2820796" y="123190"/>
                </a:lnTo>
                <a:lnTo>
                  <a:pt x="2789044" y="127064"/>
                </a:lnTo>
                <a:lnTo>
                  <a:pt x="2796793" y="190627"/>
                </a:lnTo>
                <a:lnTo>
                  <a:pt x="2975737" y="72009"/>
                </a:lnTo>
                <a:lnTo>
                  <a:pt x="2941148" y="59690"/>
                </a:lnTo>
                <a:close/>
              </a:path>
              <a:path w="2976245" h="466725">
                <a:moveTo>
                  <a:pt x="2813050" y="59690"/>
                </a:moveTo>
                <a:lnTo>
                  <a:pt x="2781302" y="63564"/>
                </a:lnTo>
                <a:lnTo>
                  <a:pt x="2789044" y="127064"/>
                </a:lnTo>
                <a:lnTo>
                  <a:pt x="2820796" y="123190"/>
                </a:lnTo>
                <a:lnTo>
                  <a:pt x="2813050" y="59690"/>
                </a:lnTo>
                <a:close/>
              </a:path>
              <a:path w="2976245" h="466725">
                <a:moveTo>
                  <a:pt x="2773553" y="0"/>
                </a:moveTo>
                <a:lnTo>
                  <a:pt x="2781302" y="63564"/>
                </a:lnTo>
                <a:lnTo>
                  <a:pt x="2813050" y="59690"/>
                </a:lnTo>
                <a:lnTo>
                  <a:pt x="2941148" y="59690"/>
                </a:lnTo>
                <a:lnTo>
                  <a:pt x="2773553" y="0"/>
                </a:lnTo>
                <a:close/>
              </a:path>
            </a:pathLst>
          </a:custGeom>
          <a:solidFill>
            <a:srgbClr val="FF9B0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254" y="0"/>
            <a:ext cx="6666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85" dirty="0">
                <a:solidFill>
                  <a:srgbClr val="000000"/>
                </a:solidFill>
                <a:latin typeface="Trebuchet MS"/>
                <a:cs typeface="Trebuchet MS"/>
              </a:rPr>
              <a:t>Progression </a:t>
            </a:r>
            <a:r>
              <a:rPr sz="3600" b="1" spc="-150" dirty="0">
                <a:solidFill>
                  <a:srgbClr val="000000"/>
                </a:solidFill>
                <a:latin typeface="Trebuchet MS"/>
                <a:cs typeface="Trebuchet MS"/>
              </a:rPr>
              <a:t>of </a:t>
            </a:r>
            <a:r>
              <a:rPr sz="3600" b="1" spc="-215" dirty="0">
                <a:solidFill>
                  <a:srgbClr val="000000"/>
                </a:solidFill>
                <a:latin typeface="Trebuchet MS"/>
                <a:cs typeface="Trebuchet MS"/>
              </a:rPr>
              <a:t>vernal</a:t>
            </a:r>
            <a:r>
              <a:rPr sz="3600" b="1" spc="-5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1" spc="-215" dirty="0">
                <a:solidFill>
                  <a:srgbClr val="000000"/>
                </a:solidFill>
                <a:latin typeface="Trebuchet MS"/>
                <a:cs typeface="Trebuchet MS"/>
              </a:rPr>
              <a:t>conjunctivitis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815338"/>
            <a:ext cx="8534400" cy="6042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272" y="3733800"/>
            <a:ext cx="3995928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3810000"/>
            <a:ext cx="3657600" cy="2851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8071" y="6248400"/>
            <a:ext cx="3657600" cy="457200"/>
          </a:xfrm>
          <a:custGeom>
            <a:avLst/>
            <a:gdLst/>
            <a:ahLst/>
            <a:cxnLst/>
            <a:rect l="l" t="t" r="r" b="b"/>
            <a:pathLst>
              <a:path w="3657600" h="457200">
                <a:moveTo>
                  <a:pt x="0" y="457200"/>
                </a:moveTo>
                <a:lnTo>
                  <a:pt x="3657600" y="457200"/>
                </a:lnTo>
                <a:lnTo>
                  <a:pt x="3657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25688" y="6225946"/>
            <a:ext cx="175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2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endParaRPr sz="22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7556" y="595883"/>
          <a:ext cx="8578215" cy="6137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0165"/>
                <a:gridCol w="592454"/>
                <a:gridCol w="422275"/>
                <a:gridCol w="3657599"/>
              </a:tblGrid>
              <a:tr h="457200">
                <a:tc gridSpan="4"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Diffuse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papillary</a:t>
                      </a: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hypertrophy,</a:t>
                      </a: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most</a:t>
                      </a: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marked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on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superior</a:t>
                      </a: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tarsus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8097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99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B w="28575">
                      <a:solidFill>
                        <a:srgbClr val="FFFF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89"/>
                        </a:spcBef>
                      </a:pPr>
                      <a:r>
                        <a:rPr sz="22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lae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163830">
                        <a:lnSpc>
                          <a:spcPts val="2555"/>
                        </a:lnSpc>
                      </a:pPr>
                      <a:r>
                        <a:rPr sz="22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Formation </a:t>
                      </a:r>
                      <a:r>
                        <a:rPr sz="22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2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cobblestone</a:t>
                      </a:r>
                      <a:r>
                        <a:rPr sz="220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papil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2555"/>
                        </a:lnSpc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B w="53975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555"/>
                        </a:lnSpc>
                      </a:pPr>
                      <a:r>
                        <a:rPr sz="22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pture </a:t>
                      </a:r>
                      <a:r>
                        <a:rPr sz="220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20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septae </a:t>
                      </a:r>
                      <a:r>
                        <a:rPr sz="220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22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giant</a:t>
                      </a:r>
                      <a:r>
                        <a:rPr sz="2200" b="1" spc="-2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2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papillae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38100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53975">
                      <a:solidFill>
                        <a:srgbClr val="FFFF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112507" y="6438900"/>
            <a:ext cx="134112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98" y="31191"/>
            <a:ext cx="4397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45" dirty="0">
                <a:solidFill>
                  <a:srgbClr val="FF9B07"/>
                </a:solidFill>
                <a:latin typeface="Trebuchet MS"/>
                <a:cs typeface="Trebuchet MS"/>
              </a:rPr>
              <a:t>Limbal </a:t>
            </a:r>
            <a:r>
              <a:rPr sz="4000" b="1" spc="155" dirty="0">
                <a:solidFill>
                  <a:srgbClr val="FF9B07"/>
                </a:solidFill>
                <a:latin typeface="Trebuchet MS"/>
                <a:cs typeface="Trebuchet MS"/>
              </a:rPr>
              <a:t>/ </a:t>
            </a:r>
            <a:r>
              <a:rPr sz="4000" b="1" spc="-200" dirty="0">
                <a:solidFill>
                  <a:srgbClr val="FF9B07"/>
                </a:solidFill>
                <a:latin typeface="Trebuchet MS"/>
                <a:cs typeface="Trebuchet MS"/>
              </a:rPr>
              <a:t>Bulbar</a:t>
            </a:r>
            <a:r>
              <a:rPr sz="4000" b="1" spc="-860" dirty="0">
                <a:solidFill>
                  <a:srgbClr val="FF9B07"/>
                </a:solidFill>
                <a:latin typeface="Trebuchet MS"/>
                <a:cs typeface="Trebuchet MS"/>
              </a:rPr>
              <a:t> </a:t>
            </a:r>
            <a:r>
              <a:rPr sz="4000" b="1" spc="-220" dirty="0">
                <a:solidFill>
                  <a:srgbClr val="FF9B07"/>
                </a:solidFill>
                <a:latin typeface="Trebuchet MS"/>
                <a:cs typeface="Trebuchet MS"/>
              </a:rPr>
              <a:t>form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906271"/>
            <a:ext cx="374078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May start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a thickening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  opacification 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limbus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662173"/>
            <a:ext cx="3474720" cy="9766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Limbal nodules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Mucoid  nodules, which are  gelatinous,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elevated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4710506"/>
            <a:ext cx="3482975" cy="1270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Times New Roman"/>
                <a:cs typeface="Times New Roman"/>
              </a:rPr>
              <a:t>Horner-Trantas </a:t>
            </a:r>
            <a:r>
              <a:rPr sz="2400" dirty="0">
                <a:latin typeface="Times New Roman"/>
                <a:cs typeface="Times New Roman"/>
              </a:rPr>
              <a:t>dots –  </a:t>
            </a:r>
            <a:r>
              <a:rPr sz="2400" spc="-5" dirty="0">
                <a:latin typeface="Times New Roman"/>
                <a:cs typeface="Times New Roman"/>
              </a:rPr>
              <a:t>composed mainly </a:t>
            </a:r>
            <a:r>
              <a:rPr sz="2400" dirty="0">
                <a:latin typeface="Times New Roman"/>
                <a:cs typeface="Times New Roman"/>
              </a:rPr>
              <a:t>of  eosinophils and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epithelial  debris (limbal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apices)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7108" y="2616707"/>
            <a:ext cx="28193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7108" y="304800"/>
            <a:ext cx="2819399" cy="2008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0" y="4876800"/>
            <a:ext cx="28194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1596" y="3016630"/>
            <a:ext cx="2503170" cy="607695"/>
          </a:xfrm>
          <a:custGeom>
            <a:avLst/>
            <a:gdLst/>
            <a:ahLst/>
            <a:cxnLst/>
            <a:rect l="l" t="t" r="r" b="b"/>
            <a:pathLst>
              <a:path w="2503170" h="607695">
                <a:moveTo>
                  <a:pt x="2308357" y="544632"/>
                </a:moveTo>
                <a:lnTo>
                  <a:pt x="2295271" y="607314"/>
                </a:lnTo>
                <a:lnTo>
                  <a:pt x="2502915" y="552577"/>
                </a:lnTo>
                <a:lnTo>
                  <a:pt x="2501150" y="551180"/>
                </a:lnTo>
                <a:lnTo>
                  <a:pt x="2339721" y="551180"/>
                </a:lnTo>
                <a:lnTo>
                  <a:pt x="2308357" y="544632"/>
                </a:lnTo>
                <a:close/>
              </a:path>
              <a:path w="2503170" h="607695">
                <a:moveTo>
                  <a:pt x="2321430" y="482018"/>
                </a:moveTo>
                <a:lnTo>
                  <a:pt x="2308357" y="544632"/>
                </a:lnTo>
                <a:lnTo>
                  <a:pt x="2339721" y="551180"/>
                </a:lnTo>
                <a:lnTo>
                  <a:pt x="2352802" y="488569"/>
                </a:lnTo>
                <a:lnTo>
                  <a:pt x="2321430" y="482018"/>
                </a:lnTo>
                <a:close/>
              </a:path>
              <a:path w="2503170" h="607695">
                <a:moveTo>
                  <a:pt x="2334513" y="419354"/>
                </a:moveTo>
                <a:lnTo>
                  <a:pt x="2321430" y="482018"/>
                </a:lnTo>
                <a:lnTo>
                  <a:pt x="2352802" y="488569"/>
                </a:lnTo>
                <a:lnTo>
                  <a:pt x="2339721" y="551180"/>
                </a:lnTo>
                <a:lnTo>
                  <a:pt x="2501150" y="551180"/>
                </a:lnTo>
                <a:lnTo>
                  <a:pt x="2334513" y="419354"/>
                </a:lnTo>
                <a:close/>
              </a:path>
              <a:path w="2503170" h="607695">
                <a:moveTo>
                  <a:pt x="13080" y="0"/>
                </a:moveTo>
                <a:lnTo>
                  <a:pt x="0" y="62738"/>
                </a:lnTo>
                <a:lnTo>
                  <a:pt x="2308357" y="544632"/>
                </a:lnTo>
                <a:lnTo>
                  <a:pt x="2321430" y="482018"/>
                </a:lnTo>
                <a:lnTo>
                  <a:pt x="13080" y="0"/>
                </a:lnTo>
                <a:close/>
              </a:path>
            </a:pathLst>
          </a:custGeom>
          <a:solidFill>
            <a:srgbClr val="FF9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36034" y="4998084"/>
            <a:ext cx="2586355" cy="690245"/>
          </a:xfrm>
          <a:custGeom>
            <a:avLst/>
            <a:gdLst/>
            <a:ahLst/>
            <a:cxnLst/>
            <a:rect l="l" t="t" r="r" b="b"/>
            <a:pathLst>
              <a:path w="2586354" h="690245">
                <a:moveTo>
                  <a:pt x="2391745" y="627671"/>
                </a:moveTo>
                <a:lnTo>
                  <a:pt x="2377059" y="689965"/>
                </a:lnTo>
                <a:lnTo>
                  <a:pt x="2585973" y="640714"/>
                </a:lnTo>
                <a:lnTo>
                  <a:pt x="2579176" y="635038"/>
                </a:lnTo>
                <a:lnTo>
                  <a:pt x="2422906" y="635038"/>
                </a:lnTo>
                <a:lnTo>
                  <a:pt x="2391745" y="627671"/>
                </a:lnTo>
                <a:close/>
              </a:path>
              <a:path w="2586354" h="690245">
                <a:moveTo>
                  <a:pt x="2406429" y="565392"/>
                </a:moveTo>
                <a:lnTo>
                  <a:pt x="2391745" y="627671"/>
                </a:lnTo>
                <a:lnTo>
                  <a:pt x="2422906" y="635038"/>
                </a:lnTo>
                <a:lnTo>
                  <a:pt x="2437638" y="572769"/>
                </a:lnTo>
                <a:lnTo>
                  <a:pt x="2406429" y="565392"/>
                </a:lnTo>
                <a:close/>
              </a:path>
              <a:path w="2586354" h="690245">
                <a:moveTo>
                  <a:pt x="2421127" y="503046"/>
                </a:moveTo>
                <a:lnTo>
                  <a:pt x="2406429" y="565392"/>
                </a:lnTo>
                <a:lnTo>
                  <a:pt x="2437638" y="572769"/>
                </a:lnTo>
                <a:lnTo>
                  <a:pt x="2422906" y="635038"/>
                </a:lnTo>
                <a:lnTo>
                  <a:pt x="2579176" y="635038"/>
                </a:lnTo>
                <a:lnTo>
                  <a:pt x="2421127" y="503046"/>
                </a:lnTo>
                <a:close/>
              </a:path>
              <a:path w="2586354" h="690245">
                <a:moveTo>
                  <a:pt x="14731" y="0"/>
                </a:moveTo>
                <a:lnTo>
                  <a:pt x="0" y="62229"/>
                </a:lnTo>
                <a:lnTo>
                  <a:pt x="2391745" y="627671"/>
                </a:lnTo>
                <a:lnTo>
                  <a:pt x="2406429" y="565392"/>
                </a:lnTo>
                <a:lnTo>
                  <a:pt x="14731" y="0"/>
                </a:lnTo>
                <a:close/>
              </a:path>
            </a:pathLst>
          </a:custGeom>
          <a:solidFill>
            <a:srgbClr val="FF9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0346" y="1211580"/>
            <a:ext cx="1664970" cy="192405"/>
          </a:xfrm>
          <a:custGeom>
            <a:avLst/>
            <a:gdLst/>
            <a:ahLst/>
            <a:cxnLst/>
            <a:rect l="l" t="t" r="r" b="b"/>
            <a:pathLst>
              <a:path w="1664970" h="192405">
                <a:moveTo>
                  <a:pt x="1472692" y="63997"/>
                </a:moveTo>
                <a:lnTo>
                  <a:pt x="1471676" y="192024"/>
                </a:lnTo>
                <a:lnTo>
                  <a:pt x="1601754" y="128270"/>
                </a:lnTo>
                <a:lnTo>
                  <a:pt x="1504188" y="128270"/>
                </a:lnTo>
                <a:lnTo>
                  <a:pt x="1504695" y="64262"/>
                </a:lnTo>
                <a:lnTo>
                  <a:pt x="1472692" y="63997"/>
                </a:lnTo>
                <a:close/>
              </a:path>
              <a:path w="1664970" h="192405">
                <a:moveTo>
                  <a:pt x="1504190" y="128005"/>
                </a:moveTo>
                <a:lnTo>
                  <a:pt x="1472184" y="128005"/>
                </a:lnTo>
                <a:lnTo>
                  <a:pt x="1504188" y="128270"/>
                </a:lnTo>
                <a:lnTo>
                  <a:pt x="1504190" y="128005"/>
                </a:lnTo>
                <a:close/>
              </a:path>
              <a:path w="1664970" h="192405">
                <a:moveTo>
                  <a:pt x="1473200" y="0"/>
                </a:moveTo>
                <a:lnTo>
                  <a:pt x="1472692" y="63997"/>
                </a:lnTo>
                <a:lnTo>
                  <a:pt x="1504695" y="64262"/>
                </a:lnTo>
                <a:lnTo>
                  <a:pt x="1504188" y="128270"/>
                </a:lnTo>
                <a:lnTo>
                  <a:pt x="1601754" y="128270"/>
                </a:lnTo>
                <a:lnTo>
                  <a:pt x="1664462" y="97536"/>
                </a:lnTo>
                <a:lnTo>
                  <a:pt x="1473200" y="0"/>
                </a:lnTo>
                <a:close/>
              </a:path>
              <a:path w="1664970" h="192405">
                <a:moveTo>
                  <a:pt x="507" y="51816"/>
                </a:moveTo>
                <a:lnTo>
                  <a:pt x="0" y="115824"/>
                </a:lnTo>
                <a:lnTo>
                  <a:pt x="1472184" y="128005"/>
                </a:lnTo>
                <a:lnTo>
                  <a:pt x="1472692" y="63997"/>
                </a:lnTo>
                <a:lnTo>
                  <a:pt x="507" y="51816"/>
                </a:lnTo>
                <a:close/>
              </a:path>
            </a:pathLst>
          </a:custGeom>
          <a:solidFill>
            <a:srgbClr val="FF9B0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7135" y="4013"/>
            <a:ext cx="25793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20" dirty="0">
                <a:solidFill>
                  <a:srgbClr val="000000"/>
                </a:solidFill>
                <a:latin typeface="Trebuchet MS"/>
                <a:cs typeface="Trebuchet MS"/>
              </a:rPr>
              <a:t>Limbal</a:t>
            </a:r>
            <a:r>
              <a:rPr sz="3600" b="1" spc="-3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1" spc="-215" dirty="0">
                <a:solidFill>
                  <a:srgbClr val="000000"/>
                </a:solidFill>
                <a:latin typeface="Trebuchet MS"/>
                <a:cs typeface="Trebuchet MS"/>
              </a:rPr>
              <a:t>vernal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6894" y="1431416"/>
            <a:ext cx="1239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6F2F9F"/>
                </a:solidFill>
                <a:latin typeface="Trebuchet MS"/>
                <a:cs typeface="Trebuchet MS"/>
              </a:rPr>
              <a:t>Tranta's</a:t>
            </a:r>
            <a:r>
              <a:rPr sz="1800" b="1" spc="-20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6F2F9F"/>
                </a:solidFill>
                <a:latin typeface="Trebuchet MS"/>
                <a:cs typeface="Trebuchet MS"/>
              </a:rPr>
              <a:t>dots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961" y="1822450"/>
            <a:ext cx="487045" cy="845819"/>
          </a:xfrm>
          <a:custGeom>
            <a:avLst/>
            <a:gdLst/>
            <a:ahLst/>
            <a:cxnLst/>
            <a:rect l="l" t="t" r="r" b="b"/>
            <a:pathLst>
              <a:path w="487045" h="845819">
                <a:moveTo>
                  <a:pt x="4953" y="748284"/>
                </a:moveTo>
                <a:lnTo>
                  <a:pt x="0" y="845312"/>
                </a:lnTo>
                <a:lnTo>
                  <a:pt x="80518" y="791083"/>
                </a:lnTo>
                <a:lnTo>
                  <a:pt x="77603" y="789432"/>
                </a:lnTo>
                <a:lnTo>
                  <a:pt x="48260" y="789432"/>
                </a:lnTo>
                <a:lnTo>
                  <a:pt x="22987" y="775208"/>
                </a:lnTo>
                <a:lnTo>
                  <a:pt x="30144" y="762552"/>
                </a:lnTo>
                <a:lnTo>
                  <a:pt x="4953" y="748284"/>
                </a:lnTo>
                <a:close/>
              </a:path>
              <a:path w="487045" h="845819">
                <a:moveTo>
                  <a:pt x="30144" y="762552"/>
                </a:moveTo>
                <a:lnTo>
                  <a:pt x="22987" y="775208"/>
                </a:lnTo>
                <a:lnTo>
                  <a:pt x="48260" y="789432"/>
                </a:lnTo>
                <a:lnTo>
                  <a:pt x="55377" y="776843"/>
                </a:lnTo>
                <a:lnTo>
                  <a:pt x="30144" y="762552"/>
                </a:lnTo>
                <a:close/>
              </a:path>
              <a:path w="487045" h="845819">
                <a:moveTo>
                  <a:pt x="55377" y="776843"/>
                </a:moveTo>
                <a:lnTo>
                  <a:pt x="48260" y="789432"/>
                </a:lnTo>
                <a:lnTo>
                  <a:pt x="77603" y="789432"/>
                </a:lnTo>
                <a:lnTo>
                  <a:pt x="55377" y="776843"/>
                </a:lnTo>
                <a:close/>
              </a:path>
              <a:path w="487045" h="845819">
                <a:moveTo>
                  <a:pt x="461391" y="0"/>
                </a:moveTo>
                <a:lnTo>
                  <a:pt x="30144" y="762552"/>
                </a:lnTo>
                <a:lnTo>
                  <a:pt x="55377" y="776843"/>
                </a:lnTo>
                <a:lnTo>
                  <a:pt x="486537" y="14224"/>
                </a:lnTo>
                <a:lnTo>
                  <a:pt x="461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5956" y="1825751"/>
            <a:ext cx="371475" cy="1223010"/>
          </a:xfrm>
          <a:custGeom>
            <a:avLst/>
            <a:gdLst/>
            <a:ahLst/>
            <a:cxnLst/>
            <a:rect l="l" t="t" r="r" b="b"/>
            <a:pathLst>
              <a:path w="371475" h="1223010">
                <a:moveTo>
                  <a:pt x="315148" y="1143133"/>
                </a:moveTo>
                <a:lnTo>
                  <a:pt x="287274" y="1150874"/>
                </a:lnTo>
                <a:lnTo>
                  <a:pt x="352298" y="1223010"/>
                </a:lnTo>
                <a:lnTo>
                  <a:pt x="365199" y="1157097"/>
                </a:lnTo>
                <a:lnTo>
                  <a:pt x="319024" y="1157097"/>
                </a:lnTo>
                <a:lnTo>
                  <a:pt x="315148" y="1143133"/>
                </a:lnTo>
                <a:close/>
              </a:path>
              <a:path w="371475" h="1223010">
                <a:moveTo>
                  <a:pt x="342968" y="1135407"/>
                </a:moveTo>
                <a:lnTo>
                  <a:pt x="315148" y="1143133"/>
                </a:lnTo>
                <a:lnTo>
                  <a:pt x="319024" y="1157097"/>
                </a:lnTo>
                <a:lnTo>
                  <a:pt x="346837" y="1149350"/>
                </a:lnTo>
                <a:lnTo>
                  <a:pt x="342968" y="1135407"/>
                </a:lnTo>
                <a:close/>
              </a:path>
              <a:path w="371475" h="1223010">
                <a:moveTo>
                  <a:pt x="370967" y="1127633"/>
                </a:moveTo>
                <a:lnTo>
                  <a:pt x="342968" y="1135407"/>
                </a:lnTo>
                <a:lnTo>
                  <a:pt x="346837" y="1149350"/>
                </a:lnTo>
                <a:lnTo>
                  <a:pt x="319024" y="1157097"/>
                </a:lnTo>
                <a:lnTo>
                  <a:pt x="365199" y="1157097"/>
                </a:lnTo>
                <a:lnTo>
                  <a:pt x="370967" y="1127633"/>
                </a:lnTo>
                <a:close/>
              </a:path>
              <a:path w="371475" h="1223010">
                <a:moveTo>
                  <a:pt x="27940" y="0"/>
                </a:moveTo>
                <a:lnTo>
                  <a:pt x="0" y="7620"/>
                </a:lnTo>
                <a:lnTo>
                  <a:pt x="315148" y="1143133"/>
                </a:lnTo>
                <a:lnTo>
                  <a:pt x="342968" y="1135407"/>
                </a:lnTo>
                <a:lnTo>
                  <a:pt x="27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5270" y="1905761"/>
            <a:ext cx="881380" cy="914400"/>
          </a:xfrm>
          <a:custGeom>
            <a:avLst/>
            <a:gdLst/>
            <a:ahLst/>
            <a:cxnLst/>
            <a:rect l="l" t="t" r="r" b="b"/>
            <a:pathLst>
              <a:path w="881379" h="914400">
                <a:moveTo>
                  <a:pt x="0" y="457200"/>
                </a:moveTo>
                <a:lnTo>
                  <a:pt x="2584" y="407388"/>
                </a:lnTo>
                <a:lnTo>
                  <a:pt x="10160" y="359128"/>
                </a:lnTo>
                <a:lnTo>
                  <a:pt x="22457" y="312700"/>
                </a:lnTo>
                <a:lnTo>
                  <a:pt x="39207" y="268382"/>
                </a:lnTo>
                <a:lnTo>
                  <a:pt x="60141" y="226455"/>
                </a:lnTo>
                <a:lnTo>
                  <a:pt x="84990" y="187195"/>
                </a:lnTo>
                <a:lnTo>
                  <a:pt x="113485" y="150884"/>
                </a:lnTo>
                <a:lnTo>
                  <a:pt x="145357" y="117800"/>
                </a:lnTo>
                <a:lnTo>
                  <a:pt x="180337" y="88221"/>
                </a:lnTo>
                <a:lnTo>
                  <a:pt x="218157" y="62427"/>
                </a:lnTo>
                <a:lnTo>
                  <a:pt x="258548" y="40697"/>
                </a:lnTo>
                <a:lnTo>
                  <a:pt x="301239" y="23311"/>
                </a:lnTo>
                <a:lnTo>
                  <a:pt x="345964" y="10546"/>
                </a:lnTo>
                <a:lnTo>
                  <a:pt x="392452" y="2683"/>
                </a:lnTo>
                <a:lnTo>
                  <a:pt x="440435" y="0"/>
                </a:lnTo>
                <a:lnTo>
                  <a:pt x="488419" y="2683"/>
                </a:lnTo>
                <a:lnTo>
                  <a:pt x="534907" y="10546"/>
                </a:lnTo>
                <a:lnTo>
                  <a:pt x="579632" y="23311"/>
                </a:lnTo>
                <a:lnTo>
                  <a:pt x="622323" y="40697"/>
                </a:lnTo>
                <a:lnTo>
                  <a:pt x="662714" y="62427"/>
                </a:lnTo>
                <a:lnTo>
                  <a:pt x="700534" y="88221"/>
                </a:lnTo>
                <a:lnTo>
                  <a:pt x="735514" y="117800"/>
                </a:lnTo>
                <a:lnTo>
                  <a:pt x="767386" y="150884"/>
                </a:lnTo>
                <a:lnTo>
                  <a:pt x="795881" y="187195"/>
                </a:lnTo>
                <a:lnTo>
                  <a:pt x="820730" y="226455"/>
                </a:lnTo>
                <a:lnTo>
                  <a:pt x="841664" y="268382"/>
                </a:lnTo>
                <a:lnTo>
                  <a:pt x="858414" y="312700"/>
                </a:lnTo>
                <a:lnTo>
                  <a:pt x="870711" y="359128"/>
                </a:lnTo>
                <a:lnTo>
                  <a:pt x="878287" y="407388"/>
                </a:lnTo>
                <a:lnTo>
                  <a:pt x="880871" y="457200"/>
                </a:lnTo>
                <a:lnTo>
                  <a:pt x="878287" y="507011"/>
                </a:lnTo>
                <a:lnTo>
                  <a:pt x="870711" y="555271"/>
                </a:lnTo>
                <a:lnTo>
                  <a:pt x="858414" y="601699"/>
                </a:lnTo>
                <a:lnTo>
                  <a:pt x="841664" y="646017"/>
                </a:lnTo>
                <a:lnTo>
                  <a:pt x="820730" y="687944"/>
                </a:lnTo>
                <a:lnTo>
                  <a:pt x="795881" y="727204"/>
                </a:lnTo>
                <a:lnTo>
                  <a:pt x="767386" y="763515"/>
                </a:lnTo>
                <a:lnTo>
                  <a:pt x="735514" y="796599"/>
                </a:lnTo>
                <a:lnTo>
                  <a:pt x="700534" y="826178"/>
                </a:lnTo>
                <a:lnTo>
                  <a:pt x="662714" y="851972"/>
                </a:lnTo>
                <a:lnTo>
                  <a:pt x="622323" y="873702"/>
                </a:lnTo>
                <a:lnTo>
                  <a:pt x="579632" y="891088"/>
                </a:lnTo>
                <a:lnTo>
                  <a:pt x="534907" y="903853"/>
                </a:lnTo>
                <a:lnTo>
                  <a:pt x="488419" y="911716"/>
                </a:lnTo>
                <a:lnTo>
                  <a:pt x="440435" y="914400"/>
                </a:lnTo>
                <a:lnTo>
                  <a:pt x="392452" y="911716"/>
                </a:lnTo>
                <a:lnTo>
                  <a:pt x="345964" y="903853"/>
                </a:lnTo>
                <a:lnTo>
                  <a:pt x="301239" y="891088"/>
                </a:lnTo>
                <a:lnTo>
                  <a:pt x="258548" y="873702"/>
                </a:lnTo>
                <a:lnTo>
                  <a:pt x="218157" y="851972"/>
                </a:lnTo>
                <a:lnTo>
                  <a:pt x="180337" y="826178"/>
                </a:lnTo>
                <a:lnTo>
                  <a:pt x="145357" y="796599"/>
                </a:lnTo>
                <a:lnTo>
                  <a:pt x="113485" y="763515"/>
                </a:lnTo>
                <a:lnTo>
                  <a:pt x="84990" y="727204"/>
                </a:lnTo>
                <a:lnTo>
                  <a:pt x="60141" y="687944"/>
                </a:lnTo>
                <a:lnTo>
                  <a:pt x="39207" y="646017"/>
                </a:lnTo>
                <a:lnTo>
                  <a:pt x="22457" y="601699"/>
                </a:lnTo>
                <a:lnTo>
                  <a:pt x="10160" y="555271"/>
                </a:lnTo>
                <a:lnTo>
                  <a:pt x="2584" y="507011"/>
                </a:lnTo>
                <a:lnTo>
                  <a:pt x="0" y="4572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8186" y="1542415"/>
            <a:ext cx="145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00"/>
                </a:solidFill>
                <a:latin typeface="Trebuchet MS"/>
                <a:cs typeface="Trebuchet MS"/>
              </a:rPr>
              <a:t>Mucoid</a:t>
            </a:r>
            <a:r>
              <a:rPr sz="1800" b="1" spc="-229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FFFF00"/>
                </a:solidFill>
                <a:latin typeface="Trebuchet MS"/>
                <a:cs typeface="Trebuchet MS"/>
              </a:rPr>
              <a:t>nodule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245" y="0"/>
            <a:ext cx="44170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95"/>
              </a:spcBef>
            </a:pPr>
            <a:r>
              <a:rPr sz="4000" b="1" spc="-250" dirty="0">
                <a:solidFill>
                  <a:srgbClr val="FF9B07"/>
                </a:solidFill>
                <a:latin typeface="Trebuchet MS"/>
                <a:cs typeface="Trebuchet MS"/>
              </a:rPr>
              <a:t>Vernal Keratopathy</a:t>
            </a:r>
            <a:r>
              <a:rPr sz="4000" b="1" spc="-365" dirty="0">
                <a:solidFill>
                  <a:srgbClr val="FF9B07"/>
                </a:solidFill>
                <a:latin typeface="Trebuchet MS"/>
                <a:cs typeface="Trebuchet MS"/>
              </a:rPr>
              <a:t> </a:t>
            </a:r>
            <a:r>
              <a:rPr sz="4000" b="1" spc="155" dirty="0">
                <a:solidFill>
                  <a:srgbClr val="FF9B07"/>
                </a:solidFill>
                <a:latin typeface="Trebuchet MS"/>
                <a:cs typeface="Trebuchet MS"/>
              </a:rPr>
              <a:t>/  </a:t>
            </a:r>
            <a:r>
              <a:rPr sz="4000" b="1" spc="-235" dirty="0">
                <a:solidFill>
                  <a:srgbClr val="FF9B07"/>
                </a:solidFill>
                <a:latin typeface="Trebuchet MS"/>
                <a:cs typeface="Trebuchet MS"/>
              </a:rPr>
              <a:t>Corneal</a:t>
            </a:r>
            <a:r>
              <a:rPr sz="4000" b="1" spc="-360" dirty="0">
                <a:solidFill>
                  <a:srgbClr val="FF9B07"/>
                </a:solidFill>
                <a:latin typeface="Trebuchet MS"/>
                <a:cs typeface="Trebuchet MS"/>
              </a:rPr>
              <a:t> </a:t>
            </a:r>
            <a:r>
              <a:rPr sz="4000" b="1" spc="-229" dirty="0">
                <a:solidFill>
                  <a:srgbClr val="FF9B07"/>
                </a:solidFill>
                <a:latin typeface="Trebuchet MS"/>
                <a:cs typeface="Trebuchet MS"/>
              </a:rPr>
              <a:t>involvement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357629"/>
            <a:ext cx="2626995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Punctate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epithelial  erosions</a:t>
            </a:r>
            <a:r>
              <a:rPr sz="2400" dirty="0">
                <a:latin typeface="Times New Roman"/>
                <a:cs typeface="Times New Roman"/>
              </a:rPr>
              <a:t> to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macroerosions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028313"/>
            <a:ext cx="2847975" cy="13792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Shield ulcers –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Oval  ulceration with  thickened, opaque  </a:t>
            </a:r>
            <a:r>
              <a:rPr sz="2400" spc="-5" dirty="0">
                <a:latin typeface="Times New Roman"/>
                <a:cs typeface="Times New Roman"/>
              </a:rPr>
              <a:t>edges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609600"/>
            <a:ext cx="3200400" cy="1702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2386583"/>
            <a:ext cx="2743200" cy="1575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2600" y="3962399"/>
            <a:ext cx="3581399" cy="2895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8225" y="1676145"/>
            <a:ext cx="3063875" cy="413384"/>
          </a:xfrm>
          <a:custGeom>
            <a:avLst/>
            <a:gdLst/>
            <a:ahLst/>
            <a:cxnLst/>
            <a:rect l="l" t="t" r="r" b="b"/>
            <a:pathLst>
              <a:path w="3063875" h="413385">
                <a:moveTo>
                  <a:pt x="2869052" y="63627"/>
                </a:moveTo>
                <a:lnTo>
                  <a:pt x="0" y="349376"/>
                </a:lnTo>
                <a:lnTo>
                  <a:pt x="6350" y="413130"/>
                </a:lnTo>
                <a:lnTo>
                  <a:pt x="2875411" y="127380"/>
                </a:lnTo>
                <a:lnTo>
                  <a:pt x="2869052" y="63627"/>
                </a:lnTo>
                <a:close/>
              </a:path>
              <a:path w="3063875" h="413385">
                <a:moveTo>
                  <a:pt x="3021368" y="60451"/>
                </a:moveTo>
                <a:lnTo>
                  <a:pt x="2900934" y="60451"/>
                </a:lnTo>
                <a:lnTo>
                  <a:pt x="2907284" y="124205"/>
                </a:lnTo>
                <a:lnTo>
                  <a:pt x="2875411" y="127380"/>
                </a:lnTo>
                <a:lnTo>
                  <a:pt x="2881757" y="191007"/>
                </a:lnTo>
                <a:lnTo>
                  <a:pt x="3063367" y="76453"/>
                </a:lnTo>
                <a:lnTo>
                  <a:pt x="3021368" y="60451"/>
                </a:lnTo>
                <a:close/>
              </a:path>
              <a:path w="3063875" h="413385">
                <a:moveTo>
                  <a:pt x="2900934" y="60451"/>
                </a:moveTo>
                <a:lnTo>
                  <a:pt x="2869052" y="63627"/>
                </a:lnTo>
                <a:lnTo>
                  <a:pt x="2875411" y="127380"/>
                </a:lnTo>
                <a:lnTo>
                  <a:pt x="2907284" y="124205"/>
                </a:lnTo>
                <a:lnTo>
                  <a:pt x="2900934" y="60451"/>
                </a:lnTo>
                <a:close/>
              </a:path>
              <a:path w="3063875" h="413385">
                <a:moveTo>
                  <a:pt x="2862707" y="0"/>
                </a:moveTo>
                <a:lnTo>
                  <a:pt x="2869052" y="63627"/>
                </a:lnTo>
                <a:lnTo>
                  <a:pt x="2900934" y="60451"/>
                </a:lnTo>
                <a:lnTo>
                  <a:pt x="3021368" y="60451"/>
                </a:lnTo>
                <a:lnTo>
                  <a:pt x="2862707" y="0"/>
                </a:lnTo>
                <a:close/>
              </a:path>
            </a:pathLst>
          </a:custGeom>
          <a:solidFill>
            <a:srgbClr val="FF9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5648" y="2971800"/>
            <a:ext cx="3215005" cy="1628775"/>
          </a:xfrm>
          <a:custGeom>
            <a:avLst/>
            <a:gdLst/>
            <a:ahLst/>
            <a:cxnLst/>
            <a:rect l="l" t="t" r="r" b="b"/>
            <a:pathLst>
              <a:path w="3215004" h="1628775">
                <a:moveTo>
                  <a:pt x="3028721" y="57201"/>
                </a:moveTo>
                <a:lnTo>
                  <a:pt x="0" y="1571625"/>
                </a:lnTo>
                <a:lnTo>
                  <a:pt x="28701" y="1628775"/>
                </a:lnTo>
                <a:lnTo>
                  <a:pt x="3057372" y="114502"/>
                </a:lnTo>
                <a:lnTo>
                  <a:pt x="3028721" y="57201"/>
                </a:lnTo>
                <a:close/>
              </a:path>
              <a:path w="3215004" h="1628775">
                <a:moveTo>
                  <a:pt x="3182556" y="42925"/>
                </a:moveTo>
                <a:lnTo>
                  <a:pt x="3057271" y="42925"/>
                </a:lnTo>
                <a:lnTo>
                  <a:pt x="3085973" y="100202"/>
                </a:lnTo>
                <a:lnTo>
                  <a:pt x="3057372" y="114502"/>
                </a:lnTo>
                <a:lnTo>
                  <a:pt x="3085973" y="171703"/>
                </a:lnTo>
                <a:lnTo>
                  <a:pt x="3182556" y="42925"/>
                </a:lnTo>
                <a:close/>
              </a:path>
              <a:path w="3215004" h="1628775">
                <a:moveTo>
                  <a:pt x="3057271" y="42925"/>
                </a:moveTo>
                <a:lnTo>
                  <a:pt x="3028721" y="57201"/>
                </a:lnTo>
                <a:lnTo>
                  <a:pt x="3057372" y="114502"/>
                </a:lnTo>
                <a:lnTo>
                  <a:pt x="3085973" y="100202"/>
                </a:lnTo>
                <a:lnTo>
                  <a:pt x="3057271" y="42925"/>
                </a:lnTo>
                <a:close/>
              </a:path>
              <a:path w="3215004" h="1628775">
                <a:moveTo>
                  <a:pt x="3214751" y="0"/>
                </a:moveTo>
                <a:lnTo>
                  <a:pt x="3000121" y="0"/>
                </a:lnTo>
                <a:lnTo>
                  <a:pt x="3028721" y="57201"/>
                </a:lnTo>
                <a:lnTo>
                  <a:pt x="3057271" y="42925"/>
                </a:lnTo>
                <a:lnTo>
                  <a:pt x="3182556" y="42925"/>
                </a:lnTo>
                <a:lnTo>
                  <a:pt x="3214751" y="0"/>
                </a:lnTo>
                <a:close/>
              </a:path>
            </a:pathLst>
          </a:custGeom>
          <a:solidFill>
            <a:srgbClr val="FF9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3015" y="4845558"/>
            <a:ext cx="3435985" cy="845819"/>
          </a:xfrm>
          <a:custGeom>
            <a:avLst/>
            <a:gdLst/>
            <a:ahLst/>
            <a:cxnLst/>
            <a:rect l="l" t="t" r="r" b="b"/>
            <a:pathLst>
              <a:path w="3435984" h="845820">
                <a:moveTo>
                  <a:pt x="3241587" y="782840"/>
                </a:moveTo>
                <a:lnTo>
                  <a:pt x="3227705" y="845312"/>
                </a:lnTo>
                <a:lnTo>
                  <a:pt x="3435985" y="793242"/>
                </a:lnTo>
                <a:lnTo>
                  <a:pt x="3431717" y="789774"/>
                </a:lnTo>
                <a:lnTo>
                  <a:pt x="3272790" y="789774"/>
                </a:lnTo>
                <a:lnTo>
                  <a:pt x="3241587" y="782840"/>
                </a:lnTo>
                <a:close/>
              </a:path>
              <a:path w="3435984" h="845820">
                <a:moveTo>
                  <a:pt x="3255468" y="720374"/>
                </a:moveTo>
                <a:lnTo>
                  <a:pt x="3241587" y="782840"/>
                </a:lnTo>
                <a:lnTo>
                  <a:pt x="3272790" y="789774"/>
                </a:lnTo>
                <a:lnTo>
                  <a:pt x="3286760" y="727329"/>
                </a:lnTo>
                <a:lnTo>
                  <a:pt x="3255468" y="720374"/>
                </a:lnTo>
                <a:close/>
              </a:path>
              <a:path w="3435984" h="845820">
                <a:moveTo>
                  <a:pt x="3269361" y="657860"/>
                </a:moveTo>
                <a:lnTo>
                  <a:pt x="3255468" y="720374"/>
                </a:lnTo>
                <a:lnTo>
                  <a:pt x="3286760" y="727329"/>
                </a:lnTo>
                <a:lnTo>
                  <a:pt x="3272790" y="789774"/>
                </a:lnTo>
                <a:lnTo>
                  <a:pt x="3431717" y="789774"/>
                </a:lnTo>
                <a:lnTo>
                  <a:pt x="3269361" y="657860"/>
                </a:lnTo>
                <a:close/>
              </a:path>
              <a:path w="3435984" h="845820">
                <a:moveTo>
                  <a:pt x="13970" y="0"/>
                </a:moveTo>
                <a:lnTo>
                  <a:pt x="0" y="62484"/>
                </a:lnTo>
                <a:lnTo>
                  <a:pt x="3241587" y="782840"/>
                </a:lnTo>
                <a:lnTo>
                  <a:pt x="3255468" y="720374"/>
                </a:lnTo>
                <a:lnTo>
                  <a:pt x="13970" y="0"/>
                </a:lnTo>
                <a:close/>
              </a:path>
            </a:pathLst>
          </a:custGeom>
          <a:solidFill>
            <a:srgbClr val="FF9B0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605" y="80213"/>
            <a:ext cx="6454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85" dirty="0">
                <a:solidFill>
                  <a:srgbClr val="000000"/>
                </a:solidFill>
                <a:latin typeface="Trebuchet MS"/>
                <a:cs typeface="Trebuchet MS"/>
              </a:rPr>
              <a:t>Progression </a:t>
            </a:r>
            <a:r>
              <a:rPr sz="3600" b="1" spc="-150" dirty="0">
                <a:solidFill>
                  <a:srgbClr val="000000"/>
                </a:solidFill>
                <a:latin typeface="Trebuchet MS"/>
                <a:cs typeface="Trebuchet MS"/>
              </a:rPr>
              <a:t>of </a:t>
            </a:r>
            <a:r>
              <a:rPr sz="3600" b="1" spc="-215" dirty="0">
                <a:solidFill>
                  <a:srgbClr val="000000"/>
                </a:solidFill>
                <a:latin typeface="Trebuchet MS"/>
                <a:cs typeface="Trebuchet MS"/>
              </a:rPr>
              <a:t>vernal</a:t>
            </a:r>
            <a:r>
              <a:rPr sz="3600" b="1" spc="-5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600" b="1" spc="-225" dirty="0">
                <a:solidFill>
                  <a:srgbClr val="000000"/>
                </a:solidFill>
                <a:latin typeface="Trebuchet MS"/>
                <a:cs typeface="Trebuchet MS"/>
              </a:rPr>
              <a:t>Keratopathy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3563" y="838200"/>
            <a:ext cx="7248144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3563" y="3733800"/>
            <a:ext cx="7248144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69847" y="824483"/>
          <a:ext cx="7291705" cy="5896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/>
                <a:gridCol w="3590290"/>
              </a:tblGrid>
              <a:tr h="251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11239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30" dirty="0">
                          <a:solidFill>
                            <a:srgbClr val="800080"/>
                          </a:solidFill>
                          <a:latin typeface="Trebuchet MS"/>
                          <a:cs typeface="Trebuchet MS"/>
                        </a:rPr>
                        <a:t>Punctate</a:t>
                      </a:r>
                      <a:r>
                        <a:rPr sz="2000" b="1" spc="-185" dirty="0">
                          <a:solidFill>
                            <a:srgbClr val="8000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10" dirty="0">
                          <a:solidFill>
                            <a:srgbClr val="800080"/>
                          </a:solidFill>
                          <a:latin typeface="Trebuchet MS"/>
                          <a:cs typeface="Trebuchet MS"/>
                        </a:rPr>
                        <a:t>epithelopathy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69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10" dirty="0">
                          <a:solidFill>
                            <a:srgbClr val="800080"/>
                          </a:solidFill>
                          <a:latin typeface="Trebuchet MS"/>
                          <a:cs typeface="Trebuchet MS"/>
                        </a:rPr>
                        <a:t>Epithelial</a:t>
                      </a:r>
                      <a:r>
                        <a:rPr sz="2000" b="1" spc="-200" dirty="0">
                          <a:solidFill>
                            <a:srgbClr val="8000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5" dirty="0">
                          <a:solidFill>
                            <a:srgbClr val="800080"/>
                          </a:solidFill>
                          <a:latin typeface="Trebuchet MS"/>
                          <a:cs typeface="Trebuchet MS"/>
                        </a:rPr>
                        <a:t>macroerosions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28575">
                      <a:solidFill>
                        <a:srgbClr val="FFFF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Plaque 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formation </a:t>
                      </a:r>
                      <a:r>
                        <a:rPr sz="20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(shield</a:t>
                      </a:r>
                      <a:r>
                        <a:rPr sz="2000" b="1" spc="-2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ulcer)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04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Sub 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epithelial</a:t>
                      </a:r>
                      <a:r>
                        <a:rPr sz="2000" b="1" spc="-2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scarring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28575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038" y="461899"/>
            <a:ext cx="2439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320" dirty="0">
                <a:solidFill>
                  <a:srgbClr val="FF9B07"/>
                </a:solidFill>
                <a:latin typeface="Trebuchet MS"/>
                <a:cs typeface="Trebuchet MS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044" y="1474890"/>
            <a:ext cx="7822565" cy="406907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600" i="1" spc="-155" dirty="0">
                <a:latin typeface="Arial"/>
                <a:cs typeface="Arial"/>
              </a:rPr>
              <a:t>Topical</a:t>
            </a:r>
            <a:r>
              <a:rPr sz="2600" i="1" spc="-160" dirty="0">
                <a:latin typeface="Arial"/>
                <a:cs typeface="Arial"/>
              </a:rPr>
              <a:t> </a:t>
            </a:r>
            <a:r>
              <a:rPr sz="2600" i="1" spc="-70" dirty="0">
                <a:latin typeface="Arial"/>
                <a:cs typeface="Arial"/>
              </a:rPr>
              <a:t>antihistamine</a:t>
            </a:r>
            <a:endParaRPr sz="2600">
              <a:latin typeface="Arial"/>
              <a:cs typeface="Arial"/>
            </a:endParaRPr>
          </a:p>
          <a:p>
            <a:pPr marL="527685" marR="24765" indent="-514984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600" i="1" spc="-55" dirty="0">
                <a:latin typeface="Arial"/>
                <a:cs typeface="Arial"/>
              </a:rPr>
              <a:t>Mast </a:t>
            </a:r>
            <a:r>
              <a:rPr sz="2600" i="1" spc="-100" dirty="0">
                <a:latin typeface="Arial"/>
                <a:cs typeface="Arial"/>
              </a:rPr>
              <a:t>cell </a:t>
            </a:r>
            <a:r>
              <a:rPr sz="2600" i="1" spc="-105" dirty="0">
                <a:latin typeface="Arial"/>
                <a:cs typeface="Arial"/>
              </a:rPr>
              <a:t>stabilizers </a:t>
            </a:r>
            <a:r>
              <a:rPr sz="2600" i="1" spc="-30" dirty="0">
                <a:latin typeface="Arial"/>
                <a:cs typeface="Arial"/>
              </a:rPr>
              <a:t>: </a:t>
            </a:r>
            <a:r>
              <a:rPr sz="2600" i="1" spc="-120" dirty="0">
                <a:latin typeface="Arial"/>
                <a:cs typeface="Arial"/>
              </a:rPr>
              <a:t>sodium </a:t>
            </a:r>
            <a:r>
              <a:rPr sz="2600" i="1" spc="-100" dirty="0">
                <a:latin typeface="Arial"/>
                <a:cs typeface="Arial"/>
              </a:rPr>
              <a:t>chromoglycate </a:t>
            </a:r>
            <a:r>
              <a:rPr sz="2600" i="1" spc="-130" dirty="0">
                <a:latin typeface="Arial"/>
                <a:cs typeface="Arial"/>
              </a:rPr>
              <a:t>2 </a:t>
            </a:r>
            <a:r>
              <a:rPr sz="2600" i="1" spc="-455" dirty="0">
                <a:latin typeface="Arial"/>
                <a:cs typeface="Arial"/>
              </a:rPr>
              <a:t>%</a:t>
            </a:r>
            <a:r>
              <a:rPr sz="2600" i="1" spc="-509" dirty="0">
                <a:latin typeface="Arial"/>
                <a:cs typeface="Arial"/>
              </a:rPr>
              <a:t> </a:t>
            </a:r>
            <a:r>
              <a:rPr sz="2600" i="1" spc="-125" dirty="0">
                <a:latin typeface="Arial"/>
                <a:cs typeface="Arial"/>
              </a:rPr>
              <a:t>drops  </a:t>
            </a:r>
            <a:r>
              <a:rPr sz="2600" i="1" spc="-114" dirty="0">
                <a:latin typeface="Arial"/>
                <a:cs typeface="Arial"/>
              </a:rPr>
              <a:t>4-5</a:t>
            </a:r>
            <a:r>
              <a:rPr sz="2600" i="1" spc="-155" dirty="0">
                <a:latin typeface="Arial"/>
                <a:cs typeface="Arial"/>
              </a:rPr>
              <a:t> </a:t>
            </a:r>
            <a:r>
              <a:rPr sz="2600" i="1" spc="-55" dirty="0">
                <a:latin typeface="Arial"/>
                <a:cs typeface="Arial"/>
              </a:rPr>
              <a:t>times/day</a:t>
            </a:r>
            <a:endParaRPr sz="2600">
              <a:latin typeface="Arial"/>
              <a:cs typeface="Arial"/>
            </a:endParaRPr>
          </a:p>
          <a:p>
            <a:pPr marL="527685" marR="5080" indent="-514984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27685" algn="l"/>
                <a:tab pos="528320" algn="l"/>
                <a:tab pos="2763520" algn="l"/>
              </a:tabLst>
            </a:pPr>
            <a:r>
              <a:rPr sz="2600" i="1" spc="-155" dirty="0">
                <a:latin typeface="Arial"/>
                <a:cs typeface="Arial"/>
              </a:rPr>
              <a:t>Topical</a:t>
            </a:r>
            <a:r>
              <a:rPr sz="2600" i="1" spc="-105" dirty="0">
                <a:latin typeface="Arial"/>
                <a:cs typeface="Arial"/>
              </a:rPr>
              <a:t> </a:t>
            </a:r>
            <a:r>
              <a:rPr sz="2600" i="1" spc="-80" dirty="0">
                <a:latin typeface="Arial"/>
                <a:cs typeface="Arial"/>
              </a:rPr>
              <a:t>steroid</a:t>
            </a:r>
            <a:r>
              <a:rPr sz="2600" i="1" spc="-95" dirty="0">
                <a:latin typeface="Arial"/>
                <a:cs typeface="Arial"/>
              </a:rPr>
              <a:t> </a:t>
            </a:r>
            <a:r>
              <a:rPr sz="2600" i="1" spc="-25" dirty="0">
                <a:latin typeface="Arial"/>
                <a:cs typeface="Arial"/>
              </a:rPr>
              <a:t>:	</a:t>
            </a:r>
            <a:r>
              <a:rPr sz="2600" i="1" spc="-195" dirty="0">
                <a:latin typeface="Arial"/>
                <a:cs typeface="Arial"/>
              </a:rPr>
              <a:t>Every </a:t>
            </a:r>
            <a:r>
              <a:rPr sz="2600" i="1" spc="-125" dirty="0">
                <a:latin typeface="Arial"/>
                <a:cs typeface="Arial"/>
              </a:rPr>
              <a:t>4 </a:t>
            </a:r>
            <a:r>
              <a:rPr sz="2600" i="1" spc="-114" dirty="0">
                <a:latin typeface="Arial"/>
                <a:cs typeface="Arial"/>
              </a:rPr>
              <a:t>hrs. </a:t>
            </a:r>
            <a:r>
              <a:rPr sz="2600" i="1" spc="-20" dirty="0">
                <a:latin typeface="Arial"/>
                <a:cs typeface="Arial"/>
              </a:rPr>
              <a:t>for </a:t>
            </a:r>
            <a:r>
              <a:rPr sz="2600" i="1" spc="-125" dirty="0">
                <a:latin typeface="Arial"/>
                <a:cs typeface="Arial"/>
              </a:rPr>
              <a:t>2 </a:t>
            </a:r>
            <a:r>
              <a:rPr sz="2600" i="1" spc="-165" dirty="0">
                <a:latin typeface="Arial"/>
                <a:cs typeface="Arial"/>
              </a:rPr>
              <a:t>days </a:t>
            </a:r>
            <a:r>
              <a:rPr sz="2600" i="1" spc="-65" dirty="0">
                <a:latin typeface="Arial"/>
                <a:cs typeface="Arial"/>
              </a:rPr>
              <a:t>followed </a:t>
            </a:r>
            <a:r>
              <a:rPr sz="2600" i="1" spc="-125" dirty="0">
                <a:latin typeface="Arial"/>
                <a:cs typeface="Arial"/>
              </a:rPr>
              <a:t>by</a:t>
            </a:r>
            <a:r>
              <a:rPr sz="2600" i="1" spc="-355" dirty="0">
                <a:latin typeface="Arial"/>
                <a:cs typeface="Arial"/>
              </a:rPr>
              <a:t> </a:t>
            </a:r>
            <a:r>
              <a:rPr sz="2600" i="1" spc="-110" dirty="0">
                <a:latin typeface="Arial"/>
                <a:cs typeface="Arial"/>
              </a:rPr>
              <a:t>3-4  </a:t>
            </a:r>
            <a:r>
              <a:rPr sz="2600" i="1" spc="-85" dirty="0">
                <a:latin typeface="Arial"/>
                <a:cs typeface="Arial"/>
              </a:rPr>
              <a:t>times </a:t>
            </a:r>
            <a:r>
              <a:rPr sz="2600" i="1" spc="-110" dirty="0">
                <a:latin typeface="Arial"/>
                <a:cs typeface="Arial"/>
              </a:rPr>
              <a:t>a </a:t>
            </a:r>
            <a:r>
              <a:rPr sz="2600" i="1" spc="-120" dirty="0">
                <a:latin typeface="Arial"/>
                <a:cs typeface="Arial"/>
              </a:rPr>
              <a:t>day </a:t>
            </a:r>
            <a:r>
              <a:rPr sz="2600" i="1" spc="-20" dirty="0">
                <a:latin typeface="Arial"/>
                <a:cs typeface="Arial"/>
              </a:rPr>
              <a:t>for </a:t>
            </a:r>
            <a:r>
              <a:rPr sz="2600" i="1" spc="-130" dirty="0">
                <a:latin typeface="Arial"/>
                <a:cs typeface="Arial"/>
              </a:rPr>
              <a:t>2 </a:t>
            </a:r>
            <a:r>
              <a:rPr sz="2600" i="1" spc="-170" dirty="0">
                <a:latin typeface="Arial"/>
                <a:cs typeface="Arial"/>
              </a:rPr>
              <a:t>weeks</a:t>
            </a:r>
            <a:r>
              <a:rPr sz="2600" i="1" spc="-420" dirty="0">
                <a:latin typeface="Arial"/>
                <a:cs typeface="Arial"/>
              </a:rPr>
              <a:t> </a:t>
            </a:r>
            <a:r>
              <a:rPr sz="2600" i="1" spc="-65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583565" marR="1095375" indent="-48895">
              <a:lnSpc>
                <a:spcPct val="100000"/>
              </a:lnSpc>
              <a:spcBef>
                <a:spcPts val="625"/>
              </a:spcBef>
            </a:pPr>
            <a:r>
              <a:rPr sz="2600" i="1" spc="-245" dirty="0">
                <a:solidFill>
                  <a:srgbClr val="FF0000"/>
                </a:solidFill>
                <a:latin typeface="Arial"/>
                <a:cs typeface="Arial"/>
              </a:rPr>
              <a:t>MONITOR </a:t>
            </a:r>
            <a:r>
              <a:rPr sz="2600" i="1" spc="-260" dirty="0">
                <a:solidFill>
                  <a:srgbClr val="FF0000"/>
                </a:solidFill>
                <a:latin typeface="Arial"/>
                <a:cs typeface="Arial"/>
              </a:rPr>
              <a:t>IOP </a:t>
            </a:r>
            <a:r>
              <a:rPr sz="2600" i="1" spc="-35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600" i="1" spc="-365" dirty="0">
                <a:solidFill>
                  <a:srgbClr val="FF0000"/>
                </a:solidFill>
                <a:latin typeface="Arial"/>
                <a:cs typeface="Arial"/>
              </a:rPr>
              <a:t>PREVENT STEROID </a:t>
            </a:r>
            <a:r>
              <a:rPr sz="2600" i="1" spc="-290" dirty="0">
                <a:solidFill>
                  <a:srgbClr val="FF0000"/>
                </a:solidFill>
                <a:latin typeface="Arial"/>
                <a:cs typeface="Arial"/>
              </a:rPr>
              <a:t>INDUCED  GLAUCOMA</a:t>
            </a:r>
            <a:endParaRPr sz="26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600" i="1" spc="-110" dirty="0">
                <a:latin typeface="Arial"/>
                <a:cs typeface="Arial"/>
              </a:rPr>
              <a:t>Acetyl </a:t>
            </a:r>
            <a:r>
              <a:rPr sz="2600" i="1" spc="-130" dirty="0">
                <a:latin typeface="Arial"/>
                <a:cs typeface="Arial"/>
              </a:rPr>
              <a:t>cysteine</a:t>
            </a:r>
            <a:r>
              <a:rPr sz="2600" i="1" spc="-204" dirty="0">
                <a:latin typeface="Arial"/>
                <a:cs typeface="Arial"/>
              </a:rPr>
              <a:t> </a:t>
            </a:r>
            <a:r>
              <a:rPr sz="2600" i="1" spc="-160" dirty="0">
                <a:latin typeface="Arial"/>
                <a:cs typeface="Arial"/>
              </a:rPr>
              <a:t>(0.5%)</a:t>
            </a:r>
            <a:endParaRPr sz="26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600" i="1" spc="-155" dirty="0">
                <a:latin typeface="Arial"/>
                <a:cs typeface="Arial"/>
              </a:rPr>
              <a:t>Topical </a:t>
            </a:r>
            <a:r>
              <a:rPr sz="2600" i="1" spc="-125" dirty="0">
                <a:latin typeface="Arial"/>
                <a:cs typeface="Arial"/>
              </a:rPr>
              <a:t>cyclosporine </a:t>
            </a:r>
            <a:r>
              <a:rPr sz="2600" i="1" spc="-155" dirty="0">
                <a:latin typeface="Arial"/>
                <a:cs typeface="Arial"/>
              </a:rPr>
              <a:t>(1%): </a:t>
            </a:r>
            <a:r>
              <a:rPr sz="2600" i="1" spc="-175" dirty="0">
                <a:latin typeface="Arial"/>
                <a:cs typeface="Arial"/>
              </a:rPr>
              <a:t>severe </a:t>
            </a:r>
            <a:r>
              <a:rPr sz="2600" i="1" spc="-135" dirty="0">
                <a:latin typeface="Arial"/>
                <a:cs typeface="Arial"/>
              </a:rPr>
              <a:t>unresponsive </a:t>
            </a:r>
            <a:r>
              <a:rPr sz="2600" i="1" spc="-215" dirty="0">
                <a:latin typeface="Arial"/>
                <a:cs typeface="Arial"/>
              </a:rPr>
              <a:t>case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392" y="1101293"/>
            <a:ext cx="4984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>
                <a:latin typeface="Trebuchet MS"/>
                <a:cs typeface="Trebuchet MS"/>
              </a:rPr>
              <a:t>Allergic</a:t>
            </a:r>
            <a:r>
              <a:rPr spc="-330" dirty="0">
                <a:latin typeface="Trebuchet MS"/>
                <a:cs typeface="Trebuchet MS"/>
              </a:rPr>
              <a:t> </a:t>
            </a:r>
            <a:r>
              <a:rPr spc="-240" dirty="0">
                <a:latin typeface="Trebuchet MS"/>
                <a:cs typeface="Trebuchet MS"/>
              </a:rPr>
              <a:t>conjunctivitis: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778379"/>
            <a:ext cx="7890509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1750695" algn="l"/>
                <a:tab pos="3916679" algn="l"/>
              </a:tabLst>
            </a:pPr>
            <a:r>
              <a:rPr sz="3200" i="1" spc="-65" dirty="0">
                <a:latin typeface="Arial"/>
                <a:cs typeface="Arial"/>
              </a:rPr>
              <a:t>Inflammation </a:t>
            </a:r>
            <a:r>
              <a:rPr sz="3200" i="1" spc="-30" dirty="0">
                <a:latin typeface="Arial"/>
                <a:cs typeface="Arial"/>
              </a:rPr>
              <a:t>of </a:t>
            </a:r>
            <a:r>
              <a:rPr sz="3200" i="1" spc="-110" dirty="0">
                <a:latin typeface="Arial"/>
                <a:cs typeface="Arial"/>
              </a:rPr>
              <a:t>conjunctiva </a:t>
            </a:r>
            <a:r>
              <a:rPr sz="3200" i="1" spc="-175" dirty="0">
                <a:latin typeface="Arial"/>
                <a:cs typeface="Arial"/>
              </a:rPr>
              <a:t>due </a:t>
            </a:r>
            <a:r>
              <a:rPr sz="3200" i="1" dirty="0">
                <a:latin typeface="Arial"/>
                <a:cs typeface="Arial"/>
              </a:rPr>
              <a:t>to </a:t>
            </a:r>
            <a:r>
              <a:rPr sz="3200" i="1" spc="-90" dirty="0">
                <a:latin typeface="Arial"/>
                <a:cs typeface="Arial"/>
              </a:rPr>
              <a:t>allergic</a:t>
            </a:r>
            <a:r>
              <a:rPr sz="3200" i="1" spc="-535" dirty="0">
                <a:latin typeface="Arial"/>
                <a:cs typeface="Arial"/>
              </a:rPr>
              <a:t> </a:t>
            </a:r>
            <a:r>
              <a:rPr sz="3200" i="1" spc="-60" dirty="0">
                <a:latin typeface="Arial"/>
                <a:cs typeface="Arial"/>
              </a:rPr>
              <a:t>or  </a:t>
            </a:r>
            <a:r>
              <a:rPr sz="3200" i="1" spc="-150" dirty="0">
                <a:latin typeface="Arial"/>
                <a:cs typeface="Arial"/>
              </a:rPr>
              <a:t>hypersensitive </a:t>
            </a:r>
            <a:r>
              <a:rPr sz="3200" i="1" spc="-90" dirty="0">
                <a:latin typeface="Arial"/>
                <a:cs typeface="Arial"/>
              </a:rPr>
              <a:t>reaction </a:t>
            </a:r>
            <a:r>
              <a:rPr sz="3200" i="1" spc="-110" dirty="0">
                <a:latin typeface="Arial"/>
                <a:cs typeface="Arial"/>
              </a:rPr>
              <a:t>which </a:t>
            </a:r>
            <a:r>
              <a:rPr sz="3200" i="1" spc="-150" dirty="0">
                <a:latin typeface="Arial"/>
                <a:cs typeface="Arial"/>
              </a:rPr>
              <a:t>may </a:t>
            </a:r>
            <a:r>
              <a:rPr sz="3200" i="1" spc="-200" dirty="0">
                <a:latin typeface="Arial"/>
                <a:cs typeface="Arial"/>
              </a:rPr>
              <a:t>be  </a:t>
            </a:r>
            <a:r>
              <a:rPr sz="3200" i="1" spc="-95" dirty="0">
                <a:latin typeface="Arial"/>
                <a:cs typeface="Arial"/>
              </a:rPr>
              <a:t>immediate</a:t>
            </a:r>
            <a:r>
              <a:rPr sz="3200" i="1" spc="-135" dirty="0">
                <a:latin typeface="Arial"/>
                <a:cs typeface="Arial"/>
              </a:rPr>
              <a:t> </a:t>
            </a:r>
            <a:r>
              <a:rPr sz="3200" i="1" spc="-95" dirty="0">
                <a:latin typeface="Arial"/>
                <a:cs typeface="Arial"/>
              </a:rPr>
              <a:t>(humoral	) </a:t>
            </a:r>
            <a:r>
              <a:rPr sz="3200" i="1" spc="-55" dirty="0">
                <a:latin typeface="Arial"/>
                <a:cs typeface="Arial"/>
              </a:rPr>
              <a:t>or </a:t>
            </a:r>
            <a:r>
              <a:rPr sz="3200" i="1" spc="-155" dirty="0">
                <a:latin typeface="Arial"/>
                <a:cs typeface="Arial"/>
              </a:rPr>
              <a:t>delayed </a:t>
            </a:r>
            <a:r>
              <a:rPr sz="3200" i="1" spc="-95" dirty="0">
                <a:latin typeface="Arial"/>
                <a:cs typeface="Arial"/>
              </a:rPr>
              <a:t>(cellular) </a:t>
            </a:r>
            <a:r>
              <a:rPr sz="3200" i="1" dirty="0">
                <a:latin typeface="Arial"/>
                <a:cs typeface="Arial"/>
              </a:rPr>
              <a:t>to  </a:t>
            </a:r>
            <a:r>
              <a:rPr sz="3200" i="1" spc="-150" dirty="0">
                <a:latin typeface="Arial"/>
                <a:cs typeface="Arial"/>
              </a:rPr>
              <a:t>specific	</a:t>
            </a:r>
            <a:r>
              <a:rPr sz="3200" i="1" spc="-125" dirty="0">
                <a:latin typeface="Arial"/>
                <a:cs typeface="Arial"/>
              </a:rPr>
              <a:t>antigens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097" y="207391"/>
            <a:ext cx="2241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Systemic</a:t>
            </a:r>
            <a:r>
              <a:rPr sz="40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665729"/>
            <a:ext cx="6818630" cy="43795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440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800" spc="-5" dirty="0">
                <a:latin typeface="Times New Roman"/>
                <a:cs typeface="Times New Roman"/>
              </a:rPr>
              <a:t>Oral antihistamine :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itching</a:t>
            </a:r>
            <a:endParaRPr sz="2800">
              <a:latin typeface="Times New Roman"/>
              <a:cs typeface="Times New Roman"/>
            </a:endParaRPr>
          </a:p>
          <a:p>
            <a:pPr marL="583565" marR="315595" indent="-570865">
              <a:lnSpc>
                <a:spcPts val="3020"/>
              </a:lnSpc>
              <a:spcBef>
                <a:spcPts val="725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800" spc="-5" dirty="0">
                <a:latin typeface="Times New Roman"/>
                <a:cs typeface="Times New Roman"/>
              </a:rPr>
              <a:t>Oral steroid : </a:t>
            </a:r>
            <a:r>
              <a:rPr sz="2800" dirty="0">
                <a:latin typeface="Times New Roman"/>
                <a:cs typeface="Times New Roman"/>
              </a:rPr>
              <a:t>short </a:t>
            </a:r>
            <a:r>
              <a:rPr sz="2800" spc="-5" dirty="0">
                <a:latin typeface="Times New Roman"/>
                <a:cs typeface="Times New Roman"/>
              </a:rPr>
              <a:t>course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very severe  non </a:t>
            </a:r>
            <a:r>
              <a:rPr sz="2800" dirty="0">
                <a:latin typeface="Times New Roman"/>
                <a:cs typeface="Times New Roman"/>
              </a:rPr>
              <a:t>responsive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case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Times New Roman"/>
              <a:cs typeface="Times New Roman"/>
            </a:endParaRPr>
          </a:p>
          <a:p>
            <a:pPr marL="583565" marR="272415" indent="-570865">
              <a:lnSpc>
                <a:spcPts val="302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spc="-20" dirty="0">
                <a:latin typeface="Times New Roman"/>
                <a:cs typeface="Times New Roman"/>
              </a:rPr>
              <a:t>Treatment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papilla supratarsal  injection of long acting steroid or </a:t>
            </a:r>
            <a:r>
              <a:rPr sz="2800" spc="-10" dirty="0">
                <a:latin typeface="Times New Roman"/>
                <a:cs typeface="Times New Roman"/>
              </a:rPr>
              <a:t>surgical  </a:t>
            </a:r>
            <a:r>
              <a:rPr sz="2800" spc="-5" dirty="0">
                <a:latin typeface="Times New Roman"/>
                <a:cs typeface="Times New Roman"/>
              </a:rPr>
              <a:t>removal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583565" marR="5080" indent="-570865">
              <a:lnSpc>
                <a:spcPts val="302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spc="-5" dirty="0">
                <a:latin typeface="Times New Roman"/>
                <a:cs typeface="Times New Roman"/>
              </a:rPr>
              <a:t>General measures: dark goggles , cold  compress , change of place </a:t>
            </a:r>
            <a:r>
              <a:rPr sz="2800" dirty="0">
                <a:latin typeface="Times New Roman"/>
                <a:cs typeface="Times New Roman"/>
              </a:rPr>
              <a:t>from hot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cold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9282" y="168910"/>
            <a:ext cx="5936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Atopic</a:t>
            </a:r>
            <a:r>
              <a:rPr sz="4000" b="1"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keratoconjunctivitis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24813"/>
            <a:ext cx="7451090" cy="241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450" dirty="0">
                <a:latin typeface="Arial"/>
                <a:cs typeface="Arial"/>
              </a:rPr>
              <a:t>AKC </a:t>
            </a:r>
            <a:r>
              <a:rPr sz="2800" i="1" spc="-150" dirty="0">
                <a:latin typeface="Arial"/>
                <a:cs typeface="Arial"/>
              </a:rPr>
              <a:t>is </a:t>
            </a:r>
            <a:r>
              <a:rPr sz="2800" i="1" spc="-75" dirty="0">
                <a:latin typeface="Arial"/>
                <a:cs typeface="Arial"/>
              </a:rPr>
              <a:t>rare </a:t>
            </a:r>
            <a:r>
              <a:rPr sz="2800" i="1" spc="-45" dirty="0">
                <a:latin typeface="Arial"/>
                <a:cs typeface="Arial"/>
              </a:rPr>
              <a:t>bilateral </a:t>
            </a:r>
            <a:r>
              <a:rPr sz="2800" i="1" spc="15" dirty="0">
                <a:latin typeface="Arial"/>
                <a:cs typeface="Arial"/>
              </a:rPr>
              <a:t>that </a:t>
            </a:r>
            <a:r>
              <a:rPr sz="2800" i="1" spc="-110" dirty="0">
                <a:latin typeface="Arial"/>
                <a:cs typeface="Arial"/>
              </a:rPr>
              <a:t>more </a:t>
            </a:r>
            <a:r>
              <a:rPr sz="2800" i="1" spc="-150" dirty="0">
                <a:latin typeface="Arial"/>
                <a:cs typeface="Arial"/>
              </a:rPr>
              <a:t>common</a:t>
            </a:r>
            <a:r>
              <a:rPr sz="2800" i="1" spc="-495" dirty="0">
                <a:latin typeface="Arial"/>
                <a:cs typeface="Arial"/>
              </a:rPr>
              <a:t> </a:t>
            </a:r>
            <a:r>
              <a:rPr sz="2800" i="1" spc="-75" dirty="0">
                <a:latin typeface="Arial"/>
                <a:cs typeface="Arial"/>
              </a:rPr>
              <a:t>adult(30-  </a:t>
            </a:r>
            <a:r>
              <a:rPr sz="2800" i="1" spc="-215" dirty="0">
                <a:latin typeface="Arial"/>
                <a:cs typeface="Arial"/>
              </a:rPr>
              <a:t>35Years)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190" dirty="0">
                <a:latin typeface="Arial"/>
                <a:cs typeface="Arial"/>
              </a:rPr>
              <a:t>Long </a:t>
            </a:r>
            <a:r>
              <a:rPr sz="2800" i="1" spc="-85" dirty="0">
                <a:latin typeface="Arial"/>
                <a:cs typeface="Arial"/>
              </a:rPr>
              <a:t>history </a:t>
            </a:r>
            <a:r>
              <a:rPr sz="2800" i="1" spc="-30" dirty="0">
                <a:latin typeface="Arial"/>
                <a:cs typeface="Arial"/>
              </a:rPr>
              <a:t>of</a:t>
            </a:r>
            <a:r>
              <a:rPr sz="2800" i="1" spc="-165" dirty="0">
                <a:latin typeface="Arial"/>
                <a:cs typeface="Arial"/>
              </a:rPr>
              <a:t> </a:t>
            </a:r>
            <a:r>
              <a:rPr sz="2800" i="1" spc="-210" dirty="0">
                <a:latin typeface="Arial"/>
                <a:cs typeface="Arial"/>
              </a:rPr>
              <a:t>eczema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75" dirty="0">
                <a:latin typeface="Arial"/>
                <a:cs typeface="Arial"/>
              </a:rPr>
              <a:t>May </a:t>
            </a:r>
            <a:r>
              <a:rPr sz="2800" i="1" spc="-175" dirty="0">
                <a:latin typeface="Arial"/>
                <a:cs typeface="Arial"/>
              </a:rPr>
              <a:t>be </a:t>
            </a:r>
            <a:r>
              <a:rPr sz="2800" i="1" spc="-145" dirty="0">
                <a:latin typeface="Arial"/>
                <a:cs typeface="Arial"/>
              </a:rPr>
              <a:t>associated </a:t>
            </a:r>
            <a:r>
              <a:rPr sz="2800" i="1" spc="5" dirty="0">
                <a:latin typeface="Arial"/>
                <a:cs typeface="Arial"/>
              </a:rPr>
              <a:t>with </a:t>
            </a:r>
            <a:r>
              <a:rPr sz="2800" i="1" spc="-80" dirty="0">
                <a:latin typeface="Arial"/>
                <a:cs typeface="Arial"/>
              </a:rPr>
              <a:t>atopic</a:t>
            </a:r>
            <a:r>
              <a:rPr sz="2800" i="1" spc="-335" dirty="0">
                <a:latin typeface="Arial"/>
                <a:cs typeface="Arial"/>
              </a:rPr>
              <a:t> </a:t>
            </a:r>
            <a:r>
              <a:rPr sz="2800" i="1" spc="-60" dirty="0">
                <a:latin typeface="Arial"/>
                <a:cs typeface="Arial"/>
              </a:rPr>
              <a:t>dermatitis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135" dirty="0">
                <a:latin typeface="Arial"/>
                <a:cs typeface="Arial"/>
              </a:rPr>
              <a:t>Asthma </a:t>
            </a:r>
            <a:r>
              <a:rPr sz="2800" i="1" spc="-150" dirty="0">
                <a:latin typeface="Arial"/>
                <a:cs typeface="Arial"/>
              </a:rPr>
              <a:t>is </a:t>
            </a:r>
            <a:r>
              <a:rPr sz="2800" i="1" spc="-140" dirty="0">
                <a:latin typeface="Arial"/>
                <a:cs typeface="Arial"/>
              </a:rPr>
              <a:t>also </a:t>
            </a:r>
            <a:r>
              <a:rPr sz="2800" i="1" spc="-150" dirty="0">
                <a:latin typeface="Arial"/>
                <a:cs typeface="Arial"/>
              </a:rPr>
              <a:t>common </a:t>
            </a:r>
            <a:r>
              <a:rPr sz="2800" i="1" spc="5" dirty="0">
                <a:latin typeface="Arial"/>
                <a:cs typeface="Arial"/>
              </a:rPr>
              <a:t>with</a:t>
            </a:r>
            <a:r>
              <a:rPr sz="2800" i="1" spc="-175" dirty="0">
                <a:latin typeface="Arial"/>
                <a:cs typeface="Arial"/>
              </a:rPr>
              <a:t> </a:t>
            </a:r>
            <a:r>
              <a:rPr sz="2800" i="1" spc="-445" dirty="0">
                <a:latin typeface="Arial"/>
                <a:cs typeface="Arial"/>
              </a:rPr>
              <a:t>AKC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3657600"/>
            <a:ext cx="3163824" cy="2074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57600"/>
            <a:ext cx="2703576" cy="213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2890" y="2583560"/>
            <a:ext cx="459105" cy="922655"/>
          </a:xfrm>
          <a:custGeom>
            <a:avLst/>
            <a:gdLst/>
            <a:ahLst/>
            <a:cxnLst/>
            <a:rect l="l" t="t" r="r" b="b"/>
            <a:pathLst>
              <a:path w="459104" h="922654">
                <a:moveTo>
                  <a:pt x="315737" y="794115"/>
                </a:moveTo>
                <a:lnTo>
                  <a:pt x="308961" y="796768"/>
                </a:lnTo>
                <a:lnTo>
                  <a:pt x="303529" y="802004"/>
                </a:lnTo>
                <a:lnTo>
                  <a:pt x="300478" y="808936"/>
                </a:lnTo>
                <a:lnTo>
                  <a:pt x="300389" y="816302"/>
                </a:lnTo>
                <a:lnTo>
                  <a:pt x="302994" y="822989"/>
                </a:lnTo>
                <a:lnTo>
                  <a:pt x="308228" y="828421"/>
                </a:lnTo>
                <a:lnTo>
                  <a:pt x="443864" y="922527"/>
                </a:lnTo>
                <a:lnTo>
                  <a:pt x="446282" y="896238"/>
                </a:lnTo>
                <a:lnTo>
                  <a:pt x="410590" y="896238"/>
                </a:lnTo>
                <a:lnTo>
                  <a:pt x="380837" y="832452"/>
                </a:lnTo>
                <a:lnTo>
                  <a:pt x="329945" y="797178"/>
                </a:lnTo>
                <a:lnTo>
                  <a:pt x="323014" y="794200"/>
                </a:lnTo>
                <a:lnTo>
                  <a:pt x="315737" y="794115"/>
                </a:lnTo>
                <a:close/>
              </a:path>
              <a:path w="459104" h="922654">
                <a:moveTo>
                  <a:pt x="380837" y="832452"/>
                </a:moveTo>
                <a:lnTo>
                  <a:pt x="410590" y="896238"/>
                </a:lnTo>
                <a:lnTo>
                  <a:pt x="431534" y="886460"/>
                </a:lnTo>
                <a:lnTo>
                  <a:pt x="408939" y="886460"/>
                </a:lnTo>
                <a:lnTo>
                  <a:pt x="411914" y="853992"/>
                </a:lnTo>
                <a:lnTo>
                  <a:pt x="380837" y="832452"/>
                </a:lnTo>
                <a:close/>
              </a:path>
              <a:path w="459104" h="922654">
                <a:moveTo>
                  <a:pt x="441705" y="737488"/>
                </a:moveTo>
                <a:lnTo>
                  <a:pt x="415367" y="816302"/>
                </a:lnTo>
                <a:lnTo>
                  <a:pt x="445134" y="880110"/>
                </a:lnTo>
                <a:lnTo>
                  <a:pt x="410590" y="896238"/>
                </a:lnTo>
                <a:lnTo>
                  <a:pt x="446282" y="896238"/>
                </a:lnTo>
                <a:lnTo>
                  <a:pt x="458977" y="758189"/>
                </a:lnTo>
                <a:lnTo>
                  <a:pt x="458136" y="750633"/>
                </a:lnTo>
                <a:lnTo>
                  <a:pt x="454628" y="744220"/>
                </a:lnTo>
                <a:lnTo>
                  <a:pt x="448976" y="739616"/>
                </a:lnTo>
                <a:lnTo>
                  <a:pt x="441705" y="737488"/>
                </a:lnTo>
                <a:close/>
              </a:path>
              <a:path w="459104" h="922654">
                <a:moveTo>
                  <a:pt x="411914" y="853992"/>
                </a:moveTo>
                <a:lnTo>
                  <a:pt x="408939" y="886460"/>
                </a:lnTo>
                <a:lnTo>
                  <a:pt x="438784" y="872616"/>
                </a:lnTo>
                <a:lnTo>
                  <a:pt x="411914" y="853992"/>
                </a:lnTo>
                <a:close/>
              </a:path>
              <a:path w="459104" h="922654">
                <a:moveTo>
                  <a:pt x="415367" y="816302"/>
                </a:moveTo>
                <a:lnTo>
                  <a:pt x="411914" y="853992"/>
                </a:lnTo>
                <a:lnTo>
                  <a:pt x="438784" y="872616"/>
                </a:lnTo>
                <a:lnTo>
                  <a:pt x="408939" y="886460"/>
                </a:lnTo>
                <a:lnTo>
                  <a:pt x="431534" y="886460"/>
                </a:lnTo>
                <a:lnTo>
                  <a:pt x="445134" y="880110"/>
                </a:lnTo>
                <a:lnTo>
                  <a:pt x="415367" y="816302"/>
                </a:lnTo>
                <a:close/>
              </a:path>
              <a:path w="459104" h="922654">
                <a:moveTo>
                  <a:pt x="34543" y="0"/>
                </a:moveTo>
                <a:lnTo>
                  <a:pt x="0" y="16001"/>
                </a:lnTo>
                <a:lnTo>
                  <a:pt x="380837" y="832452"/>
                </a:lnTo>
                <a:lnTo>
                  <a:pt x="411914" y="853992"/>
                </a:lnTo>
                <a:lnTo>
                  <a:pt x="415367" y="816302"/>
                </a:lnTo>
                <a:lnTo>
                  <a:pt x="3454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3657600"/>
            <a:ext cx="3200398" cy="204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" y="231647"/>
            <a:ext cx="1988820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260" y="1938527"/>
            <a:ext cx="144780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322910"/>
            <a:ext cx="5798820" cy="6427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Symptoms </a:t>
            </a:r>
            <a:r>
              <a:rPr sz="2800" spc="-5" dirty="0">
                <a:latin typeface="Times New Roman"/>
                <a:cs typeface="Times New Roman"/>
              </a:rPr>
              <a:t>: itching , </a:t>
            </a:r>
            <a:r>
              <a:rPr sz="2800" dirty="0">
                <a:latin typeface="Times New Roman"/>
                <a:cs typeface="Times New Roman"/>
              </a:rPr>
              <a:t>soreness 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dirty="0">
                <a:latin typeface="Times New Roman"/>
                <a:cs typeface="Times New Roman"/>
              </a:rPr>
              <a:t>dry  </a:t>
            </a:r>
            <a:r>
              <a:rPr sz="2800" spc="-5" dirty="0">
                <a:latin typeface="Times New Roman"/>
                <a:cs typeface="Times New Roman"/>
              </a:rPr>
              <a:t>sensation , mucoid </a:t>
            </a:r>
            <a:r>
              <a:rPr sz="2800" spc="-10" dirty="0">
                <a:latin typeface="Times New Roman"/>
                <a:cs typeface="Times New Roman"/>
              </a:rPr>
              <a:t>discharge, </a:t>
            </a:r>
            <a:r>
              <a:rPr sz="2800" spc="-5" dirty="0">
                <a:latin typeface="Times New Roman"/>
                <a:cs typeface="Times New Roman"/>
              </a:rPr>
              <a:t>Hardening  Eyelid, </a:t>
            </a:r>
            <a:r>
              <a:rPr sz="2800" dirty="0">
                <a:latin typeface="Times New Roman"/>
                <a:cs typeface="Times New Roman"/>
              </a:rPr>
              <a:t>phtophobia </a:t>
            </a:r>
            <a:r>
              <a:rPr sz="2800" spc="-5" dirty="0">
                <a:latin typeface="Times New Roman"/>
                <a:cs typeface="Times New Roman"/>
              </a:rPr>
              <a:t>or blurred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vision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Signs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2700" marR="820419" indent="266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lid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margins</a:t>
            </a:r>
            <a:r>
              <a:rPr sz="2800" spc="-10" dirty="0">
                <a:latin typeface="Times New Roman"/>
                <a:cs typeface="Times New Roman"/>
              </a:rPr>
              <a:t>: </a:t>
            </a:r>
            <a:r>
              <a:rPr sz="2800" spc="-5" dirty="0">
                <a:latin typeface="Times New Roman"/>
                <a:cs typeface="Times New Roman"/>
              </a:rPr>
              <a:t>inflamed with </a:t>
            </a:r>
            <a:r>
              <a:rPr sz="2800" dirty="0">
                <a:latin typeface="Times New Roman"/>
                <a:cs typeface="Times New Roman"/>
              </a:rPr>
              <a:t>round  posterior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borders</a:t>
            </a:r>
            <a:endParaRPr sz="2800">
              <a:latin typeface="Times New Roman"/>
              <a:cs typeface="Times New Roman"/>
            </a:endParaRPr>
          </a:p>
          <a:p>
            <a:pPr marL="12700" marR="26670" indent="266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conjunctiva </a:t>
            </a:r>
            <a:r>
              <a:rPr sz="2800" spc="-5" dirty="0">
                <a:latin typeface="Times New Roman"/>
                <a:cs typeface="Times New Roman"/>
              </a:rPr>
              <a:t>: </a:t>
            </a:r>
            <a:r>
              <a:rPr sz="2800" dirty="0">
                <a:latin typeface="Times New Roman"/>
                <a:cs typeface="Times New Roman"/>
              </a:rPr>
              <a:t>inferiorly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involve,watery  </a:t>
            </a:r>
            <a:r>
              <a:rPr sz="2800" spc="-10" dirty="0">
                <a:latin typeface="Times New Roman"/>
                <a:cs typeface="Times New Roman"/>
              </a:rPr>
              <a:t>discharge,milky </a:t>
            </a:r>
            <a:r>
              <a:rPr sz="2800" spc="-5" dirty="0">
                <a:latin typeface="Times New Roman"/>
                <a:cs typeface="Times New Roman"/>
              </a:rPr>
              <a:t>appearance , very fine  papilla , hyperaemia scarring with  </a:t>
            </a:r>
            <a:r>
              <a:rPr sz="2800" dirty="0">
                <a:latin typeface="Times New Roman"/>
                <a:cs typeface="Times New Roman"/>
              </a:rPr>
              <a:t>shrinkage</a:t>
            </a:r>
            <a:endParaRPr sz="2800">
              <a:latin typeface="Times New Roman"/>
              <a:cs typeface="Times New Roman"/>
            </a:endParaRPr>
          </a:p>
          <a:p>
            <a:pPr marL="12700" marR="207010" indent="266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limbal</a:t>
            </a:r>
            <a:r>
              <a:rPr sz="2800" spc="-5" dirty="0">
                <a:latin typeface="Times New Roman"/>
                <a:cs typeface="Times New Roman"/>
              </a:rPr>
              <a:t>: limbal involvement similar to  limbal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VKC</a:t>
            </a:r>
            <a:endParaRPr sz="2800">
              <a:latin typeface="Times New Roman"/>
              <a:cs typeface="Times New Roman"/>
            </a:endParaRPr>
          </a:p>
          <a:p>
            <a:pPr marL="12700" marR="238125" indent="266700">
              <a:lnSpc>
                <a:spcPct val="100000"/>
              </a:lnSpc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cornea</a:t>
            </a:r>
            <a:r>
              <a:rPr sz="2800" spc="-5" dirty="0">
                <a:latin typeface="Times New Roman"/>
                <a:cs typeface="Times New Roman"/>
              </a:rPr>
              <a:t>-punctate epithelial keratitis in  lower half, vascularization 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plaque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981" y="21081"/>
            <a:ext cx="80194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242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Trebuchet MS"/>
                <a:cs typeface="Trebuchet MS"/>
              </a:rPr>
              <a:t>A</a:t>
            </a:r>
            <a:r>
              <a:rPr sz="2400" spc="-515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:-periocular </a:t>
            </a:r>
            <a:r>
              <a:rPr sz="2400" spc="-140" dirty="0">
                <a:latin typeface="Trebuchet MS"/>
                <a:cs typeface="Trebuchet MS"/>
              </a:rPr>
              <a:t>eczema </a:t>
            </a:r>
            <a:r>
              <a:rPr sz="2400" spc="-80" dirty="0">
                <a:latin typeface="Trebuchet MS"/>
                <a:cs typeface="Trebuchet MS"/>
              </a:rPr>
              <a:t>and </a:t>
            </a:r>
            <a:r>
              <a:rPr sz="2400" spc="-114" dirty="0">
                <a:latin typeface="Trebuchet MS"/>
                <a:cs typeface="Trebuchet MS"/>
              </a:rPr>
              <a:t>corneal </a:t>
            </a:r>
            <a:r>
              <a:rPr sz="2400" spc="-135" dirty="0">
                <a:latin typeface="Trebuchet MS"/>
                <a:cs typeface="Trebuchet MS"/>
              </a:rPr>
              <a:t>haze</a:t>
            </a:r>
            <a:endParaRPr sz="2400">
              <a:latin typeface="Trebuchet MS"/>
              <a:cs typeface="Trebuchet MS"/>
            </a:endParaRPr>
          </a:p>
          <a:p>
            <a:pPr marL="12700" marR="5080" indent="66040" algn="ctr">
              <a:lnSpc>
                <a:spcPct val="100000"/>
              </a:lnSpc>
            </a:pPr>
            <a:r>
              <a:rPr sz="2400" spc="-100" dirty="0">
                <a:latin typeface="Trebuchet MS"/>
                <a:cs typeface="Trebuchet MS"/>
              </a:rPr>
              <a:t>C:-progression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of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the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disease;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dense</a:t>
            </a:r>
            <a:r>
              <a:rPr sz="2400" spc="-160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pannus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entering</a:t>
            </a:r>
            <a:r>
              <a:rPr sz="2400" spc="-19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visual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axis  </a:t>
            </a:r>
            <a:r>
              <a:rPr sz="2400" b="1" spc="-215" dirty="0">
                <a:latin typeface="Trebuchet MS"/>
                <a:cs typeface="Trebuchet MS"/>
              </a:rPr>
              <a:t>E</a:t>
            </a:r>
            <a:r>
              <a:rPr sz="2400" spc="-215" dirty="0">
                <a:latin typeface="Trebuchet MS"/>
                <a:cs typeface="Trebuchet MS"/>
              </a:rPr>
              <a:t>: </a:t>
            </a:r>
            <a:r>
              <a:rPr sz="2400" spc="-105" dirty="0">
                <a:latin typeface="Trebuchet MS"/>
                <a:cs typeface="Trebuchet MS"/>
              </a:rPr>
              <a:t>symblepharon. </a:t>
            </a:r>
            <a:r>
              <a:rPr sz="2400" b="1" spc="-270" dirty="0">
                <a:latin typeface="Trebuchet MS"/>
                <a:cs typeface="Trebuchet MS"/>
              </a:rPr>
              <a:t>F</a:t>
            </a:r>
            <a:r>
              <a:rPr sz="2400" spc="-270" dirty="0">
                <a:latin typeface="Trebuchet MS"/>
                <a:cs typeface="Trebuchet MS"/>
              </a:rPr>
              <a:t>: </a:t>
            </a:r>
            <a:r>
              <a:rPr sz="2400" spc="-90" dirty="0">
                <a:latin typeface="Trebuchet MS"/>
                <a:cs typeface="Trebuchet MS"/>
              </a:rPr>
              <a:t>posterior </a:t>
            </a:r>
            <a:r>
              <a:rPr sz="2400" spc="-95" dirty="0">
                <a:latin typeface="Trebuchet MS"/>
                <a:cs typeface="Trebuchet MS"/>
              </a:rPr>
              <a:t>subcapsular </a:t>
            </a:r>
            <a:r>
              <a:rPr sz="2400" spc="-165" dirty="0">
                <a:latin typeface="Trebuchet MS"/>
                <a:cs typeface="Trebuchet MS"/>
              </a:rPr>
              <a:t>cataract, </a:t>
            </a:r>
            <a:r>
              <a:rPr sz="2400" spc="-95" dirty="0">
                <a:latin typeface="Trebuchet MS"/>
                <a:cs typeface="Trebuchet MS"/>
              </a:rPr>
              <a:t>which </a:t>
            </a:r>
            <a:r>
              <a:rPr sz="2400" spc="-120" dirty="0">
                <a:latin typeface="Trebuchet MS"/>
                <a:cs typeface="Trebuchet MS"/>
              </a:rPr>
              <a:t>can</a:t>
            </a:r>
            <a:r>
              <a:rPr sz="2400" spc="-53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be  associated with </a:t>
            </a:r>
            <a:r>
              <a:rPr sz="2400" spc="-125" dirty="0">
                <a:latin typeface="Trebuchet MS"/>
                <a:cs typeface="Trebuchet MS"/>
              </a:rPr>
              <a:t>atopic</a:t>
            </a:r>
            <a:r>
              <a:rPr sz="2400" spc="-370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keratoconjunctivitis.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804416"/>
            <a:ext cx="3962400" cy="2615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981200"/>
            <a:ext cx="3695700" cy="24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4571999"/>
            <a:ext cx="4038600" cy="228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4571999"/>
            <a:ext cx="3619500" cy="228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1630" y="168910"/>
            <a:ext cx="2093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5" dirty="0"/>
              <a:t>T</a:t>
            </a:r>
            <a:r>
              <a:rPr sz="4000" spc="-5" dirty="0"/>
              <a:t>reatme</a:t>
            </a:r>
            <a:r>
              <a:rPr sz="4000" spc="5" dirty="0"/>
              <a:t>n</a:t>
            </a:r>
            <a:r>
              <a:rPr sz="4000" spc="-5" dirty="0"/>
              <a:t>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294155"/>
            <a:ext cx="8569960" cy="46355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Times New Roman"/>
                <a:cs typeface="Times New Roman"/>
              </a:rPr>
              <a:t>Local:-</a:t>
            </a:r>
            <a:endParaRPr sz="2800">
              <a:latin typeface="Times New Roman"/>
              <a:cs typeface="Times New Roman"/>
            </a:endParaRPr>
          </a:p>
          <a:p>
            <a:pPr marL="100965" indent="-8826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533400" algn="l"/>
                <a:tab pos="534035" algn="l"/>
              </a:tabLst>
            </a:pPr>
            <a:r>
              <a:rPr sz="2800" dirty="0">
                <a:latin typeface="Times New Roman"/>
                <a:cs typeface="Times New Roman"/>
              </a:rPr>
              <a:t>sodium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chromoglycate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Antihistamine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Combination( antihistamine &amp; </a:t>
            </a:r>
            <a:r>
              <a:rPr sz="2800" spc="-10" dirty="0">
                <a:latin typeface="Times New Roman"/>
                <a:cs typeface="Times New Roman"/>
              </a:rPr>
              <a:t>mast </a:t>
            </a:r>
            <a:r>
              <a:rPr sz="2800" spc="-5" dirty="0">
                <a:latin typeface="Times New Roman"/>
                <a:cs typeface="Times New Roman"/>
              </a:rPr>
              <a:t>cell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strabilizer)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topical steroids ( fluromethalone 0.1%, loteprednol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0.2%)</a:t>
            </a:r>
            <a:endParaRPr sz="2800">
              <a:latin typeface="Times New Roman"/>
              <a:cs typeface="Times New Roman"/>
            </a:endParaRPr>
          </a:p>
          <a:p>
            <a:pPr marL="100965" marR="2771775" indent="-88265">
              <a:lnSpc>
                <a:spcPct val="120000"/>
              </a:lnSpc>
              <a:buFont typeface="Wingdings"/>
              <a:buChar char=""/>
              <a:tabLst>
                <a:tab pos="355600" algn="l"/>
                <a:tab pos="2132330" algn="l"/>
              </a:tabLst>
            </a:pPr>
            <a:r>
              <a:rPr sz="2800" spc="-5" dirty="0">
                <a:latin typeface="Times New Roman"/>
                <a:cs typeface="Times New Roman"/>
              </a:rPr>
              <a:t>Supratarsal	steriod injection in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severe  </a:t>
            </a:r>
            <a:r>
              <a:rPr sz="2800" dirty="0">
                <a:latin typeface="Times New Roman"/>
                <a:cs typeface="Times New Roman"/>
              </a:rPr>
              <a:t>others:-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treat facial </a:t>
            </a:r>
            <a:r>
              <a:rPr sz="2800" spc="-10" dirty="0">
                <a:latin typeface="Times New Roman"/>
                <a:cs typeface="Times New Roman"/>
              </a:rPr>
              <a:t>eczema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lid </a:t>
            </a:r>
            <a:r>
              <a:rPr sz="2800" spc="-15" dirty="0">
                <a:latin typeface="Times New Roman"/>
                <a:cs typeface="Times New Roman"/>
              </a:rPr>
              <a:t>margin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disease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Immunosuppressive agents(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cyclosporine,tacrolimus)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662" y="397509"/>
            <a:ext cx="7860030" cy="9131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34620" marR="5080" indent="-121920">
              <a:lnSpc>
                <a:spcPct val="100699"/>
              </a:lnSpc>
              <a:spcBef>
                <a:spcPts val="80"/>
              </a:spcBef>
            </a:pPr>
            <a:r>
              <a:rPr sz="2900" spc="-175" dirty="0">
                <a:latin typeface="Trebuchet MS"/>
                <a:cs typeface="Trebuchet MS"/>
              </a:rPr>
              <a:t>if </a:t>
            </a:r>
            <a:r>
              <a:rPr sz="2900" spc="-140" dirty="0">
                <a:latin typeface="Trebuchet MS"/>
                <a:cs typeface="Trebuchet MS"/>
              </a:rPr>
              <a:t>untreated </a:t>
            </a:r>
            <a:r>
              <a:rPr sz="2900" spc="-165" dirty="0">
                <a:latin typeface="Trebuchet MS"/>
                <a:cs typeface="Trebuchet MS"/>
              </a:rPr>
              <a:t>AKC </a:t>
            </a:r>
            <a:r>
              <a:rPr sz="2900" spc="-150" dirty="0">
                <a:latin typeface="Trebuchet MS"/>
                <a:cs typeface="Trebuchet MS"/>
              </a:rPr>
              <a:t>can </a:t>
            </a:r>
            <a:r>
              <a:rPr sz="2900" spc="-100" dirty="0">
                <a:latin typeface="Trebuchet MS"/>
                <a:cs typeface="Trebuchet MS"/>
              </a:rPr>
              <a:t>progress </a:t>
            </a:r>
            <a:r>
              <a:rPr sz="2900" spc="-120" dirty="0">
                <a:latin typeface="Trebuchet MS"/>
                <a:cs typeface="Trebuchet MS"/>
              </a:rPr>
              <a:t>to</a:t>
            </a:r>
            <a:r>
              <a:rPr sz="2900" spc="-670" dirty="0">
                <a:latin typeface="Trebuchet MS"/>
                <a:cs typeface="Trebuchet MS"/>
              </a:rPr>
              <a:t> </a:t>
            </a:r>
            <a:r>
              <a:rPr sz="2900" spc="-160" dirty="0">
                <a:latin typeface="Trebuchet MS"/>
                <a:cs typeface="Trebuchet MS"/>
              </a:rPr>
              <a:t>ulceration, </a:t>
            </a:r>
            <a:r>
              <a:rPr sz="2900" spc="-145" dirty="0">
                <a:latin typeface="Trebuchet MS"/>
                <a:cs typeface="Trebuchet MS"/>
              </a:rPr>
              <a:t>scarring,  </a:t>
            </a:r>
            <a:r>
              <a:rPr sz="2900" spc="-200" dirty="0">
                <a:latin typeface="Trebuchet MS"/>
                <a:cs typeface="Trebuchet MS"/>
              </a:rPr>
              <a:t>cataract, </a:t>
            </a:r>
            <a:r>
              <a:rPr sz="2900" spc="-145" dirty="0">
                <a:latin typeface="Trebuchet MS"/>
                <a:cs typeface="Trebuchet MS"/>
              </a:rPr>
              <a:t>keratoconus, </a:t>
            </a:r>
            <a:r>
              <a:rPr sz="2900" spc="-95" dirty="0">
                <a:latin typeface="Trebuchet MS"/>
                <a:cs typeface="Trebuchet MS"/>
              </a:rPr>
              <a:t>and </a:t>
            </a:r>
            <a:r>
              <a:rPr sz="2900" spc="-135" dirty="0">
                <a:latin typeface="Trebuchet MS"/>
                <a:cs typeface="Trebuchet MS"/>
              </a:rPr>
              <a:t>corneal</a:t>
            </a:r>
            <a:r>
              <a:rPr sz="2900" spc="-509" dirty="0">
                <a:latin typeface="Trebuchet MS"/>
                <a:cs typeface="Trebuchet MS"/>
              </a:rPr>
              <a:t> </a:t>
            </a:r>
            <a:r>
              <a:rPr sz="2900" spc="-150" dirty="0">
                <a:latin typeface="Trebuchet MS"/>
                <a:cs typeface="Trebuchet MS"/>
              </a:rPr>
              <a:t>vascularization.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76400"/>
            <a:ext cx="80772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880" y="187197"/>
            <a:ext cx="64712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>
                <a:latin typeface="Trebuchet MS"/>
                <a:cs typeface="Trebuchet MS"/>
              </a:rPr>
              <a:t>Giant papillary</a:t>
            </a:r>
            <a:r>
              <a:rPr spc="-455" dirty="0">
                <a:latin typeface="Trebuchet MS"/>
                <a:cs typeface="Trebuchet MS"/>
              </a:rPr>
              <a:t> </a:t>
            </a:r>
            <a:r>
              <a:rPr spc="-225" dirty="0">
                <a:latin typeface="Trebuchet MS"/>
                <a:cs typeface="Trebuchet MS"/>
              </a:rPr>
              <a:t>conjunctivitis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32661"/>
            <a:ext cx="6561455" cy="529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405" dirty="0">
                <a:latin typeface="Arial"/>
                <a:cs typeface="Arial"/>
              </a:rPr>
              <a:t>GPC </a:t>
            </a:r>
            <a:r>
              <a:rPr sz="2400" i="1" spc="-90" dirty="0">
                <a:latin typeface="Arial"/>
                <a:cs typeface="Arial"/>
              </a:rPr>
              <a:t>most </a:t>
            </a:r>
            <a:r>
              <a:rPr sz="2400" i="1" spc="-110" dirty="0">
                <a:latin typeface="Arial"/>
                <a:cs typeface="Arial"/>
              </a:rPr>
              <a:t>commonly </a:t>
            </a:r>
            <a:r>
              <a:rPr sz="2400" i="1" spc="-140" dirty="0">
                <a:latin typeface="Arial"/>
                <a:cs typeface="Arial"/>
              </a:rPr>
              <a:t>develops </a:t>
            </a:r>
            <a:r>
              <a:rPr sz="2400" i="1" spc="-20" dirty="0">
                <a:latin typeface="Arial"/>
                <a:cs typeface="Arial"/>
              </a:rPr>
              <a:t>after </a:t>
            </a:r>
            <a:r>
              <a:rPr sz="2400" i="1" spc="-90" dirty="0">
                <a:latin typeface="Arial"/>
                <a:cs typeface="Arial"/>
              </a:rPr>
              <a:t>prolonged  </a:t>
            </a:r>
            <a:r>
              <a:rPr sz="2400" i="1" spc="-75" dirty="0">
                <a:latin typeface="Arial"/>
                <a:cs typeface="Arial"/>
              </a:rPr>
              <a:t>conjunctival </a:t>
            </a:r>
            <a:r>
              <a:rPr sz="2400" i="1" spc="-80" dirty="0">
                <a:latin typeface="Arial"/>
                <a:cs typeface="Arial"/>
              </a:rPr>
              <a:t>contact </a:t>
            </a:r>
            <a:r>
              <a:rPr sz="2400" i="1" spc="10" dirty="0">
                <a:latin typeface="Arial"/>
                <a:cs typeface="Arial"/>
              </a:rPr>
              <a:t>with </a:t>
            </a:r>
            <a:r>
              <a:rPr sz="2400" i="1" spc="-100" dirty="0">
                <a:latin typeface="Arial"/>
                <a:cs typeface="Arial"/>
              </a:rPr>
              <a:t>a </a:t>
            </a:r>
            <a:r>
              <a:rPr sz="2400" i="1" spc="-60" dirty="0">
                <a:latin typeface="Arial"/>
                <a:cs typeface="Arial"/>
              </a:rPr>
              <a:t>foreign </a:t>
            </a:r>
            <a:r>
              <a:rPr sz="2400" i="1" spc="-145" dirty="0">
                <a:latin typeface="Arial"/>
                <a:cs typeface="Arial"/>
              </a:rPr>
              <a:t>substance</a:t>
            </a:r>
            <a:r>
              <a:rPr sz="2400" i="1" spc="-475" dirty="0">
                <a:latin typeface="Arial"/>
                <a:cs typeface="Arial"/>
              </a:rPr>
              <a:t> </a:t>
            </a:r>
            <a:r>
              <a:rPr sz="2400" i="1" spc="-175" dirty="0">
                <a:latin typeface="Arial"/>
                <a:cs typeface="Arial"/>
              </a:rPr>
              <a:t>such  </a:t>
            </a:r>
            <a:r>
              <a:rPr sz="2400" i="1" spc="-190" dirty="0">
                <a:latin typeface="Arial"/>
                <a:cs typeface="Arial"/>
              </a:rPr>
              <a:t>as </a:t>
            </a:r>
            <a:r>
              <a:rPr sz="2400" i="1" spc="-80" dirty="0">
                <a:latin typeface="Arial"/>
                <a:cs typeface="Arial"/>
              </a:rPr>
              <a:t>contact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spc="-135" dirty="0">
                <a:latin typeface="Arial"/>
                <a:cs typeface="Arial"/>
              </a:rPr>
              <a:t>lens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27559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45" dirty="0">
                <a:latin typeface="Arial"/>
                <a:cs typeface="Arial"/>
              </a:rPr>
              <a:t>Also </a:t>
            </a:r>
            <a:r>
              <a:rPr sz="2400" i="1" spc="-65" dirty="0">
                <a:latin typeface="Arial"/>
                <a:cs typeface="Arial"/>
              </a:rPr>
              <a:t>reported </a:t>
            </a:r>
            <a:r>
              <a:rPr sz="2400" i="1" spc="5" dirty="0">
                <a:latin typeface="Arial"/>
                <a:cs typeface="Arial"/>
              </a:rPr>
              <a:t>with </a:t>
            </a:r>
            <a:r>
              <a:rPr sz="2400" i="1" spc="-145" dirty="0">
                <a:latin typeface="Arial"/>
                <a:cs typeface="Arial"/>
              </a:rPr>
              <a:t>exposure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85" dirty="0">
                <a:latin typeface="Arial"/>
                <a:cs typeface="Arial"/>
              </a:rPr>
              <a:t>ocular </a:t>
            </a:r>
            <a:r>
              <a:rPr sz="2400" i="1" spc="-110" dirty="0">
                <a:latin typeface="Arial"/>
                <a:cs typeface="Arial"/>
              </a:rPr>
              <a:t>sutures</a:t>
            </a:r>
            <a:r>
              <a:rPr sz="2400" i="1" spc="-509" dirty="0">
                <a:latin typeface="Arial"/>
                <a:cs typeface="Arial"/>
              </a:rPr>
              <a:t> </a:t>
            </a:r>
            <a:r>
              <a:rPr sz="2400" i="1" spc="-45" dirty="0">
                <a:latin typeface="Arial"/>
                <a:cs typeface="Arial"/>
              </a:rPr>
              <a:t>or  </a:t>
            </a:r>
            <a:r>
              <a:rPr sz="2400" i="1" spc="-114" dirty="0">
                <a:latin typeface="Arial"/>
                <a:cs typeface="Arial"/>
              </a:rPr>
              <a:t>prosthesis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7589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85" dirty="0">
                <a:latin typeface="Arial"/>
                <a:cs typeface="Arial"/>
              </a:rPr>
              <a:t>Often </a:t>
            </a:r>
            <a:r>
              <a:rPr sz="2400" i="1" spc="75" dirty="0">
                <a:latin typeface="Arial"/>
                <a:cs typeface="Arial"/>
              </a:rPr>
              <a:t>it</a:t>
            </a:r>
            <a:r>
              <a:rPr sz="2400" i="1" spc="-470" dirty="0">
                <a:latin typeface="Arial"/>
                <a:cs typeface="Arial"/>
              </a:rPr>
              <a:t> </a:t>
            </a:r>
            <a:r>
              <a:rPr sz="2400" i="1" spc="-125" dirty="0">
                <a:latin typeface="Arial"/>
                <a:cs typeface="Arial"/>
              </a:rPr>
              <a:t>is </a:t>
            </a:r>
            <a:r>
              <a:rPr sz="2400" i="1" spc="-25" dirty="0">
                <a:latin typeface="Arial"/>
                <a:cs typeface="Arial"/>
              </a:rPr>
              <a:t>not </a:t>
            </a:r>
            <a:r>
              <a:rPr sz="2400" i="1" spc="-80" dirty="0">
                <a:latin typeface="Arial"/>
                <a:cs typeface="Arial"/>
              </a:rPr>
              <a:t>contact </a:t>
            </a:r>
            <a:r>
              <a:rPr sz="2400" i="1" spc="-135" dirty="0">
                <a:latin typeface="Arial"/>
                <a:cs typeface="Arial"/>
              </a:rPr>
              <a:t>lens </a:t>
            </a:r>
            <a:r>
              <a:rPr sz="2400" i="1" spc="-40" dirty="0">
                <a:latin typeface="Arial"/>
                <a:cs typeface="Arial"/>
              </a:rPr>
              <a:t>itself </a:t>
            </a:r>
            <a:r>
              <a:rPr sz="2400" i="1" spc="15" dirty="0">
                <a:latin typeface="Arial"/>
                <a:cs typeface="Arial"/>
              </a:rPr>
              <a:t>that </a:t>
            </a:r>
            <a:r>
              <a:rPr sz="2400" i="1" spc="-195" dirty="0">
                <a:latin typeface="Arial"/>
                <a:cs typeface="Arial"/>
              </a:rPr>
              <a:t>causes </a:t>
            </a:r>
            <a:r>
              <a:rPr sz="2400" i="1" spc="-325" dirty="0">
                <a:latin typeface="Arial"/>
                <a:cs typeface="Arial"/>
              </a:rPr>
              <a:t>GPC,  </a:t>
            </a:r>
            <a:r>
              <a:rPr sz="2400" i="1" spc="-25" dirty="0">
                <a:latin typeface="Arial"/>
                <a:cs typeface="Arial"/>
              </a:rPr>
              <a:t>but </a:t>
            </a:r>
            <a:r>
              <a:rPr sz="2400" i="1" spc="75" dirty="0">
                <a:latin typeface="Arial"/>
                <a:cs typeface="Arial"/>
              </a:rPr>
              <a:t>it </a:t>
            </a:r>
            <a:r>
              <a:rPr sz="2400" i="1" spc="-125" dirty="0">
                <a:latin typeface="Arial"/>
                <a:cs typeface="Arial"/>
              </a:rPr>
              <a:t>is </a:t>
            </a:r>
            <a:r>
              <a:rPr sz="2400" i="1" spc="-114" dirty="0">
                <a:latin typeface="Arial"/>
                <a:cs typeface="Arial"/>
              </a:rPr>
              <a:t>deposits </a:t>
            </a:r>
            <a:r>
              <a:rPr sz="2400" i="1" spc="-40" dirty="0">
                <a:latin typeface="Arial"/>
                <a:cs typeface="Arial"/>
              </a:rPr>
              <a:t>or</a:t>
            </a:r>
            <a:r>
              <a:rPr sz="2400" i="1" spc="-475" dirty="0">
                <a:latin typeface="Arial"/>
                <a:cs typeface="Arial"/>
              </a:rPr>
              <a:t> </a:t>
            </a:r>
            <a:r>
              <a:rPr sz="2400" i="1" spc="-100" dirty="0">
                <a:latin typeface="Arial"/>
                <a:cs typeface="Arial"/>
              </a:rPr>
              <a:t>allergens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10" dirty="0">
                <a:latin typeface="Arial"/>
                <a:cs typeface="Arial"/>
              </a:rPr>
              <a:t>Soft </a:t>
            </a:r>
            <a:r>
              <a:rPr sz="2400" i="1" spc="-80" dirty="0">
                <a:latin typeface="Arial"/>
                <a:cs typeface="Arial"/>
              </a:rPr>
              <a:t>contact </a:t>
            </a:r>
            <a:r>
              <a:rPr sz="2400" i="1" spc="-135" dirty="0">
                <a:latin typeface="Arial"/>
                <a:cs typeface="Arial"/>
              </a:rPr>
              <a:t>lens </a:t>
            </a:r>
            <a:r>
              <a:rPr sz="2400" i="1" spc="-180" dirty="0">
                <a:latin typeface="Arial"/>
                <a:cs typeface="Arial"/>
              </a:rPr>
              <a:t>cause </a:t>
            </a:r>
            <a:r>
              <a:rPr sz="2400" i="1" spc="-405" dirty="0">
                <a:latin typeface="Arial"/>
                <a:cs typeface="Arial"/>
              </a:rPr>
              <a:t>GPC </a:t>
            </a:r>
            <a:r>
              <a:rPr sz="2400" i="1" spc="-95" dirty="0">
                <a:latin typeface="Arial"/>
                <a:cs typeface="Arial"/>
              </a:rPr>
              <a:t>more </a:t>
            </a:r>
            <a:r>
              <a:rPr sz="2400" i="1" spc="-114" dirty="0">
                <a:latin typeface="Arial"/>
                <a:cs typeface="Arial"/>
              </a:rPr>
              <a:t>commonly</a:t>
            </a:r>
            <a:endParaRPr sz="2400">
              <a:latin typeface="Arial"/>
              <a:cs typeface="Arial"/>
            </a:endParaRPr>
          </a:p>
          <a:p>
            <a:pPr marL="355600" marR="610235" indent="-70485">
              <a:lnSpc>
                <a:spcPct val="100000"/>
              </a:lnSpc>
              <a:spcBef>
                <a:spcPts val="575"/>
              </a:spcBef>
            </a:pPr>
            <a:r>
              <a:rPr sz="2400" i="1" spc="-85" dirty="0">
                <a:latin typeface="Arial"/>
                <a:cs typeface="Arial"/>
              </a:rPr>
              <a:t>which </a:t>
            </a:r>
            <a:r>
              <a:rPr sz="2400" i="1" spc="-125" dirty="0">
                <a:latin typeface="Arial"/>
                <a:cs typeface="Arial"/>
              </a:rPr>
              <a:t>is </a:t>
            </a:r>
            <a:r>
              <a:rPr sz="2400" i="1" spc="-165" dirty="0">
                <a:latin typeface="Arial"/>
                <a:cs typeface="Arial"/>
              </a:rPr>
              <a:t>caused </a:t>
            </a:r>
            <a:r>
              <a:rPr sz="2400" i="1" spc="-120" dirty="0">
                <a:latin typeface="Arial"/>
                <a:cs typeface="Arial"/>
              </a:rPr>
              <a:t>by </a:t>
            </a:r>
            <a:r>
              <a:rPr sz="2400" i="1" spc="-95" dirty="0">
                <a:latin typeface="Arial"/>
                <a:cs typeface="Arial"/>
              </a:rPr>
              <a:t>proteinaqueous </a:t>
            </a:r>
            <a:r>
              <a:rPr sz="2400" i="1" spc="-114" dirty="0">
                <a:latin typeface="Arial"/>
                <a:cs typeface="Arial"/>
              </a:rPr>
              <a:t>deposits </a:t>
            </a:r>
            <a:r>
              <a:rPr sz="2400" i="1" spc="35" dirty="0">
                <a:latin typeface="Arial"/>
                <a:cs typeface="Arial"/>
              </a:rPr>
              <a:t>&amp;  </a:t>
            </a:r>
            <a:r>
              <a:rPr sz="2400" i="1" spc="-70" dirty="0">
                <a:latin typeface="Arial"/>
                <a:cs typeface="Arial"/>
              </a:rPr>
              <a:t>cellular </a:t>
            </a:r>
            <a:r>
              <a:rPr sz="2400" i="1" spc="-130" dirty="0">
                <a:latin typeface="Arial"/>
                <a:cs typeface="Arial"/>
              </a:rPr>
              <a:t>Debris </a:t>
            </a:r>
            <a:r>
              <a:rPr sz="2400" i="1" spc="-105" dirty="0">
                <a:latin typeface="Arial"/>
                <a:cs typeface="Arial"/>
              </a:rPr>
              <a:t>on </a:t>
            </a:r>
            <a:r>
              <a:rPr sz="2400" i="1" spc="-80" dirty="0">
                <a:latin typeface="Arial"/>
                <a:cs typeface="Arial"/>
              </a:rPr>
              <a:t>contact </a:t>
            </a:r>
            <a:r>
              <a:rPr sz="2400" i="1" spc="-135" dirty="0">
                <a:latin typeface="Arial"/>
                <a:cs typeface="Arial"/>
              </a:rPr>
              <a:t>lens</a:t>
            </a:r>
            <a:r>
              <a:rPr sz="2400" i="1" spc="-254" dirty="0">
                <a:latin typeface="Arial"/>
                <a:cs typeface="Arial"/>
              </a:rPr>
              <a:t> </a:t>
            </a:r>
            <a:r>
              <a:rPr sz="2400" i="1" spc="-120" dirty="0">
                <a:latin typeface="Arial"/>
                <a:cs typeface="Arial"/>
              </a:rPr>
              <a:t>surface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0" y="2209800"/>
            <a:ext cx="25145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4648200"/>
            <a:ext cx="2438399" cy="1937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097" y="418591"/>
            <a:ext cx="8295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65" dirty="0">
                <a:latin typeface="Trebuchet MS"/>
                <a:cs typeface="Trebuchet MS"/>
              </a:rPr>
              <a:t>Papillary</a:t>
            </a:r>
            <a:r>
              <a:rPr sz="3200" spc="-19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conjunctivitis-cobblestone-grade-2(flour)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371600"/>
            <a:ext cx="73152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600200"/>
            <a:ext cx="73152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113" y="408178"/>
            <a:ext cx="8113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0" dirty="0">
                <a:latin typeface="Trebuchet MS"/>
                <a:cs typeface="Trebuchet MS"/>
              </a:rPr>
              <a:t>Papillary </a:t>
            </a:r>
            <a:r>
              <a:rPr sz="3600" spc="-170" dirty="0">
                <a:latin typeface="Trebuchet MS"/>
                <a:cs typeface="Trebuchet MS"/>
              </a:rPr>
              <a:t>conjunctivitis-cobblestone-grade</a:t>
            </a:r>
            <a:r>
              <a:rPr sz="3600" spc="-470" dirty="0">
                <a:latin typeface="Trebuchet MS"/>
                <a:cs typeface="Trebuchet MS"/>
              </a:rPr>
              <a:t> </a:t>
            </a:r>
            <a:r>
              <a:rPr sz="3600" spc="-65" dirty="0">
                <a:latin typeface="Trebuchet MS"/>
                <a:cs typeface="Trebuchet MS"/>
              </a:rPr>
              <a:t>3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371600"/>
            <a:ext cx="73152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197" y="403606"/>
            <a:ext cx="8293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60" dirty="0">
                <a:latin typeface="Trebuchet MS"/>
                <a:cs typeface="Trebuchet MS"/>
              </a:rPr>
              <a:t>Papillary</a:t>
            </a:r>
            <a:r>
              <a:rPr sz="3200" spc="-27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conjunctivitis-cobblestone-grade-4(flour)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238" y="461899"/>
            <a:ext cx="3811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5" dirty="0">
                <a:latin typeface="Trebuchet MS"/>
                <a:cs typeface="Trebuchet MS"/>
              </a:rPr>
              <a:t>Allergic</a:t>
            </a:r>
            <a:r>
              <a:rPr spc="-365" dirty="0">
                <a:latin typeface="Trebuchet MS"/>
                <a:cs typeface="Trebuchet MS"/>
              </a:rPr>
              <a:t> </a:t>
            </a:r>
            <a:r>
              <a:rPr spc="-204" dirty="0">
                <a:latin typeface="Trebuchet MS"/>
                <a:cs typeface="Trebuchet MS"/>
              </a:rPr>
              <a:t>Reaction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634370" y="1371600"/>
            <a:ext cx="7976700" cy="5046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408035" cy="574675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spc="-405" dirty="0">
                <a:solidFill>
                  <a:srgbClr val="FF0000"/>
                </a:solidFill>
                <a:latin typeface="Arial"/>
                <a:cs typeface="Arial"/>
              </a:rPr>
              <a:t>SYMPTOMS </a:t>
            </a:r>
            <a:r>
              <a:rPr sz="3200" i="1" spc="-29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200" i="1" spc="-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440" dirty="0">
                <a:solidFill>
                  <a:srgbClr val="FF0000"/>
                </a:solidFill>
                <a:latin typeface="Arial"/>
                <a:cs typeface="Arial"/>
              </a:rPr>
              <a:t>SIGNS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i="1" spc="-145" dirty="0">
                <a:latin typeface="Arial"/>
                <a:cs typeface="Arial"/>
              </a:rPr>
              <a:t>Thick </a:t>
            </a:r>
            <a:r>
              <a:rPr sz="2400" i="1" spc="-155" dirty="0">
                <a:latin typeface="Arial"/>
                <a:cs typeface="Arial"/>
              </a:rPr>
              <a:t>mucous </a:t>
            </a:r>
            <a:r>
              <a:rPr sz="2400" i="1" spc="-114" dirty="0">
                <a:latin typeface="Arial"/>
                <a:cs typeface="Arial"/>
              </a:rPr>
              <a:t>discharge, </a:t>
            </a:r>
            <a:r>
              <a:rPr sz="2400" i="1" spc="-65" dirty="0">
                <a:latin typeface="Arial"/>
                <a:cs typeface="Arial"/>
              </a:rPr>
              <a:t>inflamed </a:t>
            </a:r>
            <a:r>
              <a:rPr sz="2400" i="1" spc="-90" dirty="0">
                <a:latin typeface="Arial"/>
                <a:cs typeface="Arial"/>
              </a:rPr>
              <a:t>superior </a:t>
            </a:r>
            <a:r>
              <a:rPr sz="2400" i="1" spc="-75" dirty="0">
                <a:latin typeface="Arial"/>
                <a:cs typeface="Arial"/>
              </a:rPr>
              <a:t>papillae </a:t>
            </a:r>
            <a:r>
              <a:rPr sz="2400" i="1" spc="-105" dirty="0">
                <a:latin typeface="Arial"/>
                <a:cs typeface="Arial"/>
              </a:rPr>
              <a:t>and </a:t>
            </a:r>
            <a:r>
              <a:rPr sz="2400" i="1" spc="-45" dirty="0">
                <a:latin typeface="Arial"/>
                <a:cs typeface="Arial"/>
              </a:rPr>
              <a:t>blurry  </a:t>
            </a:r>
            <a:r>
              <a:rPr sz="2400" i="1" spc="-95" dirty="0">
                <a:latin typeface="Arial"/>
                <a:cs typeface="Arial"/>
              </a:rPr>
              <a:t>vision, </a:t>
            </a:r>
            <a:r>
              <a:rPr sz="2400" i="1" spc="-335" dirty="0">
                <a:latin typeface="Arial"/>
                <a:cs typeface="Arial"/>
              </a:rPr>
              <a:t>FB </a:t>
            </a:r>
            <a:r>
              <a:rPr sz="2400" i="1" spc="-110" dirty="0">
                <a:latin typeface="Arial"/>
                <a:cs typeface="Arial"/>
              </a:rPr>
              <a:t>sensation,</a:t>
            </a:r>
            <a:r>
              <a:rPr sz="2400" i="1" spc="-295" dirty="0">
                <a:latin typeface="Arial"/>
                <a:cs typeface="Arial"/>
              </a:rPr>
              <a:t> </a:t>
            </a:r>
            <a:r>
              <a:rPr sz="2400" i="1" spc="-160" dirty="0">
                <a:latin typeface="Arial"/>
                <a:cs typeface="Arial"/>
              </a:rPr>
              <a:t>redness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i="1" spc="-400" dirty="0">
                <a:latin typeface="Arial"/>
                <a:cs typeface="Arial"/>
              </a:rPr>
              <a:t>GPC</a:t>
            </a:r>
            <a:r>
              <a:rPr sz="2400" i="1" spc="-145" dirty="0">
                <a:latin typeface="Arial"/>
                <a:cs typeface="Arial"/>
              </a:rPr>
              <a:t> </a:t>
            </a:r>
            <a:r>
              <a:rPr sz="2400" i="1" spc="-90" dirty="0">
                <a:latin typeface="Arial"/>
                <a:cs typeface="Arial"/>
              </a:rPr>
              <a:t>staging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i="1" spc="-170" dirty="0">
                <a:latin typeface="Arial"/>
                <a:cs typeface="Arial"/>
              </a:rPr>
              <a:t>Stage </a:t>
            </a:r>
            <a:r>
              <a:rPr sz="2400" i="1" spc="-60" dirty="0">
                <a:latin typeface="Arial"/>
                <a:cs typeface="Arial"/>
              </a:rPr>
              <a:t>1:itching </a:t>
            </a:r>
            <a:r>
              <a:rPr sz="2400" i="1" spc="-105" dirty="0">
                <a:latin typeface="Arial"/>
                <a:cs typeface="Arial"/>
              </a:rPr>
              <a:t>and </a:t>
            </a:r>
            <a:r>
              <a:rPr sz="2400" i="1" spc="-150" dirty="0">
                <a:latin typeface="Arial"/>
                <a:cs typeface="Arial"/>
              </a:rPr>
              <a:t>decreased </a:t>
            </a:r>
            <a:r>
              <a:rPr sz="2400" i="1" spc="-135" dirty="0">
                <a:latin typeface="Arial"/>
                <a:cs typeface="Arial"/>
              </a:rPr>
              <a:t>lens</a:t>
            </a:r>
            <a:r>
              <a:rPr sz="2400" i="1" spc="-165" dirty="0">
                <a:latin typeface="Arial"/>
                <a:cs typeface="Arial"/>
              </a:rPr>
              <a:t> </a:t>
            </a:r>
            <a:r>
              <a:rPr sz="2400" i="1" spc="-85" dirty="0">
                <a:latin typeface="Arial"/>
                <a:cs typeface="Arial"/>
              </a:rPr>
              <a:t>tolerance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400" i="1" spc="-165" dirty="0">
                <a:latin typeface="Arial"/>
                <a:cs typeface="Arial"/>
              </a:rPr>
              <a:t>Stage </a:t>
            </a:r>
            <a:r>
              <a:rPr sz="2400" i="1" spc="-65" dirty="0">
                <a:latin typeface="Arial"/>
                <a:cs typeface="Arial"/>
              </a:rPr>
              <a:t>2:blurred </a:t>
            </a:r>
            <a:r>
              <a:rPr sz="2400" i="1" spc="-90" dirty="0">
                <a:latin typeface="Arial"/>
                <a:cs typeface="Arial"/>
              </a:rPr>
              <a:t>vision, superior </a:t>
            </a:r>
            <a:r>
              <a:rPr sz="2400" i="1" spc="-60" dirty="0">
                <a:latin typeface="Arial"/>
                <a:cs typeface="Arial"/>
              </a:rPr>
              <a:t>tarsal </a:t>
            </a:r>
            <a:r>
              <a:rPr sz="2400" i="1" spc="-75" dirty="0">
                <a:latin typeface="Arial"/>
                <a:cs typeface="Arial"/>
              </a:rPr>
              <a:t>papillae (</a:t>
            </a:r>
            <a:r>
              <a:rPr sz="2400" i="1" spc="-350" dirty="0">
                <a:latin typeface="Arial"/>
                <a:cs typeface="Arial"/>
              </a:rPr>
              <a:t> </a:t>
            </a:r>
            <a:r>
              <a:rPr sz="2400" i="1" spc="-114" dirty="0">
                <a:latin typeface="Arial"/>
                <a:cs typeface="Arial"/>
              </a:rPr>
              <a:t>&gt;0.3mm)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155700" marR="33401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400" i="1" spc="-170" dirty="0">
                <a:latin typeface="Arial"/>
                <a:cs typeface="Arial"/>
              </a:rPr>
              <a:t>Stage 3:excessive </a:t>
            </a:r>
            <a:r>
              <a:rPr sz="2400" i="1" spc="-80" dirty="0">
                <a:latin typeface="Arial"/>
                <a:cs typeface="Arial"/>
              </a:rPr>
              <a:t>contact </a:t>
            </a:r>
            <a:r>
              <a:rPr sz="2400" i="1" spc="-135" dirty="0">
                <a:latin typeface="Arial"/>
                <a:cs typeface="Arial"/>
              </a:rPr>
              <a:t>lens </a:t>
            </a:r>
            <a:r>
              <a:rPr sz="2400" i="1" spc="-105" dirty="0">
                <a:latin typeface="Arial"/>
                <a:cs typeface="Arial"/>
              </a:rPr>
              <a:t>movement </a:t>
            </a:r>
            <a:r>
              <a:rPr sz="2400" i="1" spc="-170" dirty="0">
                <a:latin typeface="Arial"/>
                <a:cs typeface="Arial"/>
              </a:rPr>
              <a:t>because </a:t>
            </a:r>
            <a:r>
              <a:rPr sz="2400" i="1" spc="-60" dirty="0">
                <a:latin typeface="Arial"/>
                <a:cs typeface="Arial"/>
              </a:rPr>
              <a:t>tarsal  </a:t>
            </a:r>
            <a:r>
              <a:rPr sz="2400" i="1" spc="-75" dirty="0">
                <a:latin typeface="Arial"/>
                <a:cs typeface="Arial"/>
              </a:rPr>
              <a:t>papillae</a:t>
            </a:r>
            <a:r>
              <a:rPr sz="2400" i="1" spc="-125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don’t</a:t>
            </a:r>
            <a:r>
              <a:rPr sz="2400" i="1" spc="-135" dirty="0">
                <a:latin typeface="Arial"/>
                <a:cs typeface="Arial"/>
              </a:rPr>
              <a:t> </a:t>
            </a:r>
            <a:r>
              <a:rPr sz="2400" i="1" spc="-45" dirty="0">
                <a:latin typeface="Arial"/>
                <a:cs typeface="Arial"/>
              </a:rPr>
              <a:t>allow</a:t>
            </a:r>
            <a:r>
              <a:rPr sz="2400" i="1" spc="-130" dirty="0">
                <a:latin typeface="Arial"/>
                <a:cs typeface="Arial"/>
              </a:rPr>
              <a:t> </a:t>
            </a:r>
            <a:r>
              <a:rPr sz="2400" i="1" spc="-95" dirty="0">
                <a:latin typeface="Arial"/>
                <a:cs typeface="Arial"/>
              </a:rPr>
              <a:t>smooth</a:t>
            </a:r>
            <a:r>
              <a:rPr sz="2400" i="1" spc="-125" dirty="0">
                <a:latin typeface="Arial"/>
                <a:cs typeface="Arial"/>
              </a:rPr>
              <a:t> </a:t>
            </a:r>
            <a:r>
              <a:rPr sz="2400" i="1" spc="-105" dirty="0">
                <a:latin typeface="Arial"/>
                <a:cs typeface="Arial"/>
              </a:rPr>
              <a:t>movement</a:t>
            </a:r>
            <a:r>
              <a:rPr sz="2400" i="1" spc="-114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of</a:t>
            </a:r>
            <a:r>
              <a:rPr sz="2400" i="1" spc="-125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lid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i="1" spc="-105" dirty="0">
                <a:latin typeface="Arial"/>
                <a:cs typeface="Arial"/>
              </a:rPr>
              <a:t>over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i="1" spc="-409" dirty="0">
                <a:latin typeface="Arial"/>
                <a:cs typeface="Arial"/>
              </a:rPr>
              <a:t>CL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400" i="1" spc="-170" dirty="0">
                <a:latin typeface="Arial"/>
                <a:cs typeface="Arial"/>
              </a:rPr>
              <a:t>Stage </a:t>
            </a:r>
            <a:r>
              <a:rPr sz="2400" i="1" spc="-65" dirty="0">
                <a:latin typeface="Arial"/>
                <a:cs typeface="Arial"/>
              </a:rPr>
              <a:t>4:similar </a:t>
            </a:r>
            <a:r>
              <a:rPr sz="2400" i="1" spc="-120" dirty="0">
                <a:latin typeface="Arial"/>
                <a:cs typeface="Arial"/>
              </a:rPr>
              <a:t>appearance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50" dirty="0">
                <a:latin typeface="Arial"/>
                <a:cs typeface="Arial"/>
              </a:rPr>
              <a:t>mild</a:t>
            </a:r>
            <a:r>
              <a:rPr sz="2400" i="1" spc="-280" dirty="0">
                <a:latin typeface="Arial"/>
                <a:cs typeface="Arial"/>
              </a:rPr>
              <a:t> </a:t>
            </a:r>
            <a:r>
              <a:rPr sz="2400" i="1" spc="-395" dirty="0">
                <a:latin typeface="Arial"/>
                <a:cs typeface="Arial"/>
              </a:rPr>
              <a:t>VKC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794" y="6117742"/>
            <a:ext cx="4871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» </a:t>
            </a:r>
            <a:r>
              <a:rPr sz="1600" i="1" spc="-105" dirty="0">
                <a:latin typeface="Arial"/>
                <a:cs typeface="Arial"/>
              </a:rPr>
              <a:t>Ref: </a:t>
            </a:r>
            <a:r>
              <a:rPr sz="1600" i="1" spc="-30" dirty="0">
                <a:latin typeface="Arial"/>
                <a:cs typeface="Arial"/>
              </a:rPr>
              <a:t>illustrated </a:t>
            </a:r>
            <a:r>
              <a:rPr sz="1600" i="1" spc="-50" dirty="0">
                <a:latin typeface="Arial"/>
                <a:cs typeface="Arial"/>
              </a:rPr>
              <a:t>ophthalmic </a:t>
            </a:r>
            <a:r>
              <a:rPr sz="1600" i="1" spc="-70" dirty="0">
                <a:latin typeface="Arial"/>
                <a:cs typeface="Arial"/>
              </a:rPr>
              <a:t>pathologies-Dr. </a:t>
            </a:r>
            <a:r>
              <a:rPr sz="1600" i="1" spc="-190" dirty="0">
                <a:latin typeface="Arial"/>
                <a:cs typeface="Arial"/>
              </a:rPr>
              <a:t>C. </a:t>
            </a:r>
            <a:r>
              <a:rPr sz="1600" i="1" spc="-200" dirty="0">
                <a:latin typeface="Arial"/>
                <a:cs typeface="Arial"/>
              </a:rPr>
              <a:t>S.</a:t>
            </a:r>
            <a:r>
              <a:rPr sz="1600" i="1" spc="-229" dirty="0">
                <a:latin typeface="Arial"/>
                <a:cs typeface="Arial"/>
              </a:rPr>
              <a:t> </a:t>
            </a:r>
            <a:r>
              <a:rPr sz="1600" i="1" spc="-35" dirty="0">
                <a:latin typeface="Arial"/>
                <a:cs typeface="Arial"/>
              </a:rPr>
              <a:t>Miranda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8194" y="923290"/>
            <a:ext cx="602107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Treatment</a:t>
            </a:r>
            <a:r>
              <a:rPr sz="3000" i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574675" algn="l"/>
                <a:tab pos="575310" algn="l"/>
              </a:tabLst>
            </a:pPr>
            <a:r>
              <a:rPr sz="3000" i="1" spc="-195" dirty="0">
                <a:latin typeface="Arial"/>
                <a:cs typeface="Arial"/>
              </a:rPr>
              <a:t>Removal </a:t>
            </a:r>
            <a:r>
              <a:rPr sz="3000" i="1" spc="-25" dirty="0">
                <a:latin typeface="Arial"/>
                <a:cs typeface="Arial"/>
              </a:rPr>
              <a:t>of</a:t>
            </a:r>
            <a:r>
              <a:rPr sz="3000" i="1" spc="-140" dirty="0">
                <a:latin typeface="Arial"/>
                <a:cs typeface="Arial"/>
              </a:rPr>
              <a:t> </a:t>
            </a:r>
            <a:r>
              <a:rPr sz="3000" i="1" spc="-225" dirty="0">
                <a:latin typeface="Arial"/>
                <a:cs typeface="Arial"/>
              </a:rPr>
              <a:t>cause</a:t>
            </a:r>
            <a:endParaRPr sz="3000">
              <a:latin typeface="Arial"/>
              <a:cs typeface="Arial"/>
            </a:endParaRPr>
          </a:p>
          <a:p>
            <a:pPr marL="12700" marR="154305">
              <a:lnSpc>
                <a:spcPct val="100000"/>
              </a:lnSpc>
              <a:buFont typeface="Arial"/>
              <a:buChar char="•"/>
              <a:tabLst>
                <a:tab pos="574675" algn="l"/>
                <a:tab pos="575310" algn="l"/>
                <a:tab pos="5598160" algn="l"/>
              </a:tabLst>
            </a:pPr>
            <a:r>
              <a:rPr sz="3000" i="1" spc="-225" dirty="0">
                <a:latin typeface="Arial"/>
                <a:cs typeface="Arial"/>
              </a:rPr>
              <a:t>Dis</a:t>
            </a:r>
            <a:r>
              <a:rPr sz="3000" i="1" spc="-265" dirty="0">
                <a:latin typeface="Arial"/>
                <a:cs typeface="Arial"/>
              </a:rPr>
              <a:t>c</a:t>
            </a:r>
            <a:r>
              <a:rPr sz="3000" i="1" spc="-135" dirty="0">
                <a:latin typeface="Arial"/>
                <a:cs typeface="Arial"/>
              </a:rPr>
              <a:t>o</a:t>
            </a:r>
            <a:r>
              <a:rPr sz="3000" i="1" spc="-155" dirty="0">
                <a:latin typeface="Arial"/>
                <a:cs typeface="Arial"/>
              </a:rPr>
              <a:t>n</a:t>
            </a:r>
            <a:r>
              <a:rPr sz="3000" i="1" spc="-15" dirty="0">
                <a:latin typeface="Arial"/>
                <a:cs typeface="Arial"/>
              </a:rPr>
              <a:t>tin</a:t>
            </a:r>
            <a:r>
              <a:rPr sz="3000" i="1" spc="-20" dirty="0">
                <a:latin typeface="Arial"/>
                <a:cs typeface="Arial"/>
              </a:rPr>
              <a:t>u</a:t>
            </a:r>
            <a:r>
              <a:rPr sz="3000" i="1" spc="-240" dirty="0">
                <a:latin typeface="Arial"/>
                <a:cs typeface="Arial"/>
              </a:rPr>
              <a:t>e</a:t>
            </a:r>
            <a:r>
              <a:rPr sz="3000" i="1" spc="-190" dirty="0">
                <a:latin typeface="Arial"/>
                <a:cs typeface="Arial"/>
              </a:rPr>
              <a:t> </a:t>
            </a:r>
            <a:r>
              <a:rPr sz="3000" i="1" spc="-280" dirty="0">
                <a:latin typeface="Arial"/>
                <a:cs typeface="Arial"/>
              </a:rPr>
              <a:t>c</a:t>
            </a:r>
            <a:r>
              <a:rPr sz="3000" i="1" spc="-135" dirty="0">
                <a:latin typeface="Arial"/>
                <a:cs typeface="Arial"/>
              </a:rPr>
              <a:t>o</a:t>
            </a:r>
            <a:r>
              <a:rPr sz="3000" i="1" spc="-155" dirty="0">
                <a:latin typeface="Arial"/>
                <a:cs typeface="Arial"/>
              </a:rPr>
              <a:t>n</a:t>
            </a:r>
            <a:r>
              <a:rPr sz="3000" i="1" spc="135" dirty="0">
                <a:latin typeface="Arial"/>
                <a:cs typeface="Arial"/>
              </a:rPr>
              <a:t>t</a:t>
            </a:r>
            <a:r>
              <a:rPr sz="3000" i="1" spc="-90" dirty="0">
                <a:latin typeface="Arial"/>
                <a:cs typeface="Arial"/>
              </a:rPr>
              <a:t>ac</a:t>
            </a:r>
            <a:r>
              <a:rPr sz="3000" i="1" spc="-45" dirty="0">
                <a:latin typeface="Arial"/>
                <a:cs typeface="Arial"/>
              </a:rPr>
              <a:t>t</a:t>
            </a:r>
            <a:r>
              <a:rPr sz="3000" i="1" spc="-195" dirty="0">
                <a:latin typeface="Arial"/>
                <a:cs typeface="Arial"/>
              </a:rPr>
              <a:t> </a:t>
            </a:r>
            <a:r>
              <a:rPr sz="3000" i="1" spc="-65" dirty="0">
                <a:latin typeface="Arial"/>
                <a:cs typeface="Arial"/>
              </a:rPr>
              <a:t>l</a:t>
            </a:r>
            <a:r>
              <a:rPr sz="3000" i="1" spc="-170" dirty="0">
                <a:latin typeface="Arial"/>
                <a:cs typeface="Arial"/>
              </a:rPr>
              <a:t>e</a:t>
            </a:r>
            <a:r>
              <a:rPr sz="3000" i="1" spc="-250" dirty="0">
                <a:latin typeface="Arial"/>
                <a:cs typeface="Arial"/>
              </a:rPr>
              <a:t>n</a:t>
            </a:r>
            <a:r>
              <a:rPr sz="3000" i="1" spc="-220" dirty="0">
                <a:latin typeface="Arial"/>
                <a:cs typeface="Arial"/>
              </a:rPr>
              <a:t>s</a:t>
            </a:r>
            <a:r>
              <a:rPr sz="3000" i="1" spc="-160" dirty="0">
                <a:latin typeface="Arial"/>
                <a:cs typeface="Arial"/>
              </a:rPr>
              <a:t> </a:t>
            </a:r>
            <a:r>
              <a:rPr sz="3000" i="1" spc="-90" dirty="0">
                <a:latin typeface="Arial"/>
                <a:cs typeface="Arial"/>
              </a:rPr>
              <a:t>wear</a:t>
            </a:r>
            <a:r>
              <a:rPr sz="3000" i="1" dirty="0">
                <a:latin typeface="Arial"/>
                <a:cs typeface="Arial"/>
              </a:rPr>
              <a:t>	</a:t>
            </a:r>
            <a:r>
              <a:rPr sz="3000" i="1" spc="30" dirty="0">
                <a:latin typeface="Arial"/>
                <a:cs typeface="Arial"/>
              </a:rPr>
              <a:t>&amp; </a:t>
            </a:r>
            <a:r>
              <a:rPr sz="3000" i="1" spc="15" dirty="0">
                <a:latin typeface="Arial"/>
                <a:cs typeface="Arial"/>
              </a:rPr>
              <a:t> </a:t>
            </a:r>
            <a:r>
              <a:rPr sz="3000" i="1" spc="-95" dirty="0">
                <a:latin typeface="Arial"/>
                <a:cs typeface="Arial"/>
              </a:rPr>
              <a:t>strong</a:t>
            </a:r>
            <a:r>
              <a:rPr sz="3000" i="1" spc="-200" dirty="0">
                <a:latin typeface="Arial"/>
                <a:cs typeface="Arial"/>
              </a:rPr>
              <a:t> </a:t>
            </a:r>
            <a:r>
              <a:rPr sz="3000" i="1" spc="-150" dirty="0">
                <a:latin typeface="Arial"/>
                <a:cs typeface="Arial"/>
              </a:rPr>
              <a:t>counseling</a:t>
            </a:r>
            <a:endParaRPr sz="3000">
              <a:latin typeface="Arial"/>
              <a:cs typeface="Arial"/>
            </a:endParaRPr>
          </a:p>
          <a:p>
            <a:pPr marL="490855" indent="-478155">
              <a:lnSpc>
                <a:spcPct val="100000"/>
              </a:lnSpc>
              <a:buFont typeface="Arial"/>
              <a:buChar char="•"/>
              <a:tabLst>
                <a:tab pos="490855" algn="l"/>
                <a:tab pos="491490" algn="l"/>
              </a:tabLst>
            </a:pPr>
            <a:r>
              <a:rPr sz="3000" i="1" spc="-80" dirty="0">
                <a:latin typeface="Arial"/>
                <a:cs typeface="Arial"/>
              </a:rPr>
              <a:t>Antihistamin</a:t>
            </a:r>
            <a:endParaRPr sz="3000">
              <a:latin typeface="Arial"/>
              <a:cs typeface="Arial"/>
            </a:endParaRPr>
          </a:p>
          <a:p>
            <a:pPr marL="490855" indent="-4781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90855" algn="l"/>
                <a:tab pos="491490" algn="l"/>
              </a:tabLst>
            </a:pPr>
            <a:r>
              <a:rPr sz="3000" i="1" spc="-65" dirty="0">
                <a:latin typeface="Arial"/>
                <a:cs typeface="Arial"/>
              </a:rPr>
              <a:t>Mast </a:t>
            </a:r>
            <a:r>
              <a:rPr sz="3000" i="1" spc="-125" dirty="0">
                <a:latin typeface="Arial"/>
                <a:cs typeface="Arial"/>
              </a:rPr>
              <a:t>cell</a:t>
            </a:r>
            <a:r>
              <a:rPr sz="3000" i="1" spc="-305" dirty="0">
                <a:latin typeface="Arial"/>
                <a:cs typeface="Arial"/>
              </a:rPr>
              <a:t> </a:t>
            </a:r>
            <a:r>
              <a:rPr sz="3000" i="1" spc="-105" dirty="0">
                <a:latin typeface="Arial"/>
                <a:cs typeface="Arial"/>
              </a:rPr>
              <a:t>stabilizer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574675" algn="l"/>
                <a:tab pos="575310" algn="l"/>
              </a:tabLst>
            </a:pPr>
            <a:r>
              <a:rPr sz="3000" i="1" spc="-145" dirty="0">
                <a:latin typeface="Arial"/>
                <a:cs typeface="Arial"/>
              </a:rPr>
              <a:t>Disodium</a:t>
            </a:r>
            <a:r>
              <a:rPr sz="3000" i="1" spc="-220" dirty="0">
                <a:latin typeface="Arial"/>
                <a:cs typeface="Arial"/>
              </a:rPr>
              <a:t> </a:t>
            </a:r>
            <a:r>
              <a:rPr sz="3000" i="1" spc="-120" dirty="0">
                <a:latin typeface="Arial"/>
                <a:cs typeface="Arial"/>
              </a:rPr>
              <a:t>chromoglycate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574675" algn="l"/>
                <a:tab pos="575310" algn="l"/>
              </a:tabLst>
            </a:pPr>
            <a:r>
              <a:rPr sz="3000" i="1" spc="-165" dirty="0">
                <a:latin typeface="Arial"/>
                <a:cs typeface="Arial"/>
              </a:rPr>
              <a:t>Steroids </a:t>
            </a:r>
            <a:r>
              <a:rPr sz="3000" i="1" spc="-180" dirty="0">
                <a:latin typeface="Arial"/>
                <a:cs typeface="Arial"/>
              </a:rPr>
              <a:t>can </a:t>
            </a:r>
            <a:r>
              <a:rPr sz="3000" i="1" spc="-185" dirty="0">
                <a:latin typeface="Arial"/>
                <a:cs typeface="Arial"/>
              </a:rPr>
              <a:t>be </a:t>
            </a:r>
            <a:r>
              <a:rPr sz="3000" i="1" spc="-235" dirty="0">
                <a:latin typeface="Arial"/>
                <a:cs typeface="Arial"/>
              </a:rPr>
              <a:t>use </a:t>
            </a:r>
            <a:r>
              <a:rPr sz="3000" i="1" spc="-25" dirty="0">
                <a:latin typeface="Arial"/>
                <a:cs typeface="Arial"/>
              </a:rPr>
              <a:t>for </a:t>
            </a:r>
            <a:r>
              <a:rPr sz="3000" i="1" spc="-150" dirty="0">
                <a:latin typeface="Arial"/>
                <a:cs typeface="Arial"/>
              </a:rPr>
              <a:t>Acute</a:t>
            </a:r>
            <a:r>
              <a:rPr sz="3000" i="1" spc="-235" dirty="0">
                <a:latin typeface="Arial"/>
                <a:cs typeface="Arial"/>
              </a:rPr>
              <a:t> </a:t>
            </a:r>
            <a:r>
              <a:rPr sz="3000" i="1" spc="-195" dirty="0">
                <a:latin typeface="Arial"/>
                <a:cs typeface="Arial"/>
              </a:rPr>
              <a:t>phase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505" y="339597"/>
            <a:ext cx="63950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>
                <a:latin typeface="Trebuchet MS"/>
                <a:cs typeface="Trebuchet MS"/>
              </a:rPr>
              <a:t>Phlyctenular </a:t>
            </a:r>
            <a:r>
              <a:rPr spc="-225" dirty="0">
                <a:latin typeface="Trebuchet MS"/>
                <a:cs typeface="Trebuchet MS"/>
              </a:rPr>
              <a:t>conjunctivitis</a:t>
            </a:r>
            <a:r>
              <a:rPr spc="540" dirty="0">
                <a:latin typeface="Trebuchet MS"/>
                <a:cs typeface="Trebuchet MS"/>
              </a:rPr>
              <a:t> </a:t>
            </a:r>
            <a:r>
              <a:rPr spc="-440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2875610"/>
            <a:ext cx="8305800" cy="33972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marR="228600" indent="-3429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95" dirty="0">
                <a:latin typeface="Arial"/>
                <a:cs typeface="Arial"/>
              </a:rPr>
              <a:t>Nodular </a:t>
            </a:r>
            <a:r>
              <a:rPr sz="2800" i="1" spc="-65" dirty="0">
                <a:latin typeface="Arial"/>
                <a:cs typeface="Arial"/>
              </a:rPr>
              <a:t>affection </a:t>
            </a:r>
            <a:r>
              <a:rPr sz="2800" i="1" spc="-105" dirty="0">
                <a:latin typeface="Arial"/>
                <a:cs typeface="Arial"/>
              </a:rPr>
              <a:t>occurring </a:t>
            </a:r>
            <a:r>
              <a:rPr sz="2800" i="1" spc="-220" dirty="0">
                <a:latin typeface="Arial"/>
                <a:cs typeface="Arial"/>
              </a:rPr>
              <a:t>as </a:t>
            </a:r>
            <a:r>
              <a:rPr sz="2800" i="1" spc="-125" dirty="0">
                <a:latin typeface="Arial"/>
                <a:cs typeface="Arial"/>
              </a:rPr>
              <a:t>an </a:t>
            </a:r>
            <a:r>
              <a:rPr sz="2800" i="1" spc="-80" dirty="0">
                <a:latin typeface="Arial"/>
                <a:cs typeface="Arial"/>
              </a:rPr>
              <a:t>allergic </a:t>
            </a:r>
            <a:r>
              <a:rPr sz="2800" i="1" spc="-175" dirty="0">
                <a:latin typeface="Arial"/>
                <a:cs typeface="Arial"/>
              </a:rPr>
              <a:t>response</a:t>
            </a:r>
            <a:r>
              <a:rPr sz="2800" i="1" spc="-360" dirty="0">
                <a:latin typeface="Arial"/>
                <a:cs typeface="Arial"/>
              </a:rPr>
              <a:t> </a:t>
            </a:r>
            <a:r>
              <a:rPr sz="2800" i="1" spc="-145" dirty="0">
                <a:latin typeface="Arial"/>
                <a:cs typeface="Arial"/>
              </a:rPr>
              <a:t>by  </a:t>
            </a:r>
            <a:r>
              <a:rPr sz="2800" i="1" spc="-100" dirty="0">
                <a:latin typeface="Arial"/>
                <a:cs typeface="Arial"/>
              </a:rPr>
              <a:t>conjunctiva </a:t>
            </a:r>
            <a:r>
              <a:rPr sz="2800" i="1" spc="-120" dirty="0">
                <a:latin typeface="Arial"/>
                <a:cs typeface="Arial"/>
              </a:rPr>
              <a:t>and corneal </a:t>
            </a:r>
            <a:r>
              <a:rPr sz="2800" i="1" spc="-75" dirty="0">
                <a:latin typeface="Arial"/>
                <a:cs typeface="Arial"/>
              </a:rPr>
              <a:t>epithelium </a:t>
            </a:r>
            <a:r>
              <a:rPr sz="2800" i="1" spc="-5" dirty="0">
                <a:latin typeface="Arial"/>
                <a:cs typeface="Arial"/>
              </a:rPr>
              <a:t>to </a:t>
            </a:r>
            <a:r>
              <a:rPr sz="2800" i="1" spc="-200" dirty="0">
                <a:latin typeface="Arial"/>
                <a:cs typeface="Arial"/>
              </a:rPr>
              <a:t>some  </a:t>
            </a:r>
            <a:r>
              <a:rPr sz="2800" i="1" spc="-160" dirty="0">
                <a:latin typeface="Arial"/>
                <a:cs typeface="Arial"/>
              </a:rPr>
              <a:t>endogenous </a:t>
            </a:r>
            <a:r>
              <a:rPr sz="2800" i="1" spc="-120" dirty="0">
                <a:latin typeface="Arial"/>
                <a:cs typeface="Arial"/>
              </a:rPr>
              <a:t>allergens</a:t>
            </a:r>
            <a:r>
              <a:rPr sz="2800" i="1" spc="-125" dirty="0">
                <a:latin typeface="Arial"/>
                <a:cs typeface="Arial"/>
              </a:rPr>
              <a:t> </a:t>
            </a:r>
            <a:r>
              <a:rPr sz="2800" i="1" spc="-7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204" dirty="0">
                <a:latin typeface="Arial"/>
                <a:cs typeface="Arial"/>
              </a:rPr>
              <a:t>Etiology</a:t>
            </a:r>
            <a:r>
              <a:rPr sz="2800" b="1" i="1" spc="-165" dirty="0">
                <a:latin typeface="Arial"/>
                <a:cs typeface="Arial"/>
              </a:rPr>
              <a:t> </a:t>
            </a:r>
            <a:r>
              <a:rPr sz="2800" b="1" i="1" spc="-80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756285" marR="5080" indent="-287020">
              <a:lnSpc>
                <a:spcPts val="3020"/>
              </a:lnSpc>
              <a:spcBef>
                <a:spcPts val="72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i="1" spc="-165" dirty="0">
                <a:latin typeface="Arial"/>
                <a:cs typeface="Arial"/>
              </a:rPr>
              <a:t>Delayed </a:t>
            </a:r>
            <a:r>
              <a:rPr sz="2800" i="1" spc="-100" dirty="0">
                <a:latin typeface="Arial"/>
                <a:cs typeface="Arial"/>
              </a:rPr>
              <a:t>hypersensitivity </a:t>
            </a:r>
            <a:r>
              <a:rPr sz="2800" i="1" spc="-85" dirty="0">
                <a:latin typeface="Arial"/>
                <a:cs typeface="Arial"/>
              </a:rPr>
              <a:t>( type </a:t>
            </a:r>
            <a:r>
              <a:rPr sz="2800" i="1" spc="-75" dirty="0">
                <a:latin typeface="Arial"/>
                <a:cs typeface="Arial"/>
              </a:rPr>
              <a:t>I </a:t>
            </a:r>
            <a:r>
              <a:rPr sz="2800" i="1" spc="-85" dirty="0">
                <a:latin typeface="Arial"/>
                <a:cs typeface="Arial"/>
              </a:rPr>
              <a:t>) </a:t>
            </a:r>
            <a:r>
              <a:rPr sz="2800" i="1" spc="-180" dirty="0">
                <a:latin typeface="Arial"/>
                <a:cs typeface="Arial"/>
              </a:rPr>
              <a:t>response </a:t>
            </a:r>
            <a:r>
              <a:rPr sz="2800" i="1" spc="-5" dirty="0">
                <a:latin typeface="Arial"/>
                <a:cs typeface="Arial"/>
              </a:rPr>
              <a:t>to  </a:t>
            </a:r>
            <a:r>
              <a:rPr sz="2800" i="1" spc="-160" dirty="0">
                <a:latin typeface="Arial"/>
                <a:cs typeface="Arial"/>
              </a:rPr>
              <a:t>endogenous </a:t>
            </a:r>
            <a:r>
              <a:rPr sz="2800" i="1" spc="-75" dirty="0">
                <a:latin typeface="Arial"/>
                <a:cs typeface="Arial"/>
              </a:rPr>
              <a:t>microbial </a:t>
            </a:r>
            <a:r>
              <a:rPr sz="2800" i="1" spc="-95" dirty="0">
                <a:latin typeface="Arial"/>
                <a:cs typeface="Arial"/>
              </a:rPr>
              <a:t>proteins </a:t>
            </a:r>
            <a:r>
              <a:rPr sz="2800" i="1" spc="-30" dirty="0">
                <a:latin typeface="Arial"/>
                <a:cs typeface="Arial"/>
              </a:rPr>
              <a:t>: </a:t>
            </a:r>
            <a:r>
              <a:rPr sz="2800" i="1" spc="-170" dirty="0">
                <a:latin typeface="Arial"/>
                <a:cs typeface="Arial"/>
              </a:rPr>
              <a:t>Tuberculous</a:t>
            </a:r>
            <a:r>
              <a:rPr sz="2800" i="1" spc="-355" dirty="0">
                <a:latin typeface="Arial"/>
                <a:cs typeface="Arial"/>
              </a:rPr>
              <a:t> </a:t>
            </a:r>
            <a:r>
              <a:rPr sz="2800" i="1" spc="-65" dirty="0">
                <a:latin typeface="Arial"/>
                <a:cs typeface="Arial"/>
              </a:rPr>
              <a:t>protein  </a:t>
            </a:r>
            <a:r>
              <a:rPr sz="2800" i="1" spc="-160" dirty="0">
                <a:latin typeface="Arial"/>
                <a:cs typeface="Arial"/>
              </a:rPr>
              <a:t>Staphylococcal </a:t>
            </a:r>
            <a:r>
              <a:rPr sz="2800" i="1" spc="-65" dirty="0">
                <a:latin typeface="Arial"/>
                <a:cs typeface="Arial"/>
              </a:rPr>
              <a:t>protein </a:t>
            </a:r>
            <a:r>
              <a:rPr sz="2800" i="1" spc="-80" dirty="0">
                <a:latin typeface="Arial"/>
                <a:cs typeface="Arial"/>
              </a:rPr>
              <a:t>, parasitic </a:t>
            </a:r>
            <a:r>
              <a:rPr sz="2800" i="1" spc="-65" dirty="0">
                <a:latin typeface="Arial"/>
                <a:cs typeface="Arial"/>
              </a:rPr>
              <a:t>protein</a:t>
            </a:r>
            <a:r>
              <a:rPr sz="2800" i="1" spc="-365" dirty="0">
                <a:latin typeface="Arial"/>
                <a:cs typeface="Arial"/>
              </a:rPr>
              <a:t> </a:t>
            </a:r>
            <a:r>
              <a:rPr sz="2800" i="1" spc="-7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990600"/>
            <a:ext cx="37338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70302"/>
            <a:ext cx="8443595" cy="34397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i="1" spc="-195" dirty="0">
                <a:latin typeface="Arial"/>
                <a:cs typeface="Arial"/>
              </a:rPr>
              <a:t>Pathology</a:t>
            </a:r>
            <a:r>
              <a:rPr sz="2800" b="1" i="1" spc="-140" dirty="0">
                <a:latin typeface="Arial"/>
                <a:cs typeface="Arial"/>
              </a:rPr>
              <a:t> </a:t>
            </a:r>
            <a:r>
              <a:rPr sz="2800" b="1" i="1" spc="-80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195" dirty="0">
                <a:latin typeface="Arial"/>
                <a:cs typeface="Arial"/>
              </a:rPr>
              <a:t>Stage </a:t>
            </a:r>
            <a:r>
              <a:rPr sz="2800" i="1" spc="-25" dirty="0">
                <a:latin typeface="Arial"/>
                <a:cs typeface="Arial"/>
              </a:rPr>
              <a:t>of </a:t>
            </a:r>
            <a:r>
              <a:rPr sz="2800" i="1" spc="-120" dirty="0">
                <a:latin typeface="Arial"/>
                <a:cs typeface="Arial"/>
              </a:rPr>
              <a:t>nodule </a:t>
            </a:r>
            <a:r>
              <a:rPr sz="2800" i="1" spc="-45" dirty="0">
                <a:latin typeface="Arial"/>
                <a:cs typeface="Arial"/>
              </a:rPr>
              <a:t>formation </a:t>
            </a:r>
            <a:r>
              <a:rPr sz="2800" i="1" spc="-30" dirty="0">
                <a:latin typeface="Arial"/>
                <a:cs typeface="Arial"/>
              </a:rPr>
              <a:t>: </a:t>
            </a:r>
            <a:r>
              <a:rPr sz="2800" i="1" spc="-105" dirty="0">
                <a:latin typeface="Arial"/>
                <a:cs typeface="Arial"/>
              </a:rPr>
              <a:t>exudation </a:t>
            </a:r>
            <a:r>
              <a:rPr sz="2800" i="1" spc="-125" dirty="0">
                <a:latin typeface="Arial"/>
                <a:cs typeface="Arial"/>
              </a:rPr>
              <a:t>and</a:t>
            </a:r>
            <a:r>
              <a:rPr sz="2800" i="1" spc="-55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infiltration  </a:t>
            </a:r>
            <a:r>
              <a:rPr sz="2800" i="1" spc="-30" dirty="0">
                <a:latin typeface="Arial"/>
                <a:cs typeface="Arial"/>
              </a:rPr>
              <a:t>of</a:t>
            </a:r>
            <a:r>
              <a:rPr sz="2800" i="1" spc="-150" dirty="0">
                <a:latin typeface="Arial"/>
                <a:cs typeface="Arial"/>
              </a:rPr>
              <a:t> </a:t>
            </a:r>
            <a:r>
              <a:rPr sz="2800" i="1" spc="-130" dirty="0">
                <a:latin typeface="Arial"/>
                <a:cs typeface="Arial"/>
              </a:rPr>
              <a:t>lymphocytes</a:t>
            </a:r>
            <a:endParaRPr sz="2800">
              <a:latin typeface="Arial"/>
              <a:cs typeface="Arial"/>
            </a:endParaRPr>
          </a:p>
          <a:p>
            <a:pPr marL="756285" marR="93535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195" dirty="0">
                <a:latin typeface="Arial"/>
                <a:cs typeface="Arial"/>
              </a:rPr>
              <a:t>Stage </a:t>
            </a:r>
            <a:r>
              <a:rPr sz="2800" i="1" spc="-25" dirty="0">
                <a:latin typeface="Arial"/>
                <a:cs typeface="Arial"/>
              </a:rPr>
              <a:t>of </a:t>
            </a:r>
            <a:r>
              <a:rPr sz="2800" i="1" spc="-80" dirty="0">
                <a:latin typeface="Arial"/>
                <a:cs typeface="Arial"/>
              </a:rPr>
              <a:t>ulceration </a:t>
            </a:r>
            <a:r>
              <a:rPr sz="2800" i="1" spc="-30" dirty="0">
                <a:latin typeface="Arial"/>
                <a:cs typeface="Arial"/>
              </a:rPr>
              <a:t>: </a:t>
            </a:r>
            <a:r>
              <a:rPr sz="2800" i="1" spc="-175" dirty="0">
                <a:latin typeface="Arial"/>
                <a:cs typeface="Arial"/>
              </a:rPr>
              <a:t>Necrosis </a:t>
            </a:r>
            <a:r>
              <a:rPr sz="2800" i="1" spc="-20" dirty="0">
                <a:latin typeface="Arial"/>
                <a:cs typeface="Arial"/>
              </a:rPr>
              <a:t>of </a:t>
            </a:r>
            <a:r>
              <a:rPr sz="2800" i="1" spc="-180" dirty="0">
                <a:latin typeface="Arial"/>
                <a:cs typeface="Arial"/>
              </a:rPr>
              <a:t>apex </a:t>
            </a:r>
            <a:r>
              <a:rPr sz="2800" i="1" spc="-25" dirty="0">
                <a:latin typeface="Arial"/>
                <a:cs typeface="Arial"/>
              </a:rPr>
              <a:t>of</a:t>
            </a:r>
            <a:r>
              <a:rPr sz="2800" i="1" spc="-465" dirty="0">
                <a:latin typeface="Arial"/>
                <a:cs typeface="Arial"/>
              </a:rPr>
              <a:t> </a:t>
            </a:r>
            <a:r>
              <a:rPr sz="2800" i="1" spc="-120" dirty="0">
                <a:latin typeface="Arial"/>
                <a:cs typeface="Arial"/>
              </a:rPr>
              <a:t>nodule  </a:t>
            </a:r>
            <a:r>
              <a:rPr sz="2800" i="1" spc="-100" dirty="0">
                <a:latin typeface="Arial"/>
                <a:cs typeface="Arial"/>
              </a:rPr>
              <a:t>leading </a:t>
            </a:r>
            <a:r>
              <a:rPr sz="2800" i="1" spc="-5" dirty="0">
                <a:latin typeface="Arial"/>
                <a:cs typeface="Arial"/>
              </a:rPr>
              <a:t>to </a:t>
            </a:r>
            <a:r>
              <a:rPr sz="2800" i="1" spc="-110" dirty="0">
                <a:latin typeface="Arial"/>
                <a:cs typeface="Arial"/>
              </a:rPr>
              <a:t>ulcer </a:t>
            </a:r>
            <a:r>
              <a:rPr sz="2800" i="1" spc="-45" dirty="0">
                <a:latin typeface="Arial"/>
                <a:cs typeface="Arial"/>
              </a:rPr>
              <a:t>formation</a:t>
            </a:r>
            <a:r>
              <a:rPr sz="2800" i="1" spc="-385" dirty="0">
                <a:latin typeface="Arial"/>
                <a:cs typeface="Arial"/>
              </a:rPr>
              <a:t> </a:t>
            </a:r>
            <a:r>
              <a:rPr sz="2800" i="1" spc="-80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195" dirty="0">
                <a:latin typeface="Arial"/>
                <a:cs typeface="Arial"/>
              </a:rPr>
              <a:t>Stage </a:t>
            </a:r>
            <a:r>
              <a:rPr sz="2800" i="1" spc="-25" dirty="0">
                <a:latin typeface="Arial"/>
                <a:cs typeface="Arial"/>
              </a:rPr>
              <a:t>of</a:t>
            </a:r>
            <a:r>
              <a:rPr sz="2800" i="1" spc="-110" dirty="0">
                <a:latin typeface="Arial"/>
                <a:cs typeface="Arial"/>
              </a:rPr>
              <a:t> </a:t>
            </a:r>
            <a:r>
              <a:rPr sz="2800" i="1" spc="-65" dirty="0">
                <a:latin typeface="Arial"/>
                <a:cs typeface="Arial"/>
              </a:rPr>
              <a:t>granulation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195" dirty="0">
                <a:latin typeface="Arial"/>
                <a:cs typeface="Arial"/>
              </a:rPr>
              <a:t>Stage </a:t>
            </a:r>
            <a:r>
              <a:rPr sz="2800" i="1" spc="-25" dirty="0">
                <a:latin typeface="Arial"/>
                <a:cs typeface="Arial"/>
              </a:rPr>
              <a:t>of </a:t>
            </a:r>
            <a:r>
              <a:rPr sz="2800" i="1" spc="-100" dirty="0">
                <a:latin typeface="Arial"/>
                <a:cs typeface="Arial"/>
              </a:rPr>
              <a:t>healing</a:t>
            </a:r>
            <a:r>
              <a:rPr sz="2800" i="1" spc="-225" dirty="0">
                <a:latin typeface="Arial"/>
                <a:cs typeface="Arial"/>
              </a:rPr>
              <a:t> </a:t>
            </a:r>
            <a:r>
              <a:rPr sz="2800" i="1" spc="-7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3962400"/>
            <a:ext cx="3482340" cy="244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558043"/>
            <a:ext cx="7118984" cy="398335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spc="-180" dirty="0">
                <a:latin typeface="Arial"/>
                <a:cs typeface="Arial"/>
              </a:rPr>
              <a:t>Treatment </a:t>
            </a:r>
            <a:r>
              <a:rPr sz="3200" b="1" i="1" spc="-85" dirty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95" dirty="0">
                <a:latin typeface="Arial"/>
                <a:cs typeface="Arial"/>
              </a:rPr>
              <a:t>steroid </a:t>
            </a:r>
            <a:r>
              <a:rPr sz="2800" i="1" spc="-204" dirty="0">
                <a:latin typeface="Arial"/>
                <a:cs typeface="Arial"/>
              </a:rPr>
              <a:t>eye </a:t>
            </a:r>
            <a:r>
              <a:rPr sz="2800" i="1" spc="-135" dirty="0">
                <a:latin typeface="Arial"/>
                <a:cs typeface="Arial"/>
              </a:rPr>
              <a:t>drops</a:t>
            </a:r>
            <a:r>
              <a:rPr sz="2800" i="1" spc="-140" dirty="0">
                <a:latin typeface="Arial"/>
                <a:cs typeface="Arial"/>
              </a:rPr>
              <a:t> </a:t>
            </a:r>
            <a:r>
              <a:rPr sz="2800" i="1" spc="-85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55" dirty="0">
                <a:latin typeface="Arial"/>
                <a:cs typeface="Arial"/>
              </a:rPr>
              <a:t>Antibiotic </a:t>
            </a:r>
            <a:r>
              <a:rPr sz="2800" i="1" spc="-135" dirty="0">
                <a:latin typeface="Arial"/>
                <a:cs typeface="Arial"/>
              </a:rPr>
              <a:t>drops </a:t>
            </a:r>
            <a:r>
              <a:rPr sz="2800" i="1" spc="-85" dirty="0">
                <a:latin typeface="Arial"/>
                <a:cs typeface="Arial"/>
              </a:rPr>
              <a:t>( </a:t>
            </a:r>
            <a:r>
              <a:rPr sz="2800" i="1" spc="-160" dirty="0">
                <a:latin typeface="Arial"/>
                <a:cs typeface="Arial"/>
              </a:rPr>
              <a:t>secondary </a:t>
            </a:r>
            <a:r>
              <a:rPr sz="2800" i="1" spc="-70" dirty="0">
                <a:latin typeface="Arial"/>
                <a:cs typeface="Arial"/>
              </a:rPr>
              <a:t>infection</a:t>
            </a:r>
            <a:r>
              <a:rPr sz="2800" i="1" spc="-295" dirty="0">
                <a:latin typeface="Arial"/>
                <a:cs typeface="Arial"/>
              </a:rPr>
              <a:t> </a:t>
            </a:r>
            <a:r>
              <a:rPr sz="2800" i="1" spc="-8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135" dirty="0">
                <a:latin typeface="Arial"/>
                <a:cs typeface="Arial"/>
              </a:rPr>
              <a:t>specific</a:t>
            </a:r>
            <a:r>
              <a:rPr sz="2800" i="1" spc="-155" dirty="0">
                <a:latin typeface="Arial"/>
                <a:cs typeface="Arial"/>
              </a:rPr>
              <a:t> </a:t>
            </a:r>
            <a:r>
              <a:rPr sz="2800" i="1" spc="-80" dirty="0">
                <a:latin typeface="Arial"/>
                <a:cs typeface="Arial"/>
              </a:rPr>
              <a:t>therapy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i="1" spc="-145" dirty="0">
                <a:latin typeface="Arial"/>
                <a:cs typeface="Arial"/>
              </a:rPr>
              <a:t>Tuberculosis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i="1" spc="-105" dirty="0">
                <a:latin typeface="Arial"/>
                <a:cs typeface="Arial"/>
              </a:rPr>
              <a:t>septic </a:t>
            </a:r>
            <a:r>
              <a:rPr sz="2400" i="1" spc="-135" dirty="0">
                <a:latin typeface="Arial"/>
                <a:cs typeface="Arial"/>
              </a:rPr>
              <a:t>focus </a:t>
            </a:r>
            <a:r>
              <a:rPr sz="2400" i="1" spc="-110" dirty="0">
                <a:latin typeface="Arial"/>
                <a:cs typeface="Arial"/>
              </a:rPr>
              <a:t>should </a:t>
            </a:r>
            <a:r>
              <a:rPr sz="2400" i="1" spc="-150" dirty="0">
                <a:latin typeface="Arial"/>
                <a:cs typeface="Arial"/>
              </a:rPr>
              <a:t>be</a:t>
            </a:r>
            <a:r>
              <a:rPr sz="2400" i="1" spc="-165" dirty="0">
                <a:latin typeface="Arial"/>
                <a:cs typeface="Arial"/>
              </a:rPr>
              <a:t> </a:t>
            </a:r>
            <a:r>
              <a:rPr sz="2400" i="1" spc="-45" dirty="0">
                <a:latin typeface="Arial"/>
                <a:cs typeface="Arial"/>
              </a:rPr>
              <a:t>treated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i="1" spc="-70" dirty="0">
                <a:latin typeface="Arial"/>
                <a:cs typeface="Arial"/>
              </a:rPr>
              <a:t>parasitic </a:t>
            </a:r>
            <a:r>
              <a:rPr sz="2400" i="1" spc="-60" dirty="0">
                <a:latin typeface="Arial"/>
                <a:cs typeface="Arial"/>
              </a:rPr>
              <a:t>infestation </a:t>
            </a:r>
            <a:r>
              <a:rPr sz="2400" i="1" spc="-65" dirty="0">
                <a:latin typeface="Arial"/>
                <a:cs typeface="Arial"/>
              </a:rPr>
              <a:t>- </a:t>
            </a:r>
            <a:r>
              <a:rPr sz="2400" i="1" spc="-75" dirty="0">
                <a:latin typeface="Arial"/>
                <a:cs typeface="Arial"/>
              </a:rPr>
              <a:t>stool </a:t>
            </a:r>
            <a:r>
              <a:rPr sz="2400" i="1" spc="-85" dirty="0">
                <a:latin typeface="Arial"/>
                <a:cs typeface="Arial"/>
              </a:rPr>
              <a:t>examination</a:t>
            </a:r>
            <a:r>
              <a:rPr sz="2400" i="1" spc="-370" dirty="0">
                <a:latin typeface="Arial"/>
                <a:cs typeface="Arial"/>
              </a:rPr>
              <a:t> </a:t>
            </a:r>
            <a:r>
              <a:rPr sz="2400" i="1" spc="-6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800" i="1" spc="-155" dirty="0">
                <a:latin typeface="Arial"/>
                <a:cs typeface="Arial"/>
              </a:rPr>
              <a:t>General </a:t>
            </a:r>
            <a:r>
              <a:rPr sz="2800" i="1" spc="-180" dirty="0">
                <a:latin typeface="Arial"/>
                <a:cs typeface="Arial"/>
              </a:rPr>
              <a:t>measures </a:t>
            </a:r>
            <a:r>
              <a:rPr sz="2800" i="1" spc="-80" dirty="0">
                <a:latin typeface="Arial"/>
                <a:cs typeface="Arial"/>
              </a:rPr>
              <a:t>- </a:t>
            </a:r>
            <a:r>
              <a:rPr sz="2800" i="1" spc="-100" dirty="0">
                <a:latin typeface="Arial"/>
                <a:cs typeface="Arial"/>
              </a:rPr>
              <a:t>improve </a:t>
            </a:r>
            <a:r>
              <a:rPr sz="2800" i="1" spc="-70" dirty="0">
                <a:latin typeface="Arial"/>
                <a:cs typeface="Arial"/>
              </a:rPr>
              <a:t>health </a:t>
            </a:r>
            <a:r>
              <a:rPr sz="2800" i="1" spc="-30" dirty="0">
                <a:latin typeface="Arial"/>
                <a:cs typeface="Arial"/>
              </a:rPr>
              <a:t>of </a:t>
            </a:r>
            <a:r>
              <a:rPr sz="2800" i="1" spc="-95" dirty="0">
                <a:latin typeface="Arial"/>
                <a:cs typeface="Arial"/>
              </a:rPr>
              <a:t>child</a:t>
            </a:r>
            <a:r>
              <a:rPr sz="2800" i="1" spc="-365" dirty="0">
                <a:latin typeface="Arial"/>
                <a:cs typeface="Arial"/>
              </a:rPr>
              <a:t> </a:t>
            </a:r>
            <a:r>
              <a:rPr sz="2800" i="1" spc="-7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34109"/>
            <a:ext cx="6233795" cy="4596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0" dirty="0">
                <a:latin typeface="Trebuchet MS"/>
                <a:cs typeface="Trebuchet MS"/>
              </a:rPr>
              <a:t>Contact </a:t>
            </a:r>
            <a:r>
              <a:rPr sz="2800" spc="-140" dirty="0">
                <a:latin typeface="Trebuchet MS"/>
                <a:cs typeface="Trebuchet MS"/>
              </a:rPr>
              <a:t>dermatoconjunctivitis </a:t>
            </a:r>
            <a:r>
              <a:rPr sz="2800" spc="-100" dirty="0">
                <a:latin typeface="Trebuchet MS"/>
                <a:cs typeface="Trebuchet MS"/>
              </a:rPr>
              <a:t>is an  </a:t>
            </a:r>
            <a:r>
              <a:rPr sz="2800" spc="-160" dirty="0">
                <a:latin typeface="Trebuchet MS"/>
                <a:cs typeface="Trebuchet MS"/>
              </a:rPr>
              <a:t>allergic </a:t>
            </a:r>
            <a:r>
              <a:rPr sz="2800" spc="-135" dirty="0">
                <a:latin typeface="Trebuchet MS"/>
                <a:cs typeface="Trebuchet MS"/>
              </a:rPr>
              <a:t>reaction </a:t>
            </a:r>
            <a:r>
              <a:rPr sz="2800" spc="-110" dirty="0">
                <a:latin typeface="Trebuchet MS"/>
                <a:cs typeface="Trebuchet MS"/>
              </a:rPr>
              <a:t>in </a:t>
            </a:r>
            <a:r>
              <a:rPr sz="2800" spc="-125" dirty="0">
                <a:latin typeface="Trebuchet MS"/>
                <a:cs typeface="Trebuchet MS"/>
              </a:rPr>
              <a:t>the </a:t>
            </a:r>
            <a:r>
              <a:rPr sz="2800" spc="-155" dirty="0">
                <a:latin typeface="Trebuchet MS"/>
                <a:cs typeface="Trebuchet MS"/>
              </a:rPr>
              <a:t>conjunctiva </a:t>
            </a:r>
            <a:r>
              <a:rPr sz="2800" spc="-95" dirty="0">
                <a:latin typeface="Trebuchet MS"/>
                <a:cs typeface="Trebuchet MS"/>
              </a:rPr>
              <a:t>and  </a:t>
            </a:r>
            <a:r>
              <a:rPr sz="2800" spc="-150" dirty="0">
                <a:latin typeface="Trebuchet MS"/>
                <a:cs typeface="Trebuchet MS"/>
              </a:rPr>
              <a:t>eyelid </a:t>
            </a:r>
            <a:r>
              <a:rPr sz="2800" spc="-105" dirty="0">
                <a:latin typeface="Trebuchet MS"/>
                <a:cs typeface="Trebuchet MS"/>
              </a:rPr>
              <a:t>skin </a:t>
            </a:r>
            <a:r>
              <a:rPr sz="2800" spc="-120" dirty="0">
                <a:latin typeface="Trebuchet MS"/>
                <a:cs typeface="Trebuchet MS"/>
              </a:rPr>
              <a:t>to </a:t>
            </a:r>
            <a:r>
              <a:rPr sz="2800" spc="-125" dirty="0">
                <a:latin typeface="Trebuchet MS"/>
                <a:cs typeface="Trebuchet MS"/>
              </a:rPr>
              <a:t>medications </a:t>
            </a:r>
            <a:r>
              <a:rPr sz="2800" spc="-114" dirty="0">
                <a:latin typeface="Trebuchet MS"/>
                <a:cs typeface="Trebuchet MS"/>
              </a:rPr>
              <a:t>(or </a:t>
            </a:r>
            <a:r>
              <a:rPr sz="2800" spc="-105" dirty="0">
                <a:latin typeface="Trebuchet MS"/>
                <a:cs typeface="Trebuchet MS"/>
              </a:rPr>
              <a:t>other</a:t>
            </a:r>
            <a:r>
              <a:rPr sz="2800" spc="-605" dirty="0">
                <a:latin typeface="Trebuchet MS"/>
                <a:cs typeface="Trebuchet MS"/>
              </a:rPr>
              <a:t> </a:t>
            </a:r>
            <a:r>
              <a:rPr sz="2800" spc="-175" dirty="0">
                <a:latin typeface="Trebuchet MS"/>
                <a:cs typeface="Trebuchet MS"/>
              </a:rPr>
              <a:t>toxic  </a:t>
            </a:r>
            <a:r>
              <a:rPr sz="2800" spc="-114" dirty="0">
                <a:latin typeface="Trebuchet MS"/>
                <a:cs typeface="Trebuchet MS"/>
              </a:rPr>
              <a:t>products </a:t>
            </a:r>
            <a:r>
              <a:rPr sz="2800" spc="-180" dirty="0">
                <a:latin typeface="Trebuchet MS"/>
                <a:cs typeface="Trebuchet MS"/>
              </a:rPr>
              <a:t>like </a:t>
            </a:r>
            <a:r>
              <a:rPr sz="2800" spc="-130" dirty="0">
                <a:latin typeface="Trebuchet MS"/>
                <a:cs typeface="Trebuchet MS"/>
              </a:rPr>
              <a:t>cosmetics) applied</a:t>
            </a:r>
            <a:r>
              <a:rPr sz="2800" spc="-375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there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965960" algn="l"/>
              </a:tabLst>
            </a:pP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Etiology:	</a:t>
            </a:r>
            <a:r>
              <a:rPr sz="3000" dirty="0">
                <a:latin typeface="Times New Roman"/>
                <a:cs typeface="Times New Roman"/>
              </a:rPr>
              <a:t>delayed type hyper  </a:t>
            </a:r>
            <a:r>
              <a:rPr sz="3000" spc="-5" dirty="0">
                <a:latin typeface="Times New Roman"/>
                <a:cs typeface="Times New Roman"/>
              </a:rPr>
              <a:t>sensitivity </a:t>
            </a:r>
            <a:r>
              <a:rPr sz="3000" dirty="0">
                <a:latin typeface="Times New Roman"/>
                <a:cs typeface="Times New Roman"/>
              </a:rPr>
              <a:t>response to </a:t>
            </a:r>
            <a:r>
              <a:rPr sz="3000" spc="-5" dirty="0">
                <a:latin typeface="Times New Roman"/>
                <a:cs typeface="Times New Roman"/>
              </a:rPr>
              <a:t>prolong </a:t>
            </a:r>
            <a:r>
              <a:rPr sz="3000" dirty="0">
                <a:latin typeface="Times New Roman"/>
                <a:cs typeface="Times New Roman"/>
              </a:rPr>
              <a:t>contact  with </a:t>
            </a:r>
            <a:r>
              <a:rPr sz="3000" spc="-5" dirty="0">
                <a:latin typeface="Times New Roman"/>
                <a:cs typeface="Times New Roman"/>
              </a:rPr>
              <a:t>chemicals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ophthalmic  medicines( atropine, neomycin,  soframycin)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845" y="527050"/>
            <a:ext cx="7977085" cy="58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3585" y="848486"/>
            <a:ext cx="118490" cy="97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7839" y="728980"/>
            <a:ext cx="141604" cy="204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4967" y="724280"/>
            <a:ext cx="157353" cy="213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2696" y="724280"/>
            <a:ext cx="157353" cy="2136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6614" y="724280"/>
            <a:ext cx="157340" cy="2136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4742" y="717169"/>
            <a:ext cx="136652" cy="86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4146" y="532002"/>
            <a:ext cx="1833117" cy="4732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51296" y="668655"/>
            <a:ext cx="285115" cy="331470"/>
          </a:xfrm>
          <a:custGeom>
            <a:avLst/>
            <a:gdLst/>
            <a:ahLst/>
            <a:cxnLst/>
            <a:rect l="l" t="t" r="r" b="b"/>
            <a:pathLst>
              <a:path w="285114" h="331469">
                <a:moveTo>
                  <a:pt x="41909" y="0"/>
                </a:moveTo>
                <a:lnTo>
                  <a:pt x="50164" y="0"/>
                </a:lnTo>
                <a:lnTo>
                  <a:pt x="56895" y="254"/>
                </a:lnTo>
                <a:lnTo>
                  <a:pt x="62356" y="889"/>
                </a:lnTo>
                <a:lnTo>
                  <a:pt x="67690" y="1397"/>
                </a:lnTo>
                <a:lnTo>
                  <a:pt x="82041" y="7493"/>
                </a:lnTo>
                <a:lnTo>
                  <a:pt x="83438" y="9144"/>
                </a:lnTo>
                <a:lnTo>
                  <a:pt x="84074" y="11175"/>
                </a:lnTo>
                <a:lnTo>
                  <a:pt x="84074" y="13335"/>
                </a:lnTo>
                <a:lnTo>
                  <a:pt x="84074" y="182118"/>
                </a:lnTo>
                <a:lnTo>
                  <a:pt x="89026" y="226187"/>
                </a:lnTo>
                <a:lnTo>
                  <a:pt x="118363" y="256159"/>
                </a:lnTo>
                <a:lnTo>
                  <a:pt x="125856" y="257810"/>
                </a:lnTo>
                <a:lnTo>
                  <a:pt x="134238" y="257810"/>
                </a:lnTo>
                <a:lnTo>
                  <a:pt x="174863" y="239573"/>
                </a:lnTo>
                <a:lnTo>
                  <a:pt x="201294" y="211962"/>
                </a:lnTo>
                <a:lnTo>
                  <a:pt x="201294" y="13335"/>
                </a:lnTo>
                <a:lnTo>
                  <a:pt x="201294" y="11175"/>
                </a:lnTo>
                <a:lnTo>
                  <a:pt x="222757" y="889"/>
                </a:lnTo>
                <a:lnTo>
                  <a:pt x="228091" y="254"/>
                </a:lnTo>
                <a:lnTo>
                  <a:pt x="234823" y="0"/>
                </a:lnTo>
                <a:lnTo>
                  <a:pt x="243077" y="0"/>
                </a:lnTo>
                <a:lnTo>
                  <a:pt x="251332" y="0"/>
                </a:lnTo>
                <a:lnTo>
                  <a:pt x="258190" y="254"/>
                </a:lnTo>
                <a:lnTo>
                  <a:pt x="263525" y="889"/>
                </a:lnTo>
                <a:lnTo>
                  <a:pt x="268858" y="1397"/>
                </a:lnTo>
                <a:lnTo>
                  <a:pt x="282955" y="7493"/>
                </a:lnTo>
                <a:lnTo>
                  <a:pt x="284352" y="9144"/>
                </a:lnTo>
                <a:lnTo>
                  <a:pt x="284988" y="11175"/>
                </a:lnTo>
                <a:lnTo>
                  <a:pt x="284988" y="13335"/>
                </a:lnTo>
                <a:lnTo>
                  <a:pt x="284988" y="312039"/>
                </a:lnTo>
                <a:lnTo>
                  <a:pt x="284988" y="314325"/>
                </a:lnTo>
                <a:lnTo>
                  <a:pt x="284479" y="316230"/>
                </a:lnTo>
                <a:lnTo>
                  <a:pt x="283337" y="317881"/>
                </a:lnTo>
                <a:lnTo>
                  <a:pt x="282193" y="319659"/>
                </a:lnTo>
                <a:lnTo>
                  <a:pt x="280288" y="321056"/>
                </a:lnTo>
                <a:lnTo>
                  <a:pt x="277494" y="322072"/>
                </a:lnTo>
                <a:lnTo>
                  <a:pt x="274700" y="323215"/>
                </a:lnTo>
                <a:lnTo>
                  <a:pt x="271017" y="324104"/>
                </a:lnTo>
                <a:lnTo>
                  <a:pt x="266445" y="324612"/>
                </a:lnTo>
                <a:lnTo>
                  <a:pt x="261874" y="325247"/>
                </a:lnTo>
                <a:lnTo>
                  <a:pt x="256031" y="325500"/>
                </a:lnTo>
                <a:lnTo>
                  <a:pt x="249174" y="325500"/>
                </a:lnTo>
                <a:lnTo>
                  <a:pt x="241807" y="325500"/>
                </a:lnTo>
                <a:lnTo>
                  <a:pt x="235838" y="325247"/>
                </a:lnTo>
                <a:lnTo>
                  <a:pt x="231266" y="324612"/>
                </a:lnTo>
                <a:lnTo>
                  <a:pt x="226694" y="324104"/>
                </a:lnTo>
                <a:lnTo>
                  <a:pt x="223012" y="323215"/>
                </a:lnTo>
                <a:lnTo>
                  <a:pt x="220344" y="322072"/>
                </a:lnTo>
                <a:lnTo>
                  <a:pt x="217677" y="321056"/>
                </a:lnTo>
                <a:lnTo>
                  <a:pt x="215773" y="319659"/>
                </a:lnTo>
                <a:lnTo>
                  <a:pt x="214629" y="317881"/>
                </a:lnTo>
                <a:lnTo>
                  <a:pt x="213487" y="316230"/>
                </a:lnTo>
                <a:lnTo>
                  <a:pt x="212978" y="314325"/>
                </a:lnTo>
                <a:lnTo>
                  <a:pt x="212978" y="312039"/>
                </a:lnTo>
                <a:lnTo>
                  <a:pt x="212978" y="277622"/>
                </a:lnTo>
                <a:lnTo>
                  <a:pt x="175349" y="310233"/>
                </a:lnTo>
                <a:lnTo>
                  <a:pt x="136493" y="327818"/>
                </a:lnTo>
                <a:lnTo>
                  <a:pt x="109474" y="331216"/>
                </a:lnTo>
                <a:lnTo>
                  <a:pt x="94736" y="330577"/>
                </a:lnTo>
                <a:lnTo>
                  <a:pt x="57784" y="321183"/>
                </a:lnTo>
                <a:lnTo>
                  <a:pt x="24002" y="293624"/>
                </a:lnTo>
                <a:lnTo>
                  <a:pt x="5587" y="253365"/>
                </a:lnTo>
                <a:lnTo>
                  <a:pt x="355" y="212574"/>
                </a:lnTo>
                <a:lnTo>
                  <a:pt x="0" y="196215"/>
                </a:lnTo>
                <a:lnTo>
                  <a:pt x="0" y="13335"/>
                </a:lnTo>
                <a:lnTo>
                  <a:pt x="0" y="11175"/>
                </a:lnTo>
                <a:lnTo>
                  <a:pt x="634" y="9144"/>
                </a:lnTo>
                <a:lnTo>
                  <a:pt x="1904" y="7493"/>
                </a:lnTo>
                <a:lnTo>
                  <a:pt x="3048" y="5842"/>
                </a:lnTo>
                <a:lnTo>
                  <a:pt x="21589" y="889"/>
                </a:lnTo>
                <a:lnTo>
                  <a:pt x="27050" y="254"/>
                </a:lnTo>
                <a:lnTo>
                  <a:pt x="33781" y="0"/>
                </a:lnTo>
                <a:lnTo>
                  <a:pt x="41909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3077" y="668655"/>
            <a:ext cx="145415" cy="445770"/>
          </a:xfrm>
          <a:custGeom>
            <a:avLst/>
            <a:gdLst/>
            <a:ahLst/>
            <a:cxnLst/>
            <a:rect l="l" t="t" r="r" b="b"/>
            <a:pathLst>
              <a:path w="145414" h="445769">
                <a:moveTo>
                  <a:pt x="103250" y="0"/>
                </a:moveTo>
                <a:lnTo>
                  <a:pt x="111506" y="0"/>
                </a:lnTo>
                <a:lnTo>
                  <a:pt x="118237" y="381"/>
                </a:lnTo>
                <a:lnTo>
                  <a:pt x="123571" y="1016"/>
                </a:lnTo>
                <a:lnTo>
                  <a:pt x="129032" y="1650"/>
                </a:lnTo>
                <a:lnTo>
                  <a:pt x="143383" y="8255"/>
                </a:lnTo>
                <a:lnTo>
                  <a:pt x="144780" y="9906"/>
                </a:lnTo>
                <a:lnTo>
                  <a:pt x="145414" y="11811"/>
                </a:lnTo>
                <a:lnTo>
                  <a:pt x="145414" y="14097"/>
                </a:lnTo>
                <a:lnTo>
                  <a:pt x="145414" y="322072"/>
                </a:lnTo>
                <a:lnTo>
                  <a:pt x="141986" y="367327"/>
                </a:lnTo>
                <a:lnTo>
                  <a:pt x="126871" y="407812"/>
                </a:lnTo>
                <a:lnTo>
                  <a:pt x="90424" y="438150"/>
                </a:lnTo>
                <a:lnTo>
                  <a:pt x="47244" y="445643"/>
                </a:lnTo>
                <a:lnTo>
                  <a:pt x="38100" y="445643"/>
                </a:lnTo>
                <a:lnTo>
                  <a:pt x="1905" y="430657"/>
                </a:lnTo>
                <a:lnTo>
                  <a:pt x="381" y="419354"/>
                </a:lnTo>
                <a:lnTo>
                  <a:pt x="126" y="416179"/>
                </a:lnTo>
                <a:lnTo>
                  <a:pt x="0" y="411988"/>
                </a:lnTo>
                <a:lnTo>
                  <a:pt x="0" y="406908"/>
                </a:lnTo>
                <a:lnTo>
                  <a:pt x="0" y="400558"/>
                </a:lnTo>
                <a:lnTo>
                  <a:pt x="2412" y="381381"/>
                </a:lnTo>
                <a:lnTo>
                  <a:pt x="3301" y="378968"/>
                </a:lnTo>
                <a:lnTo>
                  <a:pt x="4318" y="377190"/>
                </a:lnTo>
                <a:lnTo>
                  <a:pt x="5461" y="376047"/>
                </a:lnTo>
                <a:lnTo>
                  <a:pt x="6476" y="374904"/>
                </a:lnTo>
                <a:lnTo>
                  <a:pt x="8000" y="374396"/>
                </a:lnTo>
                <a:lnTo>
                  <a:pt x="9778" y="374396"/>
                </a:lnTo>
                <a:lnTo>
                  <a:pt x="10922" y="374396"/>
                </a:lnTo>
                <a:lnTo>
                  <a:pt x="13208" y="374650"/>
                </a:lnTo>
                <a:lnTo>
                  <a:pt x="16637" y="375158"/>
                </a:lnTo>
                <a:lnTo>
                  <a:pt x="20065" y="375793"/>
                </a:lnTo>
                <a:lnTo>
                  <a:pt x="23875" y="376047"/>
                </a:lnTo>
                <a:lnTo>
                  <a:pt x="27812" y="376047"/>
                </a:lnTo>
                <a:lnTo>
                  <a:pt x="33655" y="376047"/>
                </a:lnTo>
                <a:lnTo>
                  <a:pt x="38735" y="375158"/>
                </a:lnTo>
                <a:lnTo>
                  <a:pt x="42925" y="373380"/>
                </a:lnTo>
                <a:lnTo>
                  <a:pt x="47117" y="371602"/>
                </a:lnTo>
                <a:lnTo>
                  <a:pt x="50673" y="368681"/>
                </a:lnTo>
                <a:lnTo>
                  <a:pt x="61219" y="329826"/>
                </a:lnTo>
                <a:lnTo>
                  <a:pt x="61340" y="320421"/>
                </a:lnTo>
                <a:lnTo>
                  <a:pt x="61340" y="14097"/>
                </a:lnTo>
                <a:lnTo>
                  <a:pt x="61340" y="11811"/>
                </a:lnTo>
                <a:lnTo>
                  <a:pt x="61975" y="9906"/>
                </a:lnTo>
                <a:lnTo>
                  <a:pt x="63373" y="8255"/>
                </a:lnTo>
                <a:lnTo>
                  <a:pt x="64643" y="6477"/>
                </a:lnTo>
                <a:lnTo>
                  <a:pt x="82803" y="1016"/>
                </a:lnTo>
                <a:lnTo>
                  <a:pt x="88137" y="381"/>
                </a:lnTo>
                <a:lnTo>
                  <a:pt x="94996" y="0"/>
                </a:lnTo>
                <a:lnTo>
                  <a:pt x="10325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0096" y="663320"/>
            <a:ext cx="244475" cy="336550"/>
          </a:xfrm>
          <a:custGeom>
            <a:avLst/>
            <a:gdLst/>
            <a:ahLst/>
            <a:cxnLst/>
            <a:rect l="l" t="t" r="r" b="b"/>
            <a:pathLst>
              <a:path w="244475" h="336550">
                <a:moveTo>
                  <a:pt x="150367" y="0"/>
                </a:moveTo>
                <a:lnTo>
                  <a:pt x="193293" y="5968"/>
                </a:lnTo>
                <a:lnTo>
                  <a:pt x="230886" y="24002"/>
                </a:lnTo>
                <a:lnTo>
                  <a:pt x="240918" y="39115"/>
                </a:lnTo>
                <a:lnTo>
                  <a:pt x="241426" y="41782"/>
                </a:lnTo>
                <a:lnTo>
                  <a:pt x="241935" y="45084"/>
                </a:lnTo>
                <a:lnTo>
                  <a:pt x="242315" y="49021"/>
                </a:lnTo>
                <a:lnTo>
                  <a:pt x="242569" y="52958"/>
                </a:lnTo>
                <a:lnTo>
                  <a:pt x="242824" y="57657"/>
                </a:lnTo>
                <a:lnTo>
                  <a:pt x="242824" y="63245"/>
                </a:lnTo>
                <a:lnTo>
                  <a:pt x="234314" y="98425"/>
                </a:lnTo>
                <a:lnTo>
                  <a:pt x="230758" y="98425"/>
                </a:lnTo>
                <a:lnTo>
                  <a:pt x="226949" y="98425"/>
                </a:lnTo>
                <a:lnTo>
                  <a:pt x="222885" y="96900"/>
                </a:lnTo>
                <a:lnTo>
                  <a:pt x="218693" y="93725"/>
                </a:lnTo>
                <a:lnTo>
                  <a:pt x="214375" y="90550"/>
                </a:lnTo>
                <a:lnTo>
                  <a:pt x="209423" y="87121"/>
                </a:lnTo>
                <a:lnTo>
                  <a:pt x="203580" y="83312"/>
                </a:lnTo>
                <a:lnTo>
                  <a:pt x="197738" y="79501"/>
                </a:lnTo>
                <a:lnTo>
                  <a:pt x="154050" y="68325"/>
                </a:lnTo>
                <a:lnTo>
                  <a:pt x="138620" y="69899"/>
                </a:lnTo>
                <a:lnTo>
                  <a:pt x="103758" y="93599"/>
                </a:lnTo>
                <a:lnTo>
                  <a:pt x="87453" y="144766"/>
                </a:lnTo>
                <a:lnTo>
                  <a:pt x="86360" y="167766"/>
                </a:lnTo>
                <a:lnTo>
                  <a:pt x="86641" y="179433"/>
                </a:lnTo>
                <a:lnTo>
                  <a:pt x="93130" y="219096"/>
                </a:lnTo>
                <a:lnTo>
                  <a:pt x="113268" y="251904"/>
                </a:lnTo>
                <a:lnTo>
                  <a:pt x="155066" y="265811"/>
                </a:lnTo>
                <a:lnTo>
                  <a:pt x="163447" y="265497"/>
                </a:lnTo>
                <a:lnTo>
                  <a:pt x="200660" y="253364"/>
                </a:lnTo>
                <a:lnTo>
                  <a:pt x="206882" y="249046"/>
                </a:lnTo>
                <a:lnTo>
                  <a:pt x="213232" y="244855"/>
                </a:lnTo>
                <a:lnTo>
                  <a:pt x="218439" y="241045"/>
                </a:lnTo>
                <a:lnTo>
                  <a:pt x="222630" y="237489"/>
                </a:lnTo>
                <a:lnTo>
                  <a:pt x="226949" y="234061"/>
                </a:lnTo>
                <a:lnTo>
                  <a:pt x="230504" y="232409"/>
                </a:lnTo>
                <a:lnTo>
                  <a:pt x="233425" y="232409"/>
                </a:lnTo>
                <a:lnTo>
                  <a:pt x="235330" y="232409"/>
                </a:lnTo>
                <a:lnTo>
                  <a:pt x="237108" y="232917"/>
                </a:lnTo>
                <a:lnTo>
                  <a:pt x="238378" y="234061"/>
                </a:lnTo>
                <a:lnTo>
                  <a:pt x="239775" y="235203"/>
                </a:lnTo>
                <a:lnTo>
                  <a:pt x="240791" y="237236"/>
                </a:lnTo>
                <a:lnTo>
                  <a:pt x="241553" y="240283"/>
                </a:lnTo>
                <a:lnTo>
                  <a:pt x="242315" y="243204"/>
                </a:lnTo>
                <a:lnTo>
                  <a:pt x="242950" y="247141"/>
                </a:lnTo>
                <a:lnTo>
                  <a:pt x="243458" y="251840"/>
                </a:lnTo>
                <a:lnTo>
                  <a:pt x="243839" y="256412"/>
                </a:lnTo>
                <a:lnTo>
                  <a:pt x="244093" y="262508"/>
                </a:lnTo>
                <a:lnTo>
                  <a:pt x="244093" y="269875"/>
                </a:lnTo>
                <a:lnTo>
                  <a:pt x="244093" y="275716"/>
                </a:lnTo>
                <a:lnTo>
                  <a:pt x="240283" y="300863"/>
                </a:lnTo>
                <a:lnTo>
                  <a:pt x="239522" y="302513"/>
                </a:lnTo>
                <a:lnTo>
                  <a:pt x="237743" y="304673"/>
                </a:lnTo>
                <a:lnTo>
                  <a:pt x="235076" y="307213"/>
                </a:lnTo>
                <a:lnTo>
                  <a:pt x="232410" y="309752"/>
                </a:lnTo>
                <a:lnTo>
                  <a:pt x="192928" y="328537"/>
                </a:lnTo>
                <a:lnTo>
                  <a:pt x="149905" y="336002"/>
                </a:lnTo>
                <a:lnTo>
                  <a:pt x="142239" y="336168"/>
                </a:lnTo>
                <a:lnTo>
                  <a:pt x="125497" y="335502"/>
                </a:lnTo>
                <a:lnTo>
                  <a:pt x="81152" y="325500"/>
                </a:lnTo>
                <a:lnTo>
                  <a:pt x="46041" y="303587"/>
                </a:lnTo>
                <a:lnTo>
                  <a:pt x="20605" y="270605"/>
                </a:lnTo>
                <a:lnTo>
                  <a:pt x="5143" y="227099"/>
                </a:lnTo>
                <a:lnTo>
                  <a:pt x="0" y="173736"/>
                </a:lnTo>
                <a:lnTo>
                  <a:pt x="692" y="152094"/>
                </a:lnTo>
                <a:lnTo>
                  <a:pt x="6268" y="113335"/>
                </a:lnTo>
                <a:lnTo>
                  <a:pt x="24622" y="66357"/>
                </a:lnTo>
                <a:lnTo>
                  <a:pt x="53020" y="32111"/>
                </a:lnTo>
                <a:lnTo>
                  <a:pt x="90042" y="10287"/>
                </a:lnTo>
                <a:lnTo>
                  <a:pt x="134298" y="642"/>
                </a:lnTo>
                <a:lnTo>
                  <a:pt x="15036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5204" y="663320"/>
            <a:ext cx="244475" cy="336550"/>
          </a:xfrm>
          <a:custGeom>
            <a:avLst/>
            <a:gdLst/>
            <a:ahLst/>
            <a:cxnLst/>
            <a:rect l="l" t="t" r="r" b="b"/>
            <a:pathLst>
              <a:path w="244475" h="336550">
                <a:moveTo>
                  <a:pt x="150368" y="0"/>
                </a:moveTo>
                <a:lnTo>
                  <a:pt x="193294" y="5968"/>
                </a:lnTo>
                <a:lnTo>
                  <a:pt x="230886" y="24002"/>
                </a:lnTo>
                <a:lnTo>
                  <a:pt x="240919" y="39115"/>
                </a:lnTo>
                <a:lnTo>
                  <a:pt x="241426" y="41782"/>
                </a:lnTo>
                <a:lnTo>
                  <a:pt x="241934" y="45084"/>
                </a:lnTo>
                <a:lnTo>
                  <a:pt x="242315" y="49021"/>
                </a:lnTo>
                <a:lnTo>
                  <a:pt x="242569" y="52958"/>
                </a:lnTo>
                <a:lnTo>
                  <a:pt x="242824" y="57657"/>
                </a:lnTo>
                <a:lnTo>
                  <a:pt x="242824" y="63245"/>
                </a:lnTo>
                <a:lnTo>
                  <a:pt x="234314" y="98425"/>
                </a:lnTo>
                <a:lnTo>
                  <a:pt x="230758" y="98425"/>
                </a:lnTo>
                <a:lnTo>
                  <a:pt x="226949" y="98425"/>
                </a:lnTo>
                <a:lnTo>
                  <a:pt x="222884" y="96900"/>
                </a:lnTo>
                <a:lnTo>
                  <a:pt x="218694" y="93725"/>
                </a:lnTo>
                <a:lnTo>
                  <a:pt x="214375" y="90550"/>
                </a:lnTo>
                <a:lnTo>
                  <a:pt x="209422" y="87121"/>
                </a:lnTo>
                <a:lnTo>
                  <a:pt x="203581" y="83312"/>
                </a:lnTo>
                <a:lnTo>
                  <a:pt x="197738" y="79501"/>
                </a:lnTo>
                <a:lnTo>
                  <a:pt x="154050" y="68325"/>
                </a:lnTo>
                <a:lnTo>
                  <a:pt x="138620" y="69899"/>
                </a:lnTo>
                <a:lnTo>
                  <a:pt x="103758" y="93599"/>
                </a:lnTo>
                <a:lnTo>
                  <a:pt x="87453" y="144766"/>
                </a:lnTo>
                <a:lnTo>
                  <a:pt x="86359" y="167766"/>
                </a:lnTo>
                <a:lnTo>
                  <a:pt x="86641" y="179433"/>
                </a:lnTo>
                <a:lnTo>
                  <a:pt x="93130" y="219096"/>
                </a:lnTo>
                <a:lnTo>
                  <a:pt x="113268" y="251904"/>
                </a:lnTo>
                <a:lnTo>
                  <a:pt x="155067" y="265811"/>
                </a:lnTo>
                <a:lnTo>
                  <a:pt x="163447" y="265497"/>
                </a:lnTo>
                <a:lnTo>
                  <a:pt x="200659" y="253364"/>
                </a:lnTo>
                <a:lnTo>
                  <a:pt x="206882" y="249046"/>
                </a:lnTo>
                <a:lnTo>
                  <a:pt x="213232" y="244855"/>
                </a:lnTo>
                <a:lnTo>
                  <a:pt x="218439" y="241045"/>
                </a:lnTo>
                <a:lnTo>
                  <a:pt x="222631" y="237489"/>
                </a:lnTo>
                <a:lnTo>
                  <a:pt x="226949" y="234061"/>
                </a:lnTo>
                <a:lnTo>
                  <a:pt x="230505" y="232409"/>
                </a:lnTo>
                <a:lnTo>
                  <a:pt x="233425" y="232409"/>
                </a:lnTo>
                <a:lnTo>
                  <a:pt x="235457" y="232409"/>
                </a:lnTo>
                <a:lnTo>
                  <a:pt x="237108" y="232917"/>
                </a:lnTo>
                <a:lnTo>
                  <a:pt x="238378" y="234061"/>
                </a:lnTo>
                <a:lnTo>
                  <a:pt x="239775" y="235203"/>
                </a:lnTo>
                <a:lnTo>
                  <a:pt x="240792" y="237236"/>
                </a:lnTo>
                <a:lnTo>
                  <a:pt x="241553" y="240283"/>
                </a:lnTo>
                <a:lnTo>
                  <a:pt x="242315" y="243204"/>
                </a:lnTo>
                <a:lnTo>
                  <a:pt x="242950" y="247141"/>
                </a:lnTo>
                <a:lnTo>
                  <a:pt x="243458" y="251840"/>
                </a:lnTo>
                <a:lnTo>
                  <a:pt x="243839" y="256412"/>
                </a:lnTo>
                <a:lnTo>
                  <a:pt x="244094" y="262508"/>
                </a:lnTo>
                <a:lnTo>
                  <a:pt x="244094" y="269875"/>
                </a:lnTo>
                <a:lnTo>
                  <a:pt x="244094" y="275716"/>
                </a:lnTo>
                <a:lnTo>
                  <a:pt x="240283" y="300863"/>
                </a:lnTo>
                <a:lnTo>
                  <a:pt x="239521" y="302513"/>
                </a:lnTo>
                <a:lnTo>
                  <a:pt x="237744" y="304673"/>
                </a:lnTo>
                <a:lnTo>
                  <a:pt x="235076" y="307213"/>
                </a:lnTo>
                <a:lnTo>
                  <a:pt x="232409" y="309752"/>
                </a:lnTo>
                <a:lnTo>
                  <a:pt x="192928" y="328537"/>
                </a:lnTo>
                <a:lnTo>
                  <a:pt x="149905" y="336002"/>
                </a:lnTo>
                <a:lnTo>
                  <a:pt x="142239" y="336168"/>
                </a:lnTo>
                <a:lnTo>
                  <a:pt x="125497" y="335502"/>
                </a:lnTo>
                <a:lnTo>
                  <a:pt x="81152" y="325500"/>
                </a:lnTo>
                <a:lnTo>
                  <a:pt x="46041" y="303587"/>
                </a:lnTo>
                <a:lnTo>
                  <a:pt x="20605" y="270605"/>
                </a:lnTo>
                <a:lnTo>
                  <a:pt x="5143" y="227099"/>
                </a:lnTo>
                <a:lnTo>
                  <a:pt x="0" y="173736"/>
                </a:lnTo>
                <a:lnTo>
                  <a:pt x="692" y="152094"/>
                </a:lnTo>
                <a:lnTo>
                  <a:pt x="6268" y="113335"/>
                </a:lnTo>
                <a:lnTo>
                  <a:pt x="24622" y="66357"/>
                </a:lnTo>
                <a:lnTo>
                  <a:pt x="53020" y="32111"/>
                </a:lnTo>
                <a:lnTo>
                  <a:pt x="90043" y="10287"/>
                </a:lnTo>
                <a:lnTo>
                  <a:pt x="134298" y="642"/>
                </a:lnTo>
                <a:lnTo>
                  <a:pt x="15036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0230" y="662940"/>
            <a:ext cx="285750" cy="331470"/>
          </a:xfrm>
          <a:custGeom>
            <a:avLst/>
            <a:gdLst/>
            <a:ahLst/>
            <a:cxnLst/>
            <a:rect l="l" t="t" r="r" b="b"/>
            <a:pathLst>
              <a:path w="285750" h="331469">
                <a:moveTo>
                  <a:pt x="175895" y="0"/>
                </a:moveTo>
                <a:lnTo>
                  <a:pt x="216150" y="5625"/>
                </a:lnTo>
                <a:lnTo>
                  <a:pt x="254134" y="29196"/>
                </a:lnTo>
                <a:lnTo>
                  <a:pt x="276346" y="66555"/>
                </a:lnTo>
                <a:lnTo>
                  <a:pt x="285011" y="117657"/>
                </a:lnTo>
                <a:lnTo>
                  <a:pt x="285369" y="133350"/>
                </a:lnTo>
                <a:lnTo>
                  <a:pt x="285369" y="317754"/>
                </a:lnTo>
                <a:lnTo>
                  <a:pt x="285369" y="320039"/>
                </a:lnTo>
                <a:lnTo>
                  <a:pt x="276605" y="327787"/>
                </a:lnTo>
                <a:lnTo>
                  <a:pt x="273558" y="328930"/>
                </a:lnTo>
                <a:lnTo>
                  <a:pt x="269240" y="329819"/>
                </a:lnTo>
                <a:lnTo>
                  <a:pt x="263778" y="330326"/>
                </a:lnTo>
                <a:lnTo>
                  <a:pt x="258318" y="330962"/>
                </a:lnTo>
                <a:lnTo>
                  <a:pt x="251460" y="331215"/>
                </a:lnTo>
                <a:lnTo>
                  <a:pt x="243459" y="331215"/>
                </a:lnTo>
                <a:lnTo>
                  <a:pt x="235203" y="331215"/>
                </a:lnTo>
                <a:lnTo>
                  <a:pt x="228346" y="330962"/>
                </a:lnTo>
                <a:lnTo>
                  <a:pt x="222885" y="330326"/>
                </a:lnTo>
                <a:lnTo>
                  <a:pt x="217424" y="329819"/>
                </a:lnTo>
                <a:lnTo>
                  <a:pt x="213105" y="328930"/>
                </a:lnTo>
                <a:lnTo>
                  <a:pt x="209930" y="327787"/>
                </a:lnTo>
                <a:lnTo>
                  <a:pt x="206883" y="326771"/>
                </a:lnTo>
                <a:lnTo>
                  <a:pt x="204597" y="325374"/>
                </a:lnTo>
                <a:lnTo>
                  <a:pt x="203326" y="323596"/>
                </a:lnTo>
                <a:lnTo>
                  <a:pt x="201929" y="321945"/>
                </a:lnTo>
                <a:lnTo>
                  <a:pt x="201295" y="320039"/>
                </a:lnTo>
                <a:lnTo>
                  <a:pt x="201295" y="317754"/>
                </a:lnTo>
                <a:lnTo>
                  <a:pt x="201295" y="147320"/>
                </a:lnTo>
                <a:lnTo>
                  <a:pt x="195961" y="104901"/>
                </a:lnTo>
                <a:lnTo>
                  <a:pt x="188849" y="91948"/>
                </a:lnTo>
                <a:lnTo>
                  <a:pt x="184912" y="85979"/>
                </a:lnTo>
                <a:lnTo>
                  <a:pt x="179704" y="81407"/>
                </a:lnTo>
                <a:lnTo>
                  <a:pt x="173354" y="78232"/>
                </a:lnTo>
                <a:lnTo>
                  <a:pt x="167004" y="74930"/>
                </a:lnTo>
                <a:lnTo>
                  <a:pt x="159512" y="73406"/>
                </a:lnTo>
                <a:lnTo>
                  <a:pt x="151002" y="73406"/>
                </a:lnTo>
                <a:lnTo>
                  <a:pt x="110333" y="91588"/>
                </a:lnTo>
                <a:lnTo>
                  <a:pt x="84454" y="119252"/>
                </a:lnTo>
                <a:lnTo>
                  <a:pt x="84454" y="317754"/>
                </a:lnTo>
                <a:lnTo>
                  <a:pt x="84454" y="320039"/>
                </a:lnTo>
                <a:lnTo>
                  <a:pt x="75565" y="327787"/>
                </a:lnTo>
                <a:lnTo>
                  <a:pt x="72263" y="328930"/>
                </a:lnTo>
                <a:lnTo>
                  <a:pt x="68072" y="329819"/>
                </a:lnTo>
                <a:lnTo>
                  <a:pt x="62611" y="330326"/>
                </a:lnTo>
                <a:lnTo>
                  <a:pt x="57277" y="330962"/>
                </a:lnTo>
                <a:lnTo>
                  <a:pt x="50546" y="331215"/>
                </a:lnTo>
                <a:lnTo>
                  <a:pt x="42164" y="331215"/>
                </a:lnTo>
                <a:lnTo>
                  <a:pt x="33909" y="331215"/>
                </a:lnTo>
                <a:lnTo>
                  <a:pt x="27178" y="330962"/>
                </a:lnTo>
                <a:lnTo>
                  <a:pt x="21844" y="330326"/>
                </a:lnTo>
                <a:lnTo>
                  <a:pt x="16383" y="329819"/>
                </a:lnTo>
                <a:lnTo>
                  <a:pt x="12192" y="328930"/>
                </a:lnTo>
                <a:lnTo>
                  <a:pt x="8890" y="327787"/>
                </a:lnTo>
                <a:lnTo>
                  <a:pt x="5715" y="326771"/>
                </a:lnTo>
                <a:lnTo>
                  <a:pt x="3429" y="325374"/>
                </a:lnTo>
                <a:lnTo>
                  <a:pt x="2032" y="323596"/>
                </a:lnTo>
                <a:lnTo>
                  <a:pt x="762" y="321945"/>
                </a:lnTo>
                <a:lnTo>
                  <a:pt x="0" y="320039"/>
                </a:lnTo>
                <a:lnTo>
                  <a:pt x="0" y="317754"/>
                </a:lnTo>
                <a:lnTo>
                  <a:pt x="0" y="19050"/>
                </a:lnTo>
                <a:lnTo>
                  <a:pt x="0" y="16890"/>
                </a:lnTo>
                <a:lnTo>
                  <a:pt x="635" y="14859"/>
                </a:lnTo>
                <a:lnTo>
                  <a:pt x="18923" y="6604"/>
                </a:lnTo>
                <a:lnTo>
                  <a:pt x="23495" y="5969"/>
                </a:lnTo>
                <a:lnTo>
                  <a:pt x="29337" y="5714"/>
                </a:lnTo>
                <a:lnTo>
                  <a:pt x="36195" y="5714"/>
                </a:lnTo>
                <a:lnTo>
                  <a:pt x="43307" y="5714"/>
                </a:lnTo>
                <a:lnTo>
                  <a:pt x="49276" y="5969"/>
                </a:lnTo>
                <a:lnTo>
                  <a:pt x="53975" y="6604"/>
                </a:lnTo>
                <a:lnTo>
                  <a:pt x="58674" y="7112"/>
                </a:lnTo>
                <a:lnTo>
                  <a:pt x="70358" y="13208"/>
                </a:lnTo>
                <a:lnTo>
                  <a:pt x="71501" y="14859"/>
                </a:lnTo>
                <a:lnTo>
                  <a:pt x="72009" y="16890"/>
                </a:lnTo>
                <a:lnTo>
                  <a:pt x="72009" y="19050"/>
                </a:lnTo>
                <a:lnTo>
                  <a:pt x="72009" y="53594"/>
                </a:lnTo>
                <a:lnTo>
                  <a:pt x="109692" y="20964"/>
                </a:lnTo>
                <a:lnTo>
                  <a:pt x="148589" y="3349"/>
                </a:lnTo>
                <a:lnTo>
                  <a:pt x="162111" y="835"/>
                </a:lnTo>
                <a:lnTo>
                  <a:pt x="17589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0403" y="662940"/>
            <a:ext cx="285750" cy="331470"/>
          </a:xfrm>
          <a:custGeom>
            <a:avLst/>
            <a:gdLst/>
            <a:ahLst/>
            <a:cxnLst/>
            <a:rect l="l" t="t" r="r" b="b"/>
            <a:pathLst>
              <a:path w="285750" h="331469">
                <a:moveTo>
                  <a:pt x="175895" y="0"/>
                </a:moveTo>
                <a:lnTo>
                  <a:pt x="216150" y="5625"/>
                </a:lnTo>
                <a:lnTo>
                  <a:pt x="254134" y="29196"/>
                </a:lnTo>
                <a:lnTo>
                  <a:pt x="276346" y="66555"/>
                </a:lnTo>
                <a:lnTo>
                  <a:pt x="285011" y="117657"/>
                </a:lnTo>
                <a:lnTo>
                  <a:pt x="285369" y="133350"/>
                </a:lnTo>
                <a:lnTo>
                  <a:pt x="285369" y="317754"/>
                </a:lnTo>
                <a:lnTo>
                  <a:pt x="285369" y="320039"/>
                </a:lnTo>
                <a:lnTo>
                  <a:pt x="276606" y="327787"/>
                </a:lnTo>
                <a:lnTo>
                  <a:pt x="273558" y="328930"/>
                </a:lnTo>
                <a:lnTo>
                  <a:pt x="269239" y="329819"/>
                </a:lnTo>
                <a:lnTo>
                  <a:pt x="263779" y="330326"/>
                </a:lnTo>
                <a:lnTo>
                  <a:pt x="258318" y="330962"/>
                </a:lnTo>
                <a:lnTo>
                  <a:pt x="251460" y="331215"/>
                </a:lnTo>
                <a:lnTo>
                  <a:pt x="243459" y="331215"/>
                </a:lnTo>
                <a:lnTo>
                  <a:pt x="235204" y="331215"/>
                </a:lnTo>
                <a:lnTo>
                  <a:pt x="228346" y="330962"/>
                </a:lnTo>
                <a:lnTo>
                  <a:pt x="222885" y="330326"/>
                </a:lnTo>
                <a:lnTo>
                  <a:pt x="217424" y="329819"/>
                </a:lnTo>
                <a:lnTo>
                  <a:pt x="213106" y="328930"/>
                </a:lnTo>
                <a:lnTo>
                  <a:pt x="209931" y="327787"/>
                </a:lnTo>
                <a:lnTo>
                  <a:pt x="206883" y="326771"/>
                </a:lnTo>
                <a:lnTo>
                  <a:pt x="204597" y="325374"/>
                </a:lnTo>
                <a:lnTo>
                  <a:pt x="203326" y="323596"/>
                </a:lnTo>
                <a:lnTo>
                  <a:pt x="201930" y="321945"/>
                </a:lnTo>
                <a:lnTo>
                  <a:pt x="201295" y="320039"/>
                </a:lnTo>
                <a:lnTo>
                  <a:pt x="201295" y="317754"/>
                </a:lnTo>
                <a:lnTo>
                  <a:pt x="201295" y="147320"/>
                </a:lnTo>
                <a:lnTo>
                  <a:pt x="195961" y="104901"/>
                </a:lnTo>
                <a:lnTo>
                  <a:pt x="188849" y="91948"/>
                </a:lnTo>
                <a:lnTo>
                  <a:pt x="184912" y="85979"/>
                </a:lnTo>
                <a:lnTo>
                  <a:pt x="179705" y="81407"/>
                </a:lnTo>
                <a:lnTo>
                  <a:pt x="173355" y="78232"/>
                </a:lnTo>
                <a:lnTo>
                  <a:pt x="167005" y="74930"/>
                </a:lnTo>
                <a:lnTo>
                  <a:pt x="159512" y="73406"/>
                </a:lnTo>
                <a:lnTo>
                  <a:pt x="151002" y="73406"/>
                </a:lnTo>
                <a:lnTo>
                  <a:pt x="110333" y="91588"/>
                </a:lnTo>
                <a:lnTo>
                  <a:pt x="84455" y="119252"/>
                </a:lnTo>
                <a:lnTo>
                  <a:pt x="84455" y="317754"/>
                </a:lnTo>
                <a:lnTo>
                  <a:pt x="84455" y="320039"/>
                </a:lnTo>
                <a:lnTo>
                  <a:pt x="75564" y="327787"/>
                </a:lnTo>
                <a:lnTo>
                  <a:pt x="72262" y="328930"/>
                </a:lnTo>
                <a:lnTo>
                  <a:pt x="68072" y="329819"/>
                </a:lnTo>
                <a:lnTo>
                  <a:pt x="62611" y="330326"/>
                </a:lnTo>
                <a:lnTo>
                  <a:pt x="57276" y="330962"/>
                </a:lnTo>
                <a:lnTo>
                  <a:pt x="50546" y="331215"/>
                </a:lnTo>
                <a:lnTo>
                  <a:pt x="42163" y="331215"/>
                </a:lnTo>
                <a:lnTo>
                  <a:pt x="33909" y="331215"/>
                </a:lnTo>
                <a:lnTo>
                  <a:pt x="27177" y="330962"/>
                </a:lnTo>
                <a:lnTo>
                  <a:pt x="21844" y="330326"/>
                </a:lnTo>
                <a:lnTo>
                  <a:pt x="16383" y="329819"/>
                </a:lnTo>
                <a:lnTo>
                  <a:pt x="12192" y="328930"/>
                </a:lnTo>
                <a:lnTo>
                  <a:pt x="8889" y="327787"/>
                </a:lnTo>
                <a:lnTo>
                  <a:pt x="5714" y="326771"/>
                </a:lnTo>
                <a:lnTo>
                  <a:pt x="3429" y="325374"/>
                </a:lnTo>
                <a:lnTo>
                  <a:pt x="2032" y="323596"/>
                </a:lnTo>
                <a:lnTo>
                  <a:pt x="762" y="321945"/>
                </a:lnTo>
                <a:lnTo>
                  <a:pt x="0" y="320039"/>
                </a:lnTo>
                <a:lnTo>
                  <a:pt x="0" y="317754"/>
                </a:lnTo>
                <a:lnTo>
                  <a:pt x="0" y="19050"/>
                </a:lnTo>
                <a:lnTo>
                  <a:pt x="0" y="16890"/>
                </a:lnTo>
                <a:lnTo>
                  <a:pt x="635" y="14859"/>
                </a:lnTo>
                <a:lnTo>
                  <a:pt x="18923" y="6604"/>
                </a:lnTo>
                <a:lnTo>
                  <a:pt x="23495" y="5969"/>
                </a:lnTo>
                <a:lnTo>
                  <a:pt x="29337" y="5714"/>
                </a:lnTo>
                <a:lnTo>
                  <a:pt x="36195" y="5714"/>
                </a:lnTo>
                <a:lnTo>
                  <a:pt x="43307" y="5714"/>
                </a:lnTo>
                <a:lnTo>
                  <a:pt x="49275" y="5969"/>
                </a:lnTo>
                <a:lnTo>
                  <a:pt x="53975" y="6604"/>
                </a:lnTo>
                <a:lnTo>
                  <a:pt x="58674" y="7112"/>
                </a:lnTo>
                <a:lnTo>
                  <a:pt x="72009" y="16890"/>
                </a:lnTo>
                <a:lnTo>
                  <a:pt x="72009" y="19050"/>
                </a:lnTo>
                <a:lnTo>
                  <a:pt x="72009" y="53594"/>
                </a:lnTo>
                <a:lnTo>
                  <a:pt x="109692" y="20964"/>
                </a:lnTo>
                <a:lnTo>
                  <a:pt x="148589" y="3349"/>
                </a:lnTo>
                <a:lnTo>
                  <a:pt x="162111" y="835"/>
                </a:lnTo>
                <a:lnTo>
                  <a:pt x="175895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3560" y="662940"/>
            <a:ext cx="320675" cy="337185"/>
          </a:xfrm>
          <a:custGeom>
            <a:avLst/>
            <a:gdLst/>
            <a:ahLst/>
            <a:cxnLst/>
            <a:rect l="l" t="t" r="r" b="b"/>
            <a:pathLst>
              <a:path w="320675" h="337184">
                <a:moveTo>
                  <a:pt x="163702" y="0"/>
                </a:moveTo>
                <a:lnTo>
                  <a:pt x="217995" y="6161"/>
                </a:lnTo>
                <a:lnTo>
                  <a:pt x="260270" y="24352"/>
                </a:lnTo>
                <a:lnTo>
                  <a:pt x="291087" y="54040"/>
                </a:lnTo>
                <a:lnTo>
                  <a:pt x="310768" y="94742"/>
                </a:lnTo>
                <a:lnTo>
                  <a:pt x="319573" y="146069"/>
                </a:lnTo>
                <a:lnTo>
                  <a:pt x="320166" y="165481"/>
                </a:lnTo>
                <a:lnTo>
                  <a:pt x="319526" y="184124"/>
                </a:lnTo>
                <a:lnTo>
                  <a:pt x="310006" y="235076"/>
                </a:lnTo>
                <a:lnTo>
                  <a:pt x="289200" y="277403"/>
                </a:lnTo>
                <a:lnTo>
                  <a:pt x="256571" y="309514"/>
                </a:lnTo>
                <a:lnTo>
                  <a:pt x="212272" y="329912"/>
                </a:lnTo>
                <a:lnTo>
                  <a:pt x="156337" y="336931"/>
                </a:lnTo>
                <a:lnTo>
                  <a:pt x="137072" y="336240"/>
                </a:lnTo>
                <a:lnTo>
                  <a:pt x="86994" y="325882"/>
                </a:lnTo>
                <a:lnTo>
                  <a:pt x="48454" y="303629"/>
                </a:lnTo>
                <a:lnTo>
                  <a:pt x="21272" y="270208"/>
                </a:lnTo>
                <a:lnTo>
                  <a:pt x="5250" y="225849"/>
                </a:lnTo>
                <a:lnTo>
                  <a:pt x="0" y="171450"/>
                </a:lnTo>
                <a:lnTo>
                  <a:pt x="640" y="152784"/>
                </a:lnTo>
                <a:lnTo>
                  <a:pt x="10160" y="101600"/>
                </a:lnTo>
                <a:lnTo>
                  <a:pt x="31269" y="59255"/>
                </a:lnTo>
                <a:lnTo>
                  <a:pt x="63849" y="27384"/>
                </a:lnTo>
                <a:lnTo>
                  <a:pt x="107928" y="7018"/>
                </a:lnTo>
                <a:lnTo>
                  <a:pt x="16370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71289" y="662940"/>
            <a:ext cx="320675" cy="337185"/>
          </a:xfrm>
          <a:custGeom>
            <a:avLst/>
            <a:gdLst/>
            <a:ahLst/>
            <a:cxnLst/>
            <a:rect l="l" t="t" r="r" b="b"/>
            <a:pathLst>
              <a:path w="320675" h="337184">
                <a:moveTo>
                  <a:pt x="163702" y="0"/>
                </a:moveTo>
                <a:lnTo>
                  <a:pt x="217995" y="6161"/>
                </a:lnTo>
                <a:lnTo>
                  <a:pt x="260270" y="24352"/>
                </a:lnTo>
                <a:lnTo>
                  <a:pt x="291087" y="54040"/>
                </a:lnTo>
                <a:lnTo>
                  <a:pt x="310769" y="94742"/>
                </a:lnTo>
                <a:lnTo>
                  <a:pt x="319573" y="146069"/>
                </a:lnTo>
                <a:lnTo>
                  <a:pt x="320166" y="165481"/>
                </a:lnTo>
                <a:lnTo>
                  <a:pt x="319526" y="184124"/>
                </a:lnTo>
                <a:lnTo>
                  <a:pt x="310007" y="235076"/>
                </a:lnTo>
                <a:lnTo>
                  <a:pt x="289200" y="277403"/>
                </a:lnTo>
                <a:lnTo>
                  <a:pt x="256571" y="309514"/>
                </a:lnTo>
                <a:lnTo>
                  <a:pt x="212272" y="329912"/>
                </a:lnTo>
                <a:lnTo>
                  <a:pt x="156337" y="336931"/>
                </a:lnTo>
                <a:lnTo>
                  <a:pt x="137072" y="336240"/>
                </a:lnTo>
                <a:lnTo>
                  <a:pt x="86995" y="325882"/>
                </a:lnTo>
                <a:lnTo>
                  <a:pt x="48454" y="303629"/>
                </a:lnTo>
                <a:lnTo>
                  <a:pt x="21272" y="270208"/>
                </a:lnTo>
                <a:lnTo>
                  <a:pt x="5250" y="225849"/>
                </a:lnTo>
                <a:lnTo>
                  <a:pt x="0" y="171450"/>
                </a:lnTo>
                <a:lnTo>
                  <a:pt x="640" y="152784"/>
                </a:lnTo>
                <a:lnTo>
                  <a:pt x="10160" y="101600"/>
                </a:lnTo>
                <a:lnTo>
                  <a:pt x="31269" y="59255"/>
                </a:lnTo>
                <a:lnTo>
                  <a:pt x="63849" y="27384"/>
                </a:lnTo>
                <a:lnTo>
                  <a:pt x="107928" y="7018"/>
                </a:lnTo>
                <a:lnTo>
                  <a:pt x="163702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31539" y="662940"/>
            <a:ext cx="475615" cy="331470"/>
          </a:xfrm>
          <a:custGeom>
            <a:avLst/>
            <a:gdLst/>
            <a:ahLst/>
            <a:cxnLst/>
            <a:rect l="l" t="t" r="r" b="b"/>
            <a:pathLst>
              <a:path w="475614" h="331469">
                <a:moveTo>
                  <a:pt x="172847" y="0"/>
                </a:moveTo>
                <a:lnTo>
                  <a:pt x="213137" y="6000"/>
                </a:lnTo>
                <a:lnTo>
                  <a:pt x="247820" y="27271"/>
                </a:lnTo>
                <a:lnTo>
                  <a:pt x="266191" y="54610"/>
                </a:lnTo>
                <a:lnTo>
                  <a:pt x="272907" y="47632"/>
                </a:lnTo>
                <a:lnTo>
                  <a:pt x="305339" y="20399"/>
                </a:lnTo>
                <a:lnTo>
                  <a:pt x="343153" y="3175"/>
                </a:lnTo>
                <a:lnTo>
                  <a:pt x="368681" y="0"/>
                </a:lnTo>
                <a:lnTo>
                  <a:pt x="383039" y="621"/>
                </a:lnTo>
                <a:lnTo>
                  <a:pt x="428686" y="15531"/>
                </a:lnTo>
                <a:lnTo>
                  <a:pt x="457755" y="46362"/>
                </a:lnTo>
                <a:lnTo>
                  <a:pt x="472233" y="89417"/>
                </a:lnTo>
                <a:lnTo>
                  <a:pt x="475234" y="126619"/>
                </a:lnTo>
                <a:lnTo>
                  <a:pt x="475234" y="317754"/>
                </a:lnTo>
                <a:lnTo>
                  <a:pt x="475234" y="320039"/>
                </a:lnTo>
                <a:lnTo>
                  <a:pt x="466471" y="327787"/>
                </a:lnTo>
                <a:lnTo>
                  <a:pt x="463423" y="328930"/>
                </a:lnTo>
                <a:lnTo>
                  <a:pt x="459105" y="329819"/>
                </a:lnTo>
                <a:lnTo>
                  <a:pt x="453771" y="330326"/>
                </a:lnTo>
                <a:lnTo>
                  <a:pt x="448437" y="330962"/>
                </a:lnTo>
                <a:lnTo>
                  <a:pt x="441578" y="331215"/>
                </a:lnTo>
                <a:lnTo>
                  <a:pt x="433324" y="331215"/>
                </a:lnTo>
                <a:lnTo>
                  <a:pt x="424814" y="331215"/>
                </a:lnTo>
                <a:lnTo>
                  <a:pt x="417957" y="330962"/>
                </a:lnTo>
                <a:lnTo>
                  <a:pt x="412623" y="330326"/>
                </a:lnTo>
                <a:lnTo>
                  <a:pt x="407288" y="329819"/>
                </a:lnTo>
                <a:lnTo>
                  <a:pt x="402971" y="328930"/>
                </a:lnTo>
                <a:lnTo>
                  <a:pt x="399669" y="327787"/>
                </a:lnTo>
                <a:lnTo>
                  <a:pt x="396494" y="326771"/>
                </a:lnTo>
                <a:lnTo>
                  <a:pt x="394208" y="325374"/>
                </a:lnTo>
                <a:lnTo>
                  <a:pt x="392938" y="323596"/>
                </a:lnTo>
                <a:lnTo>
                  <a:pt x="391795" y="321945"/>
                </a:lnTo>
                <a:lnTo>
                  <a:pt x="391160" y="320039"/>
                </a:lnTo>
                <a:lnTo>
                  <a:pt x="391160" y="317754"/>
                </a:lnTo>
                <a:lnTo>
                  <a:pt x="391160" y="140715"/>
                </a:lnTo>
                <a:lnTo>
                  <a:pt x="383539" y="97789"/>
                </a:lnTo>
                <a:lnTo>
                  <a:pt x="379602" y="91948"/>
                </a:lnTo>
                <a:lnTo>
                  <a:pt x="375665" y="85979"/>
                </a:lnTo>
                <a:lnTo>
                  <a:pt x="370839" y="81407"/>
                </a:lnTo>
                <a:lnTo>
                  <a:pt x="364871" y="78232"/>
                </a:lnTo>
                <a:lnTo>
                  <a:pt x="358901" y="74930"/>
                </a:lnTo>
                <a:lnTo>
                  <a:pt x="351916" y="73406"/>
                </a:lnTo>
                <a:lnTo>
                  <a:pt x="343662" y="73406"/>
                </a:lnTo>
                <a:lnTo>
                  <a:pt x="305300" y="91588"/>
                </a:lnTo>
                <a:lnTo>
                  <a:pt x="279653" y="119252"/>
                </a:lnTo>
                <a:lnTo>
                  <a:pt x="279653" y="317754"/>
                </a:lnTo>
                <a:lnTo>
                  <a:pt x="279653" y="320039"/>
                </a:lnTo>
                <a:lnTo>
                  <a:pt x="279019" y="321945"/>
                </a:lnTo>
                <a:lnTo>
                  <a:pt x="277622" y="323596"/>
                </a:lnTo>
                <a:lnTo>
                  <a:pt x="276351" y="325374"/>
                </a:lnTo>
                <a:lnTo>
                  <a:pt x="274065" y="326771"/>
                </a:lnTo>
                <a:lnTo>
                  <a:pt x="270763" y="327787"/>
                </a:lnTo>
                <a:lnTo>
                  <a:pt x="267588" y="328930"/>
                </a:lnTo>
                <a:lnTo>
                  <a:pt x="263271" y="329819"/>
                </a:lnTo>
                <a:lnTo>
                  <a:pt x="257937" y="330326"/>
                </a:lnTo>
                <a:lnTo>
                  <a:pt x="252475" y="330962"/>
                </a:lnTo>
                <a:lnTo>
                  <a:pt x="245872" y="331215"/>
                </a:lnTo>
                <a:lnTo>
                  <a:pt x="237744" y="331215"/>
                </a:lnTo>
                <a:lnTo>
                  <a:pt x="229488" y="331215"/>
                </a:lnTo>
                <a:lnTo>
                  <a:pt x="222758" y="330962"/>
                </a:lnTo>
                <a:lnTo>
                  <a:pt x="217297" y="330326"/>
                </a:lnTo>
                <a:lnTo>
                  <a:pt x="211962" y="329819"/>
                </a:lnTo>
                <a:lnTo>
                  <a:pt x="207645" y="328930"/>
                </a:lnTo>
                <a:lnTo>
                  <a:pt x="204470" y="327787"/>
                </a:lnTo>
                <a:lnTo>
                  <a:pt x="201168" y="326771"/>
                </a:lnTo>
                <a:lnTo>
                  <a:pt x="198882" y="325374"/>
                </a:lnTo>
                <a:lnTo>
                  <a:pt x="197612" y="323596"/>
                </a:lnTo>
                <a:lnTo>
                  <a:pt x="196214" y="321945"/>
                </a:lnTo>
                <a:lnTo>
                  <a:pt x="195580" y="320039"/>
                </a:lnTo>
                <a:lnTo>
                  <a:pt x="195580" y="317754"/>
                </a:lnTo>
                <a:lnTo>
                  <a:pt x="195580" y="140715"/>
                </a:lnTo>
                <a:lnTo>
                  <a:pt x="187960" y="97789"/>
                </a:lnTo>
                <a:lnTo>
                  <a:pt x="184150" y="91948"/>
                </a:lnTo>
                <a:lnTo>
                  <a:pt x="180466" y="85979"/>
                </a:lnTo>
                <a:lnTo>
                  <a:pt x="175513" y="81407"/>
                </a:lnTo>
                <a:lnTo>
                  <a:pt x="169418" y="78232"/>
                </a:lnTo>
                <a:lnTo>
                  <a:pt x="163449" y="74930"/>
                </a:lnTo>
                <a:lnTo>
                  <a:pt x="156463" y="73406"/>
                </a:lnTo>
                <a:lnTo>
                  <a:pt x="148336" y="73406"/>
                </a:lnTo>
                <a:lnTo>
                  <a:pt x="109743" y="91588"/>
                </a:lnTo>
                <a:lnTo>
                  <a:pt x="84455" y="119252"/>
                </a:lnTo>
                <a:lnTo>
                  <a:pt x="84455" y="317754"/>
                </a:lnTo>
                <a:lnTo>
                  <a:pt x="84455" y="320039"/>
                </a:lnTo>
                <a:lnTo>
                  <a:pt x="75564" y="327787"/>
                </a:lnTo>
                <a:lnTo>
                  <a:pt x="72262" y="328930"/>
                </a:lnTo>
                <a:lnTo>
                  <a:pt x="68072" y="329819"/>
                </a:lnTo>
                <a:lnTo>
                  <a:pt x="62611" y="330326"/>
                </a:lnTo>
                <a:lnTo>
                  <a:pt x="57276" y="330962"/>
                </a:lnTo>
                <a:lnTo>
                  <a:pt x="50546" y="331215"/>
                </a:lnTo>
                <a:lnTo>
                  <a:pt x="42163" y="331215"/>
                </a:lnTo>
                <a:lnTo>
                  <a:pt x="33909" y="331215"/>
                </a:lnTo>
                <a:lnTo>
                  <a:pt x="27177" y="330962"/>
                </a:lnTo>
                <a:lnTo>
                  <a:pt x="21844" y="330326"/>
                </a:lnTo>
                <a:lnTo>
                  <a:pt x="16383" y="329819"/>
                </a:lnTo>
                <a:lnTo>
                  <a:pt x="12191" y="328930"/>
                </a:lnTo>
                <a:lnTo>
                  <a:pt x="8889" y="327787"/>
                </a:lnTo>
                <a:lnTo>
                  <a:pt x="5714" y="326771"/>
                </a:lnTo>
                <a:lnTo>
                  <a:pt x="3428" y="325374"/>
                </a:lnTo>
                <a:lnTo>
                  <a:pt x="2032" y="323596"/>
                </a:lnTo>
                <a:lnTo>
                  <a:pt x="762" y="321945"/>
                </a:lnTo>
                <a:lnTo>
                  <a:pt x="0" y="320039"/>
                </a:lnTo>
                <a:lnTo>
                  <a:pt x="0" y="317754"/>
                </a:lnTo>
                <a:lnTo>
                  <a:pt x="0" y="19050"/>
                </a:lnTo>
                <a:lnTo>
                  <a:pt x="0" y="16890"/>
                </a:lnTo>
                <a:lnTo>
                  <a:pt x="635" y="14859"/>
                </a:lnTo>
                <a:lnTo>
                  <a:pt x="18923" y="6604"/>
                </a:lnTo>
                <a:lnTo>
                  <a:pt x="23495" y="5969"/>
                </a:lnTo>
                <a:lnTo>
                  <a:pt x="29337" y="5714"/>
                </a:lnTo>
                <a:lnTo>
                  <a:pt x="36195" y="5714"/>
                </a:lnTo>
                <a:lnTo>
                  <a:pt x="43307" y="5714"/>
                </a:lnTo>
                <a:lnTo>
                  <a:pt x="49275" y="5969"/>
                </a:lnTo>
                <a:lnTo>
                  <a:pt x="53975" y="6604"/>
                </a:lnTo>
                <a:lnTo>
                  <a:pt x="58674" y="7112"/>
                </a:lnTo>
                <a:lnTo>
                  <a:pt x="72009" y="16890"/>
                </a:lnTo>
                <a:lnTo>
                  <a:pt x="72009" y="19050"/>
                </a:lnTo>
                <a:lnTo>
                  <a:pt x="72009" y="53594"/>
                </a:lnTo>
                <a:lnTo>
                  <a:pt x="109102" y="20964"/>
                </a:lnTo>
                <a:lnTo>
                  <a:pt x="146557" y="3349"/>
                </a:lnTo>
                <a:lnTo>
                  <a:pt x="159559" y="835"/>
                </a:lnTo>
                <a:lnTo>
                  <a:pt x="172847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7698" y="662940"/>
            <a:ext cx="192405" cy="331470"/>
          </a:xfrm>
          <a:custGeom>
            <a:avLst/>
            <a:gdLst/>
            <a:ahLst/>
            <a:cxnLst/>
            <a:rect l="l" t="t" r="r" b="b"/>
            <a:pathLst>
              <a:path w="192404" h="331469">
                <a:moveTo>
                  <a:pt x="151384" y="0"/>
                </a:moveTo>
                <a:lnTo>
                  <a:pt x="154304" y="0"/>
                </a:lnTo>
                <a:lnTo>
                  <a:pt x="157479" y="126"/>
                </a:lnTo>
                <a:lnTo>
                  <a:pt x="160781" y="508"/>
                </a:lnTo>
                <a:lnTo>
                  <a:pt x="164084" y="888"/>
                </a:lnTo>
                <a:lnTo>
                  <a:pt x="180466" y="4825"/>
                </a:lnTo>
                <a:lnTo>
                  <a:pt x="183261" y="5842"/>
                </a:lnTo>
                <a:lnTo>
                  <a:pt x="191515" y="27812"/>
                </a:lnTo>
                <a:lnTo>
                  <a:pt x="191770" y="32512"/>
                </a:lnTo>
                <a:lnTo>
                  <a:pt x="191897" y="38862"/>
                </a:lnTo>
                <a:lnTo>
                  <a:pt x="191897" y="46862"/>
                </a:lnTo>
                <a:lnTo>
                  <a:pt x="191897" y="54990"/>
                </a:lnTo>
                <a:lnTo>
                  <a:pt x="189229" y="78739"/>
                </a:lnTo>
                <a:lnTo>
                  <a:pt x="188340" y="81661"/>
                </a:lnTo>
                <a:lnTo>
                  <a:pt x="187198" y="83565"/>
                </a:lnTo>
                <a:lnTo>
                  <a:pt x="185674" y="84709"/>
                </a:lnTo>
                <a:lnTo>
                  <a:pt x="184276" y="85851"/>
                </a:lnTo>
                <a:lnTo>
                  <a:pt x="182372" y="86360"/>
                </a:lnTo>
                <a:lnTo>
                  <a:pt x="180212" y="86360"/>
                </a:lnTo>
                <a:lnTo>
                  <a:pt x="178435" y="86360"/>
                </a:lnTo>
                <a:lnTo>
                  <a:pt x="176402" y="85979"/>
                </a:lnTo>
                <a:lnTo>
                  <a:pt x="174116" y="85217"/>
                </a:lnTo>
                <a:lnTo>
                  <a:pt x="171958" y="84455"/>
                </a:lnTo>
                <a:lnTo>
                  <a:pt x="169417" y="83565"/>
                </a:lnTo>
                <a:lnTo>
                  <a:pt x="166624" y="82676"/>
                </a:lnTo>
                <a:lnTo>
                  <a:pt x="163829" y="81787"/>
                </a:lnTo>
                <a:lnTo>
                  <a:pt x="160781" y="81025"/>
                </a:lnTo>
                <a:lnTo>
                  <a:pt x="157479" y="80263"/>
                </a:lnTo>
                <a:lnTo>
                  <a:pt x="154050" y="79375"/>
                </a:lnTo>
                <a:lnTo>
                  <a:pt x="150367" y="78994"/>
                </a:lnTo>
                <a:lnTo>
                  <a:pt x="146430" y="78994"/>
                </a:lnTo>
                <a:lnTo>
                  <a:pt x="141731" y="78994"/>
                </a:lnTo>
                <a:lnTo>
                  <a:pt x="117728" y="90805"/>
                </a:lnTo>
                <a:lnTo>
                  <a:pt x="112775" y="94742"/>
                </a:lnTo>
                <a:lnTo>
                  <a:pt x="84454" y="131572"/>
                </a:lnTo>
                <a:lnTo>
                  <a:pt x="84454" y="317754"/>
                </a:lnTo>
                <a:lnTo>
                  <a:pt x="84454" y="320039"/>
                </a:lnTo>
                <a:lnTo>
                  <a:pt x="75564" y="327787"/>
                </a:lnTo>
                <a:lnTo>
                  <a:pt x="72262" y="328930"/>
                </a:lnTo>
                <a:lnTo>
                  <a:pt x="68072" y="329819"/>
                </a:lnTo>
                <a:lnTo>
                  <a:pt x="62611" y="330326"/>
                </a:lnTo>
                <a:lnTo>
                  <a:pt x="57276" y="330962"/>
                </a:lnTo>
                <a:lnTo>
                  <a:pt x="50546" y="331215"/>
                </a:lnTo>
                <a:lnTo>
                  <a:pt x="42163" y="331215"/>
                </a:lnTo>
                <a:lnTo>
                  <a:pt x="33909" y="331215"/>
                </a:lnTo>
                <a:lnTo>
                  <a:pt x="27177" y="330962"/>
                </a:lnTo>
                <a:lnTo>
                  <a:pt x="21843" y="330326"/>
                </a:lnTo>
                <a:lnTo>
                  <a:pt x="16383" y="329819"/>
                </a:lnTo>
                <a:lnTo>
                  <a:pt x="12191" y="328930"/>
                </a:lnTo>
                <a:lnTo>
                  <a:pt x="8889" y="327787"/>
                </a:lnTo>
                <a:lnTo>
                  <a:pt x="5714" y="326771"/>
                </a:lnTo>
                <a:lnTo>
                  <a:pt x="3428" y="325374"/>
                </a:lnTo>
                <a:lnTo>
                  <a:pt x="2031" y="323596"/>
                </a:lnTo>
                <a:lnTo>
                  <a:pt x="762" y="321945"/>
                </a:lnTo>
                <a:lnTo>
                  <a:pt x="0" y="320039"/>
                </a:lnTo>
                <a:lnTo>
                  <a:pt x="0" y="317754"/>
                </a:lnTo>
                <a:lnTo>
                  <a:pt x="0" y="19050"/>
                </a:lnTo>
                <a:lnTo>
                  <a:pt x="0" y="16890"/>
                </a:lnTo>
                <a:lnTo>
                  <a:pt x="635" y="14859"/>
                </a:lnTo>
                <a:lnTo>
                  <a:pt x="18923" y="6604"/>
                </a:lnTo>
                <a:lnTo>
                  <a:pt x="23495" y="5969"/>
                </a:lnTo>
                <a:lnTo>
                  <a:pt x="29337" y="5714"/>
                </a:lnTo>
                <a:lnTo>
                  <a:pt x="36195" y="5714"/>
                </a:lnTo>
                <a:lnTo>
                  <a:pt x="43306" y="5714"/>
                </a:lnTo>
                <a:lnTo>
                  <a:pt x="49275" y="5969"/>
                </a:lnTo>
                <a:lnTo>
                  <a:pt x="53975" y="6604"/>
                </a:lnTo>
                <a:lnTo>
                  <a:pt x="58674" y="7112"/>
                </a:lnTo>
                <a:lnTo>
                  <a:pt x="72009" y="16890"/>
                </a:lnTo>
                <a:lnTo>
                  <a:pt x="72009" y="19050"/>
                </a:lnTo>
                <a:lnTo>
                  <a:pt x="72009" y="56261"/>
                </a:lnTo>
                <a:lnTo>
                  <a:pt x="99274" y="23485"/>
                </a:lnTo>
                <a:lnTo>
                  <a:pt x="132587" y="2539"/>
                </a:lnTo>
                <a:lnTo>
                  <a:pt x="145161" y="0"/>
                </a:lnTo>
                <a:lnTo>
                  <a:pt x="15138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4352" y="662940"/>
            <a:ext cx="293370" cy="337185"/>
          </a:xfrm>
          <a:custGeom>
            <a:avLst/>
            <a:gdLst/>
            <a:ahLst/>
            <a:cxnLst/>
            <a:rect l="l" t="t" r="r" b="b"/>
            <a:pathLst>
              <a:path w="293370" h="337184">
                <a:moveTo>
                  <a:pt x="152400" y="0"/>
                </a:moveTo>
                <a:lnTo>
                  <a:pt x="202531" y="6215"/>
                </a:lnTo>
                <a:lnTo>
                  <a:pt x="240760" y="24256"/>
                </a:lnTo>
                <a:lnTo>
                  <a:pt x="268206" y="51919"/>
                </a:lnTo>
                <a:lnTo>
                  <a:pt x="285369" y="88137"/>
                </a:lnTo>
                <a:lnTo>
                  <a:pt x="292869" y="130875"/>
                </a:lnTo>
                <a:lnTo>
                  <a:pt x="293370" y="146304"/>
                </a:lnTo>
                <a:lnTo>
                  <a:pt x="293370" y="159765"/>
                </a:lnTo>
                <a:lnTo>
                  <a:pt x="293370" y="170052"/>
                </a:lnTo>
                <a:lnTo>
                  <a:pt x="291084" y="177546"/>
                </a:lnTo>
                <a:lnTo>
                  <a:pt x="286512" y="182499"/>
                </a:lnTo>
                <a:lnTo>
                  <a:pt x="281939" y="187451"/>
                </a:lnTo>
                <a:lnTo>
                  <a:pt x="275589" y="189864"/>
                </a:lnTo>
                <a:lnTo>
                  <a:pt x="267588" y="189864"/>
                </a:lnTo>
                <a:lnTo>
                  <a:pt x="85725" y="189864"/>
                </a:lnTo>
                <a:lnTo>
                  <a:pt x="92842" y="232038"/>
                </a:lnTo>
                <a:lnTo>
                  <a:pt x="122721" y="264400"/>
                </a:lnTo>
                <a:lnTo>
                  <a:pt x="167512" y="273304"/>
                </a:lnTo>
                <a:lnTo>
                  <a:pt x="178208" y="273093"/>
                </a:lnTo>
                <a:lnTo>
                  <a:pt x="221868" y="266715"/>
                </a:lnTo>
                <a:lnTo>
                  <a:pt x="260858" y="253873"/>
                </a:lnTo>
                <a:lnTo>
                  <a:pt x="265175" y="252857"/>
                </a:lnTo>
                <a:lnTo>
                  <a:pt x="268605" y="252857"/>
                </a:lnTo>
                <a:lnTo>
                  <a:pt x="270637" y="252857"/>
                </a:lnTo>
                <a:lnTo>
                  <a:pt x="272288" y="253237"/>
                </a:lnTo>
                <a:lnTo>
                  <a:pt x="273558" y="254000"/>
                </a:lnTo>
                <a:lnTo>
                  <a:pt x="274955" y="254762"/>
                </a:lnTo>
                <a:lnTo>
                  <a:pt x="276098" y="256159"/>
                </a:lnTo>
                <a:lnTo>
                  <a:pt x="276987" y="258190"/>
                </a:lnTo>
                <a:lnTo>
                  <a:pt x="277875" y="260223"/>
                </a:lnTo>
                <a:lnTo>
                  <a:pt x="278511" y="263017"/>
                </a:lnTo>
                <a:lnTo>
                  <a:pt x="278764" y="266700"/>
                </a:lnTo>
                <a:lnTo>
                  <a:pt x="279146" y="270383"/>
                </a:lnTo>
                <a:lnTo>
                  <a:pt x="279273" y="275082"/>
                </a:lnTo>
                <a:lnTo>
                  <a:pt x="279273" y="280670"/>
                </a:lnTo>
                <a:lnTo>
                  <a:pt x="279273" y="285496"/>
                </a:lnTo>
                <a:lnTo>
                  <a:pt x="272414" y="313055"/>
                </a:lnTo>
                <a:lnTo>
                  <a:pt x="271018" y="314706"/>
                </a:lnTo>
                <a:lnTo>
                  <a:pt x="227923" y="329187"/>
                </a:lnTo>
                <a:lnTo>
                  <a:pt x="181197" y="336184"/>
                </a:lnTo>
                <a:lnTo>
                  <a:pt x="159765" y="336931"/>
                </a:lnTo>
                <a:lnTo>
                  <a:pt x="140458" y="336292"/>
                </a:lnTo>
                <a:lnTo>
                  <a:pt x="89915" y="326898"/>
                </a:lnTo>
                <a:lnTo>
                  <a:pt x="50518" y="305966"/>
                </a:lnTo>
                <a:lnTo>
                  <a:pt x="22320" y="273256"/>
                </a:lnTo>
                <a:lnTo>
                  <a:pt x="5572" y="228570"/>
                </a:lnTo>
                <a:lnTo>
                  <a:pt x="0" y="171831"/>
                </a:lnTo>
                <a:lnTo>
                  <a:pt x="644" y="152401"/>
                </a:lnTo>
                <a:lnTo>
                  <a:pt x="10413" y="99949"/>
                </a:lnTo>
                <a:lnTo>
                  <a:pt x="31202" y="57461"/>
                </a:lnTo>
                <a:lnTo>
                  <a:pt x="62436" y="26082"/>
                </a:lnTo>
                <a:lnTo>
                  <a:pt x="103215" y="6590"/>
                </a:lnTo>
                <a:lnTo>
                  <a:pt x="135116" y="736"/>
                </a:lnTo>
                <a:lnTo>
                  <a:pt x="15240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36495" y="662940"/>
            <a:ext cx="273050" cy="337185"/>
          </a:xfrm>
          <a:custGeom>
            <a:avLst/>
            <a:gdLst/>
            <a:ahLst/>
            <a:cxnLst/>
            <a:rect l="l" t="t" r="r" b="b"/>
            <a:pathLst>
              <a:path w="273050" h="337184">
                <a:moveTo>
                  <a:pt x="140970" y="0"/>
                </a:moveTo>
                <a:lnTo>
                  <a:pt x="188047" y="3857"/>
                </a:lnTo>
                <a:lnTo>
                  <a:pt x="233564" y="21324"/>
                </a:lnTo>
                <a:lnTo>
                  <a:pt x="261316" y="53925"/>
                </a:lnTo>
                <a:lnTo>
                  <a:pt x="272468" y="103022"/>
                </a:lnTo>
                <a:lnTo>
                  <a:pt x="272923" y="117856"/>
                </a:lnTo>
                <a:lnTo>
                  <a:pt x="272923" y="318770"/>
                </a:lnTo>
                <a:lnTo>
                  <a:pt x="272923" y="321945"/>
                </a:lnTo>
                <a:lnTo>
                  <a:pt x="247142" y="331215"/>
                </a:lnTo>
                <a:lnTo>
                  <a:pt x="237744" y="331215"/>
                </a:lnTo>
                <a:lnTo>
                  <a:pt x="227711" y="331215"/>
                </a:lnTo>
                <a:lnTo>
                  <a:pt x="206121" y="326136"/>
                </a:lnTo>
                <a:lnTo>
                  <a:pt x="204216" y="324358"/>
                </a:lnTo>
                <a:lnTo>
                  <a:pt x="203327" y="321945"/>
                </a:lnTo>
                <a:lnTo>
                  <a:pt x="203327" y="318770"/>
                </a:lnTo>
                <a:lnTo>
                  <a:pt x="203327" y="295021"/>
                </a:lnTo>
                <a:lnTo>
                  <a:pt x="172769" y="319809"/>
                </a:lnTo>
                <a:lnTo>
                  <a:pt x="136350" y="334168"/>
                </a:lnTo>
                <a:lnTo>
                  <a:pt x="108839" y="336931"/>
                </a:lnTo>
                <a:lnTo>
                  <a:pt x="97190" y="336530"/>
                </a:lnTo>
                <a:lnTo>
                  <a:pt x="55558" y="327205"/>
                </a:lnTo>
                <a:lnTo>
                  <a:pt x="23826" y="305817"/>
                </a:lnTo>
                <a:lnTo>
                  <a:pt x="4554" y="272530"/>
                </a:lnTo>
                <a:lnTo>
                  <a:pt x="0" y="239775"/>
                </a:lnTo>
                <a:lnTo>
                  <a:pt x="642" y="227155"/>
                </a:lnTo>
                <a:lnTo>
                  <a:pt x="15978" y="185223"/>
                </a:lnTo>
                <a:lnTo>
                  <a:pt x="51482" y="156698"/>
                </a:lnTo>
                <a:lnTo>
                  <a:pt x="91059" y="144018"/>
                </a:lnTo>
                <a:lnTo>
                  <a:pt x="141797" y="138302"/>
                </a:lnTo>
                <a:lnTo>
                  <a:pt x="161162" y="137922"/>
                </a:lnTo>
                <a:lnTo>
                  <a:pt x="190246" y="137922"/>
                </a:lnTo>
                <a:lnTo>
                  <a:pt x="190246" y="119887"/>
                </a:lnTo>
                <a:lnTo>
                  <a:pt x="190246" y="110489"/>
                </a:lnTo>
                <a:lnTo>
                  <a:pt x="189230" y="102362"/>
                </a:lnTo>
                <a:lnTo>
                  <a:pt x="187325" y="95250"/>
                </a:lnTo>
                <a:lnTo>
                  <a:pt x="185547" y="88264"/>
                </a:lnTo>
                <a:lnTo>
                  <a:pt x="148415" y="64849"/>
                </a:lnTo>
                <a:lnTo>
                  <a:pt x="133604" y="64008"/>
                </a:lnTo>
                <a:lnTo>
                  <a:pt x="123390" y="64295"/>
                </a:lnTo>
                <a:lnTo>
                  <a:pt x="80391" y="73564"/>
                </a:lnTo>
                <a:lnTo>
                  <a:pt x="45466" y="89408"/>
                </a:lnTo>
                <a:lnTo>
                  <a:pt x="39751" y="92583"/>
                </a:lnTo>
                <a:lnTo>
                  <a:pt x="35052" y="94107"/>
                </a:lnTo>
                <a:lnTo>
                  <a:pt x="31496" y="94107"/>
                </a:lnTo>
                <a:lnTo>
                  <a:pt x="29083" y="94107"/>
                </a:lnTo>
                <a:lnTo>
                  <a:pt x="20320" y="85089"/>
                </a:lnTo>
                <a:lnTo>
                  <a:pt x="19050" y="82169"/>
                </a:lnTo>
                <a:lnTo>
                  <a:pt x="18161" y="78612"/>
                </a:lnTo>
                <a:lnTo>
                  <a:pt x="17399" y="74295"/>
                </a:lnTo>
                <a:lnTo>
                  <a:pt x="16764" y="70104"/>
                </a:lnTo>
                <a:lnTo>
                  <a:pt x="16383" y="65405"/>
                </a:lnTo>
                <a:lnTo>
                  <a:pt x="16383" y="60325"/>
                </a:lnTo>
                <a:lnTo>
                  <a:pt x="16383" y="53339"/>
                </a:lnTo>
                <a:lnTo>
                  <a:pt x="17018" y="47879"/>
                </a:lnTo>
                <a:lnTo>
                  <a:pt x="18161" y="43942"/>
                </a:lnTo>
                <a:lnTo>
                  <a:pt x="19177" y="39877"/>
                </a:lnTo>
                <a:lnTo>
                  <a:pt x="21336" y="36195"/>
                </a:lnTo>
                <a:lnTo>
                  <a:pt x="24511" y="33020"/>
                </a:lnTo>
                <a:lnTo>
                  <a:pt x="27559" y="29718"/>
                </a:lnTo>
                <a:lnTo>
                  <a:pt x="68326" y="11430"/>
                </a:lnTo>
                <a:lnTo>
                  <a:pt x="112019" y="1768"/>
                </a:lnTo>
                <a:lnTo>
                  <a:pt x="131208" y="192"/>
                </a:lnTo>
                <a:lnTo>
                  <a:pt x="140970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2075" y="662940"/>
            <a:ext cx="285750" cy="331470"/>
          </a:xfrm>
          <a:custGeom>
            <a:avLst/>
            <a:gdLst/>
            <a:ahLst/>
            <a:cxnLst/>
            <a:rect l="l" t="t" r="r" b="b"/>
            <a:pathLst>
              <a:path w="285750" h="331469">
                <a:moveTo>
                  <a:pt x="175894" y="0"/>
                </a:moveTo>
                <a:lnTo>
                  <a:pt x="216150" y="5625"/>
                </a:lnTo>
                <a:lnTo>
                  <a:pt x="254134" y="29196"/>
                </a:lnTo>
                <a:lnTo>
                  <a:pt x="276346" y="66555"/>
                </a:lnTo>
                <a:lnTo>
                  <a:pt x="285011" y="117657"/>
                </a:lnTo>
                <a:lnTo>
                  <a:pt x="285369" y="133350"/>
                </a:lnTo>
                <a:lnTo>
                  <a:pt x="285369" y="317754"/>
                </a:lnTo>
                <a:lnTo>
                  <a:pt x="285369" y="320039"/>
                </a:lnTo>
                <a:lnTo>
                  <a:pt x="276606" y="327787"/>
                </a:lnTo>
                <a:lnTo>
                  <a:pt x="273557" y="328930"/>
                </a:lnTo>
                <a:lnTo>
                  <a:pt x="269239" y="329819"/>
                </a:lnTo>
                <a:lnTo>
                  <a:pt x="263779" y="330326"/>
                </a:lnTo>
                <a:lnTo>
                  <a:pt x="258318" y="330962"/>
                </a:lnTo>
                <a:lnTo>
                  <a:pt x="251459" y="331215"/>
                </a:lnTo>
                <a:lnTo>
                  <a:pt x="243459" y="331215"/>
                </a:lnTo>
                <a:lnTo>
                  <a:pt x="235203" y="331215"/>
                </a:lnTo>
                <a:lnTo>
                  <a:pt x="228346" y="330962"/>
                </a:lnTo>
                <a:lnTo>
                  <a:pt x="222884" y="330326"/>
                </a:lnTo>
                <a:lnTo>
                  <a:pt x="217424" y="329819"/>
                </a:lnTo>
                <a:lnTo>
                  <a:pt x="213106" y="328930"/>
                </a:lnTo>
                <a:lnTo>
                  <a:pt x="209931" y="327787"/>
                </a:lnTo>
                <a:lnTo>
                  <a:pt x="206883" y="326771"/>
                </a:lnTo>
                <a:lnTo>
                  <a:pt x="204597" y="325374"/>
                </a:lnTo>
                <a:lnTo>
                  <a:pt x="203327" y="323596"/>
                </a:lnTo>
                <a:lnTo>
                  <a:pt x="201930" y="321945"/>
                </a:lnTo>
                <a:lnTo>
                  <a:pt x="201294" y="320039"/>
                </a:lnTo>
                <a:lnTo>
                  <a:pt x="201294" y="317754"/>
                </a:lnTo>
                <a:lnTo>
                  <a:pt x="201294" y="147320"/>
                </a:lnTo>
                <a:lnTo>
                  <a:pt x="195961" y="104901"/>
                </a:lnTo>
                <a:lnTo>
                  <a:pt x="188849" y="91948"/>
                </a:lnTo>
                <a:lnTo>
                  <a:pt x="184912" y="85979"/>
                </a:lnTo>
                <a:lnTo>
                  <a:pt x="179705" y="81407"/>
                </a:lnTo>
                <a:lnTo>
                  <a:pt x="173355" y="78232"/>
                </a:lnTo>
                <a:lnTo>
                  <a:pt x="167005" y="74930"/>
                </a:lnTo>
                <a:lnTo>
                  <a:pt x="159512" y="73406"/>
                </a:lnTo>
                <a:lnTo>
                  <a:pt x="151003" y="73406"/>
                </a:lnTo>
                <a:lnTo>
                  <a:pt x="110333" y="91588"/>
                </a:lnTo>
                <a:lnTo>
                  <a:pt x="84455" y="119252"/>
                </a:lnTo>
                <a:lnTo>
                  <a:pt x="84455" y="317754"/>
                </a:lnTo>
                <a:lnTo>
                  <a:pt x="84455" y="320039"/>
                </a:lnTo>
                <a:lnTo>
                  <a:pt x="75565" y="327787"/>
                </a:lnTo>
                <a:lnTo>
                  <a:pt x="72262" y="328930"/>
                </a:lnTo>
                <a:lnTo>
                  <a:pt x="68072" y="329819"/>
                </a:lnTo>
                <a:lnTo>
                  <a:pt x="62611" y="330326"/>
                </a:lnTo>
                <a:lnTo>
                  <a:pt x="57277" y="330962"/>
                </a:lnTo>
                <a:lnTo>
                  <a:pt x="50546" y="331215"/>
                </a:lnTo>
                <a:lnTo>
                  <a:pt x="42163" y="331215"/>
                </a:lnTo>
                <a:lnTo>
                  <a:pt x="33909" y="331215"/>
                </a:lnTo>
                <a:lnTo>
                  <a:pt x="27178" y="330962"/>
                </a:lnTo>
                <a:lnTo>
                  <a:pt x="21843" y="330326"/>
                </a:lnTo>
                <a:lnTo>
                  <a:pt x="16383" y="329819"/>
                </a:lnTo>
                <a:lnTo>
                  <a:pt x="12191" y="328930"/>
                </a:lnTo>
                <a:lnTo>
                  <a:pt x="8890" y="327787"/>
                </a:lnTo>
                <a:lnTo>
                  <a:pt x="5715" y="326771"/>
                </a:lnTo>
                <a:lnTo>
                  <a:pt x="3428" y="325374"/>
                </a:lnTo>
                <a:lnTo>
                  <a:pt x="2031" y="323596"/>
                </a:lnTo>
                <a:lnTo>
                  <a:pt x="762" y="321945"/>
                </a:lnTo>
                <a:lnTo>
                  <a:pt x="0" y="320039"/>
                </a:lnTo>
                <a:lnTo>
                  <a:pt x="0" y="317754"/>
                </a:lnTo>
                <a:lnTo>
                  <a:pt x="0" y="19050"/>
                </a:lnTo>
                <a:lnTo>
                  <a:pt x="0" y="16890"/>
                </a:lnTo>
                <a:lnTo>
                  <a:pt x="634" y="14859"/>
                </a:lnTo>
                <a:lnTo>
                  <a:pt x="18922" y="6604"/>
                </a:lnTo>
                <a:lnTo>
                  <a:pt x="23494" y="5969"/>
                </a:lnTo>
                <a:lnTo>
                  <a:pt x="29337" y="5714"/>
                </a:lnTo>
                <a:lnTo>
                  <a:pt x="36194" y="5714"/>
                </a:lnTo>
                <a:lnTo>
                  <a:pt x="43306" y="5714"/>
                </a:lnTo>
                <a:lnTo>
                  <a:pt x="49275" y="5969"/>
                </a:lnTo>
                <a:lnTo>
                  <a:pt x="53975" y="6604"/>
                </a:lnTo>
                <a:lnTo>
                  <a:pt x="58674" y="7112"/>
                </a:lnTo>
                <a:lnTo>
                  <a:pt x="72009" y="16890"/>
                </a:lnTo>
                <a:lnTo>
                  <a:pt x="72009" y="19050"/>
                </a:lnTo>
                <a:lnTo>
                  <a:pt x="72009" y="53594"/>
                </a:lnTo>
                <a:lnTo>
                  <a:pt x="109692" y="20964"/>
                </a:lnTo>
                <a:lnTo>
                  <a:pt x="148590" y="3349"/>
                </a:lnTo>
                <a:lnTo>
                  <a:pt x="162111" y="835"/>
                </a:lnTo>
                <a:lnTo>
                  <a:pt x="175894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5220" y="662940"/>
            <a:ext cx="320675" cy="337185"/>
          </a:xfrm>
          <a:custGeom>
            <a:avLst/>
            <a:gdLst/>
            <a:ahLst/>
            <a:cxnLst/>
            <a:rect l="l" t="t" r="r" b="b"/>
            <a:pathLst>
              <a:path w="320675" h="337184">
                <a:moveTo>
                  <a:pt x="163741" y="0"/>
                </a:moveTo>
                <a:lnTo>
                  <a:pt x="217996" y="6161"/>
                </a:lnTo>
                <a:lnTo>
                  <a:pt x="260311" y="24352"/>
                </a:lnTo>
                <a:lnTo>
                  <a:pt x="291116" y="54040"/>
                </a:lnTo>
                <a:lnTo>
                  <a:pt x="310781" y="94742"/>
                </a:lnTo>
                <a:lnTo>
                  <a:pt x="319586" y="146069"/>
                </a:lnTo>
                <a:lnTo>
                  <a:pt x="320179" y="165481"/>
                </a:lnTo>
                <a:lnTo>
                  <a:pt x="319538" y="184124"/>
                </a:lnTo>
                <a:lnTo>
                  <a:pt x="310019" y="235076"/>
                </a:lnTo>
                <a:lnTo>
                  <a:pt x="289176" y="277403"/>
                </a:lnTo>
                <a:lnTo>
                  <a:pt x="256582" y="309514"/>
                </a:lnTo>
                <a:lnTo>
                  <a:pt x="212319" y="329912"/>
                </a:lnTo>
                <a:lnTo>
                  <a:pt x="156375" y="336931"/>
                </a:lnTo>
                <a:lnTo>
                  <a:pt x="137104" y="336240"/>
                </a:lnTo>
                <a:lnTo>
                  <a:pt x="87058" y="325882"/>
                </a:lnTo>
                <a:lnTo>
                  <a:pt x="48510" y="303629"/>
                </a:lnTo>
                <a:lnTo>
                  <a:pt x="21259" y="270208"/>
                </a:lnTo>
                <a:lnTo>
                  <a:pt x="5272" y="225849"/>
                </a:lnTo>
                <a:lnTo>
                  <a:pt x="0" y="171450"/>
                </a:lnTo>
                <a:lnTo>
                  <a:pt x="638" y="152784"/>
                </a:lnTo>
                <a:lnTo>
                  <a:pt x="10210" y="101600"/>
                </a:lnTo>
                <a:lnTo>
                  <a:pt x="31275" y="59255"/>
                </a:lnTo>
                <a:lnTo>
                  <a:pt x="63831" y="27384"/>
                </a:lnTo>
                <a:lnTo>
                  <a:pt x="107898" y="7018"/>
                </a:lnTo>
                <a:lnTo>
                  <a:pt x="163741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5333" y="589915"/>
            <a:ext cx="211454" cy="408940"/>
          </a:xfrm>
          <a:custGeom>
            <a:avLst/>
            <a:gdLst/>
            <a:ahLst/>
            <a:cxnLst/>
            <a:rect l="l" t="t" r="r" b="b"/>
            <a:pathLst>
              <a:path w="211455" h="408940">
                <a:moveTo>
                  <a:pt x="90678" y="0"/>
                </a:moveTo>
                <a:lnTo>
                  <a:pt x="98933" y="0"/>
                </a:lnTo>
                <a:lnTo>
                  <a:pt x="105791" y="254"/>
                </a:lnTo>
                <a:lnTo>
                  <a:pt x="111252" y="888"/>
                </a:lnTo>
                <a:lnTo>
                  <a:pt x="116713" y="1397"/>
                </a:lnTo>
                <a:lnTo>
                  <a:pt x="121031" y="2286"/>
                </a:lnTo>
                <a:lnTo>
                  <a:pt x="124206" y="3556"/>
                </a:lnTo>
                <a:lnTo>
                  <a:pt x="127381" y="4825"/>
                </a:lnTo>
                <a:lnTo>
                  <a:pt x="129540" y="6350"/>
                </a:lnTo>
                <a:lnTo>
                  <a:pt x="130937" y="8127"/>
                </a:lnTo>
                <a:lnTo>
                  <a:pt x="132207" y="9906"/>
                </a:lnTo>
                <a:lnTo>
                  <a:pt x="132842" y="11811"/>
                </a:lnTo>
                <a:lnTo>
                  <a:pt x="132842" y="14097"/>
                </a:lnTo>
                <a:lnTo>
                  <a:pt x="132842" y="80772"/>
                </a:lnTo>
                <a:lnTo>
                  <a:pt x="197866" y="80772"/>
                </a:lnTo>
                <a:lnTo>
                  <a:pt x="200152" y="80772"/>
                </a:lnTo>
                <a:lnTo>
                  <a:pt x="202057" y="81280"/>
                </a:lnTo>
                <a:lnTo>
                  <a:pt x="203708" y="82423"/>
                </a:lnTo>
                <a:lnTo>
                  <a:pt x="205359" y="83565"/>
                </a:lnTo>
                <a:lnTo>
                  <a:pt x="206756" y="85344"/>
                </a:lnTo>
                <a:lnTo>
                  <a:pt x="211201" y="108458"/>
                </a:lnTo>
                <a:lnTo>
                  <a:pt x="211201" y="114935"/>
                </a:lnTo>
                <a:lnTo>
                  <a:pt x="202438" y="149098"/>
                </a:lnTo>
                <a:lnTo>
                  <a:pt x="198247" y="149098"/>
                </a:lnTo>
                <a:lnTo>
                  <a:pt x="132842" y="149098"/>
                </a:lnTo>
                <a:lnTo>
                  <a:pt x="132842" y="289306"/>
                </a:lnTo>
                <a:lnTo>
                  <a:pt x="133338" y="300809"/>
                </a:lnTo>
                <a:lnTo>
                  <a:pt x="151352" y="335153"/>
                </a:lnTo>
                <a:lnTo>
                  <a:pt x="168021" y="338200"/>
                </a:lnTo>
                <a:lnTo>
                  <a:pt x="172466" y="338200"/>
                </a:lnTo>
                <a:lnTo>
                  <a:pt x="176530" y="337820"/>
                </a:lnTo>
                <a:lnTo>
                  <a:pt x="180086" y="337058"/>
                </a:lnTo>
                <a:lnTo>
                  <a:pt x="183642" y="336296"/>
                </a:lnTo>
                <a:lnTo>
                  <a:pt x="186817" y="335407"/>
                </a:lnTo>
                <a:lnTo>
                  <a:pt x="189611" y="334390"/>
                </a:lnTo>
                <a:lnTo>
                  <a:pt x="192405" y="333375"/>
                </a:lnTo>
                <a:lnTo>
                  <a:pt x="194818" y="332486"/>
                </a:lnTo>
                <a:lnTo>
                  <a:pt x="196723" y="331724"/>
                </a:lnTo>
                <a:lnTo>
                  <a:pt x="198628" y="330962"/>
                </a:lnTo>
                <a:lnTo>
                  <a:pt x="200279" y="330581"/>
                </a:lnTo>
                <a:lnTo>
                  <a:pt x="201930" y="330581"/>
                </a:lnTo>
                <a:lnTo>
                  <a:pt x="203200" y="330581"/>
                </a:lnTo>
                <a:lnTo>
                  <a:pt x="204470" y="330962"/>
                </a:lnTo>
                <a:lnTo>
                  <a:pt x="205740" y="331724"/>
                </a:lnTo>
                <a:lnTo>
                  <a:pt x="207010" y="332486"/>
                </a:lnTo>
                <a:lnTo>
                  <a:pt x="207899" y="334010"/>
                </a:lnTo>
                <a:lnTo>
                  <a:pt x="208534" y="336423"/>
                </a:lnTo>
                <a:lnTo>
                  <a:pt x="209296" y="338709"/>
                </a:lnTo>
                <a:lnTo>
                  <a:pt x="209804" y="341884"/>
                </a:lnTo>
                <a:lnTo>
                  <a:pt x="210439" y="345948"/>
                </a:lnTo>
                <a:lnTo>
                  <a:pt x="210947" y="350012"/>
                </a:lnTo>
                <a:lnTo>
                  <a:pt x="211201" y="355092"/>
                </a:lnTo>
                <a:lnTo>
                  <a:pt x="211201" y="361314"/>
                </a:lnTo>
                <a:lnTo>
                  <a:pt x="211201" y="371221"/>
                </a:lnTo>
                <a:lnTo>
                  <a:pt x="210693" y="378713"/>
                </a:lnTo>
                <a:lnTo>
                  <a:pt x="209423" y="383921"/>
                </a:lnTo>
                <a:lnTo>
                  <a:pt x="208153" y="389255"/>
                </a:lnTo>
                <a:lnTo>
                  <a:pt x="206629" y="392938"/>
                </a:lnTo>
                <a:lnTo>
                  <a:pt x="204597" y="394970"/>
                </a:lnTo>
                <a:lnTo>
                  <a:pt x="202565" y="397129"/>
                </a:lnTo>
                <a:lnTo>
                  <a:pt x="181991" y="405002"/>
                </a:lnTo>
                <a:lnTo>
                  <a:pt x="176657" y="406273"/>
                </a:lnTo>
                <a:lnTo>
                  <a:pt x="171069" y="407288"/>
                </a:lnTo>
                <a:lnTo>
                  <a:pt x="164846" y="407924"/>
                </a:lnTo>
                <a:lnTo>
                  <a:pt x="158750" y="408559"/>
                </a:lnTo>
                <a:lnTo>
                  <a:pt x="152527" y="408939"/>
                </a:lnTo>
                <a:lnTo>
                  <a:pt x="146304" y="408939"/>
                </a:lnTo>
                <a:lnTo>
                  <a:pt x="102743" y="402589"/>
                </a:lnTo>
                <a:lnTo>
                  <a:pt x="66645" y="375902"/>
                </a:lnTo>
                <a:lnTo>
                  <a:pt x="52056" y="339155"/>
                </a:lnTo>
                <a:lnTo>
                  <a:pt x="48895" y="302133"/>
                </a:lnTo>
                <a:lnTo>
                  <a:pt x="48895" y="149098"/>
                </a:lnTo>
                <a:lnTo>
                  <a:pt x="13081" y="149098"/>
                </a:lnTo>
                <a:lnTo>
                  <a:pt x="8763" y="149098"/>
                </a:lnTo>
                <a:lnTo>
                  <a:pt x="5588" y="146431"/>
                </a:lnTo>
                <a:lnTo>
                  <a:pt x="0" y="114935"/>
                </a:lnTo>
                <a:lnTo>
                  <a:pt x="0" y="108458"/>
                </a:lnTo>
                <a:lnTo>
                  <a:pt x="7493" y="82423"/>
                </a:lnTo>
                <a:lnTo>
                  <a:pt x="9143" y="81280"/>
                </a:lnTo>
                <a:lnTo>
                  <a:pt x="11176" y="80772"/>
                </a:lnTo>
                <a:lnTo>
                  <a:pt x="13335" y="80772"/>
                </a:lnTo>
                <a:lnTo>
                  <a:pt x="48895" y="80772"/>
                </a:lnTo>
                <a:lnTo>
                  <a:pt x="48895" y="14097"/>
                </a:lnTo>
                <a:lnTo>
                  <a:pt x="48895" y="11811"/>
                </a:lnTo>
                <a:lnTo>
                  <a:pt x="49403" y="9906"/>
                </a:lnTo>
                <a:lnTo>
                  <a:pt x="50673" y="8127"/>
                </a:lnTo>
                <a:lnTo>
                  <a:pt x="51943" y="6350"/>
                </a:lnTo>
                <a:lnTo>
                  <a:pt x="54102" y="4825"/>
                </a:lnTo>
                <a:lnTo>
                  <a:pt x="57404" y="3556"/>
                </a:lnTo>
                <a:lnTo>
                  <a:pt x="60579" y="2286"/>
                </a:lnTo>
                <a:lnTo>
                  <a:pt x="65024" y="1397"/>
                </a:lnTo>
                <a:lnTo>
                  <a:pt x="70485" y="888"/>
                </a:lnTo>
                <a:lnTo>
                  <a:pt x="75946" y="254"/>
                </a:lnTo>
                <a:lnTo>
                  <a:pt x="82677" y="0"/>
                </a:lnTo>
                <a:lnTo>
                  <a:pt x="9067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88845" y="589915"/>
            <a:ext cx="211454" cy="408940"/>
          </a:xfrm>
          <a:custGeom>
            <a:avLst/>
            <a:gdLst/>
            <a:ahLst/>
            <a:cxnLst/>
            <a:rect l="l" t="t" r="r" b="b"/>
            <a:pathLst>
              <a:path w="211455" h="408940">
                <a:moveTo>
                  <a:pt x="90678" y="0"/>
                </a:moveTo>
                <a:lnTo>
                  <a:pt x="98933" y="0"/>
                </a:lnTo>
                <a:lnTo>
                  <a:pt x="105791" y="254"/>
                </a:lnTo>
                <a:lnTo>
                  <a:pt x="111252" y="888"/>
                </a:lnTo>
                <a:lnTo>
                  <a:pt x="116712" y="1397"/>
                </a:lnTo>
                <a:lnTo>
                  <a:pt x="121031" y="2286"/>
                </a:lnTo>
                <a:lnTo>
                  <a:pt x="124206" y="3556"/>
                </a:lnTo>
                <a:lnTo>
                  <a:pt x="127381" y="4825"/>
                </a:lnTo>
                <a:lnTo>
                  <a:pt x="129540" y="6350"/>
                </a:lnTo>
                <a:lnTo>
                  <a:pt x="130937" y="8127"/>
                </a:lnTo>
                <a:lnTo>
                  <a:pt x="132206" y="9906"/>
                </a:lnTo>
                <a:lnTo>
                  <a:pt x="132842" y="11811"/>
                </a:lnTo>
                <a:lnTo>
                  <a:pt x="132842" y="14097"/>
                </a:lnTo>
                <a:lnTo>
                  <a:pt x="132842" y="80772"/>
                </a:lnTo>
                <a:lnTo>
                  <a:pt x="197866" y="80772"/>
                </a:lnTo>
                <a:lnTo>
                  <a:pt x="200152" y="80772"/>
                </a:lnTo>
                <a:lnTo>
                  <a:pt x="202056" y="81280"/>
                </a:lnTo>
                <a:lnTo>
                  <a:pt x="211201" y="108458"/>
                </a:lnTo>
                <a:lnTo>
                  <a:pt x="211201" y="114935"/>
                </a:lnTo>
                <a:lnTo>
                  <a:pt x="202437" y="149098"/>
                </a:lnTo>
                <a:lnTo>
                  <a:pt x="198247" y="149098"/>
                </a:lnTo>
                <a:lnTo>
                  <a:pt x="132842" y="149098"/>
                </a:lnTo>
                <a:lnTo>
                  <a:pt x="132842" y="289306"/>
                </a:lnTo>
                <a:lnTo>
                  <a:pt x="133338" y="300809"/>
                </a:lnTo>
                <a:lnTo>
                  <a:pt x="151352" y="335153"/>
                </a:lnTo>
                <a:lnTo>
                  <a:pt x="168021" y="338200"/>
                </a:lnTo>
                <a:lnTo>
                  <a:pt x="172466" y="338200"/>
                </a:lnTo>
                <a:lnTo>
                  <a:pt x="176530" y="337820"/>
                </a:lnTo>
                <a:lnTo>
                  <a:pt x="180086" y="337058"/>
                </a:lnTo>
                <a:lnTo>
                  <a:pt x="183642" y="336296"/>
                </a:lnTo>
                <a:lnTo>
                  <a:pt x="186817" y="335407"/>
                </a:lnTo>
                <a:lnTo>
                  <a:pt x="189611" y="334390"/>
                </a:lnTo>
                <a:lnTo>
                  <a:pt x="192405" y="333375"/>
                </a:lnTo>
                <a:lnTo>
                  <a:pt x="194818" y="332486"/>
                </a:lnTo>
                <a:lnTo>
                  <a:pt x="196723" y="331724"/>
                </a:lnTo>
                <a:lnTo>
                  <a:pt x="198628" y="330962"/>
                </a:lnTo>
                <a:lnTo>
                  <a:pt x="200279" y="330581"/>
                </a:lnTo>
                <a:lnTo>
                  <a:pt x="201930" y="330581"/>
                </a:lnTo>
                <a:lnTo>
                  <a:pt x="203200" y="330581"/>
                </a:lnTo>
                <a:lnTo>
                  <a:pt x="204470" y="330962"/>
                </a:lnTo>
                <a:lnTo>
                  <a:pt x="205740" y="331724"/>
                </a:lnTo>
                <a:lnTo>
                  <a:pt x="207010" y="332486"/>
                </a:lnTo>
                <a:lnTo>
                  <a:pt x="207899" y="334010"/>
                </a:lnTo>
                <a:lnTo>
                  <a:pt x="208534" y="336423"/>
                </a:lnTo>
                <a:lnTo>
                  <a:pt x="209296" y="338709"/>
                </a:lnTo>
                <a:lnTo>
                  <a:pt x="209804" y="341884"/>
                </a:lnTo>
                <a:lnTo>
                  <a:pt x="210439" y="345948"/>
                </a:lnTo>
                <a:lnTo>
                  <a:pt x="210947" y="350012"/>
                </a:lnTo>
                <a:lnTo>
                  <a:pt x="211201" y="355092"/>
                </a:lnTo>
                <a:lnTo>
                  <a:pt x="211201" y="361314"/>
                </a:lnTo>
                <a:lnTo>
                  <a:pt x="211201" y="371221"/>
                </a:lnTo>
                <a:lnTo>
                  <a:pt x="210693" y="378713"/>
                </a:lnTo>
                <a:lnTo>
                  <a:pt x="209423" y="383921"/>
                </a:lnTo>
                <a:lnTo>
                  <a:pt x="208153" y="389255"/>
                </a:lnTo>
                <a:lnTo>
                  <a:pt x="206629" y="392938"/>
                </a:lnTo>
                <a:lnTo>
                  <a:pt x="204597" y="394970"/>
                </a:lnTo>
                <a:lnTo>
                  <a:pt x="202565" y="397129"/>
                </a:lnTo>
                <a:lnTo>
                  <a:pt x="199644" y="399034"/>
                </a:lnTo>
                <a:lnTo>
                  <a:pt x="195706" y="400685"/>
                </a:lnTo>
                <a:lnTo>
                  <a:pt x="191770" y="402336"/>
                </a:lnTo>
                <a:lnTo>
                  <a:pt x="187198" y="403860"/>
                </a:lnTo>
                <a:lnTo>
                  <a:pt x="181991" y="405002"/>
                </a:lnTo>
                <a:lnTo>
                  <a:pt x="176656" y="406273"/>
                </a:lnTo>
                <a:lnTo>
                  <a:pt x="171069" y="407288"/>
                </a:lnTo>
                <a:lnTo>
                  <a:pt x="164846" y="407924"/>
                </a:lnTo>
                <a:lnTo>
                  <a:pt x="158750" y="408559"/>
                </a:lnTo>
                <a:lnTo>
                  <a:pt x="152527" y="408939"/>
                </a:lnTo>
                <a:lnTo>
                  <a:pt x="146304" y="408939"/>
                </a:lnTo>
                <a:lnTo>
                  <a:pt x="102743" y="402589"/>
                </a:lnTo>
                <a:lnTo>
                  <a:pt x="66645" y="375902"/>
                </a:lnTo>
                <a:lnTo>
                  <a:pt x="52056" y="339155"/>
                </a:lnTo>
                <a:lnTo>
                  <a:pt x="48895" y="302133"/>
                </a:lnTo>
                <a:lnTo>
                  <a:pt x="48895" y="149098"/>
                </a:lnTo>
                <a:lnTo>
                  <a:pt x="13081" y="149098"/>
                </a:lnTo>
                <a:lnTo>
                  <a:pt x="8762" y="149098"/>
                </a:lnTo>
                <a:lnTo>
                  <a:pt x="5587" y="146431"/>
                </a:lnTo>
                <a:lnTo>
                  <a:pt x="0" y="114935"/>
                </a:lnTo>
                <a:lnTo>
                  <a:pt x="0" y="108458"/>
                </a:lnTo>
                <a:lnTo>
                  <a:pt x="7493" y="82423"/>
                </a:lnTo>
                <a:lnTo>
                  <a:pt x="9143" y="81280"/>
                </a:lnTo>
                <a:lnTo>
                  <a:pt x="11176" y="80772"/>
                </a:lnTo>
                <a:lnTo>
                  <a:pt x="13335" y="80772"/>
                </a:lnTo>
                <a:lnTo>
                  <a:pt x="48895" y="80772"/>
                </a:lnTo>
                <a:lnTo>
                  <a:pt x="48895" y="14097"/>
                </a:lnTo>
                <a:lnTo>
                  <a:pt x="48895" y="11811"/>
                </a:lnTo>
                <a:lnTo>
                  <a:pt x="49403" y="9906"/>
                </a:lnTo>
                <a:lnTo>
                  <a:pt x="50673" y="8127"/>
                </a:lnTo>
                <a:lnTo>
                  <a:pt x="51943" y="6350"/>
                </a:lnTo>
                <a:lnTo>
                  <a:pt x="54102" y="4825"/>
                </a:lnTo>
                <a:lnTo>
                  <a:pt x="57404" y="3556"/>
                </a:lnTo>
                <a:lnTo>
                  <a:pt x="60579" y="2286"/>
                </a:lnTo>
                <a:lnTo>
                  <a:pt x="65024" y="1397"/>
                </a:lnTo>
                <a:lnTo>
                  <a:pt x="70485" y="888"/>
                </a:lnTo>
                <a:lnTo>
                  <a:pt x="75946" y="254"/>
                </a:lnTo>
                <a:lnTo>
                  <a:pt x="82677" y="0"/>
                </a:lnTo>
                <a:lnTo>
                  <a:pt x="90678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4845" y="551815"/>
            <a:ext cx="320675" cy="44767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00926" y="0"/>
                </a:moveTo>
                <a:lnTo>
                  <a:pt x="243965" y="4562"/>
                </a:lnTo>
                <a:lnTo>
                  <a:pt x="286468" y="18974"/>
                </a:lnTo>
                <a:lnTo>
                  <a:pt x="316445" y="45085"/>
                </a:lnTo>
                <a:lnTo>
                  <a:pt x="319125" y="68707"/>
                </a:lnTo>
                <a:lnTo>
                  <a:pt x="319125" y="74930"/>
                </a:lnTo>
                <a:lnTo>
                  <a:pt x="319125" y="81661"/>
                </a:lnTo>
                <a:lnTo>
                  <a:pt x="316115" y="103377"/>
                </a:lnTo>
                <a:lnTo>
                  <a:pt x="314998" y="106299"/>
                </a:lnTo>
                <a:lnTo>
                  <a:pt x="313664" y="108458"/>
                </a:lnTo>
                <a:lnTo>
                  <a:pt x="312102" y="109855"/>
                </a:lnTo>
                <a:lnTo>
                  <a:pt x="310540" y="111125"/>
                </a:lnTo>
                <a:lnTo>
                  <a:pt x="308749" y="111760"/>
                </a:lnTo>
                <a:lnTo>
                  <a:pt x="306743" y="111760"/>
                </a:lnTo>
                <a:lnTo>
                  <a:pt x="303390" y="111760"/>
                </a:lnTo>
                <a:lnTo>
                  <a:pt x="299148" y="109855"/>
                </a:lnTo>
                <a:lnTo>
                  <a:pt x="294017" y="105918"/>
                </a:lnTo>
                <a:lnTo>
                  <a:pt x="288886" y="101981"/>
                </a:lnTo>
                <a:lnTo>
                  <a:pt x="282244" y="97662"/>
                </a:lnTo>
                <a:lnTo>
                  <a:pt x="244957" y="79883"/>
                </a:lnTo>
                <a:lnTo>
                  <a:pt x="204609" y="73913"/>
                </a:lnTo>
                <a:lnTo>
                  <a:pt x="192060" y="74578"/>
                </a:lnTo>
                <a:lnTo>
                  <a:pt x="148810" y="90338"/>
                </a:lnTo>
                <a:lnTo>
                  <a:pt x="117381" y="124993"/>
                </a:lnTo>
                <a:lnTo>
                  <a:pt x="102476" y="162051"/>
                </a:lnTo>
                <a:lnTo>
                  <a:pt x="95570" y="207682"/>
                </a:lnTo>
                <a:lnTo>
                  <a:pt x="95110" y="224662"/>
                </a:lnTo>
                <a:lnTo>
                  <a:pt x="95601" y="243091"/>
                </a:lnTo>
                <a:lnTo>
                  <a:pt x="102971" y="290830"/>
                </a:lnTo>
                <a:lnTo>
                  <a:pt x="118544" y="327138"/>
                </a:lnTo>
                <a:lnTo>
                  <a:pt x="150653" y="358806"/>
                </a:lnTo>
                <a:lnTo>
                  <a:pt x="194383" y="372070"/>
                </a:lnTo>
                <a:lnTo>
                  <a:pt x="206946" y="372618"/>
                </a:lnTo>
                <a:lnTo>
                  <a:pt x="218272" y="372282"/>
                </a:lnTo>
                <a:lnTo>
                  <a:pt x="255704" y="364323"/>
                </a:lnTo>
                <a:lnTo>
                  <a:pt x="291617" y="346456"/>
                </a:lnTo>
                <a:lnTo>
                  <a:pt x="296862" y="342900"/>
                </a:lnTo>
                <a:lnTo>
                  <a:pt x="302107" y="339344"/>
                </a:lnTo>
                <a:lnTo>
                  <a:pt x="306184" y="337565"/>
                </a:lnTo>
                <a:lnTo>
                  <a:pt x="309079" y="337565"/>
                </a:lnTo>
                <a:lnTo>
                  <a:pt x="311315" y="337565"/>
                </a:lnTo>
                <a:lnTo>
                  <a:pt x="313105" y="337947"/>
                </a:lnTo>
                <a:lnTo>
                  <a:pt x="314439" y="338836"/>
                </a:lnTo>
                <a:lnTo>
                  <a:pt x="315785" y="339725"/>
                </a:lnTo>
                <a:lnTo>
                  <a:pt x="316903" y="341502"/>
                </a:lnTo>
                <a:lnTo>
                  <a:pt x="317792" y="344170"/>
                </a:lnTo>
                <a:lnTo>
                  <a:pt x="318681" y="346837"/>
                </a:lnTo>
                <a:lnTo>
                  <a:pt x="319354" y="350647"/>
                </a:lnTo>
                <a:lnTo>
                  <a:pt x="319798" y="355473"/>
                </a:lnTo>
                <a:lnTo>
                  <a:pt x="320243" y="360172"/>
                </a:lnTo>
                <a:lnTo>
                  <a:pt x="320471" y="366649"/>
                </a:lnTo>
                <a:lnTo>
                  <a:pt x="320471" y="374650"/>
                </a:lnTo>
                <a:lnTo>
                  <a:pt x="320471" y="380238"/>
                </a:lnTo>
                <a:lnTo>
                  <a:pt x="320306" y="385063"/>
                </a:lnTo>
                <a:lnTo>
                  <a:pt x="319963" y="388874"/>
                </a:lnTo>
                <a:lnTo>
                  <a:pt x="319633" y="392811"/>
                </a:lnTo>
                <a:lnTo>
                  <a:pt x="296189" y="422910"/>
                </a:lnTo>
                <a:lnTo>
                  <a:pt x="254082" y="439515"/>
                </a:lnTo>
                <a:lnTo>
                  <a:pt x="215196" y="446404"/>
                </a:lnTo>
                <a:lnTo>
                  <a:pt x="193217" y="447294"/>
                </a:lnTo>
                <a:lnTo>
                  <a:pt x="171493" y="446436"/>
                </a:lnTo>
                <a:lnTo>
                  <a:pt x="131311" y="439578"/>
                </a:lnTo>
                <a:lnTo>
                  <a:pt x="95606" y="425882"/>
                </a:lnTo>
                <a:lnTo>
                  <a:pt x="51904" y="392557"/>
                </a:lnTo>
                <a:lnTo>
                  <a:pt x="20827" y="344033"/>
                </a:lnTo>
                <a:lnTo>
                  <a:pt x="7538" y="303192"/>
                </a:lnTo>
                <a:lnTo>
                  <a:pt x="838" y="255654"/>
                </a:lnTo>
                <a:lnTo>
                  <a:pt x="0" y="229362"/>
                </a:lnTo>
                <a:lnTo>
                  <a:pt x="921" y="202503"/>
                </a:lnTo>
                <a:lnTo>
                  <a:pt x="8293" y="153406"/>
                </a:lnTo>
                <a:lnTo>
                  <a:pt x="22840" y="110616"/>
                </a:lnTo>
                <a:lnTo>
                  <a:pt x="43434" y="74612"/>
                </a:lnTo>
                <a:lnTo>
                  <a:pt x="69813" y="45489"/>
                </a:lnTo>
                <a:lnTo>
                  <a:pt x="101540" y="23391"/>
                </a:lnTo>
                <a:lnTo>
                  <a:pt x="138356" y="8411"/>
                </a:lnTo>
                <a:lnTo>
                  <a:pt x="179128" y="930"/>
                </a:lnTo>
                <a:lnTo>
                  <a:pt x="200926" y="0"/>
                </a:lnTo>
                <a:close/>
              </a:path>
            </a:pathLst>
          </a:custGeom>
          <a:ln w="10668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72353" y="532002"/>
            <a:ext cx="107823" cy="9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57448" y="527050"/>
            <a:ext cx="300355" cy="473075"/>
          </a:xfrm>
          <a:custGeom>
            <a:avLst/>
            <a:gdLst/>
            <a:ahLst/>
            <a:cxnLst/>
            <a:rect l="l" t="t" r="r" b="b"/>
            <a:pathLst>
              <a:path w="300354" h="473075">
                <a:moveTo>
                  <a:pt x="258444" y="0"/>
                </a:moveTo>
                <a:lnTo>
                  <a:pt x="266700" y="0"/>
                </a:lnTo>
                <a:lnTo>
                  <a:pt x="273557" y="253"/>
                </a:lnTo>
                <a:lnTo>
                  <a:pt x="278892" y="1015"/>
                </a:lnTo>
                <a:lnTo>
                  <a:pt x="284225" y="1650"/>
                </a:lnTo>
                <a:lnTo>
                  <a:pt x="288544" y="2539"/>
                </a:lnTo>
                <a:lnTo>
                  <a:pt x="291592" y="3810"/>
                </a:lnTo>
                <a:lnTo>
                  <a:pt x="294766" y="5079"/>
                </a:lnTo>
                <a:lnTo>
                  <a:pt x="297052" y="6476"/>
                </a:lnTo>
                <a:lnTo>
                  <a:pt x="298323" y="8382"/>
                </a:lnTo>
                <a:lnTo>
                  <a:pt x="299720" y="10160"/>
                </a:lnTo>
                <a:lnTo>
                  <a:pt x="300354" y="12064"/>
                </a:lnTo>
                <a:lnTo>
                  <a:pt x="300354" y="14350"/>
                </a:lnTo>
                <a:lnTo>
                  <a:pt x="300354" y="453644"/>
                </a:lnTo>
                <a:lnTo>
                  <a:pt x="300354" y="456184"/>
                </a:lnTo>
                <a:lnTo>
                  <a:pt x="299847" y="458215"/>
                </a:lnTo>
                <a:lnTo>
                  <a:pt x="298703" y="459866"/>
                </a:lnTo>
                <a:lnTo>
                  <a:pt x="297561" y="461517"/>
                </a:lnTo>
                <a:lnTo>
                  <a:pt x="271906" y="467105"/>
                </a:lnTo>
                <a:lnTo>
                  <a:pt x="265175" y="467105"/>
                </a:lnTo>
                <a:lnTo>
                  <a:pt x="258063" y="467105"/>
                </a:lnTo>
                <a:lnTo>
                  <a:pt x="230886" y="459866"/>
                </a:lnTo>
                <a:lnTo>
                  <a:pt x="229615" y="458215"/>
                </a:lnTo>
                <a:lnTo>
                  <a:pt x="228981" y="456184"/>
                </a:lnTo>
                <a:lnTo>
                  <a:pt x="228981" y="453644"/>
                </a:lnTo>
                <a:lnTo>
                  <a:pt x="228981" y="420497"/>
                </a:lnTo>
                <a:lnTo>
                  <a:pt x="193119" y="451483"/>
                </a:lnTo>
                <a:lnTo>
                  <a:pt x="153971" y="469392"/>
                </a:lnTo>
                <a:lnTo>
                  <a:pt x="124587" y="472821"/>
                </a:lnTo>
                <a:lnTo>
                  <a:pt x="108128" y="471987"/>
                </a:lnTo>
                <a:lnTo>
                  <a:pt x="66801" y="459486"/>
                </a:lnTo>
                <a:lnTo>
                  <a:pt x="36298" y="434518"/>
                </a:lnTo>
                <a:lnTo>
                  <a:pt x="15430" y="399557"/>
                </a:lnTo>
                <a:lnTo>
                  <a:pt x="3750" y="356308"/>
                </a:lnTo>
                <a:lnTo>
                  <a:pt x="0" y="308355"/>
                </a:lnTo>
                <a:lnTo>
                  <a:pt x="525" y="288948"/>
                </a:lnTo>
                <a:lnTo>
                  <a:pt x="8508" y="236727"/>
                </a:lnTo>
                <a:lnTo>
                  <a:pt x="25707" y="194258"/>
                </a:lnTo>
                <a:lnTo>
                  <a:pt x="51895" y="162607"/>
                </a:lnTo>
                <a:lnTo>
                  <a:pt x="86961" y="142694"/>
                </a:lnTo>
                <a:lnTo>
                  <a:pt x="130556" y="135889"/>
                </a:lnTo>
                <a:lnTo>
                  <a:pt x="142823" y="136532"/>
                </a:lnTo>
                <a:lnTo>
                  <a:pt x="186318" y="151842"/>
                </a:lnTo>
                <a:lnTo>
                  <a:pt x="216662" y="176149"/>
                </a:lnTo>
                <a:lnTo>
                  <a:pt x="216662" y="14350"/>
                </a:lnTo>
                <a:lnTo>
                  <a:pt x="216662" y="12064"/>
                </a:lnTo>
                <a:lnTo>
                  <a:pt x="217296" y="10160"/>
                </a:lnTo>
                <a:lnTo>
                  <a:pt x="218439" y="8382"/>
                </a:lnTo>
                <a:lnTo>
                  <a:pt x="219709" y="6476"/>
                </a:lnTo>
                <a:lnTo>
                  <a:pt x="221995" y="5079"/>
                </a:lnTo>
                <a:lnTo>
                  <a:pt x="225170" y="3810"/>
                </a:lnTo>
                <a:lnTo>
                  <a:pt x="228345" y="2539"/>
                </a:lnTo>
                <a:lnTo>
                  <a:pt x="232663" y="1650"/>
                </a:lnTo>
                <a:lnTo>
                  <a:pt x="238125" y="1015"/>
                </a:lnTo>
                <a:lnTo>
                  <a:pt x="243458" y="253"/>
                </a:lnTo>
                <a:lnTo>
                  <a:pt x="250189" y="0"/>
                </a:lnTo>
                <a:lnTo>
                  <a:pt x="258444" y="0"/>
                </a:lnTo>
                <a:close/>
              </a:path>
            </a:pathLst>
          </a:custGeom>
          <a:ln w="10667">
            <a:solidFill>
              <a:srgbClr val="4579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7431"/>
            <a:ext cx="7948295" cy="27463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Times New Roman"/>
                <a:cs typeface="Times New Roman"/>
              </a:rPr>
              <a:t>Clinical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Features:</a:t>
            </a:r>
            <a:endParaRPr sz="3200">
              <a:latin typeface="Times New Roman"/>
              <a:cs typeface="Times New Roman"/>
            </a:endParaRPr>
          </a:p>
          <a:p>
            <a:pPr marL="355600" marR="817244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Cutaneous involvement</a:t>
            </a:r>
            <a:r>
              <a:rPr sz="3200" dirty="0">
                <a:latin typeface="Times New Roman"/>
                <a:cs typeface="Times New Roman"/>
              </a:rPr>
              <a:t>: weeping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eczema  around the area involved with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medication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76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Conjunctival response</a:t>
            </a:r>
            <a:r>
              <a:rPr sz="3200" dirty="0">
                <a:latin typeface="Times New Roman"/>
                <a:cs typeface="Times New Roman"/>
              </a:rPr>
              <a:t>: lower fornix 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lower  palpebral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conjunctiva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4114800"/>
            <a:ext cx="6172200" cy="2153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2133"/>
            <a:ext cx="7873365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Times New Roman"/>
                <a:cs typeface="Times New Roman"/>
              </a:rPr>
              <a:t>Treatment:</a:t>
            </a:r>
            <a:endParaRPr sz="3200">
              <a:latin typeface="Times New Roman"/>
              <a:cs typeface="Times New Roman"/>
            </a:endParaRPr>
          </a:p>
          <a:p>
            <a:pPr marL="355600" marR="114173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Discontinuing of causative chemical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  medications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Antihistamine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NSAID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5" dirty="0">
                <a:latin typeface="Times New Roman"/>
                <a:cs typeface="Times New Roman"/>
              </a:rPr>
              <a:t>Topical </a:t>
            </a:r>
            <a:r>
              <a:rPr sz="3200" dirty="0">
                <a:latin typeface="Times New Roman"/>
                <a:cs typeface="Times New Roman"/>
              </a:rPr>
              <a:t>steroid eye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drops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Steroid ointment in involved surrounding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522" y="461899"/>
            <a:ext cx="4603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15" dirty="0">
                <a:solidFill>
                  <a:srgbClr val="000000"/>
                </a:solidFill>
                <a:latin typeface="Trebuchet MS"/>
                <a:cs typeface="Trebuchet MS"/>
              </a:rPr>
              <a:t>Effect </a:t>
            </a:r>
            <a:r>
              <a:rPr spc="-165" dirty="0">
                <a:solidFill>
                  <a:srgbClr val="000000"/>
                </a:solidFill>
                <a:latin typeface="Trebuchet MS"/>
                <a:cs typeface="Trebuchet MS"/>
              </a:rPr>
              <a:t>of </a:t>
            </a:r>
            <a:r>
              <a:rPr spc="-220" dirty="0">
                <a:solidFill>
                  <a:srgbClr val="000000"/>
                </a:solidFill>
                <a:latin typeface="Trebuchet MS"/>
                <a:cs typeface="Trebuchet MS"/>
              </a:rPr>
              <a:t>treatment</a:t>
            </a:r>
            <a:r>
              <a:rPr spc="-59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440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00326"/>
            <a:ext cx="9143999" cy="568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40" dirty="0"/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0" dirty="0"/>
              <a:t>Comorehensive</a:t>
            </a:r>
            <a:r>
              <a:rPr spc="-130" dirty="0"/>
              <a:t> </a:t>
            </a:r>
            <a:r>
              <a:rPr spc="-110" dirty="0"/>
              <a:t>Ophthalmology-A.K.Khurana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5" dirty="0"/>
              <a:t>Clinical</a:t>
            </a:r>
            <a:r>
              <a:rPr spc="-125" dirty="0"/>
              <a:t> </a:t>
            </a:r>
            <a:r>
              <a:rPr spc="-130" dirty="0"/>
              <a:t>ophthalmology-Jack.J.Kanski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80" dirty="0"/>
              <a:t>Lippincott’s</a:t>
            </a:r>
            <a:r>
              <a:rPr spc="-135" dirty="0"/>
              <a:t> </a:t>
            </a:r>
            <a:r>
              <a:rPr spc="-75" dirty="0"/>
              <a:t>microbiology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0" dirty="0"/>
              <a:t>Internet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742" y="191770"/>
            <a:ext cx="5444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Allergic</a:t>
            </a:r>
            <a:r>
              <a:rPr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conjunctivitis</a:t>
            </a:r>
            <a:r>
              <a:rPr b="1" spc="-25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0" y="1295400"/>
            <a:ext cx="2831592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596809"/>
            <a:ext cx="5963920" cy="43065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355600" algn="l"/>
              </a:tabLst>
            </a:pPr>
            <a:r>
              <a:rPr sz="2600" i="1" spc="-160" dirty="0">
                <a:latin typeface="Arial"/>
                <a:cs typeface="Arial"/>
              </a:rPr>
              <a:t>Simple </a:t>
            </a:r>
            <a:r>
              <a:rPr sz="2600" i="1" spc="-70" dirty="0">
                <a:latin typeface="Arial"/>
                <a:cs typeface="Arial"/>
              </a:rPr>
              <a:t>allergic</a:t>
            </a:r>
            <a:r>
              <a:rPr sz="2600" i="1" spc="-150" dirty="0">
                <a:latin typeface="Arial"/>
                <a:cs typeface="Arial"/>
              </a:rPr>
              <a:t> </a:t>
            </a:r>
            <a:r>
              <a:rPr sz="2600" i="1" spc="-70" dirty="0">
                <a:latin typeface="Arial"/>
                <a:cs typeface="Arial"/>
              </a:rPr>
              <a:t>conjunctivitis</a:t>
            </a:r>
            <a:endParaRPr sz="2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30"/>
              </a:spcBef>
            </a:pPr>
            <a:r>
              <a:rPr sz="2600" i="1" spc="-110" dirty="0">
                <a:latin typeface="Arial"/>
                <a:cs typeface="Arial"/>
              </a:rPr>
              <a:t>-hay </a:t>
            </a:r>
            <a:r>
              <a:rPr sz="2600" i="1" spc="-100" dirty="0">
                <a:latin typeface="Arial"/>
                <a:cs typeface="Arial"/>
              </a:rPr>
              <a:t>fever</a:t>
            </a:r>
            <a:r>
              <a:rPr sz="2600" i="1" spc="-215" dirty="0">
                <a:latin typeface="Arial"/>
                <a:cs typeface="Arial"/>
              </a:rPr>
              <a:t> </a:t>
            </a:r>
            <a:r>
              <a:rPr sz="2600" i="1" spc="-70" dirty="0">
                <a:latin typeface="Arial"/>
                <a:cs typeface="Arial"/>
              </a:rPr>
              <a:t>conjunctivitis</a:t>
            </a:r>
            <a:endParaRPr sz="2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25"/>
              </a:spcBef>
            </a:pPr>
            <a:r>
              <a:rPr sz="2600" i="1" spc="-145" dirty="0">
                <a:latin typeface="Arial"/>
                <a:cs typeface="Arial"/>
              </a:rPr>
              <a:t>-seasonal </a:t>
            </a:r>
            <a:r>
              <a:rPr sz="2600" i="1" spc="-75" dirty="0">
                <a:latin typeface="Arial"/>
                <a:cs typeface="Arial"/>
              </a:rPr>
              <a:t>allergic </a:t>
            </a:r>
            <a:r>
              <a:rPr sz="2600" i="1" spc="-70" dirty="0">
                <a:latin typeface="Arial"/>
                <a:cs typeface="Arial"/>
              </a:rPr>
              <a:t>conjunctivitis</a:t>
            </a:r>
            <a:r>
              <a:rPr sz="2600" i="1" spc="-195" dirty="0">
                <a:latin typeface="Arial"/>
                <a:cs typeface="Arial"/>
              </a:rPr>
              <a:t> </a:t>
            </a:r>
            <a:r>
              <a:rPr sz="2600" i="1" spc="-310" dirty="0">
                <a:latin typeface="Arial"/>
                <a:cs typeface="Arial"/>
              </a:rPr>
              <a:t>(SAC)</a:t>
            </a:r>
            <a:endParaRPr sz="2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20"/>
              </a:spcBef>
              <a:tabLst>
                <a:tab pos="2437130" algn="l"/>
              </a:tabLst>
            </a:pPr>
            <a:r>
              <a:rPr sz="2600" i="1" spc="-90" dirty="0">
                <a:latin typeface="Arial"/>
                <a:cs typeface="Arial"/>
              </a:rPr>
              <a:t>-perennial	</a:t>
            </a:r>
            <a:r>
              <a:rPr sz="2600" i="1" spc="-75" dirty="0">
                <a:latin typeface="Arial"/>
                <a:cs typeface="Arial"/>
              </a:rPr>
              <a:t>allergic</a:t>
            </a:r>
            <a:r>
              <a:rPr sz="2600" i="1" spc="-200" dirty="0">
                <a:latin typeface="Arial"/>
                <a:cs typeface="Arial"/>
              </a:rPr>
              <a:t> </a:t>
            </a:r>
            <a:r>
              <a:rPr sz="2600" i="1" spc="-130" dirty="0">
                <a:latin typeface="Arial"/>
                <a:cs typeface="Arial"/>
              </a:rPr>
              <a:t>conjunctivitis(PAC)</a:t>
            </a:r>
            <a:endParaRPr sz="2600">
              <a:latin typeface="Arial"/>
              <a:cs typeface="Arial"/>
            </a:endParaRPr>
          </a:p>
          <a:p>
            <a:pPr marL="338455" indent="-325755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339090" algn="l"/>
              </a:tabLst>
            </a:pPr>
            <a:r>
              <a:rPr sz="2600" i="1" spc="-130" dirty="0">
                <a:latin typeface="Arial"/>
                <a:cs typeface="Arial"/>
              </a:rPr>
              <a:t>Vernal </a:t>
            </a:r>
            <a:r>
              <a:rPr sz="2600" i="1" spc="-75" dirty="0">
                <a:latin typeface="Arial"/>
                <a:cs typeface="Arial"/>
              </a:rPr>
              <a:t>keratoconjunctivitis</a:t>
            </a:r>
            <a:r>
              <a:rPr sz="2600" i="1" spc="-170" dirty="0">
                <a:latin typeface="Arial"/>
                <a:cs typeface="Arial"/>
              </a:rPr>
              <a:t> </a:t>
            </a:r>
            <a:r>
              <a:rPr sz="2600" i="1" spc="-285" dirty="0">
                <a:latin typeface="Arial"/>
                <a:cs typeface="Arial"/>
              </a:rPr>
              <a:t>(VKC)</a:t>
            </a:r>
            <a:endParaRPr sz="2600">
              <a:latin typeface="Arial"/>
              <a:cs typeface="Arial"/>
            </a:endParaRPr>
          </a:p>
          <a:p>
            <a:pPr marL="338455" indent="-325755">
              <a:lnSpc>
                <a:spcPct val="100000"/>
              </a:lnSpc>
              <a:spcBef>
                <a:spcPts val="620"/>
              </a:spcBef>
              <a:buAutoNum type="arabicPeriod" startAt="2"/>
              <a:tabLst>
                <a:tab pos="339090" algn="l"/>
              </a:tabLst>
            </a:pPr>
            <a:r>
              <a:rPr sz="2600" i="1" spc="-105" dirty="0">
                <a:latin typeface="Arial"/>
                <a:cs typeface="Arial"/>
              </a:rPr>
              <a:t>Atopic </a:t>
            </a:r>
            <a:r>
              <a:rPr sz="2600" i="1" spc="-75" dirty="0">
                <a:latin typeface="Arial"/>
                <a:cs typeface="Arial"/>
              </a:rPr>
              <a:t>keratoconjunctivitis</a:t>
            </a:r>
            <a:r>
              <a:rPr sz="2600" i="1" spc="-170" dirty="0">
                <a:latin typeface="Arial"/>
                <a:cs typeface="Arial"/>
              </a:rPr>
              <a:t> </a:t>
            </a:r>
            <a:r>
              <a:rPr sz="2600" i="1" spc="-280" dirty="0">
                <a:latin typeface="Arial"/>
                <a:cs typeface="Arial"/>
              </a:rPr>
              <a:t>(AKC)</a:t>
            </a:r>
            <a:endParaRPr sz="2600">
              <a:latin typeface="Arial"/>
              <a:cs typeface="Arial"/>
            </a:endParaRPr>
          </a:p>
          <a:p>
            <a:pPr marL="338455" indent="-325755">
              <a:lnSpc>
                <a:spcPct val="100000"/>
              </a:lnSpc>
              <a:spcBef>
                <a:spcPts val="625"/>
              </a:spcBef>
              <a:buAutoNum type="arabicPeriod" startAt="2"/>
              <a:tabLst>
                <a:tab pos="339090" algn="l"/>
              </a:tabLst>
            </a:pPr>
            <a:r>
              <a:rPr sz="2600" i="1" spc="-90" dirty="0">
                <a:latin typeface="Arial"/>
                <a:cs typeface="Arial"/>
              </a:rPr>
              <a:t>Giant </a:t>
            </a:r>
            <a:r>
              <a:rPr sz="2600" i="1" spc="-55" dirty="0">
                <a:latin typeface="Arial"/>
                <a:cs typeface="Arial"/>
              </a:rPr>
              <a:t>papillary </a:t>
            </a:r>
            <a:r>
              <a:rPr sz="2600" i="1" spc="-70" dirty="0">
                <a:latin typeface="Arial"/>
                <a:cs typeface="Arial"/>
              </a:rPr>
              <a:t>conjunctivitis</a:t>
            </a:r>
            <a:r>
              <a:rPr sz="2600" i="1" spc="-320" dirty="0">
                <a:latin typeface="Arial"/>
                <a:cs typeface="Arial"/>
              </a:rPr>
              <a:t> </a:t>
            </a:r>
            <a:r>
              <a:rPr sz="2600" i="1" spc="-295" dirty="0">
                <a:latin typeface="Arial"/>
                <a:cs typeface="Arial"/>
              </a:rPr>
              <a:t>(GPC)</a:t>
            </a:r>
            <a:endParaRPr sz="2600">
              <a:latin typeface="Arial"/>
              <a:cs typeface="Arial"/>
            </a:endParaRPr>
          </a:p>
          <a:p>
            <a:pPr marL="338455" indent="-325755">
              <a:lnSpc>
                <a:spcPct val="100000"/>
              </a:lnSpc>
              <a:spcBef>
                <a:spcPts val="630"/>
              </a:spcBef>
              <a:buAutoNum type="arabicPeriod" startAt="2"/>
              <a:tabLst>
                <a:tab pos="339090" algn="l"/>
              </a:tabLst>
            </a:pPr>
            <a:r>
              <a:rPr sz="2600" i="1" spc="-100" dirty="0">
                <a:latin typeface="Arial"/>
                <a:cs typeface="Arial"/>
              </a:rPr>
              <a:t>Phlyctenular </a:t>
            </a:r>
            <a:r>
              <a:rPr sz="2600" i="1" spc="-75" dirty="0">
                <a:latin typeface="Arial"/>
                <a:cs typeface="Arial"/>
              </a:rPr>
              <a:t>keratoconjunctivitis</a:t>
            </a:r>
            <a:r>
              <a:rPr sz="2600" i="1" spc="-225" dirty="0">
                <a:latin typeface="Arial"/>
                <a:cs typeface="Arial"/>
              </a:rPr>
              <a:t> </a:t>
            </a:r>
            <a:r>
              <a:rPr sz="2600" i="1" spc="-315" dirty="0">
                <a:latin typeface="Arial"/>
                <a:cs typeface="Arial"/>
              </a:rPr>
              <a:t>(PKC)</a:t>
            </a:r>
            <a:endParaRPr sz="2600">
              <a:latin typeface="Arial"/>
              <a:cs typeface="Arial"/>
            </a:endParaRPr>
          </a:p>
          <a:p>
            <a:pPr marL="338455" indent="-325755">
              <a:lnSpc>
                <a:spcPct val="100000"/>
              </a:lnSpc>
              <a:spcBef>
                <a:spcPts val="620"/>
              </a:spcBef>
              <a:buAutoNum type="arabicPeriod" startAt="2"/>
              <a:tabLst>
                <a:tab pos="339090" algn="l"/>
              </a:tabLst>
            </a:pPr>
            <a:r>
              <a:rPr sz="2600" i="1" spc="-120" dirty="0">
                <a:latin typeface="Arial"/>
                <a:cs typeface="Arial"/>
              </a:rPr>
              <a:t>Contact </a:t>
            </a:r>
            <a:r>
              <a:rPr sz="2600" i="1" spc="-80" dirty="0">
                <a:latin typeface="Arial"/>
                <a:cs typeface="Arial"/>
              </a:rPr>
              <a:t>dermoconjunctivitis</a:t>
            </a:r>
            <a:r>
              <a:rPr sz="2600" i="1" spc="-165" dirty="0">
                <a:latin typeface="Arial"/>
                <a:cs typeface="Arial"/>
              </a:rPr>
              <a:t> </a:t>
            </a:r>
            <a:r>
              <a:rPr sz="2600" i="1" spc="-300" dirty="0">
                <a:latin typeface="Arial"/>
                <a:cs typeface="Arial"/>
              </a:rPr>
              <a:t>(CDC)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0" y="4343400"/>
            <a:ext cx="2901696" cy="188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0195" y="999744"/>
            <a:ext cx="1837944" cy="618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1013" y="1343405"/>
            <a:ext cx="112776" cy="119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6485" y="1183005"/>
            <a:ext cx="146812" cy="211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7640" y="1170558"/>
            <a:ext cx="144272" cy="943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1013" y="1124458"/>
            <a:ext cx="112776" cy="119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1764" y="1125855"/>
            <a:ext cx="310515" cy="445134"/>
          </a:xfrm>
          <a:custGeom>
            <a:avLst/>
            <a:gdLst/>
            <a:ahLst/>
            <a:cxnLst/>
            <a:rect l="l" t="t" r="r" b="b"/>
            <a:pathLst>
              <a:path w="310514" h="445134">
                <a:moveTo>
                  <a:pt x="42926" y="0"/>
                </a:moveTo>
                <a:lnTo>
                  <a:pt x="52451" y="0"/>
                </a:lnTo>
                <a:lnTo>
                  <a:pt x="60071" y="127"/>
                </a:lnTo>
                <a:lnTo>
                  <a:pt x="65659" y="508"/>
                </a:lnTo>
                <a:lnTo>
                  <a:pt x="71247" y="889"/>
                </a:lnTo>
                <a:lnTo>
                  <a:pt x="75565" y="1650"/>
                </a:lnTo>
                <a:lnTo>
                  <a:pt x="78740" y="3048"/>
                </a:lnTo>
                <a:lnTo>
                  <a:pt x="81787" y="4318"/>
                </a:lnTo>
                <a:lnTo>
                  <a:pt x="84201" y="6350"/>
                </a:lnTo>
                <a:lnTo>
                  <a:pt x="85725" y="9144"/>
                </a:lnTo>
                <a:lnTo>
                  <a:pt x="87376" y="11937"/>
                </a:lnTo>
                <a:lnTo>
                  <a:pt x="88900" y="16002"/>
                </a:lnTo>
                <a:lnTo>
                  <a:pt x="90424" y="21082"/>
                </a:lnTo>
                <a:lnTo>
                  <a:pt x="160782" y="220980"/>
                </a:lnTo>
                <a:lnTo>
                  <a:pt x="161798" y="220980"/>
                </a:lnTo>
                <a:lnTo>
                  <a:pt x="226060" y="17018"/>
                </a:lnTo>
                <a:lnTo>
                  <a:pt x="227457" y="11303"/>
                </a:lnTo>
                <a:lnTo>
                  <a:pt x="229108" y="7366"/>
                </a:lnTo>
                <a:lnTo>
                  <a:pt x="267589" y="0"/>
                </a:lnTo>
                <a:lnTo>
                  <a:pt x="277241" y="0"/>
                </a:lnTo>
                <a:lnTo>
                  <a:pt x="305562" y="6350"/>
                </a:lnTo>
                <a:lnTo>
                  <a:pt x="308610" y="8762"/>
                </a:lnTo>
                <a:lnTo>
                  <a:pt x="310134" y="12065"/>
                </a:lnTo>
                <a:lnTo>
                  <a:pt x="310134" y="16256"/>
                </a:lnTo>
                <a:lnTo>
                  <a:pt x="310134" y="20320"/>
                </a:lnTo>
                <a:lnTo>
                  <a:pt x="208026" y="323469"/>
                </a:lnTo>
                <a:lnTo>
                  <a:pt x="171831" y="429260"/>
                </a:lnTo>
                <a:lnTo>
                  <a:pt x="128355" y="444771"/>
                </a:lnTo>
                <a:lnTo>
                  <a:pt x="116205" y="445008"/>
                </a:lnTo>
                <a:lnTo>
                  <a:pt x="107315" y="445008"/>
                </a:lnTo>
                <a:lnTo>
                  <a:pt x="82804" y="440055"/>
                </a:lnTo>
                <a:lnTo>
                  <a:pt x="80010" y="438277"/>
                </a:lnTo>
                <a:lnTo>
                  <a:pt x="78612" y="435991"/>
                </a:lnTo>
                <a:lnTo>
                  <a:pt x="78359" y="433324"/>
                </a:lnTo>
                <a:lnTo>
                  <a:pt x="78105" y="430657"/>
                </a:lnTo>
                <a:lnTo>
                  <a:pt x="78867" y="427355"/>
                </a:lnTo>
                <a:lnTo>
                  <a:pt x="80391" y="423545"/>
                </a:lnTo>
                <a:lnTo>
                  <a:pt x="120268" y="323469"/>
                </a:lnTo>
                <a:lnTo>
                  <a:pt x="117348" y="322072"/>
                </a:lnTo>
                <a:lnTo>
                  <a:pt x="114681" y="320040"/>
                </a:lnTo>
                <a:lnTo>
                  <a:pt x="112395" y="317246"/>
                </a:lnTo>
                <a:lnTo>
                  <a:pt x="109982" y="314452"/>
                </a:lnTo>
                <a:lnTo>
                  <a:pt x="108331" y="311531"/>
                </a:lnTo>
                <a:lnTo>
                  <a:pt x="107187" y="308356"/>
                </a:lnTo>
                <a:lnTo>
                  <a:pt x="4445" y="33782"/>
                </a:lnTo>
                <a:lnTo>
                  <a:pt x="1524" y="26035"/>
                </a:lnTo>
                <a:lnTo>
                  <a:pt x="0" y="20066"/>
                </a:lnTo>
                <a:lnTo>
                  <a:pt x="0" y="15875"/>
                </a:lnTo>
                <a:lnTo>
                  <a:pt x="0" y="11811"/>
                </a:lnTo>
                <a:lnTo>
                  <a:pt x="1397" y="8509"/>
                </a:lnTo>
                <a:lnTo>
                  <a:pt x="4064" y="6223"/>
                </a:lnTo>
                <a:lnTo>
                  <a:pt x="6731" y="3810"/>
                </a:lnTo>
                <a:lnTo>
                  <a:pt x="11303" y="2286"/>
                </a:lnTo>
                <a:lnTo>
                  <a:pt x="17653" y="1270"/>
                </a:lnTo>
                <a:lnTo>
                  <a:pt x="24003" y="381"/>
                </a:lnTo>
                <a:lnTo>
                  <a:pt x="32385" y="0"/>
                </a:lnTo>
                <a:lnTo>
                  <a:pt x="42926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46753" y="1120139"/>
            <a:ext cx="227965" cy="337185"/>
          </a:xfrm>
          <a:custGeom>
            <a:avLst/>
            <a:gdLst/>
            <a:ahLst/>
            <a:cxnLst/>
            <a:rect l="l" t="t" r="r" b="b"/>
            <a:pathLst>
              <a:path w="227964" h="337184">
                <a:moveTo>
                  <a:pt x="123190" y="0"/>
                </a:moveTo>
                <a:lnTo>
                  <a:pt x="167259" y="5080"/>
                </a:lnTo>
                <a:lnTo>
                  <a:pt x="192532" y="13588"/>
                </a:lnTo>
                <a:lnTo>
                  <a:pt x="197485" y="15875"/>
                </a:lnTo>
                <a:lnTo>
                  <a:pt x="207518" y="24637"/>
                </a:lnTo>
                <a:lnTo>
                  <a:pt x="208534" y="26288"/>
                </a:lnTo>
                <a:lnTo>
                  <a:pt x="209169" y="28321"/>
                </a:lnTo>
                <a:lnTo>
                  <a:pt x="209550" y="30607"/>
                </a:lnTo>
                <a:lnTo>
                  <a:pt x="210058" y="33020"/>
                </a:lnTo>
                <a:lnTo>
                  <a:pt x="210438" y="35940"/>
                </a:lnTo>
                <a:lnTo>
                  <a:pt x="210820" y="39370"/>
                </a:lnTo>
                <a:lnTo>
                  <a:pt x="211074" y="42799"/>
                </a:lnTo>
                <a:lnTo>
                  <a:pt x="211328" y="47117"/>
                </a:lnTo>
                <a:lnTo>
                  <a:pt x="211328" y="52197"/>
                </a:lnTo>
                <a:lnTo>
                  <a:pt x="211328" y="58293"/>
                </a:lnTo>
                <a:lnTo>
                  <a:pt x="209042" y="76073"/>
                </a:lnTo>
                <a:lnTo>
                  <a:pt x="208280" y="78232"/>
                </a:lnTo>
                <a:lnTo>
                  <a:pt x="207263" y="79756"/>
                </a:lnTo>
                <a:lnTo>
                  <a:pt x="205867" y="80518"/>
                </a:lnTo>
                <a:lnTo>
                  <a:pt x="204597" y="81280"/>
                </a:lnTo>
                <a:lnTo>
                  <a:pt x="202946" y="81661"/>
                </a:lnTo>
                <a:lnTo>
                  <a:pt x="201168" y="81661"/>
                </a:lnTo>
                <a:lnTo>
                  <a:pt x="199262" y="81661"/>
                </a:lnTo>
                <a:lnTo>
                  <a:pt x="196087" y="80518"/>
                </a:lnTo>
                <a:lnTo>
                  <a:pt x="191897" y="78232"/>
                </a:lnTo>
                <a:lnTo>
                  <a:pt x="187579" y="75819"/>
                </a:lnTo>
                <a:lnTo>
                  <a:pt x="182245" y="73406"/>
                </a:lnTo>
                <a:lnTo>
                  <a:pt x="140366" y="60483"/>
                </a:lnTo>
                <a:lnTo>
                  <a:pt x="125222" y="59562"/>
                </a:lnTo>
                <a:lnTo>
                  <a:pt x="117601" y="59562"/>
                </a:lnTo>
                <a:lnTo>
                  <a:pt x="110998" y="60451"/>
                </a:lnTo>
                <a:lnTo>
                  <a:pt x="105410" y="61975"/>
                </a:lnTo>
                <a:lnTo>
                  <a:pt x="99822" y="63500"/>
                </a:lnTo>
                <a:lnTo>
                  <a:pt x="95250" y="65786"/>
                </a:lnTo>
                <a:lnTo>
                  <a:pt x="91694" y="68707"/>
                </a:lnTo>
                <a:lnTo>
                  <a:pt x="88137" y="71500"/>
                </a:lnTo>
                <a:lnTo>
                  <a:pt x="85471" y="74930"/>
                </a:lnTo>
                <a:lnTo>
                  <a:pt x="83693" y="78867"/>
                </a:lnTo>
                <a:lnTo>
                  <a:pt x="81915" y="82804"/>
                </a:lnTo>
                <a:lnTo>
                  <a:pt x="81025" y="86995"/>
                </a:lnTo>
                <a:lnTo>
                  <a:pt x="81025" y="91439"/>
                </a:lnTo>
                <a:lnTo>
                  <a:pt x="81025" y="98298"/>
                </a:lnTo>
                <a:lnTo>
                  <a:pt x="109474" y="123906"/>
                </a:lnTo>
                <a:lnTo>
                  <a:pt x="134360" y="133673"/>
                </a:lnTo>
                <a:lnTo>
                  <a:pt x="141017" y="136159"/>
                </a:lnTo>
                <a:lnTo>
                  <a:pt x="181356" y="154432"/>
                </a:lnTo>
                <a:lnTo>
                  <a:pt x="214280" y="184245"/>
                </a:lnTo>
                <a:lnTo>
                  <a:pt x="227580" y="223569"/>
                </a:lnTo>
                <a:lnTo>
                  <a:pt x="227965" y="233425"/>
                </a:lnTo>
                <a:lnTo>
                  <a:pt x="227369" y="245735"/>
                </a:lnTo>
                <a:lnTo>
                  <a:pt x="213179" y="287569"/>
                </a:lnTo>
                <a:lnTo>
                  <a:pt x="182425" y="316914"/>
                </a:lnTo>
                <a:lnTo>
                  <a:pt x="138203" y="333234"/>
                </a:lnTo>
                <a:lnTo>
                  <a:pt x="98806" y="336931"/>
                </a:lnTo>
                <a:lnTo>
                  <a:pt x="90519" y="336766"/>
                </a:lnTo>
                <a:lnTo>
                  <a:pt x="52339" y="331549"/>
                </a:lnTo>
                <a:lnTo>
                  <a:pt x="19431" y="320167"/>
                </a:lnTo>
                <a:lnTo>
                  <a:pt x="13970" y="317500"/>
                </a:lnTo>
                <a:lnTo>
                  <a:pt x="10160" y="314960"/>
                </a:lnTo>
                <a:lnTo>
                  <a:pt x="7620" y="312547"/>
                </a:lnTo>
                <a:lnTo>
                  <a:pt x="5207" y="310261"/>
                </a:lnTo>
                <a:lnTo>
                  <a:pt x="3301" y="306577"/>
                </a:lnTo>
                <a:lnTo>
                  <a:pt x="2032" y="301498"/>
                </a:lnTo>
                <a:lnTo>
                  <a:pt x="635" y="296545"/>
                </a:lnTo>
                <a:lnTo>
                  <a:pt x="0" y="289051"/>
                </a:lnTo>
                <a:lnTo>
                  <a:pt x="0" y="279273"/>
                </a:lnTo>
                <a:lnTo>
                  <a:pt x="0" y="272796"/>
                </a:lnTo>
                <a:lnTo>
                  <a:pt x="126" y="267588"/>
                </a:lnTo>
                <a:lnTo>
                  <a:pt x="635" y="263779"/>
                </a:lnTo>
                <a:lnTo>
                  <a:pt x="1143" y="259842"/>
                </a:lnTo>
                <a:lnTo>
                  <a:pt x="1778" y="256667"/>
                </a:lnTo>
                <a:lnTo>
                  <a:pt x="2667" y="254381"/>
                </a:lnTo>
                <a:lnTo>
                  <a:pt x="3556" y="251968"/>
                </a:lnTo>
                <a:lnTo>
                  <a:pt x="4699" y="250444"/>
                </a:lnTo>
                <a:lnTo>
                  <a:pt x="5969" y="249682"/>
                </a:lnTo>
                <a:lnTo>
                  <a:pt x="7366" y="248920"/>
                </a:lnTo>
                <a:lnTo>
                  <a:pt x="9017" y="248538"/>
                </a:lnTo>
                <a:lnTo>
                  <a:pt x="11049" y="248538"/>
                </a:lnTo>
                <a:lnTo>
                  <a:pt x="13462" y="248538"/>
                </a:lnTo>
                <a:lnTo>
                  <a:pt x="17145" y="249936"/>
                </a:lnTo>
                <a:lnTo>
                  <a:pt x="21844" y="252730"/>
                </a:lnTo>
                <a:lnTo>
                  <a:pt x="26670" y="255397"/>
                </a:lnTo>
                <a:lnTo>
                  <a:pt x="64770" y="271272"/>
                </a:lnTo>
                <a:lnTo>
                  <a:pt x="97028" y="275589"/>
                </a:lnTo>
                <a:lnTo>
                  <a:pt x="104648" y="275589"/>
                </a:lnTo>
                <a:lnTo>
                  <a:pt x="140335" y="259969"/>
                </a:lnTo>
                <a:lnTo>
                  <a:pt x="142621" y="255524"/>
                </a:lnTo>
                <a:lnTo>
                  <a:pt x="144907" y="251079"/>
                </a:lnTo>
                <a:lnTo>
                  <a:pt x="145923" y="245872"/>
                </a:lnTo>
                <a:lnTo>
                  <a:pt x="145923" y="240157"/>
                </a:lnTo>
                <a:lnTo>
                  <a:pt x="145923" y="233425"/>
                </a:lnTo>
                <a:lnTo>
                  <a:pt x="123317" y="210312"/>
                </a:lnTo>
                <a:lnTo>
                  <a:pt x="116586" y="206756"/>
                </a:lnTo>
                <a:lnTo>
                  <a:pt x="108838" y="203326"/>
                </a:lnTo>
                <a:lnTo>
                  <a:pt x="100203" y="200279"/>
                </a:lnTo>
                <a:lnTo>
                  <a:pt x="93753" y="197848"/>
                </a:lnTo>
                <a:lnTo>
                  <a:pt x="53873" y="180381"/>
                </a:lnTo>
                <a:lnTo>
                  <a:pt x="19375" y="153132"/>
                </a:lnTo>
                <a:lnTo>
                  <a:pt x="3190" y="116395"/>
                </a:lnTo>
                <a:lnTo>
                  <a:pt x="1650" y="96774"/>
                </a:lnTo>
                <a:lnTo>
                  <a:pt x="2174" y="86300"/>
                </a:lnTo>
                <a:lnTo>
                  <a:pt x="14678" y="48781"/>
                </a:lnTo>
                <a:lnTo>
                  <a:pt x="42423" y="20772"/>
                </a:lnTo>
                <a:lnTo>
                  <a:pt x="84113" y="3964"/>
                </a:lnTo>
                <a:lnTo>
                  <a:pt x="109450" y="448"/>
                </a:lnTo>
                <a:lnTo>
                  <a:pt x="123190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1059" y="1120139"/>
            <a:ext cx="293370" cy="337185"/>
          </a:xfrm>
          <a:custGeom>
            <a:avLst/>
            <a:gdLst/>
            <a:ahLst/>
            <a:cxnLst/>
            <a:rect l="l" t="t" r="r" b="b"/>
            <a:pathLst>
              <a:path w="293370" h="337184">
                <a:moveTo>
                  <a:pt x="152400" y="0"/>
                </a:moveTo>
                <a:lnTo>
                  <a:pt x="202531" y="6215"/>
                </a:lnTo>
                <a:lnTo>
                  <a:pt x="240760" y="24256"/>
                </a:lnTo>
                <a:lnTo>
                  <a:pt x="268224" y="51919"/>
                </a:lnTo>
                <a:lnTo>
                  <a:pt x="285368" y="88137"/>
                </a:lnTo>
                <a:lnTo>
                  <a:pt x="292869" y="130875"/>
                </a:lnTo>
                <a:lnTo>
                  <a:pt x="293369" y="146304"/>
                </a:lnTo>
                <a:lnTo>
                  <a:pt x="293369" y="159765"/>
                </a:lnTo>
                <a:lnTo>
                  <a:pt x="293369" y="170052"/>
                </a:lnTo>
                <a:lnTo>
                  <a:pt x="291084" y="177546"/>
                </a:lnTo>
                <a:lnTo>
                  <a:pt x="286512" y="182499"/>
                </a:lnTo>
                <a:lnTo>
                  <a:pt x="281939" y="187451"/>
                </a:lnTo>
                <a:lnTo>
                  <a:pt x="275589" y="189864"/>
                </a:lnTo>
                <a:lnTo>
                  <a:pt x="267588" y="189864"/>
                </a:lnTo>
                <a:lnTo>
                  <a:pt x="85725" y="189864"/>
                </a:lnTo>
                <a:lnTo>
                  <a:pt x="92896" y="232038"/>
                </a:lnTo>
                <a:lnTo>
                  <a:pt x="122721" y="264400"/>
                </a:lnTo>
                <a:lnTo>
                  <a:pt x="167512" y="273304"/>
                </a:lnTo>
                <a:lnTo>
                  <a:pt x="178228" y="273093"/>
                </a:lnTo>
                <a:lnTo>
                  <a:pt x="221948" y="266715"/>
                </a:lnTo>
                <a:lnTo>
                  <a:pt x="260857" y="253873"/>
                </a:lnTo>
                <a:lnTo>
                  <a:pt x="265302" y="252857"/>
                </a:lnTo>
                <a:lnTo>
                  <a:pt x="268604" y="252857"/>
                </a:lnTo>
                <a:lnTo>
                  <a:pt x="270637" y="252857"/>
                </a:lnTo>
                <a:lnTo>
                  <a:pt x="272288" y="253237"/>
                </a:lnTo>
                <a:lnTo>
                  <a:pt x="278764" y="266700"/>
                </a:lnTo>
                <a:lnTo>
                  <a:pt x="279145" y="270383"/>
                </a:lnTo>
                <a:lnTo>
                  <a:pt x="279273" y="275082"/>
                </a:lnTo>
                <a:lnTo>
                  <a:pt x="279273" y="280670"/>
                </a:lnTo>
                <a:lnTo>
                  <a:pt x="279273" y="285496"/>
                </a:lnTo>
                <a:lnTo>
                  <a:pt x="279273" y="289687"/>
                </a:lnTo>
                <a:lnTo>
                  <a:pt x="279018" y="293243"/>
                </a:lnTo>
                <a:lnTo>
                  <a:pt x="275970" y="308229"/>
                </a:lnTo>
                <a:lnTo>
                  <a:pt x="275081" y="309880"/>
                </a:lnTo>
                <a:lnTo>
                  <a:pt x="273938" y="311531"/>
                </a:lnTo>
                <a:lnTo>
                  <a:pt x="272414" y="313055"/>
                </a:lnTo>
                <a:lnTo>
                  <a:pt x="271017" y="314706"/>
                </a:lnTo>
                <a:lnTo>
                  <a:pt x="228030" y="329187"/>
                </a:lnTo>
                <a:lnTo>
                  <a:pt x="181197" y="336184"/>
                </a:lnTo>
                <a:lnTo>
                  <a:pt x="159765" y="336931"/>
                </a:lnTo>
                <a:lnTo>
                  <a:pt x="140475" y="336292"/>
                </a:lnTo>
                <a:lnTo>
                  <a:pt x="89915" y="326898"/>
                </a:lnTo>
                <a:lnTo>
                  <a:pt x="50571" y="305966"/>
                </a:lnTo>
                <a:lnTo>
                  <a:pt x="22367" y="273256"/>
                </a:lnTo>
                <a:lnTo>
                  <a:pt x="5572" y="228570"/>
                </a:lnTo>
                <a:lnTo>
                  <a:pt x="0" y="171831"/>
                </a:lnTo>
                <a:lnTo>
                  <a:pt x="662" y="152401"/>
                </a:lnTo>
                <a:lnTo>
                  <a:pt x="10413" y="99949"/>
                </a:lnTo>
                <a:lnTo>
                  <a:pt x="31273" y="57461"/>
                </a:lnTo>
                <a:lnTo>
                  <a:pt x="62436" y="26082"/>
                </a:lnTo>
                <a:lnTo>
                  <a:pt x="103215" y="6590"/>
                </a:lnTo>
                <a:lnTo>
                  <a:pt x="135116" y="736"/>
                </a:lnTo>
                <a:lnTo>
                  <a:pt x="152400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1175" y="1120139"/>
            <a:ext cx="300990" cy="450850"/>
          </a:xfrm>
          <a:custGeom>
            <a:avLst/>
            <a:gdLst/>
            <a:ahLst/>
            <a:cxnLst/>
            <a:rect l="l" t="t" r="r" b="b"/>
            <a:pathLst>
              <a:path w="300989" h="450850">
                <a:moveTo>
                  <a:pt x="179197" y="0"/>
                </a:moveTo>
                <a:lnTo>
                  <a:pt x="222934" y="7286"/>
                </a:lnTo>
                <a:lnTo>
                  <a:pt x="256127" y="28178"/>
                </a:lnTo>
                <a:lnTo>
                  <a:pt x="279612" y="59951"/>
                </a:lnTo>
                <a:lnTo>
                  <a:pt x="294132" y="100457"/>
                </a:lnTo>
                <a:lnTo>
                  <a:pt x="300329" y="147462"/>
                </a:lnTo>
                <a:lnTo>
                  <a:pt x="300736" y="164084"/>
                </a:lnTo>
                <a:lnTo>
                  <a:pt x="300210" y="183513"/>
                </a:lnTo>
                <a:lnTo>
                  <a:pt x="292226" y="235965"/>
                </a:lnTo>
                <a:lnTo>
                  <a:pt x="275028" y="278507"/>
                </a:lnTo>
                <a:lnTo>
                  <a:pt x="248840" y="310165"/>
                </a:lnTo>
                <a:lnTo>
                  <a:pt x="213798" y="330126"/>
                </a:lnTo>
                <a:lnTo>
                  <a:pt x="170561" y="336931"/>
                </a:lnTo>
                <a:lnTo>
                  <a:pt x="161798" y="336931"/>
                </a:lnTo>
                <a:lnTo>
                  <a:pt x="153797" y="336042"/>
                </a:lnTo>
                <a:lnTo>
                  <a:pt x="146557" y="334390"/>
                </a:lnTo>
                <a:lnTo>
                  <a:pt x="139319" y="332739"/>
                </a:lnTo>
                <a:lnTo>
                  <a:pt x="105156" y="313817"/>
                </a:lnTo>
                <a:lnTo>
                  <a:pt x="84455" y="295656"/>
                </a:lnTo>
                <a:lnTo>
                  <a:pt x="84455" y="436372"/>
                </a:lnTo>
                <a:lnTo>
                  <a:pt x="84455" y="438531"/>
                </a:lnTo>
                <a:lnTo>
                  <a:pt x="83819" y="440563"/>
                </a:lnTo>
                <a:lnTo>
                  <a:pt x="82423" y="442340"/>
                </a:lnTo>
                <a:lnTo>
                  <a:pt x="81152" y="444119"/>
                </a:lnTo>
                <a:lnTo>
                  <a:pt x="50545" y="450723"/>
                </a:lnTo>
                <a:lnTo>
                  <a:pt x="42291" y="450723"/>
                </a:lnTo>
                <a:lnTo>
                  <a:pt x="34036" y="450723"/>
                </a:lnTo>
                <a:lnTo>
                  <a:pt x="27177" y="450342"/>
                </a:lnTo>
                <a:lnTo>
                  <a:pt x="21843" y="449707"/>
                </a:lnTo>
                <a:lnTo>
                  <a:pt x="16510" y="449072"/>
                </a:lnTo>
                <a:lnTo>
                  <a:pt x="0" y="438531"/>
                </a:lnTo>
                <a:lnTo>
                  <a:pt x="0" y="436372"/>
                </a:lnTo>
                <a:lnTo>
                  <a:pt x="0" y="19050"/>
                </a:lnTo>
                <a:lnTo>
                  <a:pt x="0" y="16890"/>
                </a:lnTo>
                <a:lnTo>
                  <a:pt x="635" y="14859"/>
                </a:lnTo>
                <a:lnTo>
                  <a:pt x="1777" y="13208"/>
                </a:lnTo>
                <a:lnTo>
                  <a:pt x="2793" y="11557"/>
                </a:lnTo>
                <a:lnTo>
                  <a:pt x="18668" y="6604"/>
                </a:lnTo>
                <a:lnTo>
                  <a:pt x="23241" y="5969"/>
                </a:lnTo>
                <a:lnTo>
                  <a:pt x="28956" y="5714"/>
                </a:lnTo>
                <a:lnTo>
                  <a:pt x="35941" y="5714"/>
                </a:lnTo>
                <a:lnTo>
                  <a:pt x="42544" y="5714"/>
                </a:lnTo>
                <a:lnTo>
                  <a:pt x="48260" y="5969"/>
                </a:lnTo>
                <a:lnTo>
                  <a:pt x="52831" y="6604"/>
                </a:lnTo>
                <a:lnTo>
                  <a:pt x="57404" y="7112"/>
                </a:lnTo>
                <a:lnTo>
                  <a:pt x="69723" y="13208"/>
                </a:lnTo>
                <a:lnTo>
                  <a:pt x="70866" y="14859"/>
                </a:lnTo>
                <a:lnTo>
                  <a:pt x="71374" y="16890"/>
                </a:lnTo>
                <a:lnTo>
                  <a:pt x="71374" y="19050"/>
                </a:lnTo>
                <a:lnTo>
                  <a:pt x="71374" y="54229"/>
                </a:lnTo>
                <a:lnTo>
                  <a:pt x="103340" y="25751"/>
                </a:lnTo>
                <a:lnTo>
                  <a:pt x="142702" y="5230"/>
                </a:lnTo>
                <a:lnTo>
                  <a:pt x="171483" y="212"/>
                </a:lnTo>
                <a:lnTo>
                  <a:pt x="179197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69947" y="1016000"/>
            <a:ext cx="331470" cy="435609"/>
          </a:xfrm>
          <a:custGeom>
            <a:avLst/>
            <a:gdLst/>
            <a:ahLst/>
            <a:cxnLst/>
            <a:rect l="l" t="t" r="r" b="b"/>
            <a:pathLst>
              <a:path w="331469" h="435609">
                <a:moveTo>
                  <a:pt x="13080" y="0"/>
                </a:moveTo>
                <a:lnTo>
                  <a:pt x="318388" y="0"/>
                </a:lnTo>
                <a:lnTo>
                  <a:pt x="320420" y="0"/>
                </a:lnTo>
                <a:lnTo>
                  <a:pt x="322325" y="635"/>
                </a:lnTo>
                <a:lnTo>
                  <a:pt x="323976" y="1904"/>
                </a:lnTo>
                <a:lnTo>
                  <a:pt x="325627" y="3048"/>
                </a:lnTo>
                <a:lnTo>
                  <a:pt x="327025" y="5079"/>
                </a:lnTo>
                <a:lnTo>
                  <a:pt x="328167" y="7874"/>
                </a:lnTo>
                <a:lnTo>
                  <a:pt x="329310" y="10667"/>
                </a:lnTo>
                <a:lnTo>
                  <a:pt x="330072" y="14350"/>
                </a:lnTo>
                <a:lnTo>
                  <a:pt x="330707" y="19050"/>
                </a:lnTo>
                <a:lnTo>
                  <a:pt x="331215" y="23749"/>
                </a:lnTo>
                <a:lnTo>
                  <a:pt x="331469" y="29463"/>
                </a:lnTo>
                <a:lnTo>
                  <a:pt x="331469" y="36195"/>
                </a:lnTo>
                <a:lnTo>
                  <a:pt x="331469" y="42672"/>
                </a:lnTo>
                <a:lnTo>
                  <a:pt x="328167" y="63753"/>
                </a:lnTo>
                <a:lnTo>
                  <a:pt x="327025" y="66548"/>
                </a:lnTo>
                <a:lnTo>
                  <a:pt x="325627" y="68707"/>
                </a:lnTo>
                <a:lnTo>
                  <a:pt x="323976" y="69976"/>
                </a:lnTo>
                <a:lnTo>
                  <a:pt x="322325" y="71374"/>
                </a:lnTo>
                <a:lnTo>
                  <a:pt x="320420" y="72009"/>
                </a:lnTo>
                <a:lnTo>
                  <a:pt x="318388" y="72009"/>
                </a:lnTo>
                <a:lnTo>
                  <a:pt x="209930" y="72009"/>
                </a:lnTo>
                <a:lnTo>
                  <a:pt x="209930" y="421259"/>
                </a:lnTo>
                <a:lnTo>
                  <a:pt x="209930" y="423545"/>
                </a:lnTo>
                <a:lnTo>
                  <a:pt x="209169" y="425450"/>
                </a:lnTo>
                <a:lnTo>
                  <a:pt x="207771" y="427354"/>
                </a:lnTo>
                <a:lnTo>
                  <a:pt x="206375" y="429133"/>
                </a:lnTo>
                <a:lnTo>
                  <a:pt x="203961" y="430529"/>
                </a:lnTo>
                <a:lnTo>
                  <a:pt x="200532" y="431673"/>
                </a:lnTo>
                <a:lnTo>
                  <a:pt x="197230" y="432815"/>
                </a:lnTo>
                <a:lnTo>
                  <a:pt x="192658" y="433704"/>
                </a:lnTo>
                <a:lnTo>
                  <a:pt x="186944" y="434339"/>
                </a:lnTo>
                <a:lnTo>
                  <a:pt x="181355" y="434975"/>
                </a:lnTo>
                <a:lnTo>
                  <a:pt x="174244" y="435355"/>
                </a:lnTo>
                <a:lnTo>
                  <a:pt x="165734" y="435355"/>
                </a:lnTo>
                <a:lnTo>
                  <a:pt x="157225" y="435355"/>
                </a:lnTo>
                <a:lnTo>
                  <a:pt x="150113" y="434975"/>
                </a:lnTo>
                <a:lnTo>
                  <a:pt x="144525" y="434339"/>
                </a:lnTo>
                <a:lnTo>
                  <a:pt x="138810" y="433704"/>
                </a:lnTo>
                <a:lnTo>
                  <a:pt x="134238" y="432815"/>
                </a:lnTo>
                <a:lnTo>
                  <a:pt x="130936" y="431673"/>
                </a:lnTo>
                <a:lnTo>
                  <a:pt x="127507" y="430529"/>
                </a:lnTo>
                <a:lnTo>
                  <a:pt x="125221" y="429133"/>
                </a:lnTo>
                <a:lnTo>
                  <a:pt x="123697" y="427354"/>
                </a:lnTo>
                <a:lnTo>
                  <a:pt x="122300" y="425450"/>
                </a:lnTo>
                <a:lnTo>
                  <a:pt x="121538" y="423545"/>
                </a:lnTo>
                <a:lnTo>
                  <a:pt x="121538" y="421259"/>
                </a:lnTo>
                <a:lnTo>
                  <a:pt x="121538" y="72009"/>
                </a:lnTo>
                <a:lnTo>
                  <a:pt x="13080" y="72009"/>
                </a:lnTo>
                <a:lnTo>
                  <a:pt x="10794" y="72009"/>
                </a:lnTo>
                <a:lnTo>
                  <a:pt x="8889" y="71374"/>
                </a:lnTo>
                <a:lnTo>
                  <a:pt x="7365" y="69976"/>
                </a:lnTo>
                <a:lnTo>
                  <a:pt x="5841" y="68707"/>
                </a:lnTo>
                <a:lnTo>
                  <a:pt x="4444" y="66548"/>
                </a:lnTo>
                <a:lnTo>
                  <a:pt x="3301" y="63753"/>
                </a:lnTo>
                <a:lnTo>
                  <a:pt x="2158" y="60960"/>
                </a:lnTo>
                <a:lnTo>
                  <a:pt x="1396" y="57276"/>
                </a:lnTo>
                <a:lnTo>
                  <a:pt x="761" y="52704"/>
                </a:lnTo>
                <a:lnTo>
                  <a:pt x="253" y="48133"/>
                </a:lnTo>
                <a:lnTo>
                  <a:pt x="0" y="42672"/>
                </a:lnTo>
                <a:lnTo>
                  <a:pt x="0" y="36195"/>
                </a:lnTo>
                <a:lnTo>
                  <a:pt x="0" y="29463"/>
                </a:lnTo>
                <a:lnTo>
                  <a:pt x="3301" y="7874"/>
                </a:lnTo>
                <a:lnTo>
                  <a:pt x="4444" y="5079"/>
                </a:lnTo>
                <a:lnTo>
                  <a:pt x="5841" y="3048"/>
                </a:lnTo>
                <a:lnTo>
                  <a:pt x="7365" y="1904"/>
                </a:lnTo>
                <a:lnTo>
                  <a:pt x="8889" y="635"/>
                </a:lnTo>
                <a:lnTo>
                  <a:pt x="10794" y="0"/>
                </a:lnTo>
                <a:lnTo>
                  <a:pt x="13080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5800"/>
            <a:ext cx="9144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4796" y="1149096"/>
            <a:ext cx="3244596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4815840"/>
            <a:ext cx="2365248" cy="189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900429"/>
            <a:ext cx="5882005" cy="3464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734695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Mild ,non specific IgE </a:t>
            </a:r>
            <a:r>
              <a:rPr sz="2400" spc="-5" dirty="0">
                <a:latin typeface="Times New Roman"/>
                <a:cs typeface="Times New Roman"/>
              </a:rPr>
              <a:t>mediated </a:t>
            </a:r>
            <a:r>
              <a:rPr sz="2400" spc="-45" dirty="0">
                <a:latin typeface="Times New Roman"/>
                <a:cs typeface="Times New Roman"/>
              </a:rPr>
              <a:t>Type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  hypersensitivity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Etiology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55600" marR="470534" indent="-34290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Hay </a:t>
            </a:r>
            <a:r>
              <a:rPr sz="2400" dirty="0">
                <a:latin typeface="Times New Roman"/>
                <a:cs typeface="Times New Roman"/>
              </a:rPr>
              <a:t>fever </a:t>
            </a:r>
            <a:r>
              <a:rPr sz="2400" spc="-5" dirty="0">
                <a:latin typeface="Times New Roman"/>
                <a:cs typeface="Times New Roman"/>
              </a:rPr>
              <a:t>conjunctivitis </a:t>
            </a:r>
            <a:r>
              <a:rPr sz="2400" dirty="0">
                <a:latin typeface="Times New Roman"/>
                <a:cs typeface="Times New Roman"/>
              </a:rPr>
              <a:t>: associated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 </a:t>
            </a:r>
            <a:r>
              <a:rPr sz="2400" spc="-5" dirty="0">
                <a:latin typeface="Times New Roman"/>
                <a:cs typeface="Times New Roman"/>
              </a:rPr>
              <a:t>allergic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rhinitis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Allergens </a:t>
            </a:r>
            <a:r>
              <a:rPr sz="2400" dirty="0">
                <a:latin typeface="Times New Roman"/>
                <a:cs typeface="Times New Roman"/>
              </a:rPr>
              <a:t>: pollens , grass , </a:t>
            </a:r>
            <a:r>
              <a:rPr sz="2400" spc="-5" dirty="0">
                <a:latin typeface="Times New Roman"/>
                <a:cs typeface="Times New Roman"/>
              </a:rPr>
              <a:t>animal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dandruffs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  <a:tab pos="2479675" algn="l"/>
              </a:tabLst>
            </a:pPr>
            <a:r>
              <a:rPr sz="2400" spc="-5" dirty="0">
                <a:latin typeface="Times New Roman"/>
                <a:cs typeface="Times New Roman"/>
              </a:rPr>
              <a:t>SAC: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	d/t: </a:t>
            </a:r>
            <a:r>
              <a:rPr sz="2400" spc="-5" dirty="0">
                <a:latin typeface="Times New Roman"/>
                <a:cs typeface="Times New Roman"/>
              </a:rPr>
              <a:t>grass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pollens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Times New Roman"/>
                <a:cs typeface="Times New Roman"/>
              </a:rPr>
              <a:t>PAC: </a:t>
            </a:r>
            <a:r>
              <a:rPr sz="2400" dirty="0">
                <a:latin typeface="Times New Roman"/>
                <a:cs typeface="Times New Roman"/>
              </a:rPr>
              <a:t>not </a:t>
            </a:r>
            <a:r>
              <a:rPr sz="2400" spc="-10" dirty="0">
                <a:latin typeface="Times New Roman"/>
                <a:cs typeface="Times New Roman"/>
              </a:rPr>
              <a:t>common </a:t>
            </a:r>
            <a:r>
              <a:rPr sz="2400" dirty="0">
                <a:latin typeface="Times New Roman"/>
                <a:cs typeface="Times New Roman"/>
              </a:rPr>
              <a:t>, d/t: house dust 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mites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4415028"/>
            <a:ext cx="2362200" cy="2205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4847844"/>
            <a:ext cx="29337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800" y="1219200"/>
            <a:ext cx="1787652" cy="2702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2208" y="513587"/>
            <a:ext cx="7264908" cy="350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5403" y="194818"/>
            <a:ext cx="7238123" cy="332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0301" y="261747"/>
            <a:ext cx="91440" cy="136525"/>
          </a:xfrm>
          <a:custGeom>
            <a:avLst/>
            <a:gdLst/>
            <a:ahLst/>
            <a:cxnLst/>
            <a:rect l="l" t="t" r="r" b="b"/>
            <a:pathLst>
              <a:path w="91439" h="136525">
                <a:moveTo>
                  <a:pt x="45339" y="0"/>
                </a:moveTo>
                <a:lnTo>
                  <a:pt x="0" y="136270"/>
                </a:lnTo>
                <a:lnTo>
                  <a:pt x="90931" y="136270"/>
                </a:lnTo>
                <a:lnTo>
                  <a:pt x="45593" y="0"/>
                </a:lnTo>
                <a:lnTo>
                  <a:pt x="4533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3686" y="246252"/>
            <a:ext cx="95377" cy="117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5534" y="245745"/>
            <a:ext cx="97916" cy="1000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2088" y="243840"/>
            <a:ext cx="175895" cy="2338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4307" y="200532"/>
            <a:ext cx="245745" cy="322580"/>
          </a:xfrm>
          <a:custGeom>
            <a:avLst/>
            <a:gdLst/>
            <a:ahLst/>
            <a:cxnLst/>
            <a:rect l="l" t="t" r="r" b="b"/>
            <a:pathLst>
              <a:path w="245745" h="322580">
                <a:moveTo>
                  <a:pt x="9651" y="0"/>
                </a:moveTo>
                <a:lnTo>
                  <a:pt x="235712" y="0"/>
                </a:lnTo>
                <a:lnTo>
                  <a:pt x="237236" y="0"/>
                </a:lnTo>
                <a:lnTo>
                  <a:pt x="238506" y="508"/>
                </a:lnTo>
                <a:lnTo>
                  <a:pt x="245364" y="21844"/>
                </a:lnTo>
                <a:lnTo>
                  <a:pt x="245364" y="26797"/>
                </a:lnTo>
                <a:lnTo>
                  <a:pt x="245364" y="31623"/>
                </a:lnTo>
                <a:lnTo>
                  <a:pt x="245110" y="35687"/>
                </a:lnTo>
                <a:lnTo>
                  <a:pt x="244728" y="38989"/>
                </a:lnTo>
                <a:lnTo>
                  <a:pt x="244348" y="42418"/>
                </a:lnTo>
                <a:lnTo>
                  <a:pt x="239775" y="51816"/>
                </a:lnTo>
                <a:lnTo>
                  <a:pt x="238506" y="52832"/>
                </a:lnTo>
                <a:lnTo>
                  <a:pt x="237236" y="53340"/>
                </a:lnTo>
                <a:lnTo>
                  <a:pt x="235712" y="53340"/>
                </a:lnTo>
                <a:lnTo>
                  <a:pt x="155448" y="53340"/>
                </a:lnTo>
                <a:lnTo>
                  <a:pt x="155448" y="311785"/>
                </a:lnTo>
                <a:lnTo>
                  <a:pt x="155448" y="313436"/>
                </a:lnTo>
                <a:lnTo>
                  <a:pt x="154940" y="314833"/>
                </a:lnTo>
                <a:lnTo>
                  <a:pt x="153797" y="316230"/>
                </a:lnTo>
                <a:lnTo>
                  <a:pt x="152781" y="317500"/>
                </a:lnTo>
                <a:lnTo>
                  <a:pt x="151002" y="318643"/>
                </a:lnTo>
                <a:lnTo>
                  <a:pt x="148463" y="319405"/>
                </a:lnTo>
                <a:lnTo>
                  <a:pt x="146050" y="320294"/>
                </a:lnTo>
                <a:lnTo>
                  <a:pt x="142621" y="320929"/>
                </a:lnTo>
                <a:lnTo>
                  <a:pt x="138430" y="321437"/>
                </a:lnTo>
                <a:lnTo>
                  <a:pt x="134239" y="321945"/>
                </a:lnTo>
                <a:lnTo>
                  <a:pt x="129032" y="322199"/>
                </a:lnTo>
                <a:lnTo>
                  <a:pt x="122682" y="322199"/>
                </a:lnTo>
                <a:lnTo>
                  <a:pt x="116459" y="322199"/>
                </a:lnTo>
                <a:lnTo>
                  <a:pt x="96900" y="319405"/>
                </a:lnTo>
                <a:lnTo>
                  <a:pt x="94488" y="318643"/>
                </a:lnTo>
                <a:lnTo>
                  <a:pt x="92710" y="317500"/>
                </a:lnTo>
                <a:lnTo>
                  <a:pt x="91567" y="316230"/>
                </a:lnTo>
                <a:lnTo>
                  <a:pt x="90550" y="314833"/>
                </a:lnTo>
                <a:lnTo>
                  <a:pt x="90043" y="313436"/>
                </a:lnTo>
                <a:lnTo>
                  <a:pt x="90043" y="311785"/>
                </a:lnTo>
                <a:lnTo>
                  <a:pt x="90043" y="53340"/>
                </a:lnTo>
                <a:lnTo>
                  <a:pt x="9651" y="53340"/>
                </a:lnTo>
                <a:lnTo>
                  <a:pt x="8000" y="53340"/>
                </a:lnTo>
                <a:lnTo>
                  <a:pt x="6603" y="52832"/>
                </a:lnTo>
                <a:lnTo>
                  <a:pt x="5461" y="51816"/>
                </a:lnTo>
                <a:lnTo>
                  <a:pt x="4318" y="50800"/>
                </a:lnTo>
                <a:lnTo>
                  <a:pt x="3301" y="49275"/>
                </a:lnTo>
                <a:lnTo>
                  <a:pt x="2540" y="47244"/>
                </a:lnTo>
                <a:lnTo>
                  <a:pt x="1650" y="45212"/>
                </a:lnTo>
                <a:lnTo>
                  <a:pt x="1143" y="42418"/>
                </a:lnTo>
                <a:lnTo>
                  <a:pt x="635" y="38989"/>
                </a:lnTo>
                <a:lnTo>
                  <a:pt x="253" y="35687"/>
                </a:lnTo>
                <a:lnTo>
                  <a:pt x="0" y="31623"/>
                </a:lnTo>
                <a:lnTo>
                  <a:pt x="0" y="26797"/>
                </a:lnTo>
                <a:lnTo>
                  <a:pt x="0" y="21844"/>
                </a:lnTo>
                <a:lnTo>
                  <a:pt x="2540" y="5842"/>
                </a:lnTo>
                <a:lnTo>
                  <a:pt x="3301" y="3810"/>
                </a:lnTo>
                <a:lnTo>
                  <a:pt x="4318" y="2286"/>
                </a:lnTo>
                <a:lnTo>
                  <a:pt x="5461" y="1397"/>
                </a:lnTo>
                <a:lnTo>
                  <a:pt x="6603" y="508"/>
                </a:lnTo>
                <a:lnTo>
                  <a:pt x="8000" y="0"/>
                </a:lnTo>
                <a:lnTo>
                  <a:pt x="9651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1347" y="200532"/>
            <a:ext cx="245745" cy="322580"/>
          </a:xfrm>
          <a:custGeom>
            <a:avLst/>
            <a:gdLst/>
            <a:ahLst/>
            <a:cxnLst/>
            <a:rect l="l" t="t" r="r" b="b"/>
            <a:pathLst>
              <a:path w="245745" h="322580">
                <a:moveTo>
                  <a:pt x="9651" y="0"/>
                </a:moveTo>
                <a:lnTo>
                  <a:pt x="235711" y="0"/>
                </a:lnTo>
                <a:lnTo>
                  <a:pt x="237235" y="0"/>
                </a:lnTo>
                <a:lnTo>
                  <a:pt x="238505" y="508"/>
                </a:lnTo>
                <a:lnTo>
                  <a:pt x="245363" y="21844"/>
                </a:lnTo>
                <a:lnTo>
                  <a:pt x="245363" y="26797"/>
                </a:lnTo>
                <a:lnTo>
                  <a:pt x="245363" y="31623"/>
                </a:lnTo>
                <a:lnTo>
                  <a:pt x="245109" y="35687"/>
                </a:lnTo>
                <a:lnTo>
                  <a:pt x="244728" y="38989"/>
                </a:lnTo>
                <a:lnTo>
                  <a:pt x="244348" y="42418"/>
                </a:lnTo>
                <a:lnTo>
                  <a:pt x="239775" y="51816"/>
                </a:lnTo>
                <a:lnTo>
                  <a:pt x="238505" y="52832"/>
                </a:lnTo>
                <a:lnTo>
                  <a:pt x="237235" y="53340"/>
                </a:lnTo>
                <a:lnTo>
                  <a:pt x="235711" y="53340"/>
                </a:lnTo>
                <a:lnTo>
                  <a:pt x="155448" y="53340"/>
                </a:lnTo>
                <a:lnTo>
                  <a:pt x="155448" y="311785"/>
                </a:lnTo>
                <a:lnTo>
                  <a:pt x="155448" y="313436"/>
                </a:lnTo>
                <a:lnTo>
                  <a:pt x="154940" y="314833"/>
                </a:lnTo>
                <a:lnTo>
                  <a:pt x="153797" y="316230"/>
                </a:lnTo>
                <a:lnTo>
                  <a:pt x="152780" y="317500"/>
                </a:lnTo>
                <a:lnTo>
                  <a:pt x="151002" y="318643"/>
                </a:lnTo>
                <a:lnTo>
                  <a:pt x="148462" y="319405"/>
                </a:lnTo>
                <a:lnTo>
                  <a:pt x="146050" y="320294"/>
                </a:lnTo>
                <a:lnTo>
                  <a:pt x="142621" y="320929"/>
                </a:lnTo>
                <a:lnTo>
                  <a:pt x="138429" y="321437"/>
                </a:lnTo>
                <a:lnTo>
                  <a:pt x="134238" y="321945"/>
                </a:lnTo>
                <a:lnTo>
                  <a:pt x="129031" y="322199"/>
                </a:lnTo>
                <a:lnTo>
                  <a:pt x="122681" y="322199"/>
                </a:lnTo>
                <a:lnTo>
                  <a:pt x="116458" y="322199"/>
                </a:lnTo>
                <a:lnTo>
                  <a:pt x="96900" y="319405"/>
                </a:lnTo>
                <a:lnTo>
                  <a:pt x="94487" y="318643"/>
                </a:lnTo>
                <a:lnTo>
                  <a:pt x="92709" y="317500"/>
                </a:lnTo>
                <a:lnTo>
                  <a:pt x="91567" y="316230"/>
                </a:lnTo>
                <a:lnTo>
                  <a:pt x="90550" y="314833"/>
                </a:lnTo>
                <a:lnTo>
                  <a:pt x="90043" y="313436"/>
                </a:lnTo>
                <a:lnTo>
                  <a:pt x="90043" y="311785"/>
                </a:lnTo>
                <a:lnTo>
                  <a:pt x="90043" y="53340"/>
                </a:lnTo>
                <a:lnTo>
                  <a:pt x="9651" y="53340"/>
                </a:lnTo>
                <a:lnTo>
                  <a:pt x="8000" y="53340"/>
                </a:lnTo>
                <a:lnTo>
                  <a:pt x="6603" y="52832"/>
                </a:lnTo>
                <a:lnTo>
                  <a:pt x="5460" y="51816"/>
                </a:lnTo>
                <a:lnTo>
                  <a:pt x="4318" y="50800"/>
                </a:lnTo>
                <a:lnTo>
                  <a:pt x="3301" y="49275"/>
                </a:lnTo>
                <a:lnTo>
                  <a:pt x="2540" y="47244"/>
                </a:lnTo>
                <a:lnTo>
                  <a:pt x="1650" y="45212"/>
                </a:lnTo>
                <a:lnTo>
                  <a:pt x="1143" y="42418"/>
                </a:lnTo>
                <a:lnTo>
                  <a:pt x="634" y="38989"/>
                </a:lnTo>
                <a:lnTo>
                  <a:pt x="253" y="35687"/>
                </a:lnTo>
                <a:lnTo>
                  <a:pt x="0" y="31623"/>
                </a:lnTo>
                <a:lnTo>
                  <a:pt x="0" y="26797"/>
                </a:lnTo>
                <a:lnTo>
                  <a:pt x="0" y="21844"/>
                </a:lnTo>
                <a:lnTo>
                  <a:pt x="2540" y="5842"/>
                </a:lnTo>
                <a:lnTo>
                  <a:pt x="3301" y="3810"/>
                </a:lnTo>
                <a:lnTo>
                  <a:pt x="4318" y="2286"/>
                </a:lnTo>
                <a:lnTo>
                  <a:pt x="5460" y="1397"/>
                </a:lnTo>
                <a:lnTo>
                  <a:pt x="6603" y="508"/>
                </a:lnTo>
                <a:lnTo>
                  <a:pt x="8000" y="0"/>
                </a:lnTo>
                <a:lnTo>
                  <a:pt x="9651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4955" y="200532"/>
            <a:ext cx="238125" cy="322580"/>
          </a:xfrm>
          <a:custGeom>
            <a:avLst/>
            <a:gdLst/>
            <a:ahLst/>
            <a:cxnLst/>
            <a:rect l="l" t="t" r="r" b="b"/>
            <a:pathLst>
              <a:path w="238125" h="322580">
                <a:moveTo>
                  <a:pt x="19304" y="0"/>
                </a:moveTo>
                <a:lnTo>
                  <a:pt x="102362" y="0"/>
                </a:lnTo>
                <a:lnTo>
                  <a:pt x="110744" y="0"/>
                </a:lnTo>
                <a:lnTo>
                  <a:pt x="117729" y="126"/>
                </a:lnTo>
                <a:lnTo>
                  <a:pt x="123190" y="508"/>
                </a:lnTo>
                <a:lnTo>
                  <a:pt x="128651" y="889"/>
                </a:lnTo>
                <a:lnTo>
                  <a:pt x="133604" y="1270"/>
                </a:lnTo>
                <a:lnTo>
                  <a:pt x="172847" y="11175"/>
                </a:lnTo>
                <a:lnTo>
                  <a:pt x="204180" y="34297"/>
                </a:lnTo>
                <a:lnTo>
                  <a:pt x="219932" y="70024"/>
                </a:lnTo>
                <a:lnTo>
                  <a:pt x="221361" y="88011"/>
                </a:lnTo>
                <a:lnTo>
                  <a:pt x="221099" y="95845"/>
                </a:lnTo>
                <a:lnTo>
                  <a:pt x="208918" y="135636"/>
                </a:lnTo>
                <a:lnTo>
                  <a:pt x="179597" y="162770"/>
                </a:lnTo>
                <a:lnTo>
                  <a:pt x="159131" y="171450"/>
                </a:lnTo>
                <a:lnTo>
                  <a:pt x="163830" y="173863"/>
                </a:lnTo>
                <a:lnTo>
                  <a:pt x="191770" y="202057"/>
                </a:lnTo>
                <a:lnTo>
                  <a:pt x="204724" y="228473"/>
                </a:lnTo>
                <a:lnTo>
                  <a:pt x="231648" y="291719"/>
                </a:lnTo>
                <a:lnTo>
                  <a:pt x="234188" y="297942"/>
                </a:lnTo>
                <a:lnTo>
                  <a:pt x="235839" y="302514"/>
                </a:lnTo>
                <a:lnTo>
                  <a:pt x="236601" y="305435"/>
                </a:lnTo>
                <a:lnTo>
                  <a:pt x="237490" y="308356"/>
                </a:lnTo>
                <a:lnTo>
                  <a:pt x="237871" y="310642"/>
                </a:lnTo>
                <a:lnTo>
                  <a:pt x="237871" y="312293"/>
                </a:lnTo>
                <a:lnTo>
                  <a:pt x="237871" y="314071"/>
                </a:lnTo>
                <a:lnTo>
                  <a:pt x="237617" y="315595"/>
                </a:lnTo>
                <a:lnTo>
                  <a:pt x="236855" y="316865"/>
                </a:lnTo>
                <a:lnTo>
                  <a:pt x="236220" y="318135"/>
                </a:lnTo>
                <a:lnTo>
                  <a:pt x="234696" y="319151"/>
                </a:lnTo>
                <a:lnTo>
                  <a:pt x="232156" y="319913"/>
                </a:lnTo>
                <a:lnTo>
                  <a:pt x="229743" y="320802"/>
                </a:lnTo>
                <a:lnTo>
                  <a:pt x="226060" y="321310"/>
                </a:lnTo>
                <a:lnTo>
                  <a:pt x="221361" y="321691"/>
                </a:lnTo>
                <a:lnTo>
                  <a:pt x="216535" y="321945"/>
                </a:lnTo>
                <a:lnTo>
                  <a:pt x="209931" y="322199"/>
                </a:lnTo>
                <a:lnTo>
                  <a:pt x="201676" y="322199"/>
                </a:lnTo>
                <a:lnTo>
                  <a:pt x="194818" y="322199"/>
                </a:lnTo>
                <a:lnTo>
                  <a:pt x="175387" y="319786"/>
                </a:lnTo>
                <a:lnTo>
                  <a:pt x="172974" y="318897"/>
                </a:lnTo>
                <a:lnTo>
                  <a:pt x="171196" y="317754"/>
                </a:lnTo>
                <a:lnTo>
                  <a:pt x="170307" y="316357"/>
                </a:lnTo>
                <a:lnTo>
                  <a:pt x="169291" y="314960"/>
                </a:lnTo>
                <a:lnTo>
                  <a:pt x="168402" y="313182"/>
                </a:lnTo>
                <a:lnTo>
                  <a:pt x="167767" y="311277"/>
                </a:lnTo>
                <a:lnTo>
                  <a:pt x="139065" y="239649"/>
                </a:lnTo>
                <a:lnTo>
                  <a:pt x="117856" y="202311"/>
                </a:lnTo>
                <a:lnTo>
                  <a:pt x="113792" y="198120"/>
                </a:lnTo>
                <a:lnTo>
                  <a:pt x="109093" y="194945"/>
                </a:lnTo>
                <a:lnTo>
                  <a:pt x="103886" y="192786"/>
                </a:lnTo>
                <a:lnTo>
                  <a:pt x="98552" y="190627"/>
                </a:lnTo>
                <a:lnTo>
                  <a:pt x="92456" y="189611"/>
                </a:lnTo>
                <a:lnTo>
                  <a:pt x="85471" y="189611"/>
                </a:lnTo>
                <a:lnTo>
                  <a:pt x="65151" y="189611"/>
                </a:lnTo>
                <a:lnTo>
                  <a:pt x="65151" y="311785"/>
                </a:lnTo>
                <a:lnTo>
                  <a:pt x="65151" y="313436"/>
                </a:lnTo>
                <a:lnTo>
                  <a:pt x="64643" y="314833"/>
                </a:lnTo>
                <a:lnTo>
                  <a:pt x="63627" y="316230"/>
                </a:lnTo>
                <a:lnTo>
                  <a:pt x="62484" y="317500"/>
                </a:lnTo>
                <a:lnTo>
                  <a:pt x="60706" y="318643"/>
                </a:lnTo>
                <a:lnTo>
                  <a:pt x="58293" y="319405"/>
                </a:lnTo>
                <a:lnTo>
                  <a:pt x="55753" y="320294"/>
                </a:lnTo>
                <a:lnTo>
                  <a:pt x="52451" y="320929"/>
                </a:lnTo>
                <a:lnTo>
                  <a:pt x="48387" y="321437"/>
                </a:lnTo>
                <a:lnTo>
                  <a:pt x="44196" y="321945"/>
                </a:lnTo>
                <a:lnTo>
                  <a:pt x="38862" y="322199"/>
                </a:lnTo>
                <a:lnTo>
                  <a:pt x="32512" y="322199"/>
                </a:lnTo>
                <a:lnTo>
                  <a:pt x="26162" y="322199"/>
                </a:lnTo>
                <a:lnTo>
                  <a:pt x="6731" y="319405"/>
                </a:lnTo>
                <a:lnTo>
                  <a:pt x="4191" y="318643"/>
                </a:lnTo>
                <a:lnTo>
                  <a:pt x="2540" y="317500"/>
                </a:lnTo>
                <a:lnTo>
                  <a:pt x="1524" y="316230"/>
                </a:lnTo>
                <a:lnTo>
                  <a:pt x="508" y="314833"/>
                </a:lnTo>
                <a:lnTo>
                  <a:pt x="0" y="313436"/>
                </a:lnTo>
                <a:lnTo>
                  <a:pt x="0" y="311785"/>
                </a:lnTo>
                <a:lnTo>
                  <a:pt x="0" y="20574"/>
                </a:lnTo>
                <a:lnTo>
                  <a:pt x="0" y="13335"/>
                </a:lnTo>
                <a:lnTo>
                  <a:pt x="1905" y="8127"/>
                </a:lnTo>
                <a:lnTo>
                  <a:pt x="5588" y="4825"/>
                </a:lnTo>
                <a:lnTo>
                  <a:pt x="9271" y="1650"/>
                </a:lnTo>
                <a:lnTo>
                  <a:pt x="13843" y="0"/>
                </a:lnTo>
                <a:lnTo>
                  <a:pt x="19304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8067" y="200532"/>
            <a:ext cx="190500" cy="320675"/>
          </a:xfrm>
          <a:custGeom>
            <a:avLst/>
            <a:gdLst/>
            <a:ahLst/>
            <a:cxnLst/>
            <a:rect l="l" t="t" r="r" b="b"/>
            <a:pathLst>
              <a:path w="190500" h="320675">
                <a:moveTo>
                  <a:pt x="19304" y="0"/>
                </a:moveTo>
                <a:lnTo>
                  <a:pt x="179451" y="0"/>
                </a:lnTo>
                <a:lnTo>
                  <a:pt x="180848" y="0"/>
                </a:lnTo>
                <a:lnTo>
                  <a:pt x="182245" y="381"/>
                </a:lnTo>
                <a:lnTo>
                  <a:pt x="183387" y="1270"/>
                </a:lnTo>
                <a:lnTo>
                  <a:pt x="184531" y="2032"/>
                </a:lnTo>
                <a:lnTo>
                  <a:pt x="185547" y="3556"/>
                </a:lnTo>
                <a:lnTo>
                  <a:pt x="186309" y="5588"/>
                </a:lnTo>
                <a:lnTo>
                  <a:pt x="187198" y="7620"/>
                </a:lnTo>
                <a:lnTo>
                  <a:pt x="187833" y="10287"/>
                </a:lnTo>
                <a:lnTo>
                  <a:pt x="188214" y="13589"/>
                </a:lnTo>
                <a:lnTo>
                  <a:pt x="188595" y="16764"/>
                </a:lnTo>
                <a:lnTo>
                  <a:pt x="188849" y="20827"/>
                </a:lnTo>
                <a:lnTo>
                  <a:pt x="188849" y="25781"/>
                </a:lnTo>
                <a:lnTo>
                  <a:pt x="188849" y="30480"/>
                </a:lnTo>
                <a:lnTo>
                  <a:pt x="188595" y="34290"/>
                </a:lnTo>
                <a:lnTo>
                  <a:pt x="188214" y="37592"/>
                </a:lnTo>
                <a:lnTo>
                  <a:pt x="187833" y="40767"/>
                </a:lnTo>
                <a:lnTo>
                  <a:pt x="187198" y="43434"/>
                </a:lnTo>
                <a:lnTo>
                  <a:pt x="186309" y="45339"/>
                </a:lnTo>
                <a:lnTo>
                  <a:pt x="185547" y="47371"/>
                </a:lnTo>
                <a:lnTo>
                  <a:pt x="184531" y="48768"/>
                </a:lnTo>
                <a:lnTo>
                  <a:pt x="183387" y="49657"/>
                </a:lnTo>
                <a:lnTo>
                  <a:pt x="182245" y="50673"/>
                </a:lnTo>
                <a:lnTo>
                  <a:pt x="180848" y="51053"/>
                </a:lnTo>
                <a:lnTo>
                  <a:pt x="179451" y="51053"/>
                </a:lnTo>
                <a:lnTo>
                  <a:pt x="64897" y="51053"/>
                </a:lnTo>
                <a:lnTo>
                  <a:pt x="64897" y="129413"/>
                </a:lnTo>
                <a:lnTo>
                  <a:pt x="161798" y="129413"/>
                </a:lnTo>
                <a:lnTo>
                  <a:pt x="163322" y="129413"/>
                </a:lnTo>
                <a:lnTo>
                  <a:pt x="170815" y="142621"/>
                </a:lnTo>
                <a:lnTo>
                  <a:pt x="171323" y="145796"/>
                </a:lnTo>
                <a:lnTo>
                  <a:pt x="171450" y="149733"/>
                </a:lnTo>
                <a:lnTo>
                  <a:pt x="171450" y="154432"/>
                </a:lnTo>
                <a:lnTo>
                  <a:pt x="171450" y="159131"/>
                </a:lnTo>
                <a:lnTo>
                  <a:pt x="171323" y="163195"/>
                </a:lnTo>
                <a:lnTo>
                  <a:pt x="170815" y="166243"/>
                </a:lnTo>
                <a:lnTo>
                  <a:pt x="170434" y="169418"/>
                </a:lnTo>
                <a:lnTo>
                  <a:pt x="165862" y="177927"/>
                </a:lnTo>
                <a:lnTo>
                  <a:pt x="164719" y="178816"/>
                </a:lnTo>
                <a:lnTo>
                  <a:pt x="163322" y="179197"/>
                </a:lnTo>
                <a:lnTo>
                  <a:pt x="161798" y="179197"/>
                </a:lnTo>
                <a:lnTo>
                  <a:pt x="64897" y="179197"/>
                </a:lnTo>
                <a:lnTo>
                  <a:pt x="64897" y="269621"/>
                </a:lnTo>
                <a:lnTo>
                  <a:pt x="180467" y="269621"/>
                </a:lnTo>
                <a:lnTo>
                  <a:pt x="181864" y="269621"/>
                </a:lnTo>
                <a:lnTo>
                  <a:pt x="183261" y="270129"/>
                </a:lnTo>
                <a:lnTo>
                  <a:pt x="184531" y="271018"/>
                </a:lnTo>
                <a:lnTo>
                  <a:pt x="185801" y="271907"/>
                </a:lnTo>
                <a:lnTo>
                  <a:pt x="186817" y="273304"/>
                </a:lnTo>
                <a:lnTo>
                  <a:pt x="187579" y="275336"/>
                </a:lnTo>
                <a:lnTo>
                  <a:pt x="188468" y="277368"/>
                </a:lnTo>
                <a:lnTo>
                  <a:pt x="189103" y="279908"/>
                </a:lnTo>
                <a:lnTo>
                  <a:pt x="189484" y="283083"/>
                </a:lnTo>
                <a:lnTo>
                  <a:pt x="189865" y="286385"/>
                </a:lnTo>
                <a:lnTo>
                  <a:pt x="190119" y="290322"/>
                </a:lnTo>
                <a:lnTo>
                  <a:pt x="190119" y="295148"/>
                </a:lnTo>
                <a:lnTo>
                  <a:pt x="190119" y="299974"/>
                </a:lnTo>
                <a:lnTo>
                  <a:pt x="187579" y="314960"/>
                </a:lnTo>
                <a:lnTo>
                  <a:pt x="186817" y="316992"/>
                </a:lnTo>
                <a:lnTo>
                  <a:pt x="185801" y="318389"/>
                </a:lnTo>
                <a:lnTo>
                  <a:pt x="184531" y="319278"/>
                </a:lnTo>
                <a:lnTo>
                  <a:pt x="183261" y="320167"/>
                </a:lnTo>
                <a:lnTo>
                  <a:pt x="181864" y="320675"/>
                </a:lnTo>
                <a:lnTo>
                  <a:pt x="180467" y="320675"/>
                </a:lnTo>
                <a:lnTo>
                  <a:pt x="19304" y="320675"/>
                </a:lnTo>
                <a:lnTo>
                  <a:pt x="13843" y="320675"/>
                </a:lnTo>
                <a:lnTo>
                  <a:pt x="9271" y="319024"/>
                </a:lnTo>
                <a:lnTo>
                  <a:pt x="5587" y="315849"/>
                </a:lnTo>
                <a:lnTo>
                  <a:pt x="1905" y="312674"/>
                </a:lnTo>
                <a:lnTo>
                  <a:pt x="0" y="307340"/>
                </a:lnTo>
                <a:lnTo>
                  <a:pt x="0" y="300101"/>
                </a:lnTo>
                <a:lnTo>
                  <a:pt x="0" y="20574"/>
                </a:lnTo>
                <a:lnTo>
                  <a:pt x="0" y="13335"/>
                </a:lnTo>
                <a:lnTo>
                  <a:pt x="1905" y="8127"/>
                </a:lnTo>
                <a:lnTo>
                  <a:pt x="5587" y="4825"/>
                </a:lnTo>
                <a:lnTo>
                  <a:pt x="9271" y="1650"/>
                </a:lnTo>
                <a:lnTo>
                  <a:pt x="13843" y="0"/>
                </a:lnTo>
                <a:lnTo>
                  <a:pt x="19304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37739" y="200532"/>
            <a:ext cx="190500" cy="320675"/>
          </a:xfrm>
          <a:custGeom>
            <a:avLst/>
            <a:gdLst/>
            <a:ahLst/>
            <a:cxnLst/>
            <a:rect l="l" t="t" r="r" b="b"/>
            <a:pathLst>
              <a:path w="190500" h="320675">
                <a:moveTo>
                  <a:pt x="19304" y="0"/>
                </a:moveTo>
                <a:lnTo>
                  <a:pt x="179451" y="0"/>
                </a:lnTo>
                <a:lnTo>
                  <a:pt x="180848" y="0"/>
                </a:lnTo>
                <a:lnTo>
                  <a:pt x="182245" y="381"/>
                </a:lnTo>
                <a:lnTo>
                  <a:pt x="183387" y="1270"/>
                </a:lnTo>
                <a:lnTo>
                  <a:pt x="184531" y="2032"/>
                </a:lnTo>
                <a:lnTo>
                  <a:pt x="185547" y="3556"/>
                </a:lnTo>
                <a:lnTo>
                  <a:pt x="186309" y="5588"/>
                </a:lnTo>
                <a:lnTo>
                  <a:pt x="187198" y="7620"/>
                </a:lnTo>
                <a:lnTo>
                  <a:pt x="187833" y="10287"/>
                </a:lnTo>
                <a:lnTo>
                  <a:pt x="188214" y="13589"/>
                </a:lnTo>
                <a:lnTo>
                  <a:pt x="188595" y="16764"/>
                </a:lnTo>
                <a:lnTo>
                  <a:pt x="188849" y="20827"/>
                </a:lnTo>
                <a:lnTo>
                  <a:pt x="188849" y="25781"/>
                </a:lnTo>
                <a:lnTo>
                  <a:pt x="188849" y="30480"/>
                </a:lnTo>
                <a:lnTo>
                  <a:pt x="188595" y="34290"/>
                </a:lnTo>
                <a:lnTo>
                  <a:pt x="188214" y="37592"/>
                </a:lnTo>
                <a:lnTo>
                  <a:pt x="187833" y="40767"/>
                </a:lnTo>
                <a:lnTo>
                  <a:pt x="187198" y="43434"/>
                </a:lnTo>
                <a:lnTo>
                  <a:pt x="186309" y="45339"/>
                </a:lnTo>
                <a:lnTo>
                  <a:pt x="185547" y="47371"/>
                </a:lnTo>
                <a:lnTo>
                  <a:pt x="184531" y="48768"/>
                </a:lnTo>
                <a:lnTo>
                  <a:pt x="183387" y="49657"/>
                </a:lnTo>
                <a:lnTo>
                  <a:pt x="182245" y="50673"/>
                </a:lnTo>
                <a:lnTo>
                  <a:pt x="180848" y="51053"/>
                </a:lnTo>
                <a:lnTo>
                  <a:pt x="179451" y="51053"/>
                </a:lnTo>
                <a:lnTo>
                  <a:pt x="64897" y="51053"/>
                </a:lnTo>
                <a:lnTo>
                  <a:pt x="64897" y="129413"/>
                </a:lnTo>
                <a:lnTo>
                  <a:pt x="161798" y="129413"/>
                </a:lnTo>
                <a:lnTo>
                  <a:pt x="163322" y="129413"/>
                </a:lnTo>
                <a:lnTo>
                  <a:pt x="170815" y="142621"/>
                </a:lnTo>
                <a:lnTo>
                  <a:pt x="171323" y="145796"/>
                </a:lnTo>
                <a:lnTo>
                  <a:pt x="171450" y="149733"/>
                </a:lnTo>
                <a:lnTo>
                  <a:pt x="171450" y="154432"/>
                </a:lnTo>
                <a:lnTo>
                  <a:pt x="171450" y="159131"/>
                </a:lnTo>
                <a:lnTo>
                  <a:pt x="171323" y="163195"/>
                </a:lnTo>
                <a:lnTo>
                  <a:pt x="170815" y="166243"/>
                </a:lnTo>
                <a:lnTo>
                  <a:pt x="170434" y="169418"/>
                </a:lnTo>
                <a:lnTo>
                  <a:pt x="165862" y="177927"/>
                </a:lnTo>
                <a:lnTo>
                  <a:pt x="164719" y="178816"/>
                </a:lnTo>
                <a:lnTo>
                  <a:pt x="163322" y="179197"/>
                </a:lnTo>
                <a:lnTo>
                  <a:pt x="161798" y="179197"/>
                </a:lnTo>
                <a:lnTo>
                  <a:pt x="64897" y="179197"/>
                </a:lnTo>
                <a:lnTo>
                  <a:pt x="64897" y="269621"/>
                </a:lnTo>
                <a:lnTo>
                  <a:pt x="180467" y="269621"/>
                </a:lnTo>
                <a:lnTo>
                  <a:pt x="181864" y="269621"/>
                </a:lnTo>
                <a:lnTo>
                  <a:pt x="183261" y="270129"/>
                </a:lnTo>
                <a:lnTo>
                  <a:pt x="184531" y="271018"/>
                </a:lnTo>
                <a:lnTo>
                  <a:pt x="185801" y="271907"/>
                </a:lnTo>
                <a:lnTo>
                  <a:pt x="186817" y="273304"/>
                </a:lnTo>
                <a:lnTo>
                  <a:pt x="187579" y="275336"/>
                </a:lnTo>
                <a:lnTo>
                  <a:pt x="188468" y="277368"/>
                </a:lnTo>
                <a:lnTo>
                  <a:pt x="189103" y="279908"/>
                </a:lnTo>
                <a:lnTo>
                  <a:pt x="189484" y="283083"/>
                </a:lnTo>
                <a:lnTo>
                  <a:pt x="189865" y="286385"/>
                </a:lnTo>
                <a:lnTo>
                  <a:pt x="190119" y="290322"/>
                </a:lnTo>
                <a:lnTo>
                  <a:pt x="190119" y="295148"/>
                </a:lnTo>
                <a:lnTo>
                  <a:pt x="190119" y="299974"/>
                </a:lnTo>
                <a:lnTo>
                  <a:pt x="187579" y="314960"/>
                </a:lnTo>
                <a:lnTo>
                  <a:pt x="186817" y="316992"/>
                </a:lnTo>
                <a:lnTo>
                  <a:pt x="185801" y="318389"/>
                </a:lnTo>
                <a:lnTo>
                  <a:pt x="184531" y="319278"/>
                </a:lnTo>
                <a:lnTo>
                  <a:pt x="183261" y="320167"/>
                </a:lnTo>
                <a:lnTo>
                  <a:pt x="181864" y="320675"/>
                </a:lnTo>
                <a:lnTo>
                  <a:pt x="180467" y="320675"/>
                </a:lnTo>
                <a:lnTo>
                  <a:pt x="19304" y="320675"/>
                </a:lnTo>
                <a:lnTo>
                  <a:pt x="13843" y="320675"/>
                </a:lnTo>
                <a:lnTo>
                  <a:pt x="9271" y="319024"/>
                </a:lnTo>
                <a:lnTo>
                  <a:pt x="5587" y="315849"/>
                </a:lnTo>
                <a:lnTo>
                  <a:pt x="1905" y="312674"/>
                </a:lnTo>
                <a:lnTo>
                  <a:pt x="0" y="307340"/>
                </a:lnTo>
                <a:lnTo>
                  <a:pt x="0" y="300101"/>
                </a:lnTo>
                <a:lnTo>
                  <a:pt x="0" y="20574"/>
                </a:lnTo>
                <a:lnTo>
                  <a:pt x="0" y="13335"/>
                </a:lnTo>
                <a:lnTo>
                  <a:pt x="1905" y="8127"/>
                </a:lnTo>
                <a:lnTo>
                  <a:pt x="5587" y="4825"/>
                </a:lnTo>
                <a:lnTo>
                  <a:pt x="9271" y="1650"/>
                </a:lnTo>
                <a:lnTo>
                  <a:pt x="13843" y="0"/>
                </a:lnTo>
                <a:lnTo>
                  <a:pt x="19304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3107" y="200532"/>
            <a:ext cx="219710" cy="322580"/>
          </a:xfrm>
          <a:custGeom>
            <a:avLst/>
            <a:gdLst/>
            <a:ahLst/>
            <a:cxnLst/>
            <a:rect l="l" t="t" r="r" b="b"/>
            <a:pathLst>
              <a:path w="219710" h="322580">
                <a:moveTo>
                  <a:pt x="22098" y="0"/>
                </a:moveTo>
                <a:lnTo>
                  <a:pt x="97662" y="0"/>
                </a:lnTo>
                <a:lnTo>
                  <a:pt x="105283" y="0"/>
                </a:lnTo>
                <a:lnTo>
                  <a:pt x="112522" y="253"/>
                </a:lnTo>
                <a:lnTo>
                  <a:pt x="119380" y="889"/>
                </a:lnTo>
                <a:lnTo>
                  <a:pt x="126237" y="1524"/>
                </a:lnTo>
                <a:lnTo>
                  <a:pt x="134366" y="2667"/>
                </a:lnTo>
                <a:lnTo>
                  <a:pt x="173100" y="15113"/>
                </a:lnTo>
                <a:lnTo>
                  <a:pt x="203156" y="40689"/>
                </a:lnTo>
                <a:lnTo>
                  <a:pt x="218233" y="78803"/>
                </a:lnTo>
                <a:lnTo>
                  <a:pt x="219583" y="97409"/>
                </a:lnTo>
                <a:lnTo>
                  <a:pt x="219059" y="110533"/>
                </a:lnTo>
                <a:lnTo>
                  <a:pt x="206458" y="155265"/>
                </a:lnTo>
                <a:lnTo>
                  <a:pt x="178087" y="186981"/>
                </a:lnTo>
                <a:lnTo>
                  <a:pt x="134828" y="205190"/>
                </a:lnTo>
                <a:lnTo>
                  <a:pt x="91948" y="209423"/>
                </a:lnTo>
                <a:lnTo>
                  <a:pt x="65150" y="209423"/>
                </a:lnTo>
                <a:lnTo>
                  <a:pt x="65150" y="311785"/>
                </a:lnTo>
                <a:lnTo>
                  <a:pt x="65150" y="313436"/>
                </a:lnTo>
                <a:lnTo>
                  <a:pt x="64643" y="314833"/>
                </a:lnTo>
                <a:lnTo>
                  <a:pt x="63627" y="316230"/>
                </a:lnTo>
                <a:lnTo>
                  <a:pt x="62484" y="317500"/>
                </a:lnTo>
                <a:lnTo>
                  <a:pt x="60706" y="318643"/>
                </a:lnTo>
                <a:lnTo>
                  <a:pt x="58293" y="319405"/>
                </a:lnTo>
                <a:lnTo>
                  <a:pt x="55753" y="320294"/>
                </a:lnTo>
                <a:lnTo>
                  <a:pt x="52450" y="320929"/>
                </a:lnTo>
                <a:lnTo>
                  <a:pt x="48387" y="321437"/>
                </a:lnTo>
                <a:lnTo>
                  <a:pt x="44196" y="321945"/>
                </a:lnTo>
                <a:lnTo>
                  <a:pt x="38862" y="322199"/>
                </a:lnTo>
                <a:lnTo>
                  <a:pt x="32512" y="322199"/>
                </a:lnTo>
                <a:lnTo>
                  <a:pt x="26162" y="322199"/>
                </a:lnTo>
                <a:lnTo>
                  <a:pt x="6731" y="319405"/>
                </a:lnTo>
                <a:lnTo>
                  <a:pt x="4191" y="318643"/>
                </a:lnTo>
                <a:lnTo>
                  <a:pt x="2540" y="317500"/>
                </a:lnTo>
                <a:lnTo>
                  <a:pt x="1524" y="316230"/>
                </a:lnTo>
                <a:lnTo>
                  <a:pt x="508" y="314833"/>
                </a:lnTo>
                <a:lnTo>
                  <a:pt x="0" y="313436"/>
                </a:lnTo>
                <a:lnTo>
                  <a:pt x="0" y="311785"/>
                </a:lnTo>
                <a:lnTo>
                  <a:pt x="0" y="23368"/>
                </a:lnTo>
                <a:lnTo>
                  <a:pt x="0" y="15494"/>
                </a:lnTo>
                <a:lnTo>
                  <a:pt x="2031" y="9778"/>
                </a:lnTo>
                <a:lnTo>
                  <a:pt x="6096" y="5842"/>
                </a:lnTo>
                <a:lnTo>
                  <a:pt x="10160" y="1905"/>
                </a:lnTo>
                <a:lnTo>
                  <a:pt x="15493" y="0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9624" y="200532"/>
            <a:ext cx="374015" cy="322580"/>
          </a:xfrm>
          <a:custGeom>
            <a:avLst/>
            <a:gdLst/>
            <a:ahLst/>
            <a:cxnLst/>
            <a:rect l="l" t="t" r="r" b="b"/>
            <a:pathLst>
              <a:path w="374014" h="322580">
                <a:moveTo>
                  <a:pt x="24510" y="0"/>
                </a:moveTo>
                <a:lnTo>
                  <a:pt x="67182" y="0"/>
                </a:lnTo>
                <a:lnTo>
                  <a:pt x="74803" y="0"/>
                </a:lnTo>
                <a:lnTo>
                  <a:pt x="81279" y="635"/>
                </a:lnTo>
                <a:lnTo>
                  <a:pt x="86740" y="1905"/>
                </a:lnTo>
                <a:lnTo>
                  <a:pt x="92201" y="3175"/>
                </a:lnTo>
                <a:lnTo>
                  <a:pt x="96900" y="5207"/>
                </a:lnTo>
                <a:lnTo>
                  <a:pt x="100837" y="8127"/>
                </a:lnTo>
                <a:lnTo>
                  <a:pt x="104775" y="10922"/>
                </a:lnTo>
                <a:lnTo>
                  <a:pt x="108076" y="14732"/>
                </a:lnTo>
                <a:lnTo>
                  <a:pt x="110743" y="19431"/>
                </a:lnTo>
                <a:lnTo>
                  <a:pt x="113410" y="24130"/>
                </a:lnTo>
                <a:lnTo>
                  <a:pt x="115697" y="29972"/>
                </a:lnTo>
                <a:lnTo>
                  <a:pt x="117728" y="36957"/>
                </a:lnTo>
                <a:lnTo>
                  <a:pt x="187070" y="227965"/>
                </a:lnTo>
                <a:lnTo>
                  <a:pt x="188087" y="227965"/>
                </a:lnTo>
                <a:lnTo>
                  <a:pt x="259969" y="37465"/>
                </a:lnTo>
                <a:lnTo>
                  <a:pt x="262128" y="30480"/>
                </a:lnTo>
                <a:lnTo>
                  <a:pt x="264413" y="24638"/>
                </a:lnTo>
                <a:lnTo>
                  <a:pt x="266953" y="19812"/>
                </a:lnTo>
                <a:lnTo>
                  <a:pt x="269620" y="15113"/>
                </a:lnTo>
                <a:lnTo>
                  <a:pt x="272541" y="11175"/>
                </a:lnTo>
                <a:lnTo>
                  <a:pt x="275970" y="8255"/>
                </a:lnTo>
                <a:lnTo>
                  <a:pt x="279272" y="5207"/>
                </a:lnTo>
                <a:lnTo>
                  <a:pt x="283337" y="3175"/>
                </a:lnTo>
                <a:lnTo>
                  <a:pt x="287909" y="1905"/>
                </a:lnTo>
                <a:lnTo>
                  <a:pt x="292607" y="635"/>
                </a:lnTo>
                <a:lnTo>
                  <a:pt x="297941" y="0"/>
                </a:lnTo>
                <a:lnTo>
                  <a:pt x="304038" y="0"/>
                </a:lnTo>
                <a:lnTo>
                  <a:pt x="347980" y="0"/>
                </a:lnTo>
                <a:lnTo>
                  <a:pt x="352425" y="0"/>
                </a:lnTo>
                <a:lnTo>
                  <a:pt x="356234" y="635"/>
                </a:lnTo>
                <a:lnTo>
                  <a:pt x="359409" y="1777"/>
                </a:lnTo>
                <a:lnTo>
                  <a:pt x="362712" y="2921"/>
                </a:lnTo>
                <a:lnTo>
                  <a:pt x="373633" y="21971"/>
                </a:lnTo>
                <a:lnTo>
                  <a:pt x="373633" y="26035"/>
                </a:lnTo>
                <a:lnTo>
                  <a:pt x="373633" y="311785"/>
                </a:lnTo>
                <a:lnTo>
                  <a:pt x="373633" y="313436"/>
                </a:lnTo>
                <a:lnTo>
                  <a:pt x="373252" y="314833"/>
                </a:lnTo>
                <a:lnTo>
                  <a:pt x="372363" y="316230"/>
                </a:lnTo>
                <a:lnTo>
                  <a:pt x="371475" y="317500"/>
                </a:lnTo>
                <a:lnTo>
                  <a:pt x="369824" y="318643"/>
                </a:lnTo>
                <a:lnTo>
                  <a:pt x="367411" y="319405"/>
                </a:lnTo>
                <a:lnTo>
                  <a:pt x="364998" y="320294"/>
                </a:lnTo>
                <a:lnTo>
                  <a:pt x="361823" y="320929"/>
                </a:lnTo>
                <a:lnTo>
                  <a:pt x="357886" y="321437"/>
                </a:lnTo>
                <a:lnTo>
                  <a:pt x="353821" y="321945"/>
                </a:lnTo>
                <a:lnTo>
                  <a:pt x="348869" y="322199"/>
                </a:lnTo>
                <a:lnTo>
                  <a:pt x="342773" y="322199"/>
                </a:lnTo>
                <a:lnTo>
                  <a:pt x="336803" y="322199"/>
                </a:lnTo>
                <a:lnTo>
                  <a:pt x="331850" y="321945"/>
                </a:lnTo>
                <a:lnTo>
                  <a:pt x="327913" y="321437"/>
                </a:lnTo>
                <a:lnTo>
                  <a:pt x="323850" y="320929"/>
                </a:lnTo>
                <a:lnTo>
                  <a:pt x="320801" y="320294"/>
                </a:lnTo>
                <a:lnTo>
                  <a:pt x="318388" y="319405"/>
                </a:lnTo>
                <a:lnTo>
                  <a:pt x="316102" y="318643"/>
                </a:lnTo>
                <a:lnTo>
                  <a:pt x="314451" y="317500"/>
                </a:lnTo>
                <a:lnTo>
                  <a:pt x="313435" y="316230"/>
                </a:lnTo>
                <a:lnTo>
                  <a:pt x="312547" y="314833"/>
                </a:lnTo>
                <a:lnTo>
                  <a:pt x="312038" y="313436"/>
                </a:lnTo>
                <a:lnTo>
                  <a:pt x="312038" y="311785"/>
                </a:lnTo>
                <a:lnTo>
                  <a:pt x="312038" y="50800"/>
                </a:lnTo>
                <a:lnTo>
                  <a:pt x="311531" y="50800"/>
                </a:lnTo>
                <a:lnTo>
                  <a:pt x="218566" y="311531"/>
                </a:lnTo>
                <a:lnTo>
                  <a:pt x="217931" y="313690"/>
                </a:lnTo>
                <a:lnTo>
                  <a:pt x="216788" y="315468"/>
                </a:lnTo>
                <a:lnTo>
                  <a:pt x="215391" y="316865"/>
                </a:lnTo>
                <a:lnTo>
                  <a:pt x="213867" y="318262"/>
                </a:lnTo>
                <a:lnTo>
                  <a:pt x="211835" y="319405"/>
                </a:lnTo>
                <a:lnTo>
                  <a:pt x="209295" y="320167"/>
                </a:lnTo>
                <a:lnTo>
                  <a:pt x="206756" y="321056"/>
                </a:lnTo>
                <a:lnTo>
                  <a:pt x="203453" y="321564"/>
                </a:lnTo>
                <a:lnTo>
                  <a:pt x="199516" y="321818"/>
                </a:lnTo>
                <a:lnTo>
                  <a:pt x="195579" y="322072"/>
                </a:lnTo>
                <a:lnTo>
                  <a:pt x="190753" y="322199"/>
                </a:lnTo>
                <a:lnTo>
                  <a:pt x="185165" y="322199"/>
                </a:lnTo>
                <a:lnTo>
                  <a:pt x="179450" y="322199"/>
                </a:lnTo>
                <a:lnTo>
                  <a:pt x="151891" y="311531"/>
                </a:lnTo>
                <a:lnTo>
                  <a:pt x="62229" y="50800"/>
                </a:lnTo>
                <a:lnTo>
                  <a:pt x="61721" y="50800"/>
                </a:lnTo>
                <a:lnTo>
                  <a:pt x="61721" y="311785"/>
                </a:lnTo>
                <a:lnTo>
                  <a:pt x="61721" y="313436"/>
                </a:lnTo>
                <a:lnTo>
                  <a:pt x="55244" y="319405"/>
                </a:lnTo>
                <a:lnTo>
                  <a:pt x="52831" y="320294"/>
                </a:lnTo>
                <a:lnTo>
                  <a:pt x="49656" y="320929"/>
                </a:lnTo>
                <a:lnTo>
                  <a:pt x="45719" y="321437"/>
                </a:lnTo>
                <a:lnTo>
                  <a:pt x="41909" y="321945"/>
                </a:lnTo>
                <a:lnTo>
                  <a:pt x="36829" y="322199"/>
                </a:lnTo>
                <a:lnTo>
                  <a:pt x="30734" y="322199"/>
                </a:lnTo>
                <a:lnTo>
                  <a:pt x="24764" y="322199"/>
                </a:lnTo>
                <a:lnTo>
                  <a:pt x="6350" y="319405"/>
                </a:lnTo>
                <a:lnTo>
                  <a:pt x="3937" y="318643"/>
                </a:lnTo>
                <a:lnTo>
                  <a:pt x="2285" y="317500"/>
                </a:lnTo>
                <a:lnTo>
                  <a:pt x="1396" y="316230"/>
                </a:lnTo>
                <a:lnTo>
                  <a:pt x="507" y="314833"/>
                </a:lnTo>
                <a:lnTo>
                  <a:pt x="0" y="313436"/>
                </a:lnTo>
                <a:lnTo>
                  <a:pt x="0" y="311785"/>
                </a:lnTo>
                <a:lnTo>
                  <a:pt x="0" y="26035"/>
                </a:lnTo>
                <a:lnTo>
                  <a:pt x="0" y="17652"/>
                </a:lnTo>
                <a:lnTo>
                  <a:pt x="2285" y="11175"/>
                </a:lnTo>
                <a:lnTo>
                  <a:pt x="6731" y="6731"/>
                </a:lnTo>
                <a:lnTo>
                  <a:pt x="11175" y="2286"/>
                </a:lnTo>
                <a:lnTo>
                  <a:pt x="17144" y="0"/>
                </a:lnTo>
                <a:lnTo>
                  <a:pt x="2451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8323" y="199517"/>
            <a:ext cx="264795" cy="323215"/>
          </a:xfrm>
          <a:custGeom>
            <a:avLst/>
            <a:gdLst/>
            <a:ahLst/>
            <a:cxnLst/>
            <a:rect l="l" t="t" r="r" b="b"/>
            <a:pathLst>
              <a:path w="264795" h="323215">
                <a:moveTo>
                  <a:pt x="235965" y="0"/>
                </a:moveTo>
                <a:lnTo>
                  <a:pt x="241553" y="0"/>
                </a:lnTo>
                <a:lnTo>
                  <a:pt x="246252" y="253"/>
                </a:lnTo>
                <a:lnTo>
                  <a:pt x="263143" y="6223"/>
                </a:lnTo>
                <a:lnTo>
                  <a:pt x="264033" y="7619"/>
                </a:lnTo>
                <a:lnTo>
                  <a:pt x="264413" y="9016"/>
                </a:lnTo>
                <a:lnTo>
                  <a:pt x="264413" y="10667"/>
                </a:lnTo>
                <a:lnTo>
                  <a:pt x="264413" y="298830"/>
                </a:lnTo>
                <a:lnTo>
                  <a:pt x="264413" y="302640"/>
                </a:lnTo>
                <a:lnTo>
                  <a:pt x="263778" y="306069"/>
                </a:lnTo>
                <a:lnTo>
                  <a:pt x="262381" y="308990"/>
                </a:lnTo>
                <a:lnTo>
                  <a:pt x="261112" y="312038"/>
                </a:lnTo>
                <a:lnTo>
                  <a:pt x="259334" y="314451"/>
                </a:lnTo>
                <a:lnTo>
                  <a:pt x="257048" y="316483"/>
                </a:lnTo>
                <a:lnTo>
                  <a:pt x="254888" y="318515"/>
                </a:lnTo>
                <a:lnTo>
                  <a:pt x="252222" y="319912"/>
                </a:lnTo>
                <a:lnTo>
                  <a:pt x="249174" y="320801"/>
                </a:lnTo>
                <a:lnTo>
                  <a:pt x="246125" y="321690"/>
                </a:lnTo>
                <a:lnTo>
                  <a:pt x="243077" y="322198"/>
                </a:lnTo>
                <a:lnTo>
                  <a:pt x="239902" y="322198"/>
                </a:lnTo>
                <a:lnTo>
                  <a:pt x="212089" y="322198"/>
                </a:lnTo>
                <a:lnTo>
                  <a:pt x="206375" y="322198"/>
                </a:lnTo>
                <a:lnTo>
                  <a:pt x="201295" y="321563"/>
                </a:lnTo>
                <a:lnTo>
                  <a:pt x="197103" y="320420"/>
                </a:lnTo>
                <a:lnTo>
                  <a:pt x="192912" y="319277"/>
                </a:lnTo>
                <a:lnTo>
                  <a:pt x="189102" y="317245"/>
                </a:lnTo>
                <a:lnTo>
                  <a:pt x="185547" y="314070"/>
                </a:lnTo>
                <a:lnTo>
                  <a:pt x="181990" y="311022"/>
                </a:lnTo>
                <a:lnTo>
                  <a:pt x="164084" y="281558"/>
                </a:lnTo>
                <a:lnTo>
                  <a:pt x="84327" y="131572"/>
                </a:lnTo>
                <a:lnTo>
                  <a:pt x="66653" y="95075"/>
                </a:lnTo>
                <a:lnTo>
                  <a:pt x="57276" y="72643"/>
                </a:lnTo>
                <a:lnTo>
                  <a:pt x="56768" y="72643"/>
                </a:lnTo>
                <a:lnTo>
                  <a:pt x="58479" y="117133"/>
                </a:lnTo>
                <a:lnTo>
                  <a:pt x="58800" y="144779"/>
                </a:lnTo>
                <a:lnTo>
                  <a:pt x="58800" y="312546"/>
                </a:lnTo>
                <a:lnTo>
                  <a:pt x="58800" y="314197"/>
                </a:lnTo>
                <a:lnTo>
                  <a:pt x="34925" y="323214"/>
                </a:lnTo>
                <a:lnTo>
                  <a:pt x="28955" y="323214"/>
                </a:lnTo>
                <a:lnTo>
                  <a:pt x="23240" y="323214"/>
                </a:lnTo>
                <a:lnTo>
                  <a:pt x="5714" y="320293"/>
                </a:lnTo>
                <a:lnTo>
                  <a:pt x="3555" y="319404"/>
                </a:lnTo>
                <a:lnTo>
                  <a:pt x="2031" y="318261"/>
                </a:lnTo>
                <a:lnTo>
                  <a:pt x="1270" y="316991"/>
                </a:lnTo>
                <a:lnTo>
                  <a:pt x="380" y="315721"/>
                </a:lnTo>
                <a:lnTo>
                  <a:pt x="0" y="314197"/>
                </a:lnTo>
                <a:lnTo>
                  <a:pt x="0" y="312546"/>
                </a:lnTo>
                <a:lnTo>
                  <a:pt x="0" y="24383"/>
                </a:lnTo>
                <a:lnTo>
                  <a:pt x="0" y="16509"/>
                </a:lnTo>
                <a:lnTo>
                  <a:pt x="2286" y="10794"/>
                </a:lnTo>
                <a:lnTo>
                  <a:pt x="6858" y="6857"/>
                </a:lnTo>
                <a:lnTo>
                  <a:pt x="11429" y="2921"/>
                </a:lnTo>
                <a:lnTo>
                  <a:pt x="16890" y="1015"/>
                </a:lnTo>
                <a:lnTo>
                  <a:pt x="23495" y="1015"/>
                </a:lnTo>
                <a:lnTo>
                  <a:pt x="58547" y="1015"/>
                </a:lnTo>
                <a:lnTo>
                  <a:pt x="64770" y="1015"/>
                </a:lnTo>
                <a:lnTo>
                  <a:pt x="70103" y="1524"/>
                </a:lnTo>
                <a:lnTo>
                  <a:pt x="74295" y="2666"/>
                </a:lnTo>
                <a:lnTo>
                  <a:pt x="78612" y="3682"/>
                </a:lnTo>
                <a:lnTo>
                  <a:pt x="82550" y="5460"/>
                </a:lnTo>
                <a:lnTo>
                  <a:pt x="85851" y="8000"/>
                </a:lnTo>
                <a:lnTo>
                  <a:pt x="89280" y="10413"/>
                </a:lnTo>
                <a:lnTo>
                  <a:pt x="92455" y="13842"/>
                </a:lnTo>
                <a:lnTo>
                  <a:pt x="95376" y="18287"/>
                </a:lnTo>
                <a:lnTo>
                  <a:pt x="98425" y="22605"/>
                </a:lnTo>
                <a:lnTo>
                  <a:pt x="101473" y="28066"/>
                </a:lnTo>
                <a:lnTo>
                  <a:pt x="104521" y="34543"/>
                </a:lnTo>
                <a:lnTo>
                  <a:pt x="167004" y="151637"/>
                </a:lnTo>
                <a:lnTo>
                  <a:pt x="170687" y="158749"/>
                </a:lnTo>
                <a:lnTo>
                  <a:pt x="174243" y="165734"/>
                </a:lnTo>
                <a:lnTo>
                  <a:pt x="177800" y="172592"/>
                </a:lnTo>
                <a:lnTo>
                  <a:pt x="181355" y="179450"/>
                </a:lnTo>
                <a:lnTo>
                  <a:pt x="184785" y="186308"/>
                </a:lnTo>
                <a:lnTo>
                  <a:pt x="188087" y="193166"/>
                </a:lnTo>
                <a:lnTo>
                  <a:pt x="191388" y="200024"/>
                </a:lnTo>
                <a:lnTo>
                  <a:pt x="194563" y="206755"/>
                </a:lnTo>
                <a:lnTo>
                  <a:pt x="197738" y="213359"/>
                </a:lnTo>
                <a:lnTo>
                  <a:pt x="200913" y="219963"/>
                </a:lnTo>
                <a:lnTo>
                  <a:pt x="203962" y="226567"/>
                </a:lnTo>
                <a:lnTo>
                  <a:pt x="206883" y="233171"/>
                </a:lnTo>
                <a:lnTo>
                  <a:pt x="207137" y="233171"/>
                </a:lnTo>
                <a:lnTo>
                  <a:pt x="206781" y="224410"/>
                </a:lnTo>
                <a:lnTo>
                  <a:pt x="206486" y="215471"/>
                </a:lnTo>
                <a:lnTo>
                  <a:pt x="206261" y="206365"/>
                </a:lnTo>
                <a:lnTo>
                  <a:pt x="206121" y="197103"/>
                </a:lnTo>
                <a:lnTo>
                  <a:pt x="205954" y="187773"/>
                </a:lnTo>
                <a:lnTo>
                  <a:pt x="205835" y="178657"/>
                </a:lnTo>
                <a:lnTo>
                  <a:pt x="205763" y="169779"/>
                </a:lnTo>
                <a:lnTo>
                  <a:pt x="205739" y="161162"/>
                </a:lnTo>
                <a:lnTo>
                  <a:pt x="205739" y="10667"/>
                </a:lnTo>
                <a:lnTo>
                  <a:pt x="205739" y="9016"/>
                </a:lnTo>
                <a:lnTo>
                  <a:pt x="229997" y="0"/>
                </a:lnTo>
                <a:lnTo>
                  <a:pt x="235965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220" y="199517"/>
            <a:ext cx="264795" cy="323215"/>
          </a:xfrm>
          <a:custGeom>
            <a:avLst/>
            <a:gdLst/>
            <a:ahLst/>
            <a:cxnLst/>
            <a:rect l="l" t="t" r="r" b="b"/>
            <a:pathLst>
              <a:path w="264795" h="323215">
                <a:moveTo>
                  <a:pt x="235965" y="0"/>
                </a:moveTo>
                <a:lnTo>
                  <a:pt x="241553" y="0"/>
                </a:lnTo>
                <a:lnTo>
                  <a:pt x="246252" y="253"/>
                </a:lnTo>
                <a:lnTo>
                  <a:pt x="263143" y="6223"/>
                </a:lnTo>
                <a:lnTo>
                  <a:pt x="264032" y="7619"/>
                </a:lnTo>
                <a:lnTo>
                  <a:pt x="264413" y="9016"/>
                </a:lnTo>
                <a:lnTo>
                  <a:pt x="264413" y="10667"/>
                </a:lnTo>
                <a:lnTo>
                  <a:pt x="264413" y="298830"/>
                </a:lnTo>
                <a:lnTo>
                  <a:pt x="264413" y="302640"/>
                </a:lnTo>
                <a:lnTo>
                  <a:pt x="263778" y="306069"/>
                </a:lnTo>
                <a:lnTo>
                  <a:pt x="262381" y="308990"/>
                </a:lnTo>
                <a:lnTo>
                  <a:pt x="261112" y="312038"/>
                </a:lnTo>
                <a:lnTo>
                  <a:pt x="259333" y="314451"/>
                </a:lnTo>
                <a:lnTo>
                  <a:pt x="257047" y="316483"/>
                </a:lnTo>
                <a:lnTo>
                  <a:pt x="254888" y="318515"/>
                </a:lnTo>
                <a:lnTo>
                  <a:pt x="252221" y="319912"/>
                </a:lnTo>
                <a:lnTo>
                  <a:pt x="249174" y="320801"/>
                </a:lnTo>
                <a:lnTo>
                  <a:pt x="246125" y="321690"/>
                </a:lnTo>
                <a:lnTo>
                  <a:pt x="243077" y="322198"/>
                </a:lnTo>
                <a:lnTo>
                  <a:pt x="239902" y="322198"/>
                </a:lnTo>
                <a:lnTo>
                  <a:pt x="212089" y="322198"/>
                </a:lnTo>
                <a:lnTo>
                  <a:pt x="206375" y="322198"/>
                </a:lnTo>
                <a:lnTo>
                  <a:pt x="201294" y="321563"/>
                </a:lnTo>
                <a:lnTo>
                  <a:pt x="197103" y="320420"/>
                </a:lnTo>
                <a:lnTo>
                  <a:pt x="192912" y="319277"/>
                </a:lnTo>
                <a:lnTo>
                  <a:pt x="189102" y="317245"/>
                </a:lnTo>
                <a:lnTo>
                  <a:pt x="185546" y="314070"/>
                </a:lnTo>
                <a:lnTo>
                  <a:pt x="181990" y="311022"/>
                </a:lnTo>
                <a:lnTo>
                  <a:pt x="164083" y="281558"/>
                </a:lnTo>
                <a:lnTo>
                  <a:pt x="84327" y="131572"/>
                </a:lnTo>
                <a:lnTo>
                  <a:pt x="66653" y="95075"/>
                </a:lnTo>
                <a:lnTo>
                  <a:pt x="57276" y="72643"/>
                </a:lnTo>
                <a:lnTo>
                  <a:pt x="56768" y="72643"/>
                </a:lnTo>
                <a:lnTo>
                  <a:pt x="58479" y="117133"/>
                </a:lnTo>
                <a:lnTo>
                  <a:pt x="58800" y="144779"/>
                </a:lnTo>
                <a:lnTo>
                  <a:pt x="58800" y="312546"/>
                </a:lnTo>
                <a:lnTo>
                  <a:pt x="58800" y="314197"/>
                </a:lnTo>
                <a:lnTo>
                  <a:pt x="34925" y="323214"/>
                </a:lnTo>
                <a:lnTo>
                  <a:pt x="28955" y="323214"/>
                </a:lnTo>
                <a:lnTo>
                  <a:pt x="23240" y="323214"/>
                </a:lnTo>
                <a:lnTo>
                  <a:pt x="5714" y="320293"/>
                </a:lnTo>
                <a:lnTo>
                  <a:pt x="3555" y="319404"/>
                </a:lnTo>
                <a:lnTo>
                  <a:pt x="2031" y="318261"/>
                </a:lnTo>
                <a:lnTo>
                  <a:pt x="1269" y="316991"/>
                </a:lnTo>
                <a:lnTo>
                  <a:pt x="380" y="315721"/>
                </a:lnTo>
                <a:lnTo>
                  <a:pt x="0" y="314197"/>
                </a:lnTo>
                <a:lnTo>
                  <a:pt x="0" y="312546"/>
                </a:lnTo>
                <a:lnTo>
                  <a:pt x="0" y="24383"/>
                </a:lnTo>
                <a:lnTo>
                  <a:pt x="0" y="16509"/>
                </a:lnTo>
                <a:lnTo>
                  <a:pt x="2285" y="10794"/>
                </a:lnTo>
                <a:lnTo>
                  <a:pt x="6857" y="6857"/>
                </a:lnTo>
                <a:lnTo>
                  <a:pt x="11429" y="2921"/>
                </a:lnTo>
                <a:lnTo>
                  <a:pt x="16890" y="1015"/>
                </a:lnTo>
                <a:lnTo>
                  <a:pt x="23494" y="1015"/>
                </a:lnTo>
                <a:lnTo>
                  <a:pt x="58546" y="1015"/>
                </a:lnTo>
                <a:lnTo>
                  <a:pt x="64769" y="1015"/>
                </a:lnTo>
                <a:lnTo>
                  <a:pt x="70103" y="1524"/>
                </a:lnTo>
                <a:lnTo>
                  <a:pt x="74294" y="2666"/>
                </a:lnTo>
                <a:lnTo>
                  <a:pt x="78612" y="3682"/>
                </a:lnTo>
                <a:lnTo>
                  <a:pt x="82550" y="5460"/>
                </a:lnTo>
                <a:lnTo>
                  <a:pt x="85851" y="8000"/>
                </a:lnTo>
                <a:lnTo>
                  <a:pt x="89280" y="10413"/>
                </a:lnTo>
                <a:lnTo>
                  <a:pt x="92455" y="13842"/>
                </a:lnTo>
                <a:lnTo>
                  <a:pt x="95376" y="18287"/>
                </a:lnTo>
                <a:lnTo>
                  <a:pt x="98425" y="22605"/>
                </a:lnTo>
                <a:lnTo>
                  <a:pt x="101472" y="28066"/>
                </a:lnTo>
                <a:lnTo>
                  <a:pt x="104520" y="34543"/>
                </a:lnTo>
                <a:lnTo>
                  <a:pt x="167004" y="151637"/>
                </a:lnTo>
                <a:lnTo>
                  <a:pt x="170687" y="158749"/>
                </a:lnTo>
                <a:lnTo>
                  <a:pt x="174243" y="165734"/>
                </a:lnTo>
                <a:lnTo>
                  <a:pt x="177800" y="172592"/>
                </a:lnTo>
                <a:lnTo>
                  <a:pt x="194563" y="206755"/>
                </a:lnTo>
                <a:lnTo>
                  <a:pt x="197738" y="213359"/>
                </a:lnTo>
                <a:lnTo>
                  <a:pt x="200913" y="219963"/>
                </a:lnTo>
                <a:lnTo>
                  <a:pt x="203962" y="226567"/>
                </a:lnTo>
                <a:lnTo>
                  <a:pt x="206882" y="233171"/>
                </a:lnTo>
                <a:lnTo>
                  <a:pt x="207137" y="233171"/>
                </a:lnTo>
                <a:lnTo>
                  <a:pt x="206781" y="224410"/>
                </a:lnTo>
                <a:lnTo>
                  <a:pt x="206486" y="215471"/>
                </a:lnTo>
                <a:lnTo>
                  <a:pt x="206261" y="206365"/>
                </a:lnTo>
                <a:lnTo>
                  <a:pt x="206120" y="197103"/>
                </a:lnTo>
                <a:lnTo>
                  <a:pt x="205954" y="187773"/>
                </a:lnTo>
                <a:lnTo>
                  <a:pt x="205835" y="178657"/>
                </a:lnTo>
                <a:lnTo>
                  <a:pt x="205763" y="169779"/>
                </a:lnTo>
                <a:lnTo>
                  <a:pt x="205739" y="161162"/>
                </a:lnTo>
                <a:lnTo>
                  <a:pt x="205739" y="10667"/>
                </a:lnTo>
                <a:lnTo>
                  <a:pt x="205739" y="9016"/>
                </a:lnTo>
                <a:lnTo>
                  <a:pt x="229996" y="0"/>
                </a:lnTo>
                <a:lnTo>
                  <a:pt x="235965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27771" y="199009"/>
            <a:ext cx="65405" cy="323850"/>
          </a:xfrm>
          <a:custGeom>
            <a:avLst/>
            <a:gdLst/>
            <a:ahLst/>
            <a:cxnLst/>
            <a:rect l="l" t="t" r="r" b="b"/>
            <a:pathLst>
              <a:path w="65404" h="323850">
                <a:moveTo>
                  <a:pt x="32766" y="0"/>
                </a:moveTo>
                <a:lnTo>
                  <a:pt x="39116" y="0"/>
                </a:lnTo>
                <a:lnTo>
                  <a:pt x="44450" y="254"/>
                </a:lnTo>
                <a:lnTo>
                  <a:pt x="48641" y="762"/>
                </a:lnTo>
                <a:lnTo>
                  <a:pt x="52704" y="1270"/>
                </a:lnTo>
                <a:lnTo>
                  <a:pt x="56006" y="1905"/>
                </a:lnTo>
                <a:lnTo>
                  <a:pt x="58547" y="2794"/>
                </a:lnTo>
                <a:lnTo>
                  <a:pt x="60959" y="3556"/>
                </a:lnTo>
                <a:lnTo>
                  <a:pt x="62737" y="4699"/>
                </a:lnTo>
                <a:lnTo>
                  <a:pt x="63880" y="5969"/>
                </a:lnTo>
                <a:lnTo>
                  <a:pt x="64897" y="7366"/>
                </a:lnTo>
                <a:lnTo>
                  <a:pt x="65404" y="8763"/>
                </a:lnTo>
                <a:lnTo>
                  <a:pt x="65404" y="10414"/>
                </a:lnTo>
                <a:lnTo>
                  <a:pt x="65404" y="313309"/>
                </a:lnTo>
                <a:lnTo>
                  <a:pt x="65404" y="314960"/>
                </a:lnTo>
                <a:lnTo>
                  <a:pt x="64897" y="316357"/>
                </a:lnTo>
                <a:lnTo>
                  <a:pt x="63880" y="317754"/>
                </a:lnTo>
                <a:lnTo>
                  <a:pt x="62737" y="319024"/>
                </a:lnTo>
                <a:lnTo>
                  <a:pt x="60959" y="320167"/>
                </a:lnTo>
                <a:lnTo>
                  <a:pt x="58547" y="320929"/>
                </a:lnTo>
                <a:lnTo>
                  <a:pt x="56006" y="321818"/>
                </a:lnTo>
                <a:lnTo>
                  <a:pt x="52704" y="322453"/>
                </a:lnTo>
                <a:lnTo>
                  <a:pt x="48641" y="322961"/>
                </a:lnTo>
                <a:lnTo>
                  <a:pt x="44450" y="323469"/>
                </a:lnTo>
                <a:lnTo>
                  <a:pt x="39116" y="323723"/>
                </a:lnTo>
                <a:lnTo>
                  <a:pt x="32766" y="323723"/>
                </a:lnTo>
                <a:lnTo>
                  <a:pt x="26416" y="323723"/>
                </a:lnTo>
                <a:lnTo>
                  <a:pt x="6984" y="320929"/>
                </a:lnTo>
                <a:lnTo>
                  <a:pt x="4445" y="320167"/>
                </a:lnTo>
                <a:lnTo>
                  <a:pt x="2667" y="319024"/>
                </a:lnTo>
                <a:lnTo>
                  <a:pt x="1650" y="317754"/>
                </a:lnTo>
                <a:lnTo>
                  <a:pt x="507" y="316357"/>
                </a:lnTo>
                <a:lnTo>
                  <a:pt x="0" y="314960"/>
                </a:lnTo>
                <a:lnTo>
                  <a:pt x="0" y="313309"/>
                </a:lnTo>
                <a:lnTo>
                  <a:pt x="0" y="10414"/>
                </a:lnTo>
                <a:lnTo>
                  <a:pt x="0" y="8763"/>
                </a:lnTo>
                <a:lnTo>
                  <a:pt x="507" y="7366"/>
                </a:lnTo>
                <a:lnTo>
                  <a:pt x="1650" y="5969"/>
                </a:lnTo>
                <a:lnTo>
                  <a:pt x="2667" y="4699"/>
                </a:lnTo>
                <a:lnTo>
                  <a:pt x="4572" y="3556"/>
                </a:lnTo>
                <a:lnTo>
                  <a:pt x="7111" y="2794"/>
                </a:lnTo>
                <a:lnTo>
                  <a:pt x="9651" y="1905"/>
                </a:lnTo>
                <a:lnTo>
                  <a:pt x="12953" y="1270"/>
                </a:lnTo>
                <a:lnTo>
                  <a:pt x="17145" y="762"/>
                </a:lnTo>
                <a:lnTo>
                  <a:pt x="21208" y="254"/>
                </a:lnTo>
                <a:lnTo>
                  <a:pt x="26416" y="0"/>
                </a:lnTo>
                <a:lnTo>
                  <a:pt x="32766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40676" y="199009"/>
            <a:ext cx="65405" cy="323850"/>
          </a:xfrm>
          <a:custGeom>
            <a:avLst/>
            <a:gdLst/>
            <a:ahLst/>
            <a:cxnLst/>
            <a:rect l="l" t="t" r="r" b="b"/>
            <a:pathLst>
              <a:path w="65404" h="323850">
                <a:moveTo>
                  <a:pt x="32766" y="0"/>
                </a:moveTo>
                <a:lnTo>
                  <a:pt x="39116" y="0"/>
                </a:lnTo>
                <a:lnTo>
                  <a:pt x="44450" y="254"/>
                </a:lnTo>
                <a:lnTo>
                  <a:pt x="48641" y="762"/>
                </a:lnTo>
                <a:lnTo>
                  <a:pt x="52704" y="1270"/>
                </a:lnTo>
                <a:lnTo>
                  <a:pt x="56006" y="1905"/>
                </a:lnTo>
                <a:lnTo>
                  <a:pt x="58547" y="2794"/>
                </a:lnTo>
                <a:lnTo>
                  <a:pt x="60959" y="3556"/>
                </a:lnTo>
                <a:lnTo>
                  <a:pt x="62738" y="4699"/>
                </a:lnTo>
                <a:lnTo>
                  <a:pt x="63880" y="5969"/>
                </a:lnTo>
                <a:lnTo>
                  <a:pt x="64897" y="7366"/>
                </a:lnTo>
                <a:lnTo>
                  <a:pt x="65404" y="8763"/>
                </a:lnTo>
                <a:lnTo>
                  <a:pt x="65404" y="10414"/>
                </a:lnTo>
                <a:lnTo>
                  <a:pt x="65404" y="313309"/>
                </a:lnTo>
                <a:lnTo>
                  <a:pt x="65404" y="314960"/>
                </a:lnTo>
                <a:lnTo>
                  <a:pt x="64897" y="316357"/>
                </a:lnTo>
                <a:lnTo>
                  <a:pt x="63880" y="317754"/>
                </a:lnTo>
                <a:lnTo>
                  <a:pt x="62738" y="319024"/>
                </a:lnTo>
                <a:lnTo>
                  <a:pt x="60959" y="320167"/>
                </a:lnTo>
                <a:lnTo>
                  <a:pt x="58547" y="320929"/>
                </a:lnTo>
                <a:lnTo>
                  <a:pt x="56006" y="321818"/>
                </a:lnTo>
                <a:lnTo>
                  <a:pt x="52704" y="322453"/>
                </a:lnTo>
                <a:lnTo>
                  <a:pt x="48641" y="322961"/>
                </a:lnTo>
                <a:lnTo>
                  <a:pt x="44450" y="323469"/>
                </a:lnTo>
                <a:lnTo>
                  <a:pt x="39116" y="323723"/>
                </a:lnTo>
                <a:lnTo>
                  <a:pt x="32766" y="323723"/>
                </a:lnTo>
                <a:lnTo>
                  <a:pt x="26416" y="323723"/>
                </a:lnTo>
                <a:lnTo>
                  <a:pt x="6984" y="320929"/>
                </a:lnTo>
                <a:lnTo>
                  <a:pt x="4445" y="320167"/>
                </a:lnTo>
                <a:lnTo>
                  <a:pt x="2667" y="319024"/>
                </a:lnTo>
                <a:lnTo>
                  <a:pt x="1650" y="317754"/>
                </a:lnTo>
                <a:lnTo>
                  <a:pt x="507" y="316357"/>
                </a:lnTo>
                <a:lnTo>
                  <a:pt x="0" y="314960"/>
                </a:lnTo>
                <a:lnTo>
                  <a:pt x="0" y="313309"/>
                </a:lnTo>
                <a:lnTo>
                  <a:pt x="0" y="10414"/>
                </a:lnTo>
                <a:lnTo>
                  <a:pt x="0" y="8763"/>
                </a:lnTo>
                <a:lnTo>
                  <a:pt x="507" y="7366"/>
                </a:lnTo>
                <a:lnTo>
                  <a:pt x="1650" y="5969"/>
                </a:lnTo>
                <a:lnTo>
                  <a:pt x="2667" y="4699"/>
                </a:lnTo>
                <a:lnTo>
                  <a:pt x="4572" y="3556"/>
                </a:lnTo>
                <a:lnTo>
                  <a:pt x="7112" y="2794"/>
                </a:lnTo>
                <a:lnTo>
                  <a:pt x="9651" y="1905"/>
                </a:lnTo>
                <a:lnTo>
                  <a:pt x="12953" y="1270"/>
                </a:lnTo>
                <a:lnTo>
                  <a:pt x="17145" y="762"/>
                </a:lnTo>
                <a:lnTo>
                  <a:pt x="21208" y="254"/>
                </a:lnTo>
                <a:lnTo>
                  <a:pt x="26416" y="0"/>
                </a:lnTo>
                <a:lnTo>
                  <a:pt x="32766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1238" y="199009"/>
            <a:ext cx="288925" cy="323850"/>
          </a:xfrm>
          <a:custGeom>
            <a:avLst/>
            <a:gdLst/>
            <a:ahLst/>
            <a:cxnLst/>
            <a:rect l="l" t="t" r="r" b="b"/>
            <a:pathLst>
              <a:path w="288925" h="323850">
                <a:moveTo>
                  <a:pt x="34162" y="0"/>
                </a:moveTo>
                <a:lnTo>
                  <a:pt x="41782" y="0"/>
                </a:lnTo>
                <a:lnTo>
                  <a:pt x="47751" y="254"/>
                </a:lnTo>
                <a:lnTo>
                  <a:pt x="69341" y="12192"/>
                </a:lnTo>
                <a:lnTo>
                  <a:pt x="147446" y="259461"/>
                </a:lnTo>
                <a:lnTo>
                  <a:pt x="147700" y="259461"/>
                </a:lnTo>
                <a:lnTo>
                  <a:pt x="224281" y="13462"/>
                </a:lnTo>
                <a:lnTo>
                  <a:pt x="224916" y="10668"/>
                </a:lnTo>
                <a:lnTo>
                  <a:pt x="225678" y="8382"/>
                </a:lnTo>
                <a:lnTo>
                  <a:pt x="226694" y="6604"/>
                </a:lnTo>
                <a:lnTo>
                  <a:pt x="227710" y="4952"/>
                </a:lnTo>
                <a:lnTo>
                  <a:pt x="229361" y="3556"/>
                </a:lnTo>
                <a:lnTo>
                  <a:pt x="231775" y="2540"/>
                </a:lnTo>
                <a:lnTo>
                  <a:pt x="234187" y="1524"/>
                </a:lnTo>
                <a:lnTo>
                  <a:pt x="237616" y="889"/>
                </a:lnTo>
                <a:lnTo>
                  <a:pt x="242061" y="508"/>
                </a:lnTo>
                <a:lnTo>
                  <a:pt x="246506" y="254"/>
                </a:lnTo>
                <a:lnTo>
                  <a:pt x="252602" y="0"/>
                </a:lnTo>
                <a:lnTo>
                  <a:pt x="260476" y="0"/>
                </a:lnTo>
                <a:lnTo>
                  <a:pt x="267969" y="0"/>
                </a:lnTo>
                <a:lnTo>
                  <a:pt x="286765" y="4445"/>
                </a:lnTo>
                <a:lnTo>
                  <a:pt x="288416" y="6350"/>
                </a:lnTo>
                <a:lnTo>
                  <a:pt x="288925" y="9017"/>
                </a:lnTo>
                <a:lnTo>
                  <a:pt x="288289" y="12446"/>
                </a:lnTo>
                <a:lnTo>
                  <a:pt x="287781" y="15875"/>
                </a:lnTo>
                <a:lnTo>
                  <a:pt x="286384" y="20574"/>
                </a:lnTo>
                <a:lnTo>
                  <a:pt x="284479" y="26289"/>
                </a:lnTo>
                <a:lnTo>
                  <a:pt x="188848" y="310769"/>
                </a:lnTo>
                <a:lnTo>
                  <a:pt x="187959" y="313563"/>
                </a:lnTo>
                <a:lnTo>
                  <a:pt x="186943" y="315849"/>
                </a:lnTo>
                <a:lnTo>
                  <a:pt x="185546" y="317627"/>
                </a:lnTo>
                <a:lnTo>
                  <a:pt x="184276" y="319405"/>
                </a:lnTo>
                <a:lnTo>
                  <a:pt x="167004" y="323342"/>
                </a:lnTo>
                <a:lnTo>
                  <a:pt x="161925" y="323596"/>
                </a:lnTo>
                <a:lnTo>
                  <a:pt x="155193" y="323723"/>
                </a:lnTo>
                <a:lnTo>
                  <a:pt x="146938" y="323723"/>
                </a:lnTo>
                <a:lnTo>
                  <a:pt x="140334" y="323723"/>
                </a:lnTo>
                <a:lnTo>
                  <a:pt x="134619" y="323596"/>
                </a:lnTo>
                <a:lnTo>
                  <a:pt x="129920" y="323596"/>
                </a:lnTo>
                <a:lnTo>
                  <a:pt x="125221" y="323469"/>
                </a:lnTo>
                <a:lnTo>
                  <a:pt x="99313" y="310007"/>
                </a:lnTo>
                <a:lnTo>
                  <a:pt x="3936" y="25781"/>
                </a:lnTo>
                <a:lnTo>
                  <a:pt x="1904" y="19939"/>
                </a:lnTo>
                <a:lnTo>
                  <a:pt x="761" y="15113"/>
                </a:lnTo>
                <a:lnTo>
                  <a:pt x="380" y="11684"/>
                </a:lnTo>
                <a:lnTo>
                  <a:pt x="0" y="8255"/>
                </a:lnTo>
                <a:lnTo>
                  <a:pt x="761" y="5588"/>
                </a:lnTo>
                <a:lnTo>
                  <a:pt x="2793" y="3937"/>
                </a:lnTo>
                <a:lnTo>
                  <a:pt x="4952" y="2159"/>
                </a:lnTo>
                <a:lnTo>
                  <a:pt x="8381" y="1143"/>
                </a:lnTo>
                <a:lnTo>
                  <a:pt x="13334" y="635"/>
                </a:lnTo>
                <a:lnTo>
                  <a:pt x="18287" y="254"/>
                </a:lnTo>
                <a:lnTo>
                  <a:pt x="25272" y="0"/>
                </a:lnTo>
                <a:lnTo>
                  <a:pt x="3416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04811" y="199009"/>
            <a:ext cx="65405" cy="323850"/>
          </a:xfrm>
          <a:custGeom>
            <a:avLst/>
            <a:gdLst/>
            <a:ahLst/>
            <a:cxnLst/>
            <a:rect l="l" t="t" r="r" b="b"/>
            <a:pathLst>
              <a:path w="65404" h="323850">
                <a:moveTo>
                  <a:pt x="32766" y="0"/>
                </a:moveTo>
                <a:lnTo>
                  <a:pt x="39116" y="0"/>
                </a:lnTo>
                <a:lnTo>
                  <a:pt x="44450" y="254"/>
                </a:lnTo>
                <a:lnTo>
                  <a:pt x="48641" y="762"/>
                </a:lnTo>
                <a:lnTo>
                  <a:pt x="52705" y="1270"/>
                </a:lnTo>
                <a:lnTo>
                  <a:pt x="56007" y="1905"/>
                </a:lnTo>
                <a:lnTo>
                  <a:pt x="58547" y="2794"/>
                </a:lnTo>
                <a:lnTo>
                  <a:pt x="60960" y="3556"/>
                </a:lnTo>
                <a:lnTo>
                  <a:pt x="62738" y="4699"/>
                </a:lnTo>
                <a:lnTo>
                  <a:pt x="63881" y="5969"/>
                </a:lnTo>
                <a:lnTo>
                  <a:pt x="64897" y="7366"/>
                </a:lnTo>
                <a:lnTo>
                  <a:pt x="65405" y="8763"/>
                </a:lnTo>
                <a:lnTo>
                  <a:pt x="65405" y="10414"/>
                </a:lnTo>
                <a:lnTo>
                  <a:pt x="65405" y="313309"/>
                </a:lnTo>
                <a:lnTo>
                  <a:pt x="65405" y="314960"/>
                </a:lnTo>
                <a:lnTo>
                  <a:pt x="64897" y="316357"/>
                </a:lnTo>
                <a:lnTo>
                  <a:pt x="63881" y="317754"/>
                </a:lnTo>
                <a:lnTo>
                  <a:pt x="62738" y="319024"/>
                </a:lnTo>
                <a:lnTo>
                  <a:pt x="60960" y="320167"/>
                </a:lnTo>
                <a:lnTo>
                  <a:pt x="58547" y="320929"/>
                </a:lnTo>
                <a:lnTo>
                  <a:pt x="56007" y="321818"/>
                </a:lnTo>
                <a:lnTo>
                  <a:pt x="52705" y="322453"/>
                </a:lnTo>
                <a:lnTo>
                  <a:pt x="48641" y="322961"/>
                </a:lnTo>
                <a:lnTo>
                  <a:pt x="44450" y="323469"/>
                </a:lnTo>
                <a:lnTo>
                  <a:pt x="39116" y="323723"/>
                </a:lnTo>
                <a:lnTo>
                  <a:pt x="32766" y="323723"/>
                </a:lnTo>
                <a:lnTo>
                  <a:pt x="26416" y="323723"/>
                </a:lnTo>
                <a:lnTo>
                  <a:pt x="6985" y="320929"/>
                </a:lnTo>
                <a:lnTo>
                  <a:pt x="4445" y="320167"/>
                </a:lnTo>
                <a:lnTo>
                  <a:pt x="2667" y="319024"/>
                </a:lnTo>
                <a:lnTo>
                  <a:pt x="1651" y="317754"/>
                </a:lnTo>
                <a:lnTo>
                  <a:pt x="508" y="316357"/>
                </a:lnTo>
                <a:lnTo>
                  <a:pt x="0" y="314960"/>
                </a:lnTo>
                <a:lnTo>
                  <a:pt x="0" y="313309"/>
                </a:lnTo>
                <a:lnTo>
                  <a:pt x="0" y="10414"/>
                </a:lnTo>
                <a:lnTo>
                  <a:pt x="0" y="8763"/>
                </a:lnTo>
                <a:lnTo>
                  <a:pt x="508" y="7366"/>
                </a:lnTo>
                <a:lnTo>
                  <a:pt x="1651" y="5969"/>
                </a:lnTo>
                <a:lnTo>
                  <a:pt x="2667" y="4699"/>
                </a:lnTo>
                <a:lnTo>
                  <a:pt x="4572" y="3556"/>
                </a:lnTo>
                <a:lnTo>
                  <a:pt x="7112" y="2794"/>
                </a:lnTo>
                <a:lnTo>
                  <a:pt x="9652" y="1905"/>
                </a:lnTo>
                <a:lnTo>
                  <a:pt x="12954" y="1270"/>
                </a:lnTo>
                <a:lnTo>
                  <a:pt x="17145" y="762"/>
                </a:lnTo>
                <a:lnTo>
                  <a:pt x="21209" y="254"/>
                </a:lnTo>
                <a:lnTo>
                  <a:pt x="26416" y="0"/>
                </a:lnTo>
                <a:lnTo>
                  <a:pt x="32766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7361" y="199009"/>
            <a:ext cx="262255" cy="328295"/>
          </a:xfrm>
          <a:custGeom>
            <a:avLst/>
            <a:gdLst/>
            <a:ahLst/>
            <a:cxnLst/>
            <a:rect l="l" t="t" r="r" b="b"/>
            <a:pathLst>
              <a:path w="262254" h="328295">
                <a:moveTo>
                  <a:pt x="32765" y="0"/>
                </a:moveTo>
                <a:lnTo>
                  <a:pt x="38988" y="0"/>
                </a:lnTo>
                <a:lnTo>
                  <a:pt x="44196" y="254"/>
                </a:lnTo>
                <a:lnTo>
                  <a:pt x="48387" y="762"/>
                </a:lnTo>
                <a:lnTo>
                  <a:pt x="52450" y="1270"/>
                </a:lnTo>
                <a:lnTo>
                  <a:pt x="55752" y="1905"/>
                </a:lnTo>
                <a:lnTo>
                  <a:pt x="58292" y="2794"/>
                </a:lnTo>
                <a:lnTo>
                  <a:pt x="60705" y="3556"/>
                </a:lnTo>
                <a:lnTo>
                  <a:pt x="62484" y="4699"/>
                </a:lnTo>
                <a:lnTo>
                  <a:pt x="63626" y="5969"/>
                </a:lnTo>
                <a:lnTo>
                  <a:pt x="64642" y="7366"/>
                </a:lnTo>
                <a:lnTo>
                  <a:pt x="65150" y="8763"/>
                </a:lnTo>
                <a:lnTo>
                  <a:pt x="65150" y="10414"/>
                </a:lnTo>
                <a:lnTo>
                  <a:pt x="65150" y="199771"/>
                </a:lnTo>
                <a:lnTo>
                  <a:pt x="72491" y="239583"/>
                </a:lnTo>
                <a:lnTo>
                  <a:pt x="104521" y="269748"/>
                </a:lnTo>
                <a:lnTo>
                  <a:pt x="131825" y="274320"/>
                </a:lnTo>
                <a:lnTo>
                  <a:pt x="139328" y="274032"/>
                </a:lnTo>
                <a:lnTo>
                  <a:pt x="179959" y="255905"/>
                </a:lnTo>
                <a:lnTo>
                  <a:pt x="196342" y="219456"/>
                </a:lnTo>
                <a:lnTo>
                  <a:pt x="197485" y="203454"/>
                </a:lnTo>
                <a:lnTo>
                  <a:pt x="197485" y="10414"/>
                </a:lnTo>
                <a:lnTo>
                  <a:pt x="197485" y="8763"/>
                </a:lnTo>
                <a:lnTo>
                  <a:pt x="204215" y="2794"/>
                </a:lnTo>
                <a:lnTo>
                  <a:pt x="206628" y="1905"/>
                </a:lnTo>
                <a:lnTo>
                  <a:pt x="210058" y="1270"/>
                </a:lnTo>
                <a:lnTo>
                  <a:pt x="214249" y="762"/>
                </a:lnTo>
                <a:lnTo>
                  <a:pt x="218439" y="254"/>
                </a:lnTo>
                <a:lnTo>
                  <a:pt x="223647" y="0"/>
                </a:lnTo>
                <a:lnTo>
                  <a:pt x="229997" y="0"/>
                </a:lnTo>
                <a:lnTo>
                  <a:pt x="236220" y="0"/>
                </a:lnTo>
                <a:lnTo>
                  <a:pt x="241426" y="254"/>
                </a:lnTo>
                <a:lnTo>
                  <a:pt x="245490" y="762"/>
                </a:lnTo>
                <a:lnTo>
                  <a:pt x="249554" y="1270"/>
                </a:lnTo>
                <a:lnTo>
                  <a:pt x="252729" y="1905"/>
                </a:lnTo>
                <a:lnTo>
                  <a:pt x="255270" y="2794"/>
                </a:lnTo>
                <a:lnTo>
                  <a:pt x="257683" y="3556"/>
                </a:lnTo>
                <a:lnTo>
                  <a:pt x="259461" y="4699"/>
                </a:lnTo>
                <a:lnTo>
                  <a:pt x="260476" y="5969"/>
                </a:lnTo>
                <a:lnTo>
                  <a:pt x="261492" y="7366"/>
                </a:lnTo>
                <a:lnTo>
                  <a:pt x="262000" y="8763"/>
                </a:lnTo>
                <a:lnTo>
                  <a:pt x="262000" y="10414"/>
                </a:lnTo>
                <a:lnTo>
                  <a:pt x="262000" y="202819"/>
                </a:lnTo>
                <a:lnTo>
                  <a:pt x="257071" y="243502"/>
                </a:lnTo>
                <a:lnTo>
                  <a:pt x="235664" y="286420"/>
                </a:lnTo>
                <a:lnTo>
                  <a:pt x="198010" y="314789"/>
                </a:lnTo>
                <a:lnTo>
                  <a:pt x="159464" y="325818"/>
                </a:lnTo>
                <a:lnTo>
                  <a:pt x="129159" y="327914"/>
                </a:lnTo>
                <a:lnTo>
                  <a:pt x="114415" y="327437"/>
                </a:lnTo>
                <a:lnTo>
                  <a:pt x="74802" y="320294"/>
                </a:lnTo>
                <a:lnTo>
                  <a:pt x="34162" y="297434"/>
                </a:lnTo>
                <a:lnTo>
                  <a:pt x="8762" y="259080"/>
                </a:lnTo>
                <a:lnTo>
                  <a:pt x="547" y="220343"/>
                </a:lnTo>
                <a:lnTo>
                  <a:pt x="0" y="205486"/>
                </a:lnTo>
                <a:lnTo>
                  <a:pt x="0" y="10414"/>
                </a:lnTo>
                <a:lnTo>
                  <a:pt x="0" y="8763"/>
                </a:lnTo>
                <a:lnTo>
                  <a:pt x="6858" y="2794"/>
                </a:lnTo>
                <a:lnTo>
                  <a:pt x="9398" y="1905"/>
                </a:lnTo>
                <a:lnTo>
                  <a:pt x="12700" y="1270"/>
                </a:lnTo>
                <a:lnTo>
                  <a:pt x="16890" y="762"/>
                </a:lnTo>
                <a:lnTo>
                  <a:pt x="20954" y="254"/>
                </a:lnTo>
                <a:lnTo>
                  <a:pt x="26288" y="0"/>
                </a:lnTo>
                <a:lnTo>
                  <a:pt x="32765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5813" y="199009"/>
            <a:ext cx="133350" cy="327660"/>
          </a:xfrm>
          <a:custGeom>
            <a:avLst/>
            <a:gdLst/>
            <a:ahLst/>
            <a:cxnLst/>
            <a:rect l="l" t="t" r="r" b="b"/>
            <a:pathLst>
              <a:path w="133350" h="327659">
                <a:moveTo>
                  <a:pt x="100075" y="0"/>
                </a:moveTo>
                <a:lnTo>
                  <a:pt x="106425" y="0"/>
                </a:lnTo>
                <a:lnTo>
                  <a:pt x="111633" y="254"/>
                </a:lnTo>
                <a:lnTo>
                  <a:pt x="115697" y="635"/>
                </a:lnTo>
                <a:lnTo>
                  <a:pt x="119887" y="1143"/>
                </a:lnTo>
                <a:lnTo>
                  <a:pt x="123189" y="1650"/>
                </a:lnTo>
                <a:lnTo>
                  <a:pt x="125729" y="2540"/>
                </a:lnTo>
                <a:lnTo>
                  <a:pt x="128270" y="3301"/>
                </a:lnTo>
                <a:lnTo>
                  <a:pt x="130175" y="4445"/>
                </a:lnTo>
                <a:lnTo>
                  <a:pt x="131190" y="5588"/>
                </a:lnTo>
                <a:lnTo>
                  <a:pt x="132207" y="6858"/>
                </a:lnTo>
                <a:lnTo>
                  <a:pt x="132841" y="8382"/>
                </a:lnTo>
                <a:lnTo>
                  <a:pt x="132841" y="10033"/>
                </a:lnTo>
                <a:lnTo>
                  <a:pt x="132841" y="233045"/>
                </a:lnTo>
                <a:lnTo>
                  <a:pt x="128650" y="272288"/>
                </a:lnTo>
                <a:lnTo>
                  <a:pt x="109567" y="307744"/>
                </a:lnTo>
                <a:lnTo>
                  <a:pt x="71453" y="325532"/>
                </a:lnTo>
                <a:lnTo>
                  <a:pt x="50037" y="327152"/>
                </a:lnTo>
                <a:lnTo>
                  <a:pt x="45085" y="327152"/>
                </a:lnTo>
                <a:lnTo>
                  <a:pt x="40132" y="326771"/>
                </a:lnTo>
                <a:lnTo>
                  <a:pt x="35306" y="326009"/>
                </a:lnTo>
                <a:lnTo>
                  <a:pt x="30479" y="325247"/>
                </a:lnTo>
                <a:lnTo>
                  <a:pt x="25908" y="324358"/>
                </a:lnTo>
                <a:lnTo>
                  <a:pt x="21971" y="323215"/>
                </a:lnTo>
                <a:lnTo>
                  <a:pt x="17907" y="322072"/>
                </a:lnTo>
                <a:lnTo>
                  <a:pt x="5461" y="315849"/>
                </a:lnTo>
                <a:lnTo>
                  <a:pt x="4445" y="314833"/>
                </a:lnTo>
                <a:lnTo>
                  <a:pt x="3556" y="313690"/>
                </a:lnTo>
                <a:lnTo>
                  <a:pt x="2921" y="312547"/>
                </a:lnTo>
                <a:lnTo>
                  <a:pt x="2286" y="311404"/>
                </a:lnTo>
                <a:lnTo>
                  <a:pt x="1777" y="309880"/>
                </a:lnTo>
                <a:lnTo>
                  <a:pt x="1270" y="307975"/>
                </a:lnTo>
                <a:lnTo>
                  <a:pt x="762" y="306070"/>
                </a:lnTo>
                <a:lnTo>
                  <a:pt x="381" y="303657"/>
                </a:lnTo>
                <a:lnTo>
                  <a:pt x="253" y="300863"/>
                </a:lnTo>
                <a:lnTo>
                  <a:pt x="0" y="298069"/>
                </a:lnTo>
                <a:lnTo>
                  <a:pt x="0" y="294513"/>
                </a:lnTo>
                <a:lnTo>
                  <a:pt x="0" y="290195"/>
                </a:lnTo>
                <a:lnTo>
                  <a:pt x="0" y="284607"/>
                </a:lnTo>
                <a:lnTo>
                  <a:pt x="126" y="279908"/>
                </a:lnTo>
                <a:lnTo>
                  <a:pt x="381" y="275971"/>
                </a:lnTo>
                <a:lnTo>
                  <a:pt x="635" y="272161"/>
                </a:lnTo>
                <a:lnTo>
                  <a:pt x="1015" y="268986"/>
                </a:lnTo>
                <a:lnTo>
                  <a:pt x="1650" y="266827"/>
                </a:lnTo>
                <a:lnTo>
                  <a:pt x="2159" y="264541"/>
                </a:lnTo>
                <a:lnTo>
                  <a:pt x="3048" y="263017"/>
                </a:lnTo>
                <a:lnTo>
                  <a:pt x="4063" y="262128"/>
                </a:lnTo>
                <a:lnTo>
                  <a:pt x="5079" y="261239"/>
                </a:lnTo>
                <a:lnTo>
                  <a:pt x="6476" y="260731"/>
                </a:lnTo>
                <a:lnTo>
                  <a:pt x="8127" y="260731"/>
                </a:lnTo>
                <a:lnTo>
                  <a:pt x="9651" y="260731"/>
                </a:lnTo>
                <a:lnTo>
                  <a:pt x="11429" y="261239"/>
                </a:lnTo>
                <a:lnTo>
                  <a:pt x="13335" y="262382"/>
                </a:lnTo>
                <a:lnTo>
                  <a:pt x="15366" y="263398"/>
                </a:lnTo>
                <a:lnTo>
                  <a:pt x="17525" y="264541"/>
                </a:lnTo>
                <a:lnTo>
                  <a:pt x="20065" y="265684"/>
                </a:lnTo>
                <a:lnTo>
                  <a:pt x="22478" y="266827"/>
                </a:lnTo>
                <a:lnTo>
                  <a:pt x="25400" y="267970"/>
                </a:lnTo>
                <a:lnTo>
                  <a:pt x="28701" y="268986"/>
                </a:lnTo>
                <a:lnTo>
                  <a:pt x="32003" y="270129"/>
                </a:lnTo>
                <a:lnTo>
                  <a:pt x="35940" y="270637"/>
                </a:lnTo>
                <a:lnTo>
                  <a:pt x="40386" y="270637"/>
                </a:lnTo>
                <a:lnTo>
                  <a:pt x="44831" y="270637"/>
                </a:lnTo>
                <a:lnTo>
                  <a:pt x="65659" y="250063"/>
                </a:lnTo>
                <a:lnTo>
                  <a:pt x="66801" y="244983"/>
                </a:lnTo>
                <a:lnTo>
                  <a:pt x="67437" y="238379"/>
                </a:lnTo>
                <a:lnTo>
                  <a:pt x="67437" y="230251"/>
                </a:lnTo>
                <a:lnTo>
                  <a:pt x="67437" y="10033"/>
                </a:lnTo>
                <a:lnTo>
                  <a:pt x="67437" y="8382"/>
                </a:lnTo>
                <a:lnTo>
                  <a:pt x="67945" y="6858"/>
                </a:lnTo>
                <a:lnTo>
                  <a:pt x="68961" y="5588"/>
                </a:lnTo>
                <a:lnTo>
                  <a:pt x="70103" y="4445"/>
                </a:lnTo>
                <a:lnTo>
                  <a:pt x="71754" y="3301"/>
                </a:lnTo>
                <a:lnTo>
                  <a:pt x="74167" y="2540"/>
                </a:lnTo>
                <a:lnTo>
                  <a:pt x="76581" y="1650"/>
                </a:lnTo>
                <a:lnTo>
                  <a:pt x="79883" y="1143"/>
                </a:lnTo>
                <a:lnTo>
                  <a:pt x="84200" y="635"/>
                </a:lnTo>
                <a:lnTo>
                  <a:pt x="88519" y="254"/>
                </a:lnTo>
                <a:lnTo>
                  <a:pt x="93852" y="0"/>
                </a:lnTo>
                <a:lnTo>
                  <a:pt x="100075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88459" y="199009"/>
            <a:ext cx="65405" cy="323850"/>
          </a:xfrm>
          <a:custGeom>
            <a:avLst/>
            <a:gdLst/>
            <a:ahLst/>
            <a:cxnLst/>
            <a:rect l="l" t="t" r="r" b="b"/>
            <a:pathLst>
              <a:path w="65404" h="323850">
                <a:moveTo>
                  <a:pt x="32765" y="0"/>
                </a:moveTo>
                <a:lnTo>
                  <a:pt x="39115" y="0"/>
                </a:lnTo>
                <a:lnTo>
                  <a:pt x="44450" y="254"/>
                </a:lnTo>
                <a:lnTo>
                  <a:pt x="48640" y="762"/>
                </a:lnTo>
                <a:lnTo>
                  <a:pt x="52704" y="1270"/>
                </a:lnTo>
                <a:lnTo>
                  <a:pt x="56006" y="1905"/>
                </a:lnTo>
                <a:lnTo>
                  <a:pt x="58547" y="2794"/>
                </a:lnTo>
                <a:lnTo>
                  <a:pt x="60960" y="3556"/>
                </a:lnTo>
                <a:lnTo>
                  <a:pt x="62737" y="4699"/>
                </a:lnTo>
                <a:lnTo>
                  <a:pt x="63880" y="5969"/>
                </a:lnTo>
                <a:lnTo>
                  <a:pt x="64897" y="7366"/>
                </a:lnTo>
                <a:lnTo>
                  <a:pt x="65404" y="8763"/>
                </a:lnTo>
                <a:lnTo>
                  <a:pt x="65404" y="10414"/>
                </a:lnTo>
                <a:lnTo>
                  <a:pt x="65404" y="313309"/>
                </a:lnTo>
                <a:lnTo>
                  <a:pt x="65404" y="314960"/>
                </a:lnTo>
                <a:lnTo>
                  <a:pt x="64897" y="316357"/>
                </a:lnTo>
                <a:lnTo>
                  <a:pt x="63880" y="317754"/>
                </a:lnTo>
                <a:lnTo>
                  <a:pt x="62737" y="319024"/>
                </a:lnTo>
                <a:lnTo>
                  <a:pt x="60960" y="320167"/>
                </a:lnTo>
                <a:lnTo>
                  <a:pt x="58547" y="320929"/>
                </a:lnTo>
                <a:lnTo>
                  <a:pt x="56006" y="321818"/>
                </a:lnTo>
                <a:lnTo>
                  <a:pt x="52704" y="322453"/>
                </a:lnTo>
                <a:lnTo>
                  <a:pt x="48640" y="322961"/>
                </a:lnTo>
                <a:lnTo>
                  <a:pt x="44450" y="323469"/>
                </a:lnTo>
                <a:lnTo>
                  <a:pt x="39115" y="323723"/>
                </a:lnTo>
                <a:lnTo>
                  <a:pt x="32765" y="323723"/>
                </a:lnTo>
                <a:lnTo>
                  <a:pt x="26415" y="323723"/>
                </a:lnTo>
                <a:lnTo>
                  <a:pt x="6985" y="320929"/>
                </a:lnTo>
                <a:lnTo>
                  <a:pt x="4444" y="320167"/>
                </a:lnTo>
                <a:lnTo>
                  <a:pt x="2666" y="319024"/>
                </a:lnTo>
                <a:lnTo>
                  <a:pt x="1650" y="317754"/>
                </a:lnTo>
                <a:lnTo>
                  <a:pt x="507" y="316357"/>
                </a:lnTo>
                <a:lnTo>
                  <a:pt x="0" y="314960"/>
                </a:lnTo>
                <a:lnTo>
                  <a:pt x="0" y="313309"/>
                </a:lnTo>
                <a:lnTo>
                  <a:pt x="0" y="10414"/>
                </a:lnTo>
                <a:lnTo>
                  <a:pt x="0" y="8763"/>
                </a:lnTo>
                <a:lnTo>
                  <a:pt x="507" y="7366"/>
                </a:lnTo>
                <a:lnTo>
                  <a:pt x="1650" y="5969"/>
                </a:lnTo>
                <a:lnTo>
                  <a:pt x="2666" y="4699"/>
                </a:lnTo>
                <a:lnTo>
                  <a:pt x="4572" y="3556"/>
                </a:lnTo>
                <a:lnTo>
                  <a:pt x="7112" y="2794"/>
                </a:lnTo>
                <a:lnTo>
                  <a:pt x="9651" y="1905"/>
                </a:lnTo>
                <a:lnTo>
                  <a:pt x="12953" y="1270"/>
                </a:lnTo>
                <a:lnTo>
                  <a:pt x="17144" y="762"/>
                </a:lnTo>
                <a:lnTo>
                  <a:pt x="21209" y="254"/>
                </a:lnTo>
                <a:lnTo>
                  <a:pt x="26415" y="0"/>
                </a:lnTo>
                <a:lnTo>
                  <a:pt x="32765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23183" y="199009"/>
            <a:ext cx="176530" cy="322580"/>
          </a:xfrm>
          <a:custGeom>
            <a:avLst/>
            <a:gdLst/>
            <a:ahLst/>
            <a:cxnLst/>
            <a:rect l="l" t="t" r="r" b="b"/>
            <a:pathLst>
              <a:path w="176529" h="322580">
                <a:moveTo>
                  <a:pt x="32766" y="0"/>
                </a:moveTo>
                <a:lnTo>
                  <a:pt x="39116" y="0"/>
                </a:lnTo>
                <a:lnTo>
                  <a:pt x="44450" y="254"/>
                </a:lnTo>
                <a:lnTo>
                  <a:pt x="48641" y="762"/>
                </a:lnTo>
                <a:lnTo>
                  <a:pt x="52705" y="1270"/>
                </a:lnTo>
                <a:lnTo>
                  <a:pt x="56007" y="1905"/>
                </a:lnTo>
                <a:lnTo>
                  <a:pt x="58547" y="2794"/>
                </a:lnTo>
                <a:lnTo>
                  <a:pt x="60960" y="3556"/>
                </a:lnTo>
                <a:lnTo>
                  <a:pt x="62738" y="4699"/>
                </a:lnTo>
                <a:lnTo>
                  <a:pt x="63881" y="5969"/>
                </a:lnTo>
                <a:lnTo>
                  <a:pt x="64897" y="7366"/>
                </a:lnTo>
                <a:lnTo>
                  <a:pt x="65405" y="8763"/>
                </a:lnTo>
                <a:lnTo>
                  <a:pt x="65405" y="10414"/>
                </a:lnTo>
                <a:lnTo>
                  <a:pt x="65405" y="268478"/>
                </a:lnTo>
                <a:lnTo>
                  <a:pt x="166243" y="268478"/>
                </a:lnTo>
                <a:lnTo>
                  <a:pt x="167894" y="268478"/>
                </a:lnTo>
                <a:lnTo>
                  <a:pt x="169418" y="268859"/>
                </a:lnTo>
                <a:lnTo>
                  <a:pt x="170561" y="269748"/>
                </a:lnTo>
                <a:lnTo>
                  <a:pt x="171831" y="270637"/>
                </a:lnTo>
                <a:lnTo>
                  <a:pt x="172846" y="272161"/>
                </a:lnTo>
                <a:lnTo>
                  <a:pt x="176149" y="289941"/>
                </a:lnTo>
                <a:lnTo>
                  <a:pt x="176149" y="294894"/>
                </a:lnTo>
                <a:lnTo>
                  <a:pt x="176149" y="299847"/>
                </a:lnTo>
                <a:lnTo>
                  <a:pt x="170561" y="320675"/>
                </a:lnTo>
                <a:lnTo>
                  <a:pt x="169418" y="321691"/>
                </a:lnTo>
                <a:lnTo>
                  <a:pt x="167894" y="322199"/>
                </a:lnTo>
                <a:lnTo>
                  <a:pt x="166243" y="322199"/>
                </a:lnTo>
                <a:lnTo>
                  <a:pt x="19304" y="322199"/>
                </a:lnTo>
                <a:lnTo>
                  <a:pt x="13843" y="322199"/>
                </a:lnTo>
                <a:lnTo>
                  <a:pt x="9271" y="320548"/>
                </a:lnTo>
                <a:lnTo>
                  <a:pt x="5588" y="317373"/>
                </a:lnTo>
                <a:lnTo>
                  <a:pt x="1905" y="314198"/>
                </a:lnTo>
                <a:lnTo>
                  <a:pt x="0" y="308864"/>
                </a:lnTo>
                <a:lnTo>
                  <a:pt x="0" y="301625"/>
                </a:lnTo>
                <a:lnTo>
                  <a:pt x="0" y="10414"/>
                </a:lnTo>
                <a:lnTo>
                  <a:pt x="0" y="8763"/>
                </a:lnTo>
                <a:lnTo>
                  <a:pt x="508" y="7366"/>
                </a:lnTo>
                <a:lnTo>
                  <a:pt x="1651" y="5969"/>
                </a:lnTo>
                <a:lnTo>
                  <a:pt x="2667" y="4699"/>
                </a:lnTo>
                <a:lnTo>
                  <a:pt x="4445" y="3556"/>
                </a:lnTo>
                <a:lnTo>
                  <a:pt x="6985" y="2794"/>
                </a:lnTo>
                <a:lnTo>
                  <a:pt x="9398" y="1905"/>
                </a:lnTo>
                <a:lnTo>
                  <a:pt x="12827" y="1270"/>
                </a:lnTo>
                <a:lnTo>
                  <a:pt x="17018" y="762"/>
                </a:lnTo>
                <a:lnTo>
                  <a:pt x="21209" y="254"/>
                </a:lnTo>
                <a:lnTo>
                  <a:pt x="26416" y="0"/>
                </a:lnTo>
                <a:lnTo>
                  <a:pt x="3276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08300" y="199009"/>
            <a:ext cx="176530" cy="322580"/>
          </a:xfrm>
          <a:custGeom>
            <a:avLst/>
            <a:gdLst/>
            <a:ahLst/>
            <a:cxnLst/>
            <a:rect l="l" t="t" r="r" b="b"/>
            <a:pathLst>
              <a:path w="176530" h="322580">
                <a:moveTo>
                  <a:pt x="32766" y="0"/>
                </a:moveTo>
                <a:lnTo>
                  <a:pt x="39116" y="0"/>
                </a:lnTo>
                <a:lnTo>
                  <a:pt x="44450" y="254"/>
                </a:lnTo>
                <a:lnTo>
                  <a:pt x="48641" y="762"/>
                </a:lnTo>
                <a:lnTo>
                  <a:pt x="52705" y="1270"/>
                </a:lnTo>
                <a:lnTo>
                  <a:pt x="56006" y="1905"/>
                </a:lnTo>
                <a:lnTo>
                  <a:pt x="58547" y="2794"/>
                </a:lnTo>
                <a:lnTo>
                  <a:pt x="60960" y="3556"/>
                </a:lnTo>
                <a:lnTo>
                  <a:pt x="62737" y="4699"/>
                </a:lnTo>
                <a:lnTo>
                  <a:pt x="63881" y="5969"/>
                </a:lnTo>
                <a:lnTo>
                  <a:pt x="64897" y="7366"/>
                </a:lnTo>
                <a:lnTo>
                  <a:pt x="65405" y="8763"/>
                </a:lnTo>
                <a:lnTo>
                  <a:pt x="65405" y="10414"/>
                </a:lnTo>
                <a:lnTo>
                  <a:pt x="65405" y="268478"/>
                </a:lnTo>
                <a:lnTo>
                  <a:pt x="166243" y="268478"/>
                </a:lnTo>
                <a:lnTo>
                  <a:pt x="167894" y="268478"/>
                </a:lnTo>
                <a:lnTo>
                  <a:pt x="169418" y="268859"/>
                </a:lnTo>
                <a:lnTo>
                  <a:pt x="170561" y="269748"/>
                </a:lnTo>
                <a:lnTo>
                  <a:pt x="171831" y="270637"/>
                </a:lnTo>
                <a:lnTo>
                  <a:pt x="172847" y="272161"/>
                </a:lnTo>
                <a:lnTo>
                  <a:pt x="176149" y="289941"/>
                </a:lnTo>
                <a:lnTo>
                  <a:pt x="176149" y="294894"/>
                </a:lnTo>
                <a:lnTo>
                  <a:pt x="176149" y="299847"/>
                </a:lnTo>
                <a:lnTo>
                  <a:pt x="170561" y="320675"/>
                </a:lnTo>
                <a:lnTo>
                  <a:pt x="169418" y="321691"/>
                </a:lnTo>
                <a:lnTo>
                  <a:pt x="167894" y="322199"/>
                </a:lnTo>
                <a:lnTo>
                  <a:pt x="166243" y="322199"/>
                </a:lnTo>
                <a:lnTo>
                  <a:pt x="19304" y="322199"/>
                </a:lnTo>
                <a:lnTo>
                  <a:pt x="13843" y="322199"/>
                </a:lnTo>
                <a:lnTo>
                  <a:pt x="9270" y="320548"/>
                </a:lnTo>
                <a:lnTo>
                  <a:pt x="5587" y="317373"/>
                </a:lnTo>
                <a:lnTo>
                  <a:pt x="1905" y="314198"/>
                </a:lnTo>
                <a:lnTo>
                  <a:pt x="0" y="308864"/>
                </a:lnTo>
                <a:lnTo>
                  <a:pt x="0" y="301625"/>
                </a:lnTo>
                <a:lnTo>
                  <a:pt x="0" y="10414"/>
                </a:lnTo>
                <a:lnTo>
                  <a:pt x="0" y="8763"/>
                </a:lnTo>
                <a:lnTo>
                  <a:pt x="507" y="7366"/>
                </a:lnTo>
                <a:lnTo>
                  <a:pt x="1650" y="5969"/>
                </a:lnTo>
                <a:lnTo>
                  <a:pt x="2667" y="4699"/>
                </a:lnTo>
                <a:lnTo>
                  <a:pt x="4444" y="3556"/>
                </a:lnTo>
                <a:lnTo>
                  <a:pt x="6985" y="2794"/>
                </a:lnTo>
                <a:lnTo>
                  <a:pt x="9398" y="1905"/>
                </a:lnTo>
                <a:lnTo>
                  <a:pt x="12826" y="1270"/>
                </a:lnTo>
                <a:lnTo>
                  <a:pt x="17018" y="762"/>
                </a:lnTo>
                <a:lnTo>
                  <a:pt x="21208" y="254"/>
                </a:lnTo>
                <a:lnTo>
                  <a:pt x="26416" y="0"/>
                </a:lnTo>
                <a:lnTo>
                  <a:pt x="3276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1495" y="199009"/>
            <a:ext cx="295910" cy="323850"/>
          </a:xfrm>
          <a:custGeom>
            <a:avLst/>
            <a:gdLst/>
            <a:ahLst/>
            <a:cxnLst/>
            <a:rect l="l" t="t" r="r" b="b"/>
            <a:pathLst>
              <a:path w="295910" h="323850">
                <a:moveTo>
                  <a:pt x="145161" y="0"/>
                </a:moveTo>
                <a:lnTo>
                  <a:pt x="154940" y="0"/>
                </a:lnTo>
                <a:lnTo>
                  <a:pt x="162687" y="126"/>
                </a:lnTo>
                <a:lnTo>
                  <a:pt x="168529" y="381"/>
                </a:lnTo>
                <a:lnTo>
                  <a:pt x="174244" y="635"/>
                </a:lnTo>
                <a:lnTo>
                  <a:pt x="178816" y="1270"/>
                </a:lnTo>
                <a:lnTo>
                  <a:pt x="181991" y="2159"/>
                </a:lnTo>
                <a:lnTo>
                  <a:pt x="185166" y="3048"/>
                </a:lnTo>
                <a:lnTo>
                  <a:pt x="192531" y="13716"/>
                </a:lnTo>
                <a:lnTo>
                  <a:pt x="291592" y="297942"/>
                </a:lnTo>
                <a:lnTo>
                  <a:pt x="293624" y="303911"/>
                </a:lnTo>
                <a:lnTo>
                  <a:pt x="294894" y="308610"/>
                </a:lnTo>
                <a:lnTo>
                  <a:pt x="295402" y="312039"/>
                </a:lnTo>
                <a:lnTo>
                  <a:pt x="295910" y="315468"/>
                </a:lnTo>
                <a:lnTo>
                  <a:pt x="295148" y="318135"/>
                </a:lnTo>
                <a:lnTo>
                  <a:pt x="293370" y="319786"/>
                </a:lnTo>
                <a:lnTo>
                  <a:pt x="291592" y="321564"/>
                </a:lnTo>
                <a:lnTo>
                  <a:pt x="288290" y="322707"/>
                </a:lnTo>
                <a:lnTo>
                  <a:pt x="283718" y="323088"/>
                </a:lnTo>
                <a:lnTo>
                  <a:pt x="279019" y="323469"/>
                </a:lnTo>
                <a:lnTo>
                  <a:pt x="272669" y="323723"/>
                </a:lnTo>
                <a:lnTo>
                  <a:pt x="264668" y="323723"/>
                </a:lnTo>
                <a:lnTo>
                  <a:pt x="256159" y="323723"/>
                </a:lnTo>
                <a:lnTo>
                  <a:pt x="249681" y="323596"/>
                </a:lnTo>
                <a:lnTo>
                  <a:pt x="244983" y="323342"/>
                </a:lnTo>
                <a:lnTo>
                  <a:pt x="240156" y="323088"/>
                </a:lnTo>
                <a:lnTo>
                  <a:pt x="236601" y="322580"/>
                </a:lnTo>
                <a:lnTo>
                  <a:pt x="234187" y="321818"/>
                </a:lnTo>
                <a:lnTo>
                  <a:pt x="231648" y="321056"/>
                </a:lnTo>
                <a:lnTo>
                  <a:pt x="226441" y="313563"/>
                </a:lnTo>
                <a:lnTo>
                  <a:pt x="204851" y="249047"/>
                </a:lnTo>
                <a:lnTo>
                  <a:pt x="84455" y="249047"/>
                </a:lnTo>
                <a:lnTo>
                  <a:pt x="64135" y="311785"/>
                </a:lnTo>
                <a:lnTo>
                  <a:pt x="63500" y="314071"/>
                </a:lnTo>
                <a:lnTo>
                  <a:pt x="62611" y="316103"/>
                </a:lnTo>
                <a:lnTo>
                  <a:pt x="36068" y="323723"/>
                </a:lnTo>
                <a:lnTo>
                  <a:pt x="28956" y="323723"/>
                </a:lnTo>
                <a:lnTo>
                  <a:pt x="21336" y="323723"/>
                </a:lnTo>
                <a:lnTo>
                  <a:pt x="15367" y="323469"/>
                </a:lnTo>
                <a:lnTo>
                  <a:pt x="11176" y="322961"/>
                </a:lnTo>
                <a:lnTo>
                  <a:pt x="6858" y="322453"/>
                </a:lnTo>
                <a:lnTo>
                  <a:pt x="3810" y="321310"/>
                </a:lnTo>
                <a:lnTo>
                  <a:pt x="2159" y="319405"/>
                </a:lnTo>
                <a:lnTo>
                  <a:pt x="508" y="317500"/>
                </a:lnTo>
                <a:lnTo>
                  <a:pt x="0" y="314706"/>
                </a:lnTo>
                <a:lnTo>
                  <a:pt x="508" y="311277"/>
                </a:lnTo>
                <a:lnTo>
                  <a:pt x="1016" y="307848"/>
                </a:lnTo>
                <a:lnTo>
                  <a:pt x="2159" y="303149"/>
                </a:lnTo>
                <a:lnTo>
                  <a:pt x="4191" y="297434"/>
                </a:lnTo>
                <a:lnTo>
                  <a:pt x="103124" y="12954"/>
                </a:lnTo>
                <a:lnTo>
                  <a:pt x="104012" y="10160"/>
                </a:lnTo>
                <a:lnTo>
                  <a:pt x="105156" y="7874"/>
                </a:lnTo>
                <a:lnTo>
                  <a:pt x="106553" y="6096"/>
                </a:lnTo>
                <a:lnTo>
                  <a:pt x="107823" y="4445"/>
                </a:lnTo>
                <a:lnTo>
                  <a:pt x="109981" y="3048"/>
                </a:lnTo>
                <a:lnTo>
                  <a:pt x="112903" y="2159"/>
                </a:lnTo>
                <a:lnTo>
                  <a:pt x="115697" y="1270"/>
                </a:lnTo>
                <a:lnTo>
                  <a:pt x="119761" y="635"/>
                </a:lnTo>
                <a:lnTo>
                  <a:pt x="124841" y="381"/>
                </a:lnTo>
                <a:lnTo>
                  <a:pt x="130048" y="126"/>
                </a:lnTo>
                <a:lnTo>
                  <a:pt x="136779" y="0"/>
                </a:lnTo>
                <a:lnTo>
                  <a:pt x="145161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22855" y="199009"/>
            <a:ext cx="176530" cy="322580"/>
          </a:xfrm>
          <a:custGeom>
            <a:avLst/>
            <a:gdLst/>
            <a:ahLst/>
            <a:cxnLst/>
            <a:rect l="l" t="t" r="r" b="b"/>
            <a:pathLst>
              <a:path w="176530" h="322580">
                <a:moveTo>
                  <a:pt x="32766" y="0"/>
                </a:moveTo>
                <a:lnTo>
                  <a:pt x="39116" y="0"/>
                </a:lnTo>
                <a:lnTo>
                  <a:pt x="44450" y="254"/>
                </a:lnTo>
                <a:lnTo>
                  <a:pt x="48641" y="762"/>
                </a:lnTo>
                <a:lnTo>
                  <a:pt x="52705" y="1270"/>
                </a:lnTo>
                <a:lnTo>
                  <a:pt x="56006" y="1905"/>
                </a:lnTo>
                <a:lnTo>
                  <a:pt x="58546" y="2794"/>
                </a:lnTo>
                <a:lnTo>
                  <a:pt x="60960" y="3556"/>
                </a:lnTo>
                <a:lnTo>
                  <a:pt x="62737" y="4699"/>
                </a:lnTo>
                <a:lnTo>
                  <a:pt x="63881" y="5969"/>
                </a:lnTo>
                <a:lnTo>
                  <a:pt x="64896" y="7366"/>
                </a:lnTo>
                <a:lnTo>
                  <a:pt x="65405" y="8763"/>
                </a:lnTo>
                <a:lnTo>
                  <a:pt x="65405" y="10414"/>
                </a:lnTo>
                <a:lnTo>
                  <a:pt x="65405" y="268478"/>
                </a:lnTo>
                <a:lnTo>
                  <a:pt x="166243" y="268478"/>
                </a:lnTo>
                <a:lnTo>
                  <a:pt x="167894" y="268478"/>
                </a:lnTo>
                <a:lnTo>
                  <a:pt x="169418" y="268859"/>
                </a:lnTo>
                <a:lnTo>
                  <a:pt x="170561" y="269748"/>
                </a:lnTo>
                <a:lnTo>
                  <a:pt x="171831" y="270637"/>
                </a:lnTo>
                <a:lnTo>
                  <a:pt x="172846" y="272161"/>
                </a:lnTo>
                <a:lnTo>
                  <a:pt x="176149" y="289941"/>
                </a:lnTo>
                <a:lnTo>
                  <a:pt x="176149" y="294894"/>
                </a:lnTo>
                <a:lnTo>
                  <a:pt x="176149" y="299847"/>
                </a:lnTo>
                <a:lnTo>
                  <a:pt x="170561" y="320675"/>
                </a:lnTo>
                <a:lnTo>
                  <a:pt x="169418" y="321691"/>
                </a:lnTo>
                <a:lnTo>
                  <a:pt x="167894" y="322199"/>
                </a:lnTo>
                <a:lnTo>
                  <a:pt x="166243" y="322199"/>
                </a:lnTo>
                <a:lnTo>
                  <a:pt x="19304" y="322199"/>
                </a:lnTo>
                <a:lnTo>
                  <a:pt x="13843" y="322199"/>
                </a:lnTo>
                <a:lnTo>
                  <a:pt x="9270" y="320548"/>
                </a:lnTo>
                <a:lnTo>
                  <a:pt x="5587" y="317373"/>
                </a:lnTo>
                <a:lnTo>
                  <a:pt x="1905" y="314198"/>
                </a:lnTo>
                <a:lnTo>
                  <a:pt x="0" y="308864"/>
                </a:lnTo>
                <a:lnTo>
                  <a:pt x="0" y="301625"/>
                </a:lnTo>
                <a:lnTo>
                  <a:pt x="0" y="10414"/>
                </a:lnTo>
                <a:lnTo>
                  <a:pt x="0" y="8763"/>
                </a:lnTo>
                <a:lnTo>
                  <a:pt x="507" y="7366"/>
                </a:lnTo>
                <a:lnTo>
                  <a:pt x="1650" y="5969"/>
                </a:lnTo>
                <a:lnTo>
                  <a:pt x="2667" y="4699"/>
                </a:lnTo>
                <a:lnTo>
                  <a:pt x="4444" y="3556"/>
                </a:lnTo>
                <a:lnTo>
                  <a:pt x="6985" y="2794"/>
                </a:lnTo>
                <a:lnTo>
                  <a:pt x="9398" y="1905"/>
                </a:lnTo>
                <a:lnTo>
                  <a:pt x="12826" y="1270"/>
                </a:lnTo>
                <a:lnTo>
                  <a:pt x="17018" y="762"/>
                </a:lnTo>
                <a:lnTo>
                  <a:pt x="21208" y="254"/>
                </a:lnTo>
                <a:lnTo>
                  <a:pt x="26416" y="0"/>
                </a:lnTo>
                <a:lnTo>
                  <a:pt x="3276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4000" y="199009"/>
            <a:ext cx="66040" cy="323850"/>
          </a:xfrm>
          <a:custGeom>
            <a:avLst/>
            <a:gdLst/>
            <a:ahLst/>
            <a:cxnLst/>
            <a:rect l="l" t="t" r="r" b="b"/>
            <a:pathLst>
              <a:path w="66040" h="323850">
                <a:moveTo>
                  <a:pt x="32715" y="0"/>
                </a:moveTo>
                <a:lnTo>
                  <a:pt x="39154" y="0"/>
                </a:lnTo>
                <a:lnTo>
                  <a:pt x="44437" y="254"/>
                </a:lnTo>
                <a:lnTo>
                  <a:pt x="48564" y="762"/>
                </a:lnTo>
                <a:lnTo>
                  <a:pt x="52704" y="1270"/>
                </a:lnTo>
                <a:lnTo>
                  <a:pt x="56006" y="1905"/>
                </a:lnTo>
                <a:lnTo>
                  <a:pt x="58483" y="2794"/>
                </a:lnTo>
                <a:lnTo>
                  <a:pt x="60959" y="3556"/>
                </a:lnTo>
                <a:lnTo>
                  <a:pt x="62737" y="4699"/>
                </a:lnTo>
                <a:lnTo>
                  <a:pt x="63804" y="5969"/>
                </a:lnTo>
                <a:lnTo>
                  <a:pt x="64884" y="7366"/>
                </a:lnTo>
                <a:lnTo>
                  <a:pt x="65417" y="8763"/>
                </a:lnTo>
                <a:lnTo>
                  <a:pt x="65417" y="10414"/>
                </a:lnTo>
                <a:lnTo>
                  <a:pt x="65417" y="313309"/>
                </a:lnTo>
                <a:lnTo>
                  <a:pt x="65417" y="314960"/>
                </a:lnTo>
                <a:lnTo>
                  <a:pt x="64884" y="316357"/>
                </a:lnTo>
                <a:lnTo>
                  <a:pt x="63804" y="317754"/>
                </a:lnTo>
                <a:lnTo>
                  <a:pt x="62737" y="319024"/>
                </a:lnTo>
                <a:lnTo>
                  <a:pt x="60959" y="320167"/>
                </a:lnTo>
                <a:lnTo>
                  <a:pt x="58483" y="320929"/>
                </a:lnTo>
                <a:lnTo>
                  <a:pt x="56006" y="321818"/>
                </a:lnTo>
                <a:lnTo>
                  <a:pt x="52704" y="322453"/>
                </a:lnTo>
                <a:lnTo>
                  <a:pt x="48564" y="322961"/>
                </a:lnTo>
                <a:lnTo>
                  <a:pt x="44437" y="323469"/>
                </a:lnTo>
                <a:lnTo>
                  <a:pt x="39154" y="323723"/>
                </a:lnTo>
                <a:lnTo>
                  <a:pt x="32715" y="323723"/>
                </a:lnTo>
                <a:lnTo>
                  <a:pt x="26428" y="323723"/>
                </a:lnTo>
                <a:lnTo>
                  <a:pt x="21183" y="323469"/>
                </a:lnTo>
                <a:lnTo>
                  <a:pt x="16979" y="322961"/>
                </a:lnTo>
                <a:lnTo>
                  <a:pt x="12763" y="322453"/>
                </a:lnTo>
                <a:lnTo>
                  <a:pt x="9423" y="321818"/>
                </a:lnTo>
                <a:lnTo>
                  <a:pt x="6934" y="320929"/>
                </a:lnTo>
                <a:lnTo>
                  <a:pt x="4457" y="320167"/>
                </a:lnTo>
                <a:lnTo>
                  <a:pt x="2679" y="319024"/>
                </a:lnTo>
                <a:lnTo>
                  <a:pt x="1612" y="317754"/>
                </a:lnTo>
                <a:lnTo>
                  <a:pt x="533" y="316357"/>
                </a:lnTo>
                <a:lnTo>
                  <a:pt x="0" y="314960"/>
                </a:lnTo>
                <a:lnTo>
                  <a:pt x="0" y="313309"/>
                </a:lnTo>
                <a:lnTo>
                  <a:pt x="0" y="10414"/>
                </a:lnTo>
                <a:lnTo>
                  <a:pt x="0" y="8763"/>
                </a:lnTo>
                <a:lnTo>
                  <a:pt x="533" y="7366"/>
                </a:lnTo>
                <a:lnTo>
                  <a:pt x="1612" y="5969"/>
                </a:lnTo>
                <a:lnTo>
                  <a:pt x="2679" y="4699"/>
                </a:lnTo>
                <a:lnTo>
                  <a:pt x="4508" y="3556"/>
                </a:lnTo>
                <a:lnTo>
                  <a:pt x="7061" y="2794"/>
                </a:lnTo>
                <a:lnTo>
                  <a:pt x="9626" y="1905"/>
                </a:lnTo>
                <a:lnTo>
                  <a:pt x="12966" y="1270"/>
                </a:lnTo>
                <a:lnTo>
                  <a:pt x="17094" y="762"/>
                </a:lnTo>
                <a:lnTo>
                  <a:pt x="21234" y="254"/>
                </a:lnTo>
                <a:lnTo>
                  <a:pt x="26428" y="0"/>
                </a:lnTo>
                <a:lnTo>
                  <a:pt x="32715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66713" y="195326"/>
            <a:ext cx="237490" cy="331470"/>
          </a:xfrm>
          <a:custGeom>
            <a:avLst/>
            <a:gdLst/>
            <a:ahLst/>
            <a:cxnLst/>
            <a:rect l="l" t="t" r="r" b="b"/>
            <a:pathLst>
              <a:path w="237490" h="331470">
                <a:moveTo>
                  <a:pt x="148716" y="0"/>
                </a:moveTo>
                <a:lnTo>
                  <a:pt x="190372" y="5715"/>
                </a:lnTo>
                <a:lnTo>
                  <a:pt x="197358" y="8127"/>
                </a:lnTo>
                <a:lnTo>
                  <a:pt x="204469" y="10414"/>
                </a:lnTo>
                <a:lnTo>
                  <a:pt x="228091" y="24383"/>
                </a:lnTo>
                <a:lnTo>
                  <a:pt x="230378" y="26670"/>
                </a:lnTo>
                <a:lnTo>
                  <a:pt x="231902" y="28575"/>
                </a:lnTo>
                <a:lnTo>
                  <a:pt x="232663" y="29972"/>
                </a:lnTo>
                <a:lnTo>
                  <a:pt x="233553" y="31496"/>
                </a:lnTo>
                <a:lnTo>
                  <a:pt x="234187" y="33400"/>
                </a:lnTo>
                <a:lnTo>
                  <a:pt x="234695" y="35687"/>
                </a:lnTo>
                <a:lnTo>
                  <a:pt x="235204" y="37973"/>
                </a:lnTo>
                <a:lnTo>
                  <a:pt x="235585" y="40767"/>
                </a:lnTo>
                <a:lnTo>
                  <a:pt x="235838" y="43942"/>
                </a:lnTo>
                <a:lnTo>
                  <a:pt x="236092" y="46990"/>
                </a:lnTo>
                <a:lnTo>
                  <a:pt x="236219" y="50926"/>
                </a:lnTo>
                <a:lnTo>
                  <a:pt x="236219" y="55499"/>
                </a:lnTo>
                <a:lnTo>
                  <a:pt x="236219" y="60451"/>
                </a:lnTo>
                <a:lnTo>
                  <a:pt x="233934" y="76580"/>
                </a:lnTo>
                <a:lnTo>
                  <a:pt x="233171" y="78740"/>
                </a:lnTo>
                <a:lnTo>
                  <a:pt x="232156" y="80264"/>
                </a:lnTo>
                <a:lnTo>
                  <a:pt x="231012" y="81279"/>
                </a:lnTo>
                <a:lnTo>
                  <a:pt x="229869" y="82296"/>
                </a:lnTo>
                <a:lnTo>
                  <a:pt x="228472" y="82803"/>
                </a:lnTo>
                <a:lnTo>
                  <a:pt x="226948" y="82803"/>
                </a:lnTo>
                <a:lnTo>
                  <a:pt x="224536" y="82803"/>
                </a:lnTo>
                <a:lnTo>
                  <a:pt x="221361" y="81406"/>
                </a:lnTo>
                <a:lnTo>
                  <a:pt x="217551" y="78485"/>
                </a:lnTo>
                <a:lnTo>
                  <a:pt x="213740" y="75565"/>
                </a:lnTo>
                <a:lnTo>
                  <a:pt x="208914" y="72390"/>
                </a:lnTo>
                <a:lnTo>
                  <a:pt x="202818" y="68833"/>
                </a:lnTo>
                <a:lnTo>
                  <a:pt x="196850" y="65277"/>
                </a:lnTo>
                <a:lnTo>
                  <a:pt x="159762" y="55020"/>
                </a:lnTo>
                <a:lnTo>
                  <a:pt x="151384" y="54737"/>
                </a:lnTo>
                <a:lnTo>
                  <a:pt x="142118" y="55235"/>
                </a:lnTo>
                <a:lnTo>
                  <a:pt x="103441" y="72056"/>
                </a:lnTo>
                <a:lnTo>
                  <a:pt x="78890" y="110107"/>
                </a:lnTo>
                <a:lnTo>
                  <a:pt x="70711" y="153715"/>
                </a:lnTo>
                <a:lnTo>
                  <a:pt x="70358" y="166243"/>
                </a:lnTo>
                <a:lnTo>
                  <a:pt x="70735" y="179939"/>
                </a:lnTo>
                <a:lnTo>
                  <a:pt x="79442" y="225119"/>
                </a:lnTo>
                <a:lnTo>
                  <a:pt x="104711" y="260985"/>
                </a:lnTo>
                <a:lnTo>
                  <a:pt x="143875" y="275437"/>
                </a:lnTo>
                <a:lnTo>
                  <a:pt x="153162" y="275844"/>
                </a:lnTo>
                <a:lnTo>
                  <a:pt x="161542" y="275584"/>
                </a:lnTo>
                <a:lnTo>
                  <a:pt x="198755" y="265938"/>
                </a:lnTo>
                <a:lnTo>
                  <a:pt x="223519" y="251078"/>
                </a:lnTo>
                <a:lnTo>
                  <a:pt x="226567" y="249809"/>
                </a:lnTo>
                <a:lnTo>
                  <a:pt x="228727" y="249809"/>
                </a:lnTo>
                <a:lnTo>
                  <a:pt x="230378" y="249809"/>
                </a:lnTo>
                <a:lnTo>
                  <a:pt x="231647" y="250189"/>
                </a:lnTo>
                <a:lnTo>
                  <a:pt x="232663" y="250825"/>
                </a:lnTo>
                <a:lnTo>
                  <a:pt x="233680" y="251460"/>
                </a:lnTo>
                <a:lnTo>
                  <a:pt x="234568" y="252729"/>
                </a:lnTo>
                <a:lnTo>
                  <a:pt x="237109" y="271399"/>
                </a:lnTo>
                <a:lnTo>
                  <a:pt x="237109" y="277368"/>
                </a:lnTo>
                <a:lnTo>
                  <a:pt x="237109" y="281432"/>
                </a:lnTo>
                <a:lnTo>
                  <a:pt x="236982" y="284988"/>
                </a:lnTo>
                <a:lnTo>
                  <a:pt x="236728" y="287782"/>
                </a:lnTo>
                <a:lnTo>
                  <a:pt x="236601" y="290702"/>
                </a:lnTo>
                <a:lnTo>
                  <a:pt x="236219" y="293243"/>
                </a:lnTo>
                <a:lnTo>
                  <a:pt x="235712" y="295275"/>
                </a:lnTo>
                <a:lnTo>
                  <a:pt x="235204" y="297307"/>
                </a:lnTo>
                <a:lnTo>
                  <a:pt x="234568" y="299085"/>
                </a:lnTo>
                <a:lnTo>
                  <a:pt x="233680" y="300609"/>
                </a:lnTo>
                <a:lnTo>
                  <a:pt x="232917" y="302133"/>
                </a:lnTo>
                <a:lnTo>
                  <a:pt x="231520" y="303784"/>
                </a:lnTo>
                <a:lnTo>
                  <a:pt x="229742" y="305688"/>
                </a:lnTo>
                <a:lnTo>
                  <a:pt x="227964" y="307594"/>
                </a:lnTo>
                <a:lnTo>
                  <a:pt x="188071" y="325278"/>
                </a:lnTo>
                <a:lnTo>
                  <a:pt x="143002" y="331088"/>
                </a:lnTo>
                <a:lnTo>
                  <a:pt x="126928" y="330448"/>
                </a:lnTo>
                <a:lnTo>
                  <a:pt x="83565" y="320928"/>
                </a:lnTo>
                <a:lnTo>
                  <a:pt x="48222" y="300051"/>
                </a:lnTo>
                <a:lnTo>
                  <a:pt x="22002" y="267890"/>
                </a:lnTo>
                <a:lnTo>
                  <a:pt x="5572" y="224395"/>
                </a:lnTo>
                <a:lnTo>
                  <a:pt x="0" y="169799"/>
                </a:lnTo>
                <a:lnTo>
                  <a:pt x="688" y="149911"/>
                </a:lnTo>
                <a:lnTo>
                  <a:pt x="10922" y="97154"/>
                </a:lnTo>
                <a:lnTo>
                  <a:pt x="32138" y="55346"/>
                </a:lnTo>
                <a:lnTo>
                  <a:pt x="62944" y="24939"/>
                </a:lnTo>
                <a:lnTo>
                  <a:pt x="102389" y="6268"/>
                </a:lnTo>
                <a:lnTo>
                  <a:pt x="132576" y="692"/>
                </a:lnTo>
                <a:lnTo>
                  <a:pt x="148716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92777" y="195326"/>
            <a:ext cx="237490" cy="331470"/>
          </a:xfrm>
          <a:custGeom>
            <a:avLst/>
            <a:gdLst/>
            <a:ahLst/>
            <a:cxnLst/>
            <a:rect l="l" t="t" r="r" b="b"/>
            <a:pathLst>
              <a:path w="237489" h="331470">
                <a:moveTo>
                  <a:pt x="148717" y="0"/>
                </a:moveTo>
                <a:lnTo>
                  <a:pt x="190373" y="5715"/>
                </a:lnTo>
                <a:lnTo>
                  <a:pt x="197358" y="8127"/>
                </a:lnTo>
                <a:lnTo>
                  <a:pt x="204470" y="10414"/>
                </a:lnTo>
                <a:lnTo>
                  <a:pt x="232663" y="29972"/>
                </a:lnTo>
                <a:lnTo>
                  <a:pt x="233552" y="31496"/>
                </a:lnTo>
                <a:lnTo>
                  <a:pt x="235838" y="43942"/>
                </a:lnTo>
                <a:lnTo>
                  <a:pt x="236093" y="46990"/>
                </a:lnTo>
                <a:lnTo>
                  <a:pt x="236220" y="50926"/>
                </a:lnTo>
                <a:lnTo>
                  <a:pt x="236220" y="55499"/>
                </a:lnTo>
                <a:lnTo>
                  <a:pt x="236220" y="60451"/>
                </a:lnTo>
                <a:lnTo>
                  <a:pt x="233934" y="76580"/>
                </a:lnTo>
                <a:lnTo>
                  <a:pt x="233172" y="78740"/>
                </a:lnTo>
                <a:lnTo>
                  <a:pt x="232156" y="80264"/>
                </a:lnTo>
                <a:lnTo>
                  <a:pt x="231012" y="81279"/>
                </a:lnTo>
                <a:lnTo>
                  <a:pt x="229870" y="82296"/>
                </a:lnTo>
                <a:lnTo>
                  <a:pt x="228473" y="82803"/>
                </a:lnTo>
                <a:lnTo>
                  <a:pt x="226949" y="82803"/>
                </a:lnTo>
                <a:lnTo>
                  <a:pt x="224536" y="82803"/>
                </a:lnTo>
                <a:lnTo>
                  <a:pt x="221361" y="81406"/>
                </a:lnTo>
                <a:lnTo>
                  <a:pt x="217550" y="78485"/>
                </a:lnTo>
                <a:lnTo>
                  <a:pt x="213740" y="75565"/>
                </a:lnTo>
                <a:lnTo>
                  <a:pt x="208914" y="72390"/>
                </a:lnTo>
                <a:lnTo>
                  <a:pt x="202819" y="68833"/>
                </a:lnTo>
                <a:lnTo>
                  <a:pt x="196850" y="65277"/>
                </a:lnTo>
                <a:lnTo>
                  <a:pt x="159762" y="55020"/>
                </a:lnTo>
                <a:lnTo>
                  <a:pt x="151384" y="54737"/>
                </a:lnTo>
                <a:lnTo>
                  <a:pt x="142118" y="55235"/>
                </a:lnTo>
                <a:lnTo>
                  <a:pt x="103441" y="72056"/>
                </a:lnTo>
                <a:lnTo>
                  <a:pt x="78890" y="110107"/>
                </a:lnTo>
                <a:lnTo>
                  <a:pt x="70711" y="153715"/>
                </a:lnTo>
                <a:lnTo>
                  <a:pt x="70358" y="166243"/>
                </a:lnTo>
                <a:lnTo>
                  <a:pt x="70735" y="179939"/>
                </a:lnTo>
                <a:lnTo>
                  <a:pt x="79442" y="225119"/>
                </a:lnTo>
                <a:lnTo>
                  <a:pt x="104711" y="260985"/>
                </a:lnTo>
                <a:lnTo>
                  <a:pt x="143875" y="275437"/>
                </a:lnTo>
                <a:lnTo>
                  <a:pt x="153162" y="275844"/>
                </a:lnTo>
                <a:lnTo>
                  <a:pt x="161542" y="275584"/>
                </a:lnTo>
                <a:lnTo>
                  <a:pt x="198755" y="265938"/>
                </a:lnTo>
                <a:lnTo>
                  <a:pt x="223520" y="251078"/>
                </a:lnTo>
                <a:lnTo>
                  <a:pt x="226568" y="249809"/>
                </a:lnTo>
                <a:lnTo>
                  <a:pt x="228726" y="249809"/>
                </a:lnTo>
                <a:lnTo>
                  <a:pt x="230377" y="249809"/>
                </a:lnTo>
                <a:lnTo>
                  <a:pt x="231648" y="250189"/>
                </a:lnTo>
                <a:lnTo>
                  <a:pt x="232663" y="250825"/>
                </a:lnTo>
                <a:lnTo>
                  <a:pt x="233680" y="251460"/>
                </a:lnTo>
                <a:lnTo>
                  <a:pt x="234569" y="252729"/>
                </a:lnTo>
                <a:lnTo>
                  <a:pt x="235203" y="254762"/>
                </a:lnTo>
                <a:lnTo>
                  <a:pt x="235838" y="256794"/>
                </a:lnTo>
                <a:lnTo>
                  <a:pt x="236347" y="259461"/>
                </a:lnTo>
                <a:lnTo>
                  <a:pt x="236727" y="263016"/>
                </a:lnTo>
                <a:lnTo>
                  <a:pt x="236982" y="266573"/>
                </a:lnTo>
                <a:lnTo>
                  <a:pt x="237109" y="271399"/>
                </a:lnTo>
                <a:lnTo>
                  <a:pt x="237109" y="277368"/>
                </a:lnTo>
                <a:lnTo>
                  <a:pt x="237109" y="281432"/>
                </a:lnTo>
                <a:lnTo>
                  <a:pt x="236982" y="284988"/>
                </a:lnTo>
                <a:lnTo>
                  <a:pt x="236727" y="287782"/>
                </a:lnTo>
                <a:lnTo>
                  <a:pt x="236600" y="290702"/>
                </a:lnTo>
                <a:lnTo>
                  <a:pt x="236220" y="293243"/>
                </a:lnTo>
                <a:lnTo>
                  <a:pt x="235712" y="295275"/>
                </a:lnTo>
                <a:lnTo>
                  <a:pt x="235203" y="297307"/>
                </a:lnTo>
                <a:lnTo>
                  <a:pt x="234569" y="299085"/>
                </a:lnTo>
                <a:lnTo>
                  <a:pt x="233680" y="300609"/>
                </a:lnTo>
                <a:lnTo>
                  <a:pt x="232918" y="302133"/>
                </a:lnTo>
                <a:lnTo>
                  <a:pt x="194319" y="323492"/>
                </a:lnTo>
                <a:lnTo>
                  <a:pt x="151260" y="330922"/>
                </a:lnTo>
                <a:lnTo>
                  <a:pt x="143001" y="331088"/>
                </a:lnTo>
                <a:lnTo>
                  <a:pt x="126928" y="330448"/>
                </a:lnTo>
                <a:lnTo>
                  <a:pt x="83565" y="320928"/>
                </a:lnTo>
                <a:lnTo>
                  <a:pt x="48222" y="300051"/>
                </a:lnTo>
                <a:lnTo>
                  <a:pt x="22002" y="267890"/>
                </a:lnTo>
                <a:lnTo>
                  <a:pt x="5572" y="224395"/>
                </a:lnTo>
                <a:lnTo>
                  <a:pt x="0" y="169799"/>
                </a:lnTo>
                <a:lnTo>
                  <a:pt x="688" y="149911"/>
                </a:lnTo>
                <a:lnTo>
                  <a:pt x="10922" y="97154"/>
                </a:lnTo>
                <a:lnTo>
                  <a:pt x="32138" y="55346"/>
                </a:lnTo>
                <a:lnTo>
                  <a:pt x="62944" y="24939"/>
                </a:lnTo>
                <a:lnTo>
                  <a:pt x="102389" y="6268"/>
                </a:lnTo>
                <a:lnTo>
                  <a:pt x="132576" y="692"/>
                </a:lnTo>
                <a:lnTo>
                  <a:pt x="14871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08728" y="195326"/>
            <a:ext cx="237490" cy="331470"/>
          </a:xfrm>
          <a:custGeom>
            <a:avLst/>
            <a:gdLst/>
            <a:ahLst/>
            <a:cxnLst/>
            <a:rect l="l" t="t" r="r" b="b"/>
            <a:pathLst>
              <a:path w="237489" h="331470">
                <a:moveTo>
                  <a:pt x="148717" y="0"/>
                </a:moveTo>
                <a:lnTo>
                  <a:pt x="190373" y="5715"/>
                </a:lnTo>
                <a:lnTo>
                  <a:pt x="197358" y="8127"/>
                </a:lnTo>
                <a:lnTo>
                  <a:pt x="204470" y="10414"/>
                </a:lnTo>
                <a:lnTo>
                  <a:pt x="232663" y="29972"/>
                </a:lnTo>
                <a:lnTo>
                  <a:pt x="233553" y="31496"/>
                </a:lnTo>
                <a:lnTo>
                  <a:pt x="234187" y="33400"/>
                </a:lnTo>
                <a:lnTo>
                  <a:pt x="234696" y="35687"/>
                </a:lnTo>
                <a:lnTo>
                  <a:pt x="235204" y="37973"/>
                </a:lnTo>
                <a:lnTo>
                  <a:pt x="235585" y="40767"/>
                </a:lnTo>
                <a:lnTo>
                  <a:pt x="235838" y="43942"/>
                </a:lnTo>
                <a:lnTo>
                  <a:pt x="236093" y="46990"/>
                </a:lnTo>
                <a:lnTo>
                  <a:pt x="236220" y="50926"/>
                </a:lnTo>
                <a:lnTo>
                  <a:pt x="236220" y="55499"/>
                </a:lnTo>
                <a:lnTo>
                  <a:pt x="236220" y="60451"/>
                </a:lnTo>
                <a:lnTo>
                  <a:pt x="233934" y="76580"/>
                </a:lnTo>
                <a:lnTo>
                  <a:pt x="233172" y="78740"/>
                </a:lnTo>
                <a:lnTo>
                  <a:pt x="232156" y="80264"/>
                </a:lnTo>
                <a:lnTo>
                  <a:pt x="231012" y="81279"/>
                </a:lnTo>
                <a:lnTo>
                  <a:pt x="229870" y="82296"/>
                </a:lnTo>
                <a:lnTo>
                  <a:pt x="228473" y="82803"/>
                </a:lnTo>
                <a:lnTo>
                  <a:pt x="226949" y="82803"/>
                </a:lnTo>
                <a:lnTo>
                  <a:pt x="224536" y="82803"/>
                </a:lnTo>
                <a:lnTo>
                  <a:pt x="221361" y="81406"/>
                </a:lnTo>
                <a:lnTo>
                  <a:pt x="217550" y="78485"/>
                </a:lnTo>
                <a:lnTo>
                  <a:pt x="213741" y="75565"/>
                </a:lnTo>
                <a:lnTo>
                  <a:pt x="208915" y="72390"/>
                </a:lnTo>
                <a:lnTo>
                  <a:pt x="202819" y="68833"/>
                </a:lnTo>
                <a:lnTo>
                  <a:pt x="196850" y="65277"/>
                </a:lnTo>
                <a:lnTo>
                  <a:pt x="159762" y="55020"/>
                </a:lnTo>
                <a:lnTo>
                  <a:pt x="151384" y="54737"/>
                </a:lnTo>
                <a:lnTo>
                  <a:pt x="142118" y="55235"/>
                </a:lnTo>
                <a:lnTo>
                  <a:pt x="103441" y="72056"/>
                </a:lnTo>
                <a:lnTo>
                  <a:pt x="78890" y="110107"/>
                </a:lnTo>
                <a:lnTo>
                  <a:pt x="70711" y="153715"/>
                </a:lnTo>
                <a:lnTo>
                  <a:pt x="70358" y="166243"/>
                </a:lnTo>
                <a:lnTo>
                  <a:pt x="70735" y="179939"/>
                </a:lnTo>
                <a:lnTo>
                  <a:pt x="79442" y="225119"/>
                </a:lnTo>
                <a:lnTo>
                  <a:pt x="104711" y="260985"/>
                </a:lnTo>
                <a:lnTo>
                  <a:pt x="143875" y="275437"/>
                </a:lnTo>
                <a:lnTo>
                  <a:pt x="153162" y="275844"/>
                </a:lnTo>
                <a:lnTo>
                  <a:pt x="161542" y="275584"/>
                </a:lnTo>
                <a:lnTo>
                  <a:pt x="198755" y="265938"/>
                </a:lnTo>
                <a:lnTo>
                  <a:pt x="223520" y="251078"/>
                </a:lnTo>
                <a:lnTo>
                  <a:pt x="226568" y="249809"/>
                </a:lnTo>
                <a:lnTo>
                  <a:pt x="228726" y="249809"/>
                </a:lnTo>
                <a:lnTo>
                  <a:pt x="230378" y="249809"/>
                </a:lnTo>
                <a:lnTo>
                  <a:pt x="231648" y="250189"/>
                </a:lnTo>
                <a:lnTo>
                  <a:pt x="232663" y="250825"/>
                </a:lnTo>
                <a:lnTo>
                  <a:pt x="233680" y="251460"/>
                </a:lnTo>
                <a:lnTo>
                  <a:pt x="234569" y="252729"/>
                </a:lnTo>
                <a:lnTo>
                  <a:pt x="237109" y="271399"/>
                </a:lnTo>
                <a:lnTo>
                  <a:pt x="237109" y="277368"/>
                </a:lnTo>
                <a:lnTo>
                  <a:pt x="237109" y="281432"/>
                </a:lnTo>
                <a:lnTo>
                  <a:pt x="236982" y="284988"/>
                </a:lnTo>
                <a:lnTo>
                  <a:pt x="236728" y="287782"/>
                </a:lnTo>
                <a:lnTo>
                  <a:pt x="236600" y="290702"/>
                </a:lnTo>
                <a:lnTo>
                  <a:pt x="236220" y="293243"/>
                </a:lnTo>
                <a:lnTo>
                  <a:pt x="235712" y="295275"/>
                </a:lnTo>
                <a:lnTo>
                  <a:pt x="235204" y="297307"/>
                </a:lnTo>
                <a:lnTo>
                  <a:pt x="234569" y="299085"/>
                </a:lnTo>
                <a:lnTo>
                  <a:pt x="233680" y="300609"/>
                </a:lnTo>
                <a:lnTo>
                  <a:pt x="232918" y="302133"/>
                </a:lnTo>
                <a:lnTo>
                  <a:pt x="231521" y="303784"/>
                </a:lnTo>
                <a:lnTo>
                  <a:pt x="229743" y="305688"/>
                </a:lnTo>
                <a:lnTo>
                  <a:pt x="227965" y="307594"/>
                </a:lnTo>
                <a:lnTo>
                  <a:pt x="188071" y="325278"/>
                </a:lnTo>
                <a:lnTo>
                  <a:pt x="143001" y="331088"/>
                </a:lnTo>
                <a:lnTo>
                  <a:pt x="126928" y="330448"/>
                </a:lnTo>
                <a:lnTo>
                  <a:pt x="83566" y="320928"/>
                </a:lnTo>
                <a:lnTo>
                  <a:pt x="48222" y="300051"/>
                </a:lnTo>
                <a:lnTo>
                  <a:pt x="22002" y="267890"/>
                </a:lnTo>
                <a:lnTo>
                  <a:pt x="5572" y="224395"/>
                </a:lnTo>
                <a:lnTo>
                  <a:pt x="0" y="169799"/>
                </a:lnTo>
                <a:lnTo>
                  <a:pt x="688" y="149911"/>
                </a:lnTo>
                <a:lnTo>
                  <a:pt x="10922" y="97154"/>
                </a:lnTo>
                <a:lnTo>
                  <a:pt x="32138" y="55346"/>
                </a:lnTo>
                <a:lnTo>
                  <a:pt x="62944" y="24939"/>
                </a:lnTo>
                <a:lnTo>
                  <a:pt x="102389" y="6268"/>
                </a:lnTo>
                <a:lnTo>
                  <a:pt x="132576" y="692"/>
                </a:lnTo>
                <a:lnTo>
                  <a:pt x="148717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48480" y="195071"/>
            <a:ext cx="274320" cy="332105"/>
          </a:xfrm>
          <a:custGeom>
            <a:avLst/>
            <a:gdLst/>
            <a:ahLst/>
            <a:cxnLst/>
            <a:rect l="l" t="t" r="r" b="b"/>
            <a:pathLst>
              <a:path w="274320" h="332105">
                <a:moveTo>
                  <a:pt x="167132" y="0"/>
                </a:moveTo>
                <a:lnTo>
                  <a:pt x="213266" y="4421"/>
                </a:lnTo>
                <a:lnTo>
                  <a:pt x="250444" y="15494"/>
                </a:lnTo>
                <a:lnTo>
                  <a:pt x="256032" y="18669"/>
                </a:lnTo>
                <a:lnTo>
                  <a:pt x="261620" y="21717"/>
                </a:lnTo>
                <a:lnTo>
                  <a:pt x="272669" y="36575"/>
                </a:lnTo>
                <a:lnTo>
                  <a:pt x="273685" y="40767"/>
                </a:lnTo>
                <a:lnTo>
                  <a:pt x="274066" y="46989"/>
                </a:lnTo>
                <a:lnTo>
                  <a:pt x="274066" y="55245"/>
                </a:lnTo>
                <a:lnTo>
                  <a:pt x="274066" y="60071"/>
                </a:lnTo>
                <a:lnTo>
                  <a:pt x="271780" y="75946"/>
                </a:lnTo>
                <a:lnTo>
                  <a:pt x="271018" y="78104"/>
                </a:lnTo>
                <a:lnTo>
                  <a:pt x="270129" y="79501"/>
                </a:lnTo>
                <a:lnTo>
                  <a:pt x="268986" y="80263"/>
                </a:lnTo>
                <a:lnTo>
                  <a:pt x="267970" y="81152"/>
                </a:lnTo>
                <a:lnTo>
                  <a:pt x="266700" y="81533"/>
                </a:lnTo>
                <a:lnTo>
                  <a:pt x="265176" y="81533"/>
                </a:lnTo>
                <a:lnTo>
                  <a:pt x="263017" y="81533"/>
                </a:lnTo>
                <a:lnTo>
                  <a:pt x="259588" y="80009"/>
                </a:lnTo>
                <a:lnTo>
                  <a:pt x="254762" y="77088"/>
                </a:lnTo>
                <a:lnTo>
                  <a:pt x="250063" y="74168"/>
                </a:lnTo>
                <a:lnTo>
                  <a:pt x="243586" y="70866"/>
                </a:lnTo>
                <a:lnTo>
                  <a:pt x="207391" y="57784"/>
                </a:lnTo>
                <a:lnTo>
                  <a:pt x="169037" y="53339"/>
                </a:lnTo>
                <a:lnTo>
                  <a:pt x="157680" y="53840"/>
                </a:lnTo>
                <a:lnTo>
                  <a:pt x="117852" y="65770"/>
                </a:lnTo>
                <a:lnTo>
                  <a:pt x="88455" y="91916"/>
                </a:lnTo>
                <a:lnTo>
                  <a:pt x="71000" y="130206"/>
                </a:lnTo>
                <a:lnTo>
                  <a:pt x="66929" y="165353"/>
                </a:lnTo>
                <a:lnTo>
                  <a:pt x="67383" y="178665"/>
                </a:lnTo>
                <a:lnTo>
                  <a:pt x="78293" y="223789"/>
                </a:lnTo>
                <a:lnTo>
                  <a:pt x="101647" y="255412"/>
                </a:lnTo>
                <a:lnTo>
                  <a:pt x="135770" y="273296"/>
                </a:lnTo>
                <a:lnTo>
                  <a:pt x="167132" y="277367"/>
                </a:lnTo>
                <a:lnTo>
                  <a:pt x="174371" y="277367"/>
                </a:lnTo>
                <a:lnTo>
                  <a:pt x="181483" y="276478"/>
                </a:lnTo>
                <a:lnTo>
                  <a:pt x="188595" y="274827"/>
                </a:lnTo>
                <a:lnTo>
                  <a:pt x="195707" y="273176"/>
                </a:lnTo>
                <a:lnTo>
                  <a:pt x="202311" y="270763"/>
                </a:lnTo>
                <a:lnTo>
                  <a:pt x="208407" y="267462"/>
                </a:lnTo>
                <a:lnTo>
                  <a:pt x="208407" y="193039"/>
                </a:lnTo>
                <a:lnTo>
                  <a:pt x="147701" y="193039"/>
                </a:lnTo>
                <a:lnTo>
                  <a:pt x="144780" y="193039"/>
                </a:lnTo>
                <a:lnTo>
                  <a:pt x="142494" y="191262"/>
                </a:lnTo>
                <a:lnTo>
                  <a:pt x="140843" y="187451"/>
                </a:lnTo>
                <a:lnTo>
                  <a:pt x="139192" y="183768"/>
                </a:lnTo>
                <a:lnTo>
                  <a:pt x="138303" y="177418"/>
                </a:lnTo>
                <a:lnTo>
                  <a:pt x="138303" y="168528"/>
                </a:lnTo>
                <a:lnTo>
                  <a:pt x="138303" y="163956"/>
                </a:lnTo>
                <a:lnTo>
                  <a:pt x="140843" y="149351"/>
                </a:lnTo>
                <a:lnTo>
                  <a:pt x="141605" y="147447"/>
                </a:lnTo>
                <a:lnTo>
                  <a:pt x="142621" y="146050"/>
                </a:lnTo>
                <a:lnTo>
                  <a:pt x="143764" y="145160"/>
                </a:lnTo>
                <a:lnTo>
                  <a:pt x="144907" y="144272"/>
                </a:lnTo>
                <a:lnTo>
                  <a:pt x="146304" y="143763"/>
                </a:lnTo>
                <a:lnTo>
                  <a:pt x="147701" y="143763"/>
                </a:lnTo>
                <a:lnTo>
                  <a:pt x="256032" y="143763"/>
                </a:lnTo>
                <a:lnTo>
                  <a:pt x="258699" y="143763"/>
                </a:lnTo>
                <a:lnTo>
                  <a:pt x="260985" y="144272"/>
                </a:lnTo>
                <a:lnTo>
                  <a:pt x="273431" y="161289"/>
                </a:lnTo>
                <a:lnTo>
                  <a:pt x="273431" y="164591"/>
                </a:lnTo>
                <a:lnTo>
                  <a:pt x="273431" y="292226"/>
                </a:lnTo>
                <a:lnTo>
                  <a:pt x="273431" y="297179"/>
                </a:lnTo>
                <a:lnTo>
                  <a:pt x="272542" y="301498"/>
                </a:lnTo>
                <a:lnTo>
                  <a:pt x="270764" y="305180"/>
                </a:lnTo>
                <a:lnTo>
                  <a:pt x="268986" y="308863"/>
                </a:lnTo>
                <a:lnTo>
                  <a:pt x="265430" y="311785"/>
                </a:lnTo>
                <a:lnTo>
                  <a:pt x="260096" y="313943"/>
                </a:lnTo>
                <a:lnTo>
                  <a:pt x="254762" y="316102"/>
                </a:lnTo>
                <a:lnTo>
                  <a:pt x="248158" y="318388"/>
                </a:lnTo>
                <a:lnTo>
                  <a:pt x="240157" y="320675"/>
                </a:lnTo>
                <a:lnTo>
                  <a:pt x="232283" y="322961"/>
                </a:lnTo>
                <a:lnTo>
                  <a:pt x="189738" y="330326"/>
                </a:lnTo>
                <a:lnTo>
                  <a:pt x="163576" y="331597"/>
                </a:lnTo>
                <a:lnTo>
                  <a:pt x="144910" y="330906"/>
                </a:lnTo>
                <a:lnTo>
                  <a:pt x="94869" y="320548"/>
                </a:lnTo>
                <a:lnTo>
                  <a:pt x="54506" y="298402"/>
                </a:lnTo>
                <a:lnTo>
                  <a:pt x="24828" y="265350"/>
                </a:lnTo>
                <a:lnTo>
                  <a:pt x="6322" y="221940"/>
                </a:lnTo>
                <a:lnTo>
                  <a:pt x="0" y="169290"/>
                </a:lnTo>
                <a:lnTo>
                  <a:pt x="758" y="150076"/>
                </a:lnTo>
                <a:lnTo>
                  <a:pt x="11938" y="98551"/>
                </a:lnTo>
                <a:lnTo>
                  <a:pt x="35351" y="56761"/>
                </a:lnTo>
                <a:lnTo>
                  <a:pt x="69707" y="25876"/>
                </a:lnTo>
                <a:lnTo>
                  <a:pt x="114161" y="6590"/>
                </a:lnTo>
                <a:lnTo>
                  <a:pt x="148554" y="736"/>
                </a:lnTo>
                <a:lnTo>
                  <a:pt x="16713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44104" y="194818"/>
            <a:ext cx="209550" cy="332105"/>
          </a:xfrm>
          <a:custGeom>
            <a:avLst/>
            <a:gdLst/>
            <a:ahLst/>
            <a:cxnLst/>
            <a:rect l="l" t="t" r="r" b="b"/>
            <a:pathLst>
              <a:path w="209550" h="332105">
                <a:moveTo>
                  <a:pt x="113029" y="0"/>
                </a:moveTo>
                <a:lnTo>
                  <a:pt x="120523" y="0"/>
                </a:lnTo>
                <a:lnTo>
                  <a:pt x="128143" y="634"/>
                </a:lnTo>
                <a:lnTo>
                  <a:pt x="135763" y="1777"/>
                </a:lnTo>
                <a:lnTo>
                  <a:pt x="143382" y="2921"/>
                </a:lnTo>
                <a:lnTo>
                  <a:pt x="150495" y="4445"/>
                </a:lnTo>
                <a:lnTo>
                  <a:pt x="157099" y="6476"/>
                </a:lnTo>
                <a:lnTo>
                  <a:pt x="163702" y="8508"/>
                </a:lnTo>
                <a:lnTo>
                  <a:pt x="169545" y="10667"/>
                </a:lnTo>
                <a:lnTo>
                  <a:pt x="174625" y="13207"/>
                </a:lnTo>
                <a:lnTo>
                  <a:pt x="179831" y="15621"/>
                </a:lnTo>
                <a:lnTo>
                  <a:pt x="190500" y="35305"/>
                </a:lnTo>
                <a:lnTo>
                  <a:pt x="190753" y="38226"/>
                </a:lnTo>
                <a:lnTo>
                  <a:pt x="190753" y="41782"/>
                </a:lnTo>
                <a:lnTo>
                  <a:pt x="190753" y="46100"/>
                </a:lnTo>
                <a:lnTo>
                  <a:pt x="190753" y="50926"/>
                </a:lnTo>
                <a:lnTo>
                  <a:pt x="190626" y="54990"/>
                </a:lnTo>
                <a:lnTo>
                  <a:pt x="190373" y="58292"/>
                </a:lnTo>
                <a:lnTo>
                  <a:pt x="190119" y="61595"/>
                </a:lnTo>
                <a:lnTo>
                  <a:pt x="189738" y="64261"/>
                </a:lnTo>
                <a:lnTo>
                  <a:pt x="189229" y="66421"/>
                </a:lnTo>
                <a:lnTo>
                  <a:pt x="188595" y="68579"/>
                </a:lnTo>
                <a:lnTo>
                  <a:pt x="187832" y="70103"/>
                </a:lnTo>
                <a:lnTo>
                  <a:pt x="186690" y="71120"/>
                </a:lnTo>
                <a:lnTo>
                  <a:pt x="185674" y="72135"/>
                </a:lnTo>
                <a:lnTo>
                  <a:pt x="184150" y="72643"/>
                </a:lnTo>
                <a:lnTo>
                  <a:pt x="182372" y="72643"/>
                </a:lnTo>
                <a:lnTo>
                  <a:pt x="180594" y="72643"/>
                </a:lnTo>
                <a:lnTo>
                  <a:pt x="177673" y="71500"/>
                </a:lnTo>
                <a:lnTo>
                  <a:pt x="173736" y="69214"/>
                </a:lnTo>
                <a:lnTo>
                  <a:pt x="169672" y="66801"/>
                </a:lnTo>
                <a:lnTo>
                  <a:pt x="164846" y="64388"/>
                </a:lnTo>
                <a:lnTo>
                  <a:pt x="159130" y="61595"/>
                </a:lnTo>
                <a:lnTo>
                  <a:pt x="153289" y="58927"/>
                </a:lnTo>
                <a:lnTo>
                  <a:pt x="146557" y="56387"/>
                </a:lnTo>
                <a:lnTo>
                  <a:pt x="139065" y="54228"/>
                </a:lnTo>
                <a:lnTo>
                  <a:pt x="131445" y="51942"/>
                </a:lnTo>
                <a:lnTo>
                  <a:pt x="123063" y="50800"/>
                </a:lnTo>
                <a:lnTo>
                  <a:pt x="113919" y="50800"/>
                </a:lnTo>
                <a:lnTo>
                  <a:pt x="106934" y="50800"/>
                </a:lnTo>
                <a:lnTo>
                  <a:pt x="100711" y="51688"/>
                </a:lnTo>
                <a:lnTo>
                  <a:pt x="95376" y="53466"/>
                </a:lnTo>
                <a:lnTo>
                  <a:pt x="90043" y="55117"/>
                </a:lnTo>
                <a:lnTo>
                  <a:pt x="85725" y="57530"/>
                </a:lnTo>
                <a:lnTo>
                  <a:pt x="82169" y="60578"/>
                </a:lnTo>
                <a:lnTo>
                  <a:pt x="78613" y="63626"/>
                </a:lnTo>
                <a:lnTo>
                  <a:pt x="75946" y="67309"/>
                </a:lnTo>
                <a:lnTo>
                  <a:pt x="74168" y="71627"/>
                </a:lnTo>
                <a:lnTo>
                  <a:pt x="72517" y="75946"/>
                </a:lnTo>
                <a:lnTo>
                  <a:pt x="71627" y="80517"/>
                </a:lnTo>
                <a:lnTo>
                  <a:pt x="71627" y="85343"/>
                </a:lnTo>
                <a:lnTo>
                  <a:pt x="71627" y="92328"/>
                </a:lnTo>
                <a:lnTo>
                  <a:pt x="73532" y="98551"/>
                </a:lnTo>
                <a:lnTo>
                  <a:pt x="77470" y="103758"/>
                </a:lnTo>
                <a:lnTo>
                  <a:pt x="81279" y="108965"/>
                </a:lnTo>
                <a:lnTo>
                  <a:pt x="86487" y="113537"/>
                </a:lnTo>
                <a:lnTo>
                  <a:pt x="93091" y="117601"/>
                </a:lnTo>
                <a:lnTo>
                  <a:pt x="99568" y="121665"/>
                </a:lnTo>
                <a:lnTo>
                  <a:pt x="106934" y="125475"/>
                </a:lnTo>
                <a:lnTo>
                  <a:pt x="115189" y="129031"/>
                </a:lnTo>
                <a:lnTo>
                  <a:pt x="121423" y="131726"/>
                </a:lnTo>
                <a:lnTo>
                  <a:pt x="159517" y="150104"/>
                </a:lnTo>
                <a:lnTo>
                  <a:pt x="192452" y="177381"/>
                </a:lnTo>
                <a:lnTo>
                  <a:pt x="209043" y="220868"/>
                </a:lnTo>
                <a:lnTo>
                  <a:pt x="209423" y="230250"/>
                </a:lnTo>
                <a:lnTo>
                  <a:pt x="208829" y="242516"/>
                </a:lnTo>
                <a:lnTo>
                  <a:pt x="194857" y="283716"/>
                </a:lnTo>
                <a:lnTo>
                  <a:pt x="166068" y="312429"/>
                </a:lnTo>
                <a:lnTo>
                  <a:pt x="125825" y="328461"/>
                </a:lnTo>
                <a:lnTo>
                  <a:pt x="90677" y="332104"/>
                </a:lnTo>
                <a:lnTo>
                  <a:pt x="82534" y="331936"/>
                </a:lnTo>
                <a:lnTo>
                  <a:pt x="40314" y="324667"/>
                </a:lnTo>
                <a:lnTo>
                  <a:pt x="16510" y="314705"/>
                </a:lnTo>
                <a:lnTo>
                  <a:pt x="11556" y="311911"/>
                </a:lnTo>
                <a:lnTo>
                  <a:pt x="1397" y="298068"/>
                </a:lnTo>
                <a:lnTo>
                  <a:pt x="380" y="294004"/>
                </a:lnTo>
                <a:lnTo>
                  <a:pt x="0" y="288162"/>
                </a:lnTo>
                <a:lnTo>
                  <a:pt x="0" y="280542"/>
                </a:lnTo>
                <a:lnTo>
                  <a:pt x="0" y="275462"/>
                </a:lnTo>
                <a:lnTo>
                  <a:pt x="126" y="271144"/>
                </a:lnTo>
                <a:lnTo>
                  <a:pt x="507" y="267715"/>
                </a:lnTo>
                <a:lnTo>
                  <a:pt x="762" y="264159"/>
                </a:lnTo>
                <a:lnTo>
                  <a:pt x="7747" y="253237"/>
                </a:lnTo>
                <a:lnTo>
                  <a:pt x="9398" y="253237"/>
                </a:lnTo>
                <a:lnTo>
                  <a:pt x="11684" y="253237"/>
                </a:lnTo>
                <a:lnTo>
                  <a:pt x="14986" y="254634"/>
                </a:lnTo>
                <a:lnTo>
                  <a:pt x="19176" y="257428"/>
                </a:lnTo>
                <a:lnTo>
                  <a:pt x="23368" y="260095"/>
                </a:lnTo>
                <a:lnTo>
                  <a:pt x="59054" y="275462"/>
                </a:lnTo>
                <a:lnTo>
                  <a:pt x="90931" y="279526"/>
                </a:lnTo>
                <a:lnTo>
                  <a:pt x="98805" y="279526"/>
                </a:lnTo>
                <a:lnTo>
                  <a:pt x="128270" y="268604"/>
                </a:lnTo>
                <a:lnTo>
                  <a:pt x="132588" y="265175"/>
                </a:lnTo>
                <a:lnTo>
                  <a:pt x="135890" y="260857"/>
                </a:lnTo>
                <a:lnTo>
                  <a:pt x="138302" y="255777"/>
                </a:lnTo>
                <a:lnTo>
                  <a:pt x="140589" y="250697"/>
                </a:lnTo>
                <a:lnTo>
                  <a:pt x="141731" y="244982"/>
                </a:lnTo>
                <a:lnTo>
                  <a:pt x="141731" y="238632"/>
                </a:lnTo>
                <a:lnTo>
                  <a:pt x="141731" y="231393"/>
                </a:lnTo>
                <a:lnTo>
                  <a:pt x="120269" y="206120"/>
                </a:lnTo>
                <a:lnTo>
                  <a:pt x="113919" y="202056"/>
                </a:lnTo>
                <a:lnTo>
                  <a:pt x="106679" y="198246"/>
                </a:lnTo>
                <a:lnTo>
                  <a:pt x="98551" y="194690"/>
                </a:lnTo>
                <a:lnTo>
                  <a:pt x="92481" y="191978"/>
                </a:lnTo>
                <a:lnTo>
                  <a:pt x="54655" y="173618"/>
                </a:lnTo>
                <a:lnTo>
                  <a:pt x="22377" y="146286"/>
                </a:lnTo>
                <a:lnTo>
                  <a:pt x="6921" y="111093"/>
                </a:lnTo>
                <a:lnTo>
                  <a:pt x="5461" y="92455"/>
                </a:lnTo>
                <a:lnTo>
                  <a:pt x="5986" y="81285"/>
                </a:lnTo>
                <a:lnTo>
                  <a:pt x="18635" y="43560"/>
                </a:lnTo>
                <a:lnTo>
                  <a:pt x="52832" y="12874"/>
                </a:lnTo>
                <a:lnTo>
                  <a:pt x="91519" y="1428"/>
                </a:lnTo>
                <a:lnTo>
                  <a:pt x="102125" y="357"/>
                </a:lnTo>
                <a:lnTo>
                  <a:pt x="11302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8207" y="194818"/>
            <a:ext cx="303530" cy="332105"/>
          </a:xfrm>
          <a:custGeom>
            <a:avLst/>
            <a:gdLst/>
            <a:ahLst/>
            <a:cxnLst/>
            <a:rect l="l" t="t" r="r" b="b"/>
            <a:pathLst>
              <a:path w="303529" h="332105">
                <a:moveTo>
                  <a:pt x="154939" y="0"/>
                </a:moveTo>
                <a:lnTo>
                  <a:pt x="204749" y="5464"/>
                </a:lnTo>
                <a:lnTo>
                  <a:pt x="244792" y="21955"/>
                </a:lnTo>
                <a:lnTo>
                  <a:pt x="274573" y="50165"/>
                </a:lnTo>
                <a:lnTo>
                  <a:pt x="294004" y="90170"/>
                </a:lnTo>
                <a:lnTo>
                  <a:pt x="302934" y="142212"/>
                </a:lnTo>
                <a:lnTo>
                  <a:pt x="303529" y="162305"/>
                </a:lnTo>
                <a:lnTo>
                  <a:pt x="302910" y="181762"/>
                </a:lnTo>
                <a:lnTo>
                  <a:pt x="293623" y="233679"/>
                </a:lnTo>
                <a:lnTo>
                  <a:pt x="273353" y="275578"/>
                </a:lnTo>
                <a:lnTo>
                  <a:pt x="242252" y="306466"/>
                </a:lnTo>
                <a:lnTo>
                  <a:pt x="200745" y="325622"/>
                </a:lnTo>
                <a:lnTo>
                  <a:pt x="148970" y="332104"/>
                </a:lnTo>
                <a:lnTo>
                  <a:pt x="130823" y="331487"/>
                </a:lnTo>
                <a:lnTo>
                  <a:pt x="83692" y="322325"/>
                </a:lnTo>
                <a:lnTo>
                  <a:pt x="47045" y="301841"/>
                </a:lnTo>
                <a:lnTo>
                  <a:pt x="20907" y="269620"/>
                </a:lnTo>
                <a:lnTo>
                  <a:pt x="5197" y="225206"/>
                </a:lnTo>
                <a:lnTo>
                  <a:pt x="0" y="168020"/>
                </a:lnTo>
                <a:lnTo>
                  <a:pt x="619" y="149068"/>
                </a:lnTo>
                <a:lnTo>
                  <a:pt x="9905" y="98043"/>
                </a:lnTo>
                <a:lnTo>
                  <a:pt x="30229" y="56610"/>
                </a:lnTo>
                <a:lnTo>
                  <a:pt x="61293" y="25860"/>
                </a:lnTo>
                <a:lnTo>
                  <a:pt x="102862" y="6590"/>
                </a:lnTo>
                <a:lnTo>
                  <a:pt x="154939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5403" y="194818"/>
            <a:ext cx="209550" cy="332105"/>
          </a:xfrm>
          <a:custGeom>
            <a:avLst/>
            <a:gdLst/>
            <a:ahLst/>
            <a:cxnLst/>
            <a:rect l="l" t="t" r="r" b="b"/>
            <a:pathLst>
              <a:path w="209550" h="332105">
                <a:moveTo>
                  <a:pt x="113004" y="0"/>
                </a:moveTo>
                <a:lnTo>
                  <a:pt x="120599" y="0"/>
                </a:lnTo>
                <a:lnTo>
                  <a:pt x="128193" y="634"/>
                </a:lnTo>
                <a:lnTo>
                  <a:pt x="169583" y="10667"/>
                </a:lnTo>
                <a:lnTo>
                  <a:pt x="174701" y="13207"/>
                </a:lnTo>
                <a:lnTo>
                  <a:pt x="179819" y="15621"/>
                </a:lnTo>
                <a:lnTo>
                  <a:pt x="188201" y="23622"/>
                </a:lnTo>
                <a:lnTo>
                  <a:pt x="188785" y="24764"/>
                </a:lnTo>
                <a:lnTo>
                  <a:pt x="189280" y="26288"/>
                </a:lnTo>
                <a:lnTo>
                  <a:pt x="189687" y="28193"/>
                </a:lnTo>
                <a:lnTo>
                  <a:pt x="190106" y="30099"/>
                </a:lnTo>
                <a:lnTo>
                  <a:pt x="190398" y="32511"/>
                </a:lnTo>
                <a:lnTo>
                  <a:pt x="190563" y="35305"/>
                </a:lnTo>
                <a:lnTo>
                  <a:pt x="190728" y="38226"/>
                </a:lnTo>
                <a:lnTo>
                  <a:pt x="190804" y="41782"/>
                </a:lnTo>
                <a:lnTo>
                  <a:pt x="190804" y="46100"/>
                </a:lnTo>
                <a:lnTo>
                  <a:pt x="190804" y="50926"/>
                </a:lnTo>
                <a:lnTo>
                  <a:pt x="189191" y="66421"/>
                </a:lnTo>
                <a:lnTo>
                  <a:pt x="188620" y="68579"/>
                </a:lnTo>
                <a:lnTo>
                  <a:pt x="187794" y="70103"/>
                </a:lnTo>
                <a:lnTo>
                  <a:pt x="186715" y="71120"/>
                </a:lnTo>
                <a:lnTo>
                  <a:pt x="185648" y="72135"/>
                </a:lnTo>
                <a:lnTo>
                  <a:pt x="184200" y="72643"/>
                </a:lnTo>
                <a:lnTo>
                  <a:pt x="182384" y="72643"/>
                </a:lnTo>
                <a:lnTo>
                  <a:pt x="180568" y="72643"/>
                </a:lnTo>
                <a:lnTo>
                  <a:pt x="177673" y="71500"/>
                </a:lnTo>
                <a:lnTo>
                  <a:pt x="173710" y="69214"/>
                </a:lnTo>
                <a:lnTo>
                  <a:pt x="169748" y="66801"/>
                </a:lnTo>
                <a:lnTo>
                  <a:pt x="164871" y="64388"/>
                </a:lnTo>
                <a:lnTo>
                  <a:pt x="159092" y="61595"/>
                </a:lnTo>
                <a:lnTo>
                  <a:pt x="153301" y="58927"/>
                </a:lnTo>
                <a:lnTo>
                  <a:pt x="146621" y="56387"/>
                </a:lnTo>
                <a:lnTo>
                  <a:pt x="139014" y="54228"/>
                </a:lnTo>
                <a:lnTo>
                  <a:pt x="131419" y="51942"/>
                </a:lnTo>
                <a:lnTo>
                  <a:pt x="123075" y="50800"/>
                </a:lnTo>
                <a:lnTo>
                  <a:pt x="113995" y="50800"/>
                </a:lnTo>
                <a:lnTo>
                  <a:pt x="106883" y="50800"/>
                </a:lnTo>
                <a:lnTo>
                  <a:pt x="100685" y="51688"/>
                </a:lnTo>
                <a:lnTo>
                  <a:pt x="95402" y="53466"/>
                </a:lnTo>
                <a:lnTo>
                  <a:pt x="90119" y="55117"/>
                </a:lnTo>
                <a:lnTo>
                  <a:pt x="74218" y="71627"/>
                </a:lnTo>
                <a:lnTo>
                  <a:pt x="72478" y="75946"/>
                </a:lnTo>
                <a:lnTo>
                  <a:pt x="71615" y="80517"/>
                </a:lnTo>
                <a:lnTo>
                  <a:pt x="71615" y="85343"/>
                </a:lnTo>
                <a:lnTo>
                  <a:pt x="71615" y="92328"/>
                </a:lnTo>
                <a:lnTo>
                  <a:pt x="73558" y="98551"/>
                </a:lnTo>
                <a:lnTo>
                  <a:pt x="77444" y="103758"/>
                </a:lnTo>
                <a:lnTo>
                  <a:pt x="81318" y="108965"/>
                </a:lnTo>
                <a:lnTo>
                  <a:pt x="115227" y="129031"/>
                </a:lnTo>
                <a:lnTo>
                  <a:pt x="121456" y="131726"/>
                </a:lnTo>
                <a:lnTo>
                  <a:pt x="159550" y="150104"/>
                </a:lnTo>
                <a:lnTo>
                  <a:pt x="192430" y="177381"/>
                </a:lnTo>
                <a:lnTo>
                  <a:pt x="209024" y="220868"/>
                </a:lnTo>
                <a:lnTo>
                  <a:pt x="209397" y="230250"/>
                </a:lnTo>
                <a:lnTo>
                  <a:pt x="208807" y="242516"/>
                </a:lnTo>
                <a:lnTo>
                  <a:pt x="194849" y="283716"/>
                </a:lnTo>
                <a:lnTo>
                  <a:pt x="166056" y="312429"/>
                </a:lnTo>
                <a:lnTo>
                  <a:pt x="125823" y="328461"/>
                </a:lnTo>
                <a:lnTo>
                  <a:pt x="90690" y="332104"/>
                </a:lnTo>
                <a:lnTo>
                  <a:pt x="82539" y="331936"/>
                </a:lnTo>
                <a:lnTo>
                  <a:pt x="40354" y="324667"/>
                </a:lnTo>
                <a:lnTo>
                  <a:pt x="16484" y="314705"/>
                </a:lnTo>
                <a:lnTo>
                  <a:pt x="11607" y="311911"/>
                </a:lnTo>
                <a:lnTo>
                  <a:pt x="0" y="288162"/>
                </a:lnTo>
                <a:lnTo>
                  <a:pt x="0" y="280542"/>
                </a:lnTo>
                <a:lnTo>
                  <a:pt x="0" y="275462"/>
                </a:lnTo>
                <a:lnTo>
                  <a:pt x="165" y="271144"/>
                </a:lnTo>
                <a:lnTo>
                  <a:pt x="495" y="267715"/>
                </a:lnTo>
                <a:lnTo>
                  <a:pt x="825" y="264159"/>
                </a:lnTo>
                <a:lnTo>
                  <a:pt x="1358" y="261365"/>
                </a:lnTo>
                <a:lnTo>
                  <a:pt x="2108" y="259206"/>
                </a:lnTo>
                <a:lnTo>
                  <a:pt x="2857" y="257047"/>
                </a:lnTo>
                <a:lnTo>
                  <a:pt x="3848" y="255523"/>
                </a:lnTo>
                <a:lnTo>
                  <a:pt x="5080" y="254634"/>
                </a:lnTo>
                <a:lnTo>
                  <a:pt x="6324" y="253745"/>
                </a:lnTo>
                <a:lnTo>
                  <a:pt x="7772" y="253237"/>
                </a:lnTo>
                <a:lnTo>
                  <a:pt x="9423" y="253237"/>
                </a:lnTo>
                <a:lnTo>
                  <a:pt x="11734" y="253237"/>
                </a:lnTo>
                <a:lnTo>
                  <a:pt x="14998" y="254634"/>
                </a:lnTo>
                <a:lnTo>
                  <a:pt x="19202" y="257428"/>
                </a:lnTo>
                <a:lnTo>
                  <a:pt x="23418" y="260095"/>
                </a:lnTo>
                <a:lnTo>
                  <a:pt x="59105" y="275462"/>
                </a:lnTo>
                <a:lnTo>
                  <a:pt x="90944" y="279526"/>
                </a:lnTo>
                <a:lnTo>
                  <a:pt x="98869" y="279526"/>
                </a:lnTo>
                <a:lnTo>
                  <a:pt x="105981" y="278637"/>
                </a:lnTo>
                <a:lnTo>
                  <a:pt x="112255" y="276732"/>
                </a:lnTo>
                <a:lnTo>
                  <a:pt x="118529" y="274827"/>
                </a:lnTo>
                <a:lnTo>
                  <a:pt x="123863" y="272160"/>
                </a:lnTo>
                <a:lnTo>
                  <a:pt x="128231" y="268604"/>
                </a:lnTo>
                <a:lnTo>
                  <a:pt x="132613" y="265175"/>
                </a:lnTo>
                <a:lnTo>
                  <a:pt x="135966" y="260857"/>
                </a:lnTo>
                <a:lnTo>
                  <a:pt x="138277" y="255777"/>
                </a:lnTo>
                <a:lnTo>
                  <a:pt x="140589" y="250697"/>
                </a:lnTo>
                <a:lnTo>
                  <a:pt x="141744" y="244982"/>
                </a:lnTo>
                <a:lnTo>
                  <a:pt x="141744" y="238632"/>
                </a:lnTo>
                <a:lnTo>
                  <a:pt x="141744" y="231393"/>
                </a:lnTo>
                <a:lnTo>
                  <a:pt x="113944" y="202056"/>
                </a:lnTo>
                <a:lnTo>
                  <a:pt x="98628" y="194690"/>
                </a:lnTo>
                <a:lnTo>
                  <a:pt x="92507" y="191978"/>
                </a:lnTo>
                <a:lnTo>
                  <a:pt x="54686" y="173618"/>
                </a:lnTo>
                <a:lnTo>
                  <a:pt x="22339" y="146286"/>
                </a:lnTo>
                <a:lnTo>
                  <a:pt x="6940" y="111093"/>
                </a:lnTo>
                <a:lnTo>
                  <a:pt x="5448" y="92455"/>
                </a:lnTo>
                <a:lnTo>
                  <a:pt x="5983" y="81285"/>
                </a:lnTo>
                <a:lnTo>
                  <a:pt x="18648" y="43560"/>
                </a:lnTo>
                <a:lnTo>
                  <a:pt x="52846" y="12874"/>
                </a:lnTo>
                <a:lnTo>
                  <a:pt x="91535" y="1428"/>
                </a:lnTo>
                <a:lnTo>
                  <a:pt x="102122" y="357"/>
                </a:lnTo>
                <a:lnTo>
                  <a:pt x="113004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0954" y="461899"/>
            <a:ext cx="3022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>
                <a:latin typeface="Trebuchet MS"/>
                <a:cs typeface="Trebuchet MS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7955280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800" spc="-130" dirty="0">
                <a:latin typeface="Trebuchet MS"/>
                <a:cs typeface="Trebuchet MS"/>
              </a:rPr>
              <a:t>Allergen enters </a:t>
            </a:r>
            <a:r>
              <a:rPr sz="2800" spc="-150" dirty="0">
                <a:latin typeface="Trebuchet MS"/>
                <a:cs typeface="Trebuchet MS"/>
              </a:rPr>
              <a:t>tear</a:t>
            </a:r>
            <a:r>
              <a:rPr sz="2800" spc="-38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film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</a:pPr>
            <a:r>
              <a:rPr sz="2800" spc="-100" dirty="0">
                <a:latin typeface="Trebuchet MS"/>
                <a:cs typeface="Trebuchet MS"/>
              </a:rPr>
              <a:t>Comes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in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contact</a:t>
            </a:r>
            <a:r>
              <a:rPr sz="2800" spc="-20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with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conjunctival</a:t>
            </a:r>
            <a:r>
              <a:rPr sz="2800" spc="-19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mast</a:t>
            </a:r>
            <a:r>
              <a:rPr sz="2800" spc="-200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cells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45" dirty="0">
                <a:latin typeface="Trebuchet MS"/>
                <a:cs typeface="Trebuchet MS"/>
              </a:rPr>
              <a:t>that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bear  </a:t>
            </a:r>
            <a:r>
              <a:rPr sz="2800" spc="-140" dirty="0">
                <a:latin typeface="Trebuchet MS"/>
                <a:cs typeface="Trebuchet MS"/>
              </a:rPr>
              <a:t>lgE</a:t>
            </a:r>
            <a:r>
              <a:rPr sz="2800" spc="-225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antibodies.</a:t>
            </a:r>
            <a:endParaRPr sz="2800">
              <a:latin typeface="Trebuchet MS"/>
              <a:cs typeface="Trebuchet MS"/>
            </a:endParaRPr>
          </a:p>
          <a:p>
            <a:pPr marL="12700" marR="1260475">
              <a:lnSpc>
                <a:spcPts val="8070"/>
              </a:lnSpc>
              <a:spcBef>
                <a:spcPts val="1050"/>
              </a:spcBef>
            </a:pPr>
            <a:r>
              <a:rPr sz="2800" spc="-114" dirty="0">
                <a:latin typeface="Trebuchet MS"/>
                <a:cs typeface="Trebuchet MS"/>
              </a:rPr>
              <a:t>Degranulation </a:t>
            </a:r>
            <a:r>
              <a:rPr sz="2800" spc="-110" dirty="0">
                <a:latin typeface="Trebuchet MS"/>
                <a:cs typeface="Trebuchet MS"/>
              </a:rPr>
              <a:t>of </a:t>
            </a:r>
            <a:r>
              <a:rPr sz="2800" spc="-120" dirty="0">
                <a:latin typeface="Trebuchet MS"/>
                <a:cs typeface="Trebuchet MS"/>
              </a:rPr>
              <a:t>mast </a:t>
            </a:r>
            <a:r>
              <a:rPr sz="2800" spc="-155" dirty="0">
                <a:latin typeface="Trebuchet MS"/>
                <a:cs typeface="Trebuchet MS"/>
              </a:rPr>
              <a:t>cells </a:t>
            </a:r>
            <a:r>
              <a:rPr sz="2800" spc="-120" dirty="0">
                <a:latin typeface="Trebuchet MS"/>
                <a:cs typeface="Trebuchet MS"/>
              </a:rPr>
              <a:t>releases</a:t>
            </a:r>
            <a:r>
              <a:rPr sz="2800" spc="-52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histamine  </a:t>
            </a:r>
            <a:r>
              <a:rPr sz="2800" spc="-130" dirty="0">
                <a:latin typeface="Trebuchet MS"/>
                <a:cs typeface="Trebuchet MS"/>
              </a:rPr>
              <a:t>Histamine </a:t>
            </a:r>
            <a:r>
              <a:rPr sz="2800" spc="-105" dirty="0">
                <a:latin typeface="Trebuchet MS"/>
                <a:cs typeface="Trebuchet MS"/>
              </a:rPr>
              <a:t>promotes </a:t>
            </a:r>
            <a:r>
              <a:rPr sz="2800" spc="-125" dirty="0">
                <a:latin typeface="Trebuchet MS"/>
                <a:cs typeface="Trebuchet MS"/>
              </a:rPr>
              <a:t>vasodilatation </a:t>
            </a:r>
            <a:r>
              <a:rPr sz="2800" spc="-70" dirty="0">
                <a:latin typeface="Trebuchet MS"/>
                <a:cs typeface="Trebuchet MS"/>
              </a:rPr>
              <a:t>&amp;</a:t>
            </a:r>
            <a:r>
              <a:rPr sz="2800" spc="-44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edema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5932" y="2133600"/>
            <a:ext cx="173990" cy="533400"/>
          </a:xfrm>
          <a:custGeom>
            <a:avLst/>
            <a:gdLst/>
            <a:ahLst/>
            <a:cxnLst/>
            <a:rect l="l" t="t" r="r" b="b"/>
            <a:pathLst>
              <a:path w="173989" h="533400">
                <a:moveTo>
                  <a:pt x="57912" y="359663"/>
                </a:moveTo>
                <a:lnTo>
                  <a:pt x="0" y="359663"/>
                </a:lnTo>
                <a:lnTo>
                  <a:pt x="86867" y="533400"/>
                </a:lnTo>
                <a:lnTo>
                  <a:pt x="159257" y="388620"/>
                </a:lnTo>
                <a:lnTo>
                  <a:pt x="57912" y="388620"/>
                </a:lnTo>
                <a:lnTo>
                  <a:pt x="57912" y="359663"/>
                </a:lnTo>
                <a:close/>
              </a:path>
              <a:path w="173989" h="533400">
                <a:moveTo>
                  <a:pt x="115823" y="0"/>
                </a:moveTo>
                <a:lnTo>
                  <a:pt x="57912" y="0"/>
                </a:lnTo>
                <a:lnTo>
                  <a:pt x="57912" y="388620"/>
                </a:lnTo>
                <a:lnTo>
                  <a:pt x="115823" y="388620"/>
                </a:lnTo>
                <a:lnTo>
                  <a:pt x="115823" y="0"/>
                </a:lnTo>
                <a:close/>
              </a:path>
              <a:path w="173989" h="533400">
                <a:moveTo>
                  <a:pt x="173735" y="359663"/>
                </a:moveTo>
                <a:lnTo>
                  <a:pt x="115823" y="359663"/>
                </a:lnTo>
                <a:lnTo>
                  <a:pt x="115823" y="388620"/>
                </a:lnTo>
                <a:lnTo>
                  <a:pt x="159257" y="388620"/>
                </a:lnTo>
                <a:lnTo>
                  <a:pt x="173735" y="3596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2132" y="3505200"/>
            <a:ext cx="173990" cy="533400"/>
          </a:xfrm>
          <a:custGeom>
            <a:avLst/>
            <a:gdLst/>
            <a:ahLst/>
            <a:cxnLst/>
            <a:rect l="l" t="t" r="r" b="b"/>
            <a:pathLst>
              <a:path w="173989" h="533400">
                <a:moveTo>
                  <a:pt x="57912" y="359663"/>
                </a:moveTo>
                <a:lnTo>
                  <a:pt x="0" y="359663"/>
                </a:lnTo>
                <a:lnTo>
                  <a:pt x="86867" y="533400"/>
                </a:lnTo>
                <a:lnTo>
                  <a:pt x="159257" y="388619"/>
                </a:lnTo>
                <a:lnTo>
                  <a:pt x="57912" y="388619"/>
                </a:lnTo>
                <a:lnTo>
                  <a:pt x="57912" y="359663"/>
                </a:lnTo>
                <a:close/>
              </a:path>
              <a:path w="173989" h="533400">
                <a:moveTo>
                  <a:pt x="115823" y="0"/>
                </a:moveTo>
                <a:lnTo>
                  <a:pt x="57912" y="0"/>
                </a:lnTo>
                <a:lnTo>
                  <a:pt x="57912" y="388619"/>
                </a:lnTo>
                <a:lnTo>
                  <a:pt x="115823" y="388619"/>
                </a:lnTo>
                <a:lnTo>
                  <a:pt x="115823" y="0"/>
                </a:lnTo>
                <a:close/>
              </a:path>
              <a:path w="173989" h="533400">
                <a:moveTo>
                  <a:pt x="173735" y="359663"/>
                </a:moveTo>
                <a:lnTo>
                  <a:pt x="115823" y="359663"/>
                </a:lnTo>
                <a:lnTo>
                  <a:pt x="115823" y="388619"/>
                </a:lnTo>
                <a:lnTo>
                  <a:pt x="159257" y="388619"/>
                </a:lnTo>
                <a:lnTo>
                  <a:pt x="173735" y="3596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2132" y="4648200"/>
            <a:ext cx="173990" cy="533400"/>
          </a:xfrm>
          <a:custGeom>
            <a:avLst/>
            <a:gdLst/>
            <a:ahLst/>
            <a:cxnLst/>
            <a:rect l="l" t="t" r="r" b="b"/>
            <a:pathLst>
              <a:path w="173989" h="533400">
                <a:moveTo>
                  <a:pt x="57912" y="359663"/>
                </a:moveTo>
                <a:lnTo>
                  <a:pt x="0" y="359663"/>
                </a:lnTo>
                <a:lnTo>
                  <a:pt x="86867" y="533400"/>
                </a:lnTo>
                <a:lnTo>
                  <a:pt x="159257" y="388619"/>
                </a:lnTo>
                <a:lnTo>
                  <a:pt x="57912" y="388619"/>
                </a:lnTo>
                <a:lnTo>
                  <a:pt x="57912" y="359663"/>
                </a:lnTo>
                <a:close/>
              </a:path>
              <a:path w="173989" h="533400">
                <a:moveTo>
                  <a:pt x="115823" y="0"/>
                </a:moveTo>
                <a:lnTo>
                  <a:pt x="57912" y="0"/>
                </a:lnTo>
                <a:lnTo>
                  <a:pt x="57912" y="388619"/>
                </a:lnTo>
                <a:lnTo>
                  <a:pt x="115823" y="388619"/>
                </a:lnTo>
                <a:lnTo>
                  <a:pt x="115823" y="0"/>
                </a:lnTo>
                <a:close/>
              </a:path>
              <a:path w="173989" h="533400">
                <a:moveTo>
                  <a:pt x="173735" y="359663"/>
                </a:moveTo>
                <a:lnTo>
                  <a:pt x="115823" y="359663"/>
                </a:lnTo>
                <a:lnTo>
                  <a:pt x="115823" y="388619"/>
                </a:lnTo>
                <a:lnTo>
                  <a:pt x="159257" y="388619"/>
                </a:lnTo>
                <a:lnTo>
                  <a:pt x="173735" y="3596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50142"/>
            <a:ext cx="5065395" cy="39757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Symptoms</a:t>
            </a:r>
            <a:r>
              <a:rPr sz="2800" spc="-5" dirty="0">
                <a:latin typeface="Times New Roman"/>
                <a:cs typeface="Times New Roman"/>
              </a:rPr>
              <a:t>: -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itching</a:t>
            </a:r>
            <a:endParaRPr sz="2600">
              <a:latin typeface="Times New Roman"/>
              <a:cs typeface="Times New Roman"/>
            </a:endParaRPr>
          </a:p>
          <a:p>
            <a:pPr marL="300355" algn="ctr">
              <a:lnSpc>
                <a:spcPct val="100000"/>
              </a:lnSpc>
              <a:spcBef>
                <a:spcPts val="635"/>
              </a:spcBef>
            </a:pPr>
            <a:r>
              <a:rPr sz="2600" dirty="0">
                <a:latin typeface="Times New Roman"/>
                <a:cs typeface="Times New Roman"/>
              </a:rPr>
              <a:t>-Redness</a:t>
            </a:r>
            <a:endParaRPr sz="2600">
              <a:latin typeface="Times New Roman"/>
              <a:cs typeface="Times New Roman"/>
            </a:endParaRPr>
          </a:p>
          <a:p>
            <a:pPr marL="207645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Times New Roman"/>
                <a:cs typeface="Times New Roman"/>
              </a:rPr>
              <a:t>-burning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sensation</a:t>
            </a:r>
            <a:endParaRPr sz="2600">
              <a:latin typeface="Times New Roman"/>
              <a:cs typeface="Times New Roman"/>
            </a:endParaRPr>
          </a:p>
          <a:p>
            <a:pPr marL="19939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Times New Roman"/>
                <a:cs typeface="Times New Roman"/>
              </a:rPr>
              <a:t>- watery </a:t>
            </a:r>
            <a:r>
              <a:rPr sz="2600" spc="-5" dirty="0">
                <a:latin typeface="Times New Roman"/>
                <a:cs typeface="Times New Roman"/>
              </a:rPr>
              <a:t>discharge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L="1993900">
              <a:lnSpc>
                <a:spcPct val="100000"/>
              </a:lnSpc>
              <a:spcBef>
                <a:spcPts val="625"/>
              </a:spcBef>
            </a:pPr>
            <a:r>
              <a:rPr sz="2600" spc="-5" dirty="0">
                <a:latin typeface="Times New Roman"/>
                <a:cs typeface="Times New Roman"/>
              </a:rPr>
              <a:t>-mild</a:t>
            </a:r>
            <a:r>
              <a:rPr sz="2600" dirty="0">
                <a:latin typeface="Times New Roman"/>
                <a:cs typeface="Times New Roman"/>
              </a:rPr>
              <a:t> photophobia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Signs </a:t>
            </a:r>
            <a:r>
              <a:rPr sz="2800" spc="-5" dirty="0">
                <a:latin typeface="Times New Roman"/>
                <a:cs typeface="Times New Roman"/>
              </a:rPr>
              <a:t>: -hyperemia and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chemosis</a:t>
            </a:r>
            <a:endParaRPr sz="2800">
              <a:latin typeface="Times New Roman"/>
              <a:cs typeface="Times New Roman"/>
            </a:endParaRPr>
          </a:p>
          <a:p>
            <a:pPr marL="143446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-mild papillary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reaction</a:t>
            </a:r>
            <a:endParaRPr sz="2800">
              <a:latin typeface="Times New Roman"/>
              <a:cs typeface="Times New Roman"/>
            </a:endParaRPr>
          </a:p>
          <a:p>
            <a:pPr marL="1434465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-oedema 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eyelids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0" y="4267200"/>
            <a:ext cx="2895599" cy="1930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2303" y="838200"/>
            <a:ext cx="2901696" cy="188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6539" y="4249928"/>
            <a:ext cx="2673350" cy="965200"/>
          </a:xfrm>
          <a:custGeom>
            <a:avLst/>
            <a:gdLst/>
            <a:ahLst/>
            <a:cxnLst/>
            <a:rect l="l" t="t" r="r" b="b"/>
            <a:pathLst>
              <a:path w="2673350" h="965200">
                <a:moveTo>
                  <a:pt x="2564668" y="915382"/>
                </a:moveTo>
                <a:lnTo>
                  <a:pt x="2504059" y="927481"/>
                </a:lnTo>
                <a:lnTo>
                  <a:pt x="2489072" y="949960"/>
                </a:lnTo>
                <a:lnTo>
                  <a:pt x="2492049" y="956925"/>
                </a:lnTo>
                <a:lnTo>
                  <a:pt x="2497264" y="962056"/>
                </a:lnTo>
                <a:lnTo>
                  <a:pt x="2504003" y="964854"/>
                </a:lnTo>
                <a:lnTo>
                  <a:pt x="2511552" y="964819"/>
                </a:lnTo>
                <a:lnTo>
                  <a:pt x="2644162" y="938276"/>
                </a:lnTo>
                <a:lnTo>
                  <a:pt x="2631440" y="938276"/>
                </a:lnTo>
                <a:lnTo>
                  <a:pt x="2564668" y="915382"/>
                </a:lnTo>
                <a:close/>
              </a:path>
              <a:path w="2673350" h="965200">
                <a:moveTo>
                  <a:pt x="2601817" y="907967"/>
                </a:moveTo>
                <a:lnTo>
                  <a:pt x="2564668" y="915382"/>
                </a:lnTo>
                <a:lnTo>
                  <a:pt x="2631440" y="938276"/>
                </a:lnTo>
                <a:lnTo>
                  <a:pt x="2633348" y="932688"/>
                </a:lnTo>
                <a:lnTo>
                  <a:pt x="2623185" y="932688"/>
                </a:lnTo>
                <a:lnTo>
                  <a:pt x="2601817" y="907967"/>
                </a:lnTo>
                <a:close/>
              </a:path>
              <a:path w="2673350" h="965200">
                <a:moveTo>
                  <a:pt x="2552430" y="801020"/>
                </a:moveTo>
                <a:lnTo>
                  <a:pt x="2545201" y="801913"/>
                </a:lnTo>
                <a:lnTo>
                  <a:pt x="2538603" y="805688"/>
                </a:lnTo>
                <a:lnTo>
                  <a:pt x="2533945" y="811660"/>
                </a:lnTo>
                <a:lnTo>
                  <a:pt x="2532014" y="818705"/>
                </a:lnTo>
                <a:lnTo>
                  <a:pt x="2532870" y="825940"/>
                </a:lnTo>
                <a:lnTo>
                  <a:pt x="2536570" y="832485"/>
                </a:lnTo>
                <a:lnTo>
                  <a:pt x="2577075" y="879343"/>
                </a:lnTo>
                <a:lnTo>
                  <a:pt x="2643759" y="902208"/>
                </a:lnTo>
                <a:lnTo>
                  <a:pt x="2631440" y="938276"/>
                </a:lnTo>
                <a:lnTo>
                  <a:pt x="2644162" y="938276"/>
                </a:lnTo>
                <a:lnTo>
                  <a:pt x="2673350" y="932434"/>
                </a:lnTo>
                <a:lnTo>
                  <a:pt x="2565400" y="807593"/>
                </a:lnTo>
                <a:lnTo>
                  <a:pt x="2559444" y="802937"/>
                </a:lnTo>
                <a:lnTo>
                  <a:pt x="2552430" y="801020"/>
                </a:lnTo>
                <a:close/>
              </a:path>
              <a:path w="2673350" h="965200">
                <a:moveTo>
                  <a:pt x="2633853" y="901573"/>
                </a:moveTo>
                <a:lnTo>
                  <a:pt x="2601817" y="907967"/>
                </a:lnTo>
                <a:lnTo>
                  <a:pt x="2623185" y="932688"/>
                </a:lnTo>
                <a:lnTo>
                  <a:pt x="2633853" y="901573"/>
                </a:lnTo>
                <a:close/>
              </a:path>
              <a:path w="2673350" h="965200">
                <a:moveTo>
                  <a:pt x="2641907" y="901573"/>
                </a:moveTo>
                <a:lnTo>
                  <a:pt x="2633853" y="901573"/>
                </a:lnTo>
                <a:lnTo>
                  <a:pt x="2623185" y="932688"/>
                </a:lnTo>
                <a:lnTo>
                  <a:pt x="2633348" y="932688"/>
                </a:lnTo>
                <a:lnTo>
                  <a:pt x="2643759" y="902208"/>
                </a:lnTo>
                <a:lnTo>
                  <a:pt x="2641907" y="901573"/>
                </a:lnTo>
                <a:close/>
              </a:path>
              <a:path w="2673350" h="965200">
                <a:moveTo>
                  <a:pt x="12446" y="0"/>
                </a:moveTo>
                <a:lnTo>
                  <a:pt x="0" y="36068"/>
                </a:lnTo>
                <a:lnTo>
                  <a:pt x="2564668" y="915382"/>
                </a:lnTo>
                <a:lnTo>
                  <a:pt x="2601817" y="907967"/>
                </a:lnTo>
                <a:lnTo>
                  <a:pt x="2577075" y="879343"/>
                </a:lnTo>
                <a:lnTo>
                  <a:pt x="12446" y="0"/>
                </a:lnTo>
                <a:close/>
              </a:path>
              <a:path w="2673350" h="965200">
                <a:moveTo>
                  <a:pt x="2577075" y="879343"/>
                </a:moveTo>
                <a:lnTo>
                  <a:pt x="2601817" y="907967"/>
                </a:lnTo>
                <a:lnTo>
                  <a:pt x="2633853" y="901573"/>
                </a:lnTo>
                <a:lnTo>
                  <a:pt x="2641907" y="901573"/>
                </a:lnTo>
                <a:lnTo>
                  <a:pt x="2577075" y="87934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8417" y="2282825"/>
            <a:ext cx="2219325" cy="1240155"/>
          </a:xfrm>
          <a:custGeom>
            <a:avLst/>
            <a:gdLst/>
            <a:ahLst/>
            <a:cxnLst/>
            <a:rect l="l" t="t" r="r" b="b"/>
            <a:pathLst>
              <a:path w="2219325" h="1240154">
                <a:moveTo>
                  <a:pt x="2114922" y="39522"/>
                </a:moveTo>
                <a:lnTo>
                  <a:pt x="0" y="1206500"/>
                </a:lnTo>
                <a:lnTo>
                  <a:pt x="18287" y="1239774"/>
                </a:lnTo>
                <a:lnTo>
                  <a:pt x="2133460" y="72850"/>
                </a:lnTo>
                <a:lnTo>
                  <a:pt x="2152845" y="40397"/>
                </a:lnTo>
                <a:lnTo>
                  <a:pt x="2114922" y="39522"/>
                </a:lnTo>
                <a:close/>
              </a:path>
              <a:path w="2219325" h="1240154">
                <a:moveTo>
                  <a:pt x="2218159" y="5461"/>
                </a:moveTo>
                <a:lnTo>
                  <a:pt x="2176653" y="5461"/>
                </a:lnTo>
                <a:lnTo>
                  <a:pt x="2195067" y="38862"/>
                </a:lnTo>
                <a:lnTo>
                  <a:pt x="2133460" y="72850"/>
                </a:lnTo>
                <a:lnTo>
                  <a:pt x="2101723" y="125984"/>
                </a:lnTo>
                <a:lnTo>
                  <a:pt x="2099165" y="133107"/>
                </a:lnTo>
                <a:lnTo>
                  <a:pt x="2099548" y="140398"/>
                </a:lnTo>
                <a:lnTo>
                  <a:pt x="2102669" y="147022"/>
                </a:lnTo>
                <a:lnTo>
                  <a:pt x="2108327" y="152146"/>
                </a:lnTo>
                <a:lnTo>
                  <a:pt x="2115448" y="154632"/>
                </a:lnTo>
                <a:lnTo>
                  <a:pt x="2122725" y="154225"/>
                </a:lnTo>
                <a:lnTo>
                  <a:pt x="2129311" y="151128"/>
                </a:lnTo>
                <a:lnTo>
                  <a:pt x="2134362" y="145541"/>
                </a:lnTo>
                <a:lnTo>
                  <a:pt x="2218159" y="5461"/>
                </a:lnTo>
                <a:close/>
              </a:path>
              <a:path w="2219325" h="1240154">
                <a:moveTo>
                  <a:pt x="2152845" y="40397"/>
                </a:moveTo>
                <a:lnTo>
                  <a:pt x="2133460" y="72850"/>
                </a:lnTo>
                <a:lnTo>
                  <a:pt x="2190924" y="41148"/>
                </a:lnTo>
                <a:lnTo>
                  <a:pt x="2185416" y="41148"/>
                </a:lnTo>
                <a:lnTo>
                  <a:pt x="2152845" y="40397"/>
                </a:lnTo>
                <a:close/>
              </a:path>
              <a:path w="2219325" h="1240154">
                <a:moveTo>
                  <a:pt x="2169541" y="12446"/>
                </a:moveTo>
                <a:lnTo>
                  <a:pt x="2152845" y="40397"/>
                </a:lnTo>
                <a:lnTo>
                  <a:pt x="2185416" y="41148"/>
                </a:lnTo>
                <a:lnTo>
                  <a:pt x="2169541" y="12446"/>
                </a:lnTo>
                <a:close/>
              </a:path>
              <a:path w="2219325" h="1240154">
                <a:moveTo>
                  <a:pt x="2180504" y="12446"/>
                </a:moveTo>
                <a:lnTo>
                  <a:pt x="2169541" y="12446"/>
                </a:lnTo>
                <a:lnTo>
                  <a:pt x="2185416" y="41148"/>
                </a:lnTo>
                <a:lnTo>
                  <a:pt x="2190924" y="41148"/>
                </a:lnTo>
                <a:lnTo>
                  <a:pt x="2195067" y="38862"/>
                </a:lnTo>
                <a:lnTo>
                  <a:pt x="2180504" y="12446"/>
                </a:lnTo>
                <a:close/>
              </a:path>
              <a:path w="2219325" h="1240154">
                <a:moveTo>
                  <a:pt x="2176653" y="5461"/>
                </a:moveTo>
                <a:lnTo>
                  <a:pt x="2114922" y="39522"/>
                </a:lnTo>
                <a:lnTo>
                  <a:pt x="2152845" y="40397"/>
                </a:lnTo>
                <a:lnTo>
                  <a:pt x="2169541" y="12446"/>
                </a:lnTo>
                <a:lnTo>
                  <a:pt x="2180504" y="12446"/>
                </a:lnTo>
                <a:lnTo>
                  <a:pt x="2176653" y="5461"/>
                </a:lnTo>
                <a:close/>
              </a:path>
              <a:path w="2219325" h="1240154">
                <a:moveTo>
                  <a:pt x="2054098" y="0"/>
                </a:moveTo>
                <a:lnTo>
                  <a:pt x="2046630" y="1307"/>
                </a:lnTo>
                <a:lnTo>
                  <a:pt x="2040461" y="5222"/>
                </a:lnTo>
                <a:lnTo>
                  <a:pt x="2036220" y="11162"/>
                </a:lnTo>
                <a:lnTo>
                  <a:pt x="2034539" y="18541"/>
                </a:lnTo>
                <a:lnTo>
                  <a:pt x="2035867" y="26009"/>
                </a:lnTo>
                <a:lnTo>
                  <a:pt x="2039826" y="32178"/>
                </a:lnTo>
                <a:lnTo>
                  <a:pt x="2045809" y="36419"/>
                </a:lnTo>
                <a:lnTo>
                  <a:pt x="2053209" y="38100"/>
                </a:lnTo>
                <a:lnTo>
                  <a:pt x="2114922" y="39522"/>
                </a:lnTo>
                <a:lnTo>
                  <a:pt x="2176653" y="5461"/>
                </a:lnTo>
                <a:lnTo>
                  <a:pt x="2218159" y="5461"/>
                </a:lnTo>
                <a:lnTo>
                  <a:pt x="2219071" y="3937"/>
                </a:lnTo>
                <a:lnTo>
                  <a:pt x="205409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528574"/>
            <a:ext cx="8123555" cy="5601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spc="-125" dirty="0">
                <a:solidFill>
                  <a:srgbClr val="FF0000"/>
                </a:solidFill>
                <a:latin typeface="Arial"/>
                <a:cs typeface="Arial"/>
              </a:rPr>
              <a:t>Treatment </a:t>
            </a:r>
            <a:r>
              <a:rPr sz="3200" i="1" dirty="0">
                <a:latin typeface="Arial"/>
                <a:cs typeface="Arial"/>
              </a:rPr>
              <a:t>(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severity</a:t>
            </a:r>
            <a:r>
              <a:rPr sz="3200" i="1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dependent</a:t>
            </a:r>
            <a:r>
              <a:rPr sz="3000" i="1" spc="-5" dirty="0"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i="1" spc="-75" dirty="0">
                <a:latin typeface="Arial"/>
                <a:cs typeface="Arial"/>
              </a:rPr>
              <a:t>Elimination </a:t>
            </a:r>
            <a:r>
              <a:rPr sz="2600" i="1" spc="-30" dirty="0">
                <a:latin typeface="Arial"/>
                <a:cs typeface="Arial"/>
              </a:rPr>
              <a:t>of </a:t>
            </a:r>
            <a:r>
              <a:rPr sz="2600" i="1" spc="-110" dirty="0">
                <a:latin typeface="Arial"/>
                <a:cs typeface="Arial"/>
              </a:rPr>
              <a:t>allergens </a:t>
            </a:r>
            <a:r>
              <a:rPr sz="2600" i="1" spc="45" dirty="0">
                <a:latin typeface="Arial"/>
                <a:cs typeface="Arial"/>
              </a:rPr>
              <a:t>if</a:t>
            </a:r>
            <a:r>
              <a:rPr sz="2600" i="1" spc="-365" dirty="0">
                <a:latin typeface="Arial"/>
                <a:cs typeface="Arial"/>
              </a:rPr>
              <a:t> </a:t>
            </a:r>
            <a:r>
              <a:rPr sz="2600" i="1" spc="-140" dirty="0">
                <a:latin typeface="Arial"/>
                <a:cs typeface="Arial"/>
              </a:rPr>
              <a:t>possible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i="1" spc="-5" dirty="0">
                <a:latin typeface="Arial"/>
                <a:cs typeface="Arial"/>
              </a:rPr>
              <a:t>cold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compresses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i="1" spc="-5" dirty="0">
                <a:latin typeface="Arial"/>
                <a:cs typeface="Arial"/>
              </a:rPr>
              <a:t>antihistamines oral/ topical</a:t>
            </a:r>
            <a:r>
              <a:rPr sz="2400" i="1" spc="1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(epinistine,fexofenadrine)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i="1" spc="-5" dirty="0">
                <a:latin typeface="Arial"/>
                <a:cs typeface="Arial"/>
              </a:rPr>
              <a:t>mast cell stabilizers (sodium</a:t>
            </a:r>
            <a:r>
              <a:rPr sz="2400" i="1" spc="1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cromoglycate,lodaximide)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i="1" spc="-5" dirty="0">
                <a:latin typeface="Arial"/>
                <a:cs typeface="Arial"/>
              </a:rPr>
              <a:t>Combination(</a:t>
            </a:r>
            <a:r>
              <a:rPr sz="2400" i="1" spc="5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ketotifen,patalon,azelastine)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i="1" spc="-5" dirty="0">
                <a:latin typeface="Arial"/>
                <a:cs typeface="Arial"/>
              </a:rPr>
              <a:t>topical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corticosteroids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–"/>
            </a:pPr>
            <a:endParaRPr sz="3000">
              <a:latin typeface="Times New Roman"/>
              <a:cs typeface="Times New Roman"/>
            </a:endParaRPr>
          </a:p>
          <a:p>
            <a:pPr marL="756285" marR="1132840" lvl="1" indent="-286385">
              <a:lnSpc>
                <a:spcPct val="8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i="1" spc="-5" dirty="0">
                <a:latin typeface="Arial"/>
                <a:cs typeface="Arial"/>
              </a:rPr>
              <a:t>Immunosuppressant's (cyclosporin) for steroid  resistant cases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68197"/>
            <a:ext cx="8351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229" dirty="0">
                <a:latin typeface="Arial"/>
                <a:cs typeface="Arial"/>
              </a:rPr>
              <a:t>Vernal </a:t>
            </a:r>
            <a:r>
              <a:rPr sz="3600" b="1" i="1" spc="-240" dirty="0">
                <a:latin typeface="Arial"/>
                <a:cs typeface="Arial"/>
              </a:rPr>
              <a:t>keratoconjunctivitis </a:t>
            </a:r>
            <a:r>
              <a:rPr sz="3600" b="1" i="1" spc="-220" dirty="0">
                <a:latin typeface="Arial"/>
                <a:cs typeface="Arial"/>
              </a:rPr>
              <a:t>or </a:t>
            </a:r>
            <a:r>
              <a:rPr sz="3600" b="1" i="1" spc="-295" dirty="0">
                <a:latin typeface="Arial"/>
                <a:cs typeface="Arial"/>
              </a:rPr>
              <a:t>spring</a:t>
            </a:r>
            <a:r>
              <a:rPr sz="3600" b="1" i="1" spc="-65" dirty="0">
                <a:latin typeface="Arial"/>
                <a:cs typeface="Arial"/>
              </a:rPr>
              <a:t> </a:t>
            </a:r>
            <a:r>
              <a:rPr sz="3600" b="1" i="1" spc="-190" dirty="0">
                <a:latin typeface="Arial"/>
                <a:cs typeface="Arial"/>
              </a:rPr>
              <a:t>catarrh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8395335" cy="3354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56845" indent="-286385">
              <a:lnSpc>
                <a:spcPct val="100000"/>
              </a:lnSpc>
              <a:spcBef>
                <a:spcPts val="95"/>
              </a:spcBef>
              <a:buFont typeface="Arial"/>
              <a:buChar char="–"/>
              <a:tabLst>
                <a:tab pos="299720" algn="l"/>
                <a:tab pos="5155565" algn="l"/>
              </a:tabLst>
            </a:pPr>
            <a:r>
              <a:rPr sz="2800" i="1" spc="-140" dirty="0">
                <a:latin typeface="Arial"/>
                <a:cs typeface="Arial"/>
              </a:rPr>
              <a:t>Recurrent, </a:t>
            </a:r>
            <a:r>
              <a:rPr sz="2800" i="1" spc="-70" dirty="0">
                <a:latin typeface="Arial"/>
                <a:cs typeface="Arial"/>
              </a:rPr>
              <a:t>Bilateral </a:t>
            </a:r>
            <a:r>
              <a:rPr sz="2800" i="1" spc="-80" dirty="0">
                <a:latin typeface="Arial"/>
                <a:cs typeface="Arial"/>
              </a:rPr>
              <a:t>,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120" dirty="0">
                <a:latin typeface="Arial"/>
                <a:cs typeface="Arial"/>
              </a:rPr>
              <a:t>self</a:t>
            </a:r>
            <a:r>
              <a:rPr sz="2800" i="1" spc="-85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limiting	</a:t>
            </a:r>
            <a:r>
              <a:rPr sz="2800" i="1" spc="-85" dirty="0">
                <a:latin typeface="Arial"/>
                <a:cs typeface="Arial"/>
              </a:rPr>
              <a:t>allergic</a:t>
            </a:r>
            <a:r>
              <a:rPr sz="2800" i="1" spc="-185" dirty="0">
                <a:latin typeface="Arial"/>
                <a:cs typeface="Arial"/>
              </a:rPr>
              <a:t> </a:t>
            </a:r>
            <a:r>
              <a:rPr sz="2800" i="1" spc="-50" dirty="0">
                <a:latin typeface="Arial"/>
                <a:cs typeface="Arial"/>
              </a:rPr>
              <a:t>inflammation  </a:t>
            </a:r>
            <a:r>
              <a:rPr sz="2800" i="1" spc="-30" dirty="0">
                <a:latin typeface="Arial"/>
                <a:cs typeface="Arial"/>
              </a:rPr>
              <a:t>of </a:t>
            </a:r>
            <a:r>
              <a:rPr sz="2800" i="1" spc="-65" dirty="0">
                <a:latin typeface="Arial"/>
                <a:cs typeface="Arial"/>
              </a:rPr>
              <a:t>the </a:t>
            </a:r>
            <a:r>
              <a:rPr sz="2800" i="1" spc="-100" dirty="0">
                <a:latin typeface="Arial"/>
                <a:cs typeface="Arial"/>
              </a:rPr>
              <a:t>conjunctiva </a:t>
            </a:r>
            <a:r>
              <a:rPr sz="2800" i="1" spc="-65" dirty="0">
                <a:latin typeface="Arial"/>
                <a:cs typeface="Arial"/>
              </a:rPr>
              <a:t>affecting </a:t>
            </a:r>
            <a:r>
              <a:rPr sz="2800" i="1" spc="-100" dirty="0">
                <a:latin typeface="Arial"/>
                <a:cs typeface="Arial"/>
              </a:rPr>
              <a:t>children </a:t>
            </a:r>
            <a:r>
              <a:rPr sz="2800" i="1" spc="-120" dirty="0">
                <a:latin typeface="Arial"/>
                <a:cs typeface="Arial"/>
              </a:rPr>
              <a:t>and </a:t>
            </a:r>
            <a:r>
              <a:rPr sz="2800" i="1" spc="-135" dirty="0">
                <a:latin typeface="Arial"/>
                <a:cs typeface="Arial"/>
              </a:rPr>
              <a:t>young</a:t>
            </a:r>
            <a:r>
              <a:rPr sz="2800" i="1" spc="-500" dirty="0">
                <a:latin typeface="Arial"/>
                <a:cs typeface="Arial"/>
              </a:rPr>
              <a:t> </a:t>
            </a:r>
            <a:r>
              <a:rPr sz="2800" i="1" spc="-90" dirty="0">
                <a:latin typeface="Arial"/>
                <a:cs typeface="Arial"/>
              </a:rPr>
              <a:t>adults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–"/>
            </a:pPr>
            <a:endParaRPr sz="4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800" i="1" spc="-114" dirty="0">
                <a:latin typeface="Arial"/>
                <a:cs typeface="Arial"/>
              </a:rPr>
              <a:t>more </a:t>
            </a:r>
            <a:r>
              <a:rPr sz="2800" i="1" spc="-150" dirty="0">
                <a:latin typeface="Arial"/>
                <a:cs typeface="Arial"/>
              </a:rPr>
              <a:t>common </a:t>
            </a:r>
            <a:r>
              <a:rPr sz="2800" i="1" spc="-50" dirty="0">
                <a:latin typeface="Arial"/>
                <a:cs typeface="Arial"/>
              </a:rPr>
              <a:t>in</a:t>
            </a:r>
            <a:r>
              <a:rPr sz="2800" i="1" spc="-175" dirty="0">
                <a:latin typeface="Arial"/>
                <a:cs typeface="Arial"/>
              </a:rPr>
              <a:t> </a:t>
            </a:r>
            <a:r>
              <a:rPr sz="2800" i="1" spc="-155" dirty="0">
                <a:latin typeface="Arial"/>
                <a:cs typeface="Arial"/>
              </a:rPr>
              <a:t>males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–"/>
            </a:pPr>
            <a:endParaRPr sz="40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–"/>
              <a:tabLst>
                <a:tab pos="299720" algn="l"/>
                <a:tab pos="7201534" algn="l"/>
              </a:tabLst>
            </a:pPr>
            <a:r>
              <a:rPr sz="2800" i="1" spc="-40" dirty="0">
                <a:latin typeface="Arial"/>
                <a:cs typeface="Arial"/>
              </a:rPr>
              <a:t>al</a:t>
            </a:r>
            <a:r>
              <a:rPr sz="2800" i="1" spc="-35" dirty="0">
                <a:latin typeface="Arial"/>
                <a:cs typeface="Arial"/>
              </a:rPr>
              <a:t>l</a:t>
            </a:r>
            <a:r>
              <a:rPr sz="2800" i="1" spc="-110" dirty="0">
                <a:latin typeface="Arial"/>
                <a:cs typeface="Arial"/>
              </a:rPr>
              <a:t>ergic</a:t>
            </a:r>
            <a:r>
              <a:rPr sz="2800" i="1" spc="-140" dirty="0">
                <a:latin typeface="Arial"/>
                <a:cs typeface="Arial"/>
              </a:rPr>
              <a:t> </a:t>
            </a:r>
            <a:r>
              <a:rPr sz="2800" i="1" spc="-105" dirty="0">
                <a:latin typeface="Arial"/>
                <a:cs typeface="Arial"/>
              </a:rPr>
              <a:t>disor</a:t>
            </a:r>
            <a:r>
              <a:rPr sz="2800" i="1" spc="-125" dirty="0">
                <a:latin typeface="Arial"/>
                <a:cs typeface="Arial"/>
              </a:rPr>
              <a:t>d</a:t>
            </a:r>
            <a:r>
              <a:rPr sz="2800" i="1" spc="-100" dirty="0">
                <a:latin typeface="Arial"/>
                <a:cs typeface="Arial"/>
              </a:rPr>
              <a:t>er</a:t>
            </a:r>
            <a:r>
              <a:rPr sz="2800" i="1" spc="-145" dirty="0">
                <a:latin typeface="Arial"/>
                <a:cs typeface="Arial"/>
              </a:rPr>
              <a:t> </a:t>
            </a:r>
            <a:r>
              <a:rPr sz="2800" i="1" spc="-50" dirty="0">
                <a:latin typeface="Arial"/>
                <a:cs typeface="Arial"/>
              </a:rPr>
              <a:t>in</a:t>
            </a:r>
            <a:r>
              <a:rPr sz="2800" i="1" spc="-145" dirty="0">
                <a:latin typeface="Arial"/>
                <a:cs typeface="Arial"/>
              </a:rPr>
              <a:t> </a:t>
            </a:r>
            <a:r>
              <a:rPr sz="2800" i="1" spc="-100" dirty="0">
                <a:latin typeface="Arial"/>
                <a:cs typeface="Arial"/>
              </a:rPr>
              <a:t>which</a:t>
            </a:r>
            <a:r>
              <a:rPr sz="2800" i="1" spc="-150" dirty="0">
                <a:latin typeface="Arial"/>
                <a:cs typeface="Arial"/>
              </a:rPr>
              <a:t> </a:t>
            </a:r>
            <a:r>
              <a:rPr sz="2800" i="1" spc="-235" dirty="0">
                <a:latin typeface="Arial"/>
                <a:cs typeface="Arial"/>
              </a:rPr>
              <a:t>IgE</a:t>
            </a:r>
            <a:r>
              <a:rPr sz="2800" i="1" spc="-150" dirty="0">
                <a:latin typeface="Arial"/>
                <a:cs typeface="Arial"/>
              </a:rPr>
              <a:t> </a:t>
            </a:r>
            <a:r>
              <a:rPr sz="2800" i="1" spc="-125" dirty="0">
                <a:latin typeface="Arial"/>
                <a:cs typeface="Arial"/>
              </a:rPr>
              <a:t>an</a:t>
            </a:r>
            <a:r>
              <a:rPr sz="2800" i="1" spc="-120" dirty="0">
                <a:latin typeface="Arial"/>
                <a:cs typeface="Arial"/>
              </a:rPr>
              <a:t>d</a:t>
            </a:r>
            <a:r>
              <a:rPr sz="2800" i="1" spc="-150" dirty="0">
                <a:latin typeface="Arial"/>
                <a:cs typeface="Arial"/>
              </a:rPr>
              <a:t> </a:t>
            </a:r>
            <a:r>
              <a:rPr sz="2800" i="1" spc="-254" dirty="0">
                <a:latin typeface="Arial"/>
                <a:cs typeface="Arial"/>
              </a:rPr>
              <a:t>c</a:t>
            </a:r>
            <a:r>
              <a:rPr sz="2800" i="1" spc="-145" dirty="0">
                <a:latin typeface="Arial"/>
                <a:cs typeface="Arial"/>
              </a:rPr>
              <a:t>e</a:t>
            </a:r>
            <a:r>
              <a:rPr sz="2800" i="1" spc="-70" dirty="0">
                <a:latin typeface="Arial"/>
                <a:cs typeface="Arial"/>
              </a:rPr>
              <a:t>l</a:t>
            </a:r>
            <a:r>
              <a:rPr sz="2800" i="1" spc="15" dirty="0">
                <a:latin typeface="Arial"/>
                <a:cs typeface="Arial"/>
              </a:rPr>
              <a:t>l</a:t>
            </a:r>
            <a:r>
              <a:rPr sz="2800" i="1" spc="-140" dirty="0">
                <a:latin typeface="Arial"/>
                <a:cs typeface="Arial"/>
              </a:rPr>
              <a:t> </a:t>
            </a:r>
            <a:r>
              <a:rPr sz="2800" i="1" spc="-135" dirty="0">
                <a:latin typeface="Arial"/>
                <a:cs typeface="Arial"/>
              </a:rPr>
              <a:t>med</a:t>
            </a:r>
            <a:r>
              <a:rPr sz="2800" i="1" spc="-65" dirty="0">
                <a:latin typeface="Arial"/>
                <a:cs typeface="Arial"/>
              </a:rPr>
              <a:t>i</a:t>
            </a:r>
            <a:r>
              <a:rPr sz="2800" i="1" spc="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t</a:t>
            </a:r>
            <a:r>
              <a:rPr sz="2800" i="1" spc="-175" dirty="0">
                <a:latin typeface="Arial"/>
                <a:cs typeface="Arial"/>
              </a:rPr>
              <a:t>ed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110" dirty="0">
                <a:latin typeface="Arial"/>
                <a:cs typeface="Arial"/>
              </a:rPr>
              <a:t>immune </a:t>
            </a:r>
            <a:r>
              <a:rPr sz="2800" i="1" spc="-55" dirty="0">
                <a:latin typeface="Arial"/>
                <a:cs typeface="Arial"/>
              </a:rPr>
              <a:t> </a:t>
            </a:r>
            <a:r>
              <a:rPr sz="2800" i="1" spc="-155" dirty="0">
                <a:latin typeface="Arial"/>
                <a:cs typeface="Arial"/>
              </a:rPr>
              <a:t>mechanism </a:t>
            </a:r>
            <a:r>
              <a:rPr sz="2800" i="1" spc="-95" dirty="0">
                <a:latin typeface="Arial"/>
                <a:cs typeface="Arial"/>
              </a:rPr>
              <a:t>play </a:t>
            </a:r>
            <a:r>
              <a:rPr sz="2800" i="1" spc="-125" dirty="0">
                <a:latin typeface="Arial"/>
                <a:cs typeface="Arial"/>
              </a:rPr>
              <a:t>an </a:t>
            </a:r>
            <a:r>
              <a:rPr sz="2800" i="1" spc="-40" dirty="0">
                <a:latin typeface="Arial"/>
                <a:cs typeface="Arial"/>
              </a:rPr>
              <a:t>important</a:t>
            </a:r>
            <a:r>
              <a:rPr sz="2800" i="1" spc="-225" dirty="0">
                <a:latin typeface="Arial"/>
                <a:cs typeface="Arial"/>
              </a:rPr>
              <a:t> </a:t>
            </a:r>
            <a:r>
              <a:rPr sz="2800" i="1" spc="-75" dirty="0">
                <a:latin typeface="Arial"/>
                <a:cs typeface="Arial"/>
              </a:rPr>
              <a:t>role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1013</Words>
  <Application>Microsoft Office PowerPoint</Application>
  <PresentationFormat>On-screen Show (4:3)</PresentationFormat>
  <Paragraphs>218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Allergic conjunctivitis:</vt:lpstr>
      <vt:lpstr>Allergic Reaction</vt:lpstr>
      <vt:lpstr>Allergic conjunctivitis:</vt:lpstr>
      <vt:lpstr>Slide 5</vt:lpstr>
      <vt:lpstr>Pathogenesis</vt:lpstr>
      <vt:lpstr>Slide 7</vt:lpstr>
      <vt:lpstr>Slide 8</vt:lpstr>
      <vt:lpstr>Vernal keratoconjunctivitis or spring catarrh</vt:lpstr>
      <vt:lpstr>Slide 10</vt:lpstr>
      <vt:lpstr>VKC Pathology:</vt:lpstr>
      <vt:lpstr>Slide 12</vt:lpstr>
      <vt:lpstr>Palpebral form</vt:lpstr>
      <vt:lpstr>Progression of vernal conjunctivitis</vt:lpstr>
      <vt:lpstr>Limbal / Bulbar form</vt:lpstr>
      <vt:lpstr>Limbal vernal</vt:lpstr>
      <vt:lpstr>Vernal Keratopathy /  Corneal involvement</vt:lpstr>
      <vt:lpstr>Progression of vernal Keratopathy</vt:lpstr>
      <vt:lpstr>Treatment</vt:lpstr>
      <vt:lpstr>Systemic :</vt:lpstr>
      <vt:lpstr>Atopic keratoconjunctivitis</vt:lpstr>
      <vt:lpstr>Slide 22</vt:lpstr>
      <vt:lpstr>Slide 23</vt:lpstr>
      <vt:lpstr>Treatment</vt:lpstr>
      <vt:lpstr>if untreated AKC can progress to ulceration, scarring,  cataract, keratoconus, and corneal vascularization.</vt:lpstr>
      <vt:lpstr>Giant papillary conjunctivitis</vt:lpstr>
      <vt:lpstr>Papillary conjunctivitis-cobblestone-grade-2(flour)</vt:lpstr>
      <vt:lpstr>Papillary conjunctivitis-cobblestone-grade 3</vt:lpstr>
      <vt:lpstr>Papillary conjunctivitis-cobblestone-grade-4(flour)</vt:lpstr>
      <vt:lpstr>Slide 30</vt:lpstr>
      <vt:lpstr>Slide 31</vt:lpstr>
      <vt:lpstr>Phlyctenular conjunctivitis :</vt:lpstr>
      <vt:lpstr>Slide 33</vt:lpstr>
      <vt:lpstr>Slide 34</vt:lpstr>
      <vt:lpstr>Slide 35</vt:lpstr>
      <vt:lpstr>Slide 36</vt:lpstr>
      <vt:lpstr>Slide 37</vt:lpstr>
      <vt:lpstr>Effect of treatment :</vt:lpstr>
      <vt:lpstr>REFERENCES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2</cp:revision>
  <dcterms:created xsi:type="dcterms:W3CDTF">2019-05-06T05:42:10Z</dcterms:created>
  <dcterms:modified xsi:type="dcterms:W3CDTF">2020-08-17T02:46:50Z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2015-06-09T00:00:00Z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2019-05-06T00:00:00Z</vt:filetime>
  </property>
</Properties>
</file>