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6500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9731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337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1981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4146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5527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617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4763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5615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0011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8819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A3CC-1921-4A90-9CC3-6F8F64E9CB12}" type="datetimeFigureOut">
              <a:rPr lang="en-IN" smtClean="0"/>
              <a:pPr/>
              <a:t>17-08-2020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B0CCF-1DA9-4876-95D5-58300C21690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370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6">
                    <a:lumMod val="75000"/>
                  </a:schemeClr>
                </a:solidFill>
              </a:rPr>
              <a:t>EISENMENGER SYNDROME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5562600" cy="2438400"/>
          </a:xfrm>
        </p:spPr>
        <p:txBody>
          <a:bodyPr>
            <a:normAutofit fontScale="92500"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Dr. </a:t>
            </a:r>
            <a:r>
              <a:rPr lang="en-US" b="1" dirty="0" err="1" smtClean="0">
                <a:solidFill>
                  <a:schemeClr val="tx1"/>
                </a:solidFill>
              </a:rPr>
              <a:t>Jayshri</a:t>
            </a:r>
            <a:r>
              <a:rPr lang="en-US" b="1" dirty="0" smtClean="0">
                <a:solidFill>
                  <a:schemeClr val="tx1"/>
                </a:solidFill>
              </a:rPr>
              <a:t> Desai,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                 Professor,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                 Dept. of </a:t>
            </a:r>
            <a:r>
              <a:rPr lang="en-US" b="1" dirty="0" err="1" smtClean="0">
                <a:solidFill>
                  <a:schemeClr val="tx1"/>
                </a:solidFill>
              </a:rPr>
              <a:t>Anaesthesia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                 </a:t>
            </a:r>
            <a:r>
              <a:rPr lang="en-US" b="1" dirty="0" err="1" smtClean="0">
                <a:solidFill>
                  <a:schemeClr val="tx1"/>
                </a:solidFill>
              </a:rPr>
              <a:t>S.B.K.S.M.I.R.C.,Piparia</a:t>
            </a:r>
            <a:r>
              <a:rPr lang="en-US" b="1" dirty="0" smtClean="0">
                <a:solidFill>
                  <a:schemeClr val="tx1"/>
                </a:solidFill>
              </a:rPr>
              <a:t>   </a:t>
            </a:r>
          </a:p>
          <a:p>
            <a:pPr algn="r"/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16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67868" cy="624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8119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139701" cy="590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81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587208" cy="567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906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803232" cy="593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515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67328" cy="632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403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757" y="548680"/>
            <a:ext cx="7731224" cy="554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397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95320" cy="62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8277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07288" cy="586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4266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947248" cy="584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4342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163272" cy="594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23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0669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947248" cy="586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941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7227168" cy="482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7606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11277" cy="61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8056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235280" cy="616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62059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5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2429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7448"/>
            <a:ext cx="8347976" cy="616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6016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235280" cy="601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0659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712" y="764704"/>
            <a:ext cx="796605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0724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51304" cy="619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9293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875240" cy="565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495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9409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083152" cy="51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099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19" y="437141"/>
            <a:ext cx="8811344" cy="642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1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1777"/>
            <a:ext cx="7992888" cy="592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316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593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779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704855" cy="6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78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809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0286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776864" cy="647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082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567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4262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</Words>
  <Application>Microsoft Office PowerPoint</Application>
  <PresentationFormat>On-screen Show (4:3)</PresentationFormat>
  <Paragraphs>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EISENMENGER SYNDROME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5</cp:revision>
  <dcterms:created xsi:type="dcterms:W3CDTF">2019-09-10T15:09:07Z</dcterms:created>
  <dcterms:modified xsi:type="dcterms:W3CDTF">2020-08-17T06:49:02Z</dcterms:modified>
</cp:coreProperties>
</file>