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73" r:id="rId5"/>
    <p:sldId id="306" r:id="rId6"/>
    <p:sldId id="268" r:id="rId7"/>
    <p:sldId id="298" r:id="rId8"/>
    <p:sldId id="299" r:id="rId9"/>
    <p:sldId id="274" r:id="rId10"/>
    <p:sldId id="300" r:id="rId11"/>
    <p:sldId id="275" r:id="rId12"/>
    <p:sldId id="301" r:id="rId13"/>
    <p:sldId id="302" r:id="rId14"/>
    <p:sldId id="303" r:id="rId15"/>
    <p:sldId id="269" r:id="rId16"/>
    <p:sldId id="304" r:id="rId17"/>
    <p:sldId id="276" r:id="rId18"/>
    <p:sldId id="295" r:id="rId19"/>
    <p:sldId id="280" r:id="rId20"/>
    <p:sldId id="281" r:id="rId21"/>
    <p:sldId id="282" r:id="rId22"/>
    <p:sldId id="283" r:id="rId23"/>
    <p:sldId id="285" r:id="rId24"/>
    <p:sldId id="294" r:id="rId25"/>
    <p:sldId id="284" r:id="rId26"/>
    <p:sldId id="287" r:id="rId27"/>
    <p:sldId id="288" r:id="rId28"/>
    <p:sldId id="289" r:id="rId29"/>
    <p:sldId id="290" r:id="rId30"/>
    <p:sldId id="291" r:id="rId31"/>
    <p:sldId id="30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044" autoAdjust="0"/>
    <p:restoredTop sz="70251" autoAdjust="0"/>
  </p:normalViewPr>
  <p:slideViewPr>
    <p:cSldViewPr>
      <p:cViewPr>
        <p:scale>
          <a:sx n="30" d="100"/>
          <a:sy n="30" d="100"/>
        </p:scale>
        <p:origin x="-1066" y="-18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298A2-168C-4142-B197-2307EAE4A77A}" type="doc">
      <dgm:prSet loTypeId="urn:microsoft.com/office/officeart/2005/8/layout/target3" loCatId="relationship" qsTypeId="urn:microsoft.com/office/officeart/2005/8/quickstyle/simple1" qsCatId="simple" csTypeId="urn:microsoft.com/office/officeart/2005/8/colors/colorful1#3" csCatId="colorful" phldr="1"/>
      <dgm:spPr/>
      <dgm:t>
        <a:bodyPr/>
        <a:lstStyle/>
        <a:p>
          <a:endParaRPr lang="en-US"/>
        </a:p>
      </dgm:t>
    </dgm:pt>
    <dgm:pt modelId="{9C51DA0D-40CD-4A15-9B89-D59EA850D0F3}">
      <dgm:prSet phldrT="[Text]" custT="1"/>
      <dgm:spPr/>
      <dgm:t>
        <a:bodyPr/>
        <a:lstStyle/>
        <a:p>
          <a:r>
            <a:rPr lang="en-US" sz="2400" dirty="0" smtClean="0">
              <a:latin typeface="Bookman Old Style" pitchFamily="18" charset="0"/>
            </a:rPr>
            <a:t>PARENT METAL</a:t>
          </a:r>
          <a:endParaRPr lang="en-US" sz="2400" dirty="0">
            <a:latin typeface="Bookman Old Style" pitchFamily="18" charset="0"/>
          </a:endParaRPr>
        </a:p>
      </dgm:t>
    </dgm:pt>
    <dgm:pt modelId="{69CC5970-393A-4B53-896B-5B3F5D10F502}" type="parTrans" cxnId="{F3F9E812-4072-4C25-B7A2-DC84AB0628F7}">
      <dgm:prSet/>
      <dgm:spPr/>
      <dgm:t>
        <a:bodyPr/>
        <a:lstStyle/>
        <a:p>
          <a:endParaRPr lang="en-US"/>
        </a:p>
      </dgm:t>
    </dgm:pt>
    <dgm:pt modelId="{819BA40B-0079-4DB2-84AC-2A1ED96A178A}" type="sibTrans" cxnId="{F3F9E812-4072-4C25-B7A2-DC84AB0628F7}">
      <dgm:prSet/>
      <dgm:spPr/>
      <dgm:t>
        <a:bodyPr/>
        <a:lstStyle/>
        <a:p>
          <a:endParaRPr lang="en-US"/>
        </a:p>
      </dgm:t>
    </dgm:pt>
    <dgm:pt modelId="{0FE986DC-160C-460A-BEDE-8208FA036D8E}">
      <dgm:prSet phldrT="[Text]" phldr="1"/>
      <dgm:spPr/>
      <dgm:t>
        <a:bodyPr/>
        <a:lstStyle/>
        <a:p>
          <a:endParaRPr lang="en-US"/>
        </a:p>
      </dgm:t>
    </dgm:pt>
    <dgm:pt modelId="{47C18771-D7CF-4D4E-95B6-8187A9AE6C3C}" type="parTrans" cxnId="{F2EF3D13-107F-4521-88A8-B9EF9D3E6300}">
      <dgm:prSet/>
      <dgm:spPr/>
      <dgm:t>
        <a:bodyPr/>
        <a:lstStyle/>
        <a:p>
          <a:endParaRPr lang="en-US"/>
        </a:p>
      </dgm:t>
    </dgm:pt>
    <dgm:pt modelId="{D333AEEB-8B37-4FB2-A2FC-F455D04A74D6}" type="sibTrans" cxnId="{F2EF3D13-107F-4521-88A8-B9EF9D3E6300}">
      <dgm:prSet/>
      <dgm:spPr/>
      <dgm:t>
        <a:bodyPr/>
        <a:lstStyle/>
        <a:p>
          <a:endParaRPr lang="en-US"/>
        </a:p>
      </dgm:t>
    </dgm:pt>
    <dgm:pt modelId="{8E810A20-4320-44E8-A904-F5AE9850D3D2}">
      <dgm:prSet phldrT="[Text]" phldr="1"/>
      <dgm:spPr/>
      <dgm:t>
        <a:bodyPr/>
        <a:lstStyle/>
        <a:p>
          <a:endParaRPr lang="en-US"/>
        </a:p>
      </dgm:t>
    </dgm:pt>
    <dgm:pt modelId="{6518B4A7-6025-4F1C-904B-BDFA3AB65217}" type="parTrans" cxnId="{08F39600-9EE0-4599-9DF7-86FAEB999854}">
      <dgm:prSet/>
      <dgm:spPr/>
      <dgm:t>
        <a:bodyPr/>
        <a:lstStyle/>
        <a:p>
          <a:endParaRPr lang="en-US"/>
        </a:p>
      </dgm:t>
    </dgm:pt>
    <dgm:pt modelId="{603B4583-4581-4077-B0A0-530B1481B6FA}" type="sibTrans" cxnId="{08F39600-9EE0-4599-9DF7-86FAEB999854}">
      <dgm:prSet/>
      <dgm:spPr/>
      <dgm:t>
        <a:bodyPr/>
        <a:lstStyle/>
        <a:p>
          <a:endParaRPr lang="en-US"/>
        </a:p>
      </dgm:t>
    </dgm:pt>
    <dgm:pt modelId="{02E83F67-F562-4EE0-834E-79ABEF357FAF}">
      <dgm:prSet phldrT="[Text]" custT="1"/>
      <dgm:spPr/>
      <dgm:t>
        <a:bodyPr/>
        <a:lstStyle/>
        <a:p>
          <a:r>
            <a:rPr lang="en-US" sz="2400" dirty="0" smtClean="0">
              <a:latin typeface="Bookman Old Style" pitchFamily="18" charset="0"/>
            </a:rPr>
            <a:t>FLUX AND ANTIFLUX</a:t>
          </a:r>
          <a:endParaRPr lang="en-US" sz="2400" dirty="0">
            <a:latin typeface="Bookman Old Style" pitchFamily="18" charset="0"/>
          </a:endParaRPr>
        </a:p>
      </dgm:t>
    </dgm:pt>
    <dgm:pt modelId="{5D07EBAB-912C-4644-9434-BEB22595CF6B}" type="parTrans" cxnId="{CA0A700C-9261-479A-A014-1F4F9E9DA4FE}">
      <dgm:prSet/>
      <dgm:spPr/>
      <dgm:t>
        <a:bodyPr/>
        <a:lstStyle/>
        <a:p>
          <a:endParaRPr lang="en-US"/>
        </a:p>
      </dgm:t>
    </dgm:pt>
    <dgm:pt modelId="{8B018C48-7AA6-47E9-BD90-196D9AACEC28}" type="sibTrans" cxnId="{CA0A700C-9261-479A-A014-1F4F9E9DA4FE}">
      <dgm:prSet/>
      <dgm:spPr/>
      <dgm:t>
        <a:bodyPr/>
        <a:lstStyle/>
        <a:p>
          <a:endParaRPr lang="en-US"/>
        </a:p>
      </dgm:t>
    </dgm:pt>
    <dgm:pt modelId="{3A4BEE43-DBF1-436E-A783-66C2377AB40E}">
      <dgm:prSet phldrT="[Text]" phldr="1"/>
      <dgm:spPr/>
      <dgm:t>
        <a:bodyPr/>
        <a:lstStyle/>
        <a:p>
          <a:endParaRPr lang="en-US"/>
        </a:p>
      </dgm:t>
    </dgm:pt>
    <dgm:pt modelId="{21959AE3-B40F-4DDD-8C66-BBAEBB269F7D}" type="parTrans" cxnId="{6B02F71F-32D4-4B0C-92D2-5592730ECF95}">
      <dgm:prSet/>
      <dgm:spPr/>
      <dgm:t>
        <a:bodyPr/>
        <a:lstStyle/>
        <a:p>
          <a:endParaRPr lang="en-US"/>
        </a:p>
      </dgm:t>
    </dgm:pt>
    <dgm:pt modelId="{88BA063F-D318-4657-9B4C-550A10BAFC74}" type="sibTrans" cxnId="{6B02F71F-32D4-4B0C-92D2-5592730ECF95}">
      <dgm:prSet/>
      <dgm:spPr/>
      <dgm:t>
        <a:bodyPr/>
        <a:lstStyle/>
        <a:p>
          <a:endParaRPr lang="en-US"/>
        </a:p>
      </dgm:t>
    </dgm:pt>
    <dgm:pt modelId="{4F96EAB0-20E5-443D-9EA6-5FB0F2DEAE41}">
      <dgm:prSet phldrT="[Text]" phldr="1"/>
      <dgm:spPr/>
      <dgm:t>
        <a:bodyPr/>
        <a:lstStyle/>
        <a:p>
          <a:endParaRPr lang="en-US"/>
        </a:p>
      </dgm:t>
    </dgm:pt>
    <dgm:pt modelId="{C0103E85-7C72-43FA-B845-C5F57E98BD8B}" type="parTrans" cxnId="{8D671023-D8BB-43D1-AD84-BA14345EEC4B}">
      <dgm:prSet/>
      <dgm:spPr/>
      <dgm:t>
        <a:bodyPr/>
        <a:lstStyle/>
        <a:p>
          <a:endParaRPr lang="en-US"/>
        </a:p>
      </dgm:t>
    </dgm:pt>
    <dgm:pt modelId="{65DD535C-6214-4D93-9B59-5E6EE4317087}" type="sibTrans" cxnId="{8D671023-D8BB-43D1-AD84-BA14345EEC4B}">
      <dgm:prSet/>
      <dgm:spPr/>
      <dgm:t>
        <a:bodyPr/>
        <a:lstStyle/>
        <a:p>
          <a:endParaRPr lang="en-US"/>
        </a:p>
      </dgm:t>
    </dgm:pt>
    <dgm:pt modelId="{ACDF6013-AC56-493C-AA3E-D89A6F6E9FAC}">
      <dgm:prSet phldrT="[Text]" custT="1"/>
      <dgm:spPr/>
      <dgm:t>
        <a:bodyPr/>
        <a:lstStyle/>
        <a:p>
          <a:r>
            <a:rPr lang="en-US" sz="2400" dirty="0" smtClean="0">
              <a:latin typeface="Bookman Old Style" pitchFamily="18" charset="0"/>
            </a:rPr>
            <a:t>SOLDER OR FILLER METAL</a:t>
          </a:r>
          <a:endParaRPr lang="en-US" sz="2400" dirty="0">
            <a:latin typeface="Bookman Old Style" pitchFamily="18" charset="0"/>
          </a:endParaRPr>
        </a:p>
      </dgm:t>
    </dgm:pt>
    <dgm:pt modelId="{206CE643-AAF4-442B-B714-1DCA919ACC73}" type="parTrans" cxnId="{4A35F854-349A-4DDE-92D6-25B211A832A4}">
      <dgm:prSet/>
      <dgm:spPr/>
      <dgm:t>
        <a:bodyPr/>
        <a:lstStyle/>
        <a:p>
          <a:endParaRPr lang="en-US"/>
        </a:p>
      </dgm:t>
    </dgm:pt>
    <dgm:pt modelId="{8D076FB8-6E4A-4784-BB0D-421EAA2C12EB}" type="sibTrans" cxnId="{4A35F854-349A-4DDE-92D6-25B211A832A4}">
      <dgm:prSet/>
      <dgm:spPr/>
      <dgm:t>
        <a:bodyPr/>
        <a:lstStyle/>
        <a:p>
          <a:endParaRPr lang="en-US"/>
        </a:p>
      </dgm:t>
    </dgm:pt>
    <dgm:pt modelId="{5850ADCA-73C4-4C36-BECF-13F35E5FB7E8}">
      <dgm:prSet phldrT="[Text]" phldr="1"/>
      <dgm:spPr/>
      <dgm:t>
        <a:bodyPr/>
        <a:lstStyle/>
        <a:p>
          <a:endParaRPr lang="en-US"/>
        </a:p>
      </dgm:t>
    </dgm:pt>
    <dgm:pt modelId="{F08CA4B6-B64A-47B9-95F2-2186719FCE4A}" type="parTrans" cxnId="{3D1AAE58-97FC-45B6-A378-2C95FAF9386D}">
      <dgm:prSet/>
      <dgm:spPr/>
      <dgm:t>
        <a:bodyPr/>
        <a:lstStyle/>
        <a:p>
          <a:endParaRPr lang="en-US"/>
        </a:p>
      </dgm:t>
    </dgm:pt>
    <dgm:pt modelId="{C597D1FF-2A08-4EC2-B3BB-46F902246A94}" type="sibTrans" cxnId="{3D1AAE58-97FC-45B6-A378-2C95FAF9386D}">
      <dgm:prSet/>
      <dgm:spPr/>
      <dgm:t>
        <a:bodyPr/>
        <a:lstStyle/>
        <a:p>
          <a:endParaRPr lang="en-US"/>
        </a:p>
      </dgm:t>
    </dgm:pt>
    <dgm:pt modelId="{DDF7FD46-2D04-4212-932A-C4F1C13D6588}">
      <dgm:prSet phldrT="[Text]" phldr="1"/>
      <dgm:spPr/>
      <dgm:t>
        <a:bodyPr/>
        <a:lstStyle/>
        <a:p>
          <a:endParaRPr lang="en-US"/>
        </a:p>
      </dgm:t>
    </dgm:pt>
    <dgm:pt modelId="{F0F487BF-444C-4F99-9AF6-19AA17D74DEC}" type="parTrans" cxnId="{EE61775A-B645-42A6-8E13-9DB7488C91D0}">
      <dgm:prSet/>
      <dgm:spPr/>
      <dgm:t>
        <a:bodyPr/>
        <a:lstStyle/>
        <a:p>
          <a:endParaRPr lang="en-US"/>
        </a:p>
      </dgm:t>
    </dgm:pt>
    <dgm:pt modelId="{BAD0426A-BDD9-4774-A9DA-8B3075498BC8}" type="sibTrans" cxnId="{EE61775A-B645-42A6-8E13-9DB7488C91D0}">
      <dgm:prSet/>
      <dgm:spPr/>
      <dgm:t>
        <a:bodyPr/>
        <a:lstStyle/>
        <a:p>
          <a:endParaRPr lang="en-US"/>
        </a:p>
      </dgm:t>
    </dgm:pt>
    <dgm:pt modelId="{A7596E4E-49D4-470A-A8CE-8422F6AB14CB}" type="pres">
      <dgm:prSet presAssocID="{7CD298A2-168C-4142-B197-2307EAE4A77A}" presName="Name0" presStyleCnt="0">
        <dgm:presLayoutVars>
          <dgm:chMax val="7"/>
          <dgm:dir/>
          <dgm:animLvl val="lvl"/>
          <dgm:resizeHandles val="exact"/>
        </dgm:presLayoutVars>
      </dgm:prSet>
      <dgm:spPr/>
      <dgm:t>
        <a:bodyPr/>
        <a:lstStyle/>
        <a:p>
          <a:endParaRPr lang="en-US"/>
        </a:p>
      </dgm:t>
    </dgm:pt>
    <dgm:pt modelId="{95B685B8-D8C0-41A0-B675-BE15DFFA9139}" type="pres">
      <dgm:prSet presAssocID="{9C51DA0D-40CD-4A15-9B89-D59EA850D0F3}" presName="circle1" presStyleLbl="node1" presStyleIdx="0" presStyleCnt="3"/>
      <dgm:spPr/>
      <dgm:t>
        <a:bodyPr/>
        <a:lstStyle/>
        <a:p>
          <a:endParaRPr lang="en-US"/>
        </a:p>
      </dgm:t>
    </dgm:pt>
    <dgm:pt modelId="{070C6B14-C2CB-4316-81B2-CE300357DFA5}" type="pres">
      <dgm:prSet presAssocID="{9C51DA0D-40CD-4A15-9B89-D59EA850D0F3}" presName="space" presStyleCnt="0"/>
      <dgm:spPr/>
      <dgm:t>
        <a:bodyPr/>
        <a:lstStyle/>
        <a:p>
          <a:endParaRPr lang="en-US"/>
        </a:p>
      </dgm:t>
    </dgm:pt>
    <dgm:pt modelId="{73E53DD2-C77A-44DD-8A06-F8329B7177BE}" type="pres">
      <dgm:prSet presAssocID="{9C51DA0D-40CD-4A15-9B89-D59EA850D0F3}" presName="rect1" presStyleLbl="alignAcc1" presStyleIdx="0" presStyleCnt="3"/>
      <dgm:spPr/>
      <dgm:t>
        <a:bodyPr/>
        <a:lstStyle/>
        <a:p>
          <a:endParaRPr lang="en-US"/>
        </a:p>
      </dgm:t>
    </dgm:pt>
    <dgm:pt modelId="{0B9D733A-6BBA-4C8C-97F0-E10215E4B829}" type="pres">
      <dgm:prSet presAssocID="{02E83F67-F562-4EE0-834E-79ABEF357FAF}" presName="vertSpace2" presStyleLbl="node1" presStyleIdx="0" presStyleCnt="3"/>
      <dgm:spPr/>
      <dgm:t>
        <a:bodyPr/>
        <a:lstStyle/>
        <a:p>
          <a:endParaRPr lang="en-US"/>
        </a:p>
      </dgm:t>
    </dgm:pt>
    <dgm:pt modelId="{318462DE-2E16-4832-87A0-A60AB6757508}" type="pres">
      <dgm:prSet presAssocID="{02E83F67-F562-4EE0-834E-79ABEF357FAF}" presName="circle2" presStyleLbl="node1" presStyleIdx="1" presStyleCnt="3"/>
      <dgm:spPr/>
      <dgm:t>
        <a:bodyPr/>
        <a:lstStyle/>
        <a:p>
          <a:endParaRPr lang="en-US"/>
        </a:p>
      </dgm:t>
    </dgm:pt>
    <dgm:pt modelId="{2D80231D-F29C-43F5-9FBF-B2EC796515D9}" type="pres">
      <dgm:prSet presAssocID="{02E83F67-F562-4EE0-834E-79ABEF357FAF}" presName="rect2" presStyleLbl="alignAcc1" presStyleIdx="1" presStyleCnt="3"/>
      <dgm:spPr/>
      <dgm:t>
        <a:bodyPr/>
        <a:lstStyle/>
        <a:p>
          <a:endParaRPr lang="en-US"/>
        </a:p>
      </dgm:t>
    </dgm:pt>
    <dgm:pt modelId="{8AE1703C-0F3A-41C7-BD47-430C1F51881A}" type="pres">
      <dgm:prSet presAssocID="{ACDF6013-AC56-493C-AA3E-D89A6F6E9FAC}" presName="vertSpace3" presStyleLbl="node1" presStyleIdx="1" presStyleCnt="3"/>
      <dgm:spPr/>
      <dgm:t>
        <a:bodyPr/>
        <a:lstStyle/>
        <a:p>
          <a:endParaRPr lang="en-US"/>
        </a:p>
      </dgm:t>
    </dgm:pt>
    <dgm:pt modelId="{A2C9C893-43B5-462F-9D02-0F0BCF61C3DE}" type="pres">
      <dgm:prSet presAssocID="{ACDF6013-AC56-493C-AA3E-D89A6F6E9FAC}" presName="circle3" presStyleLbl="node1" presStyleIdx="2" presStyleCnt="3"/>
      <dgm:spPr/>
      <dgm:t>
        <a:bodyPr/>
        <a:lstStyle/>
        <a:p>
          <a:endParaRPr lang="en-US"/>
        </a:p>
      </dgm:t>
    </dgm:pt>
    <dgm:pt modelId="{FC52FCE8-7F34-43A5-913F-CC506EDA787D}" type="pres">
      <dgm:prSet presAssocID="{ACDF6013-AC56-493C-AA3E-D89A6F6E9FAC}" presName="rect3" presStyleLbl="alignAcc1" presStyleIdx="2" presStyleCnt="3"/>
      <dgm:spPr/>
      <dgm:t>
        <a:bodyPr/>
        <a:lstStyle/>
        <a:p>
          <a:endParaRPr lang="en-US"/>
        </a:p>
      </dgm:t>
    </dgm:pt>
    <dgm:pt modelId="{CAD96785-E70E-44A4-9447-2835AC658CA6}" type="pres">
      <dgm:prSet presAssocID="{9C51DA0D-40CD-4A15-9B89-D59EA850D0F3}" presName="rect1ParTx" presStyleLbl="alignAcc1" presStyleIdx="2" presStyleCnt="3">
        <dgm:presLayoutVars>
          <dgm:chMax val="1"/>
          <dgm:bulletEnabled val="1"/>
        </dgm:presLayoutVars>
      </dgm:prSet>
      <dgm:spPr/>
      <dgm:t>
        <a:bodyPr/>
        <a:lstStyle/>
        <a:p>
          <a:endParaRPr lang="en-US"/>
        </a:p>
      </dgm:t>
    </dgm:pt>
    <dgm:pt modelId="{1FF8662F-CE6C-4C92-AAD0-B12C983F213A}" type="pres">
      <dgm:prSet presAssocID="{9C51DA0D-40CD-4A15-9B89-D59EA850D0F3}" presName="rect1ChTx" presStyleLbl="alignAcc1" presStyleIdx="2" presStyleCnt="3">
        <dgm:presLayoutVars>
          <dgm:bulletEnabled val="1"/>
        </dgm:presLayoutVars>
      </dgm:prSet>
      <dgm:spPr/>
      <dgm:t>
        <a:bodyPr/>
        <a:lstStyle/>
        <a:p>
          <a:endParaRPr lang="en-US"/>
        </a:p>
      </dgm:t>
    </dgm:pt>
    <dgm:pt modelId="{E940CDD3-6DA5-49AA-9D01-7A4133D3B362}" type="pres">
      <dgm:prSet presAssocID="{02E83F67-F562-4EE0-834E-79ABEF357FAF}" presName="rect2ParTx" presStyleLbl="alignAcc1" presStyleIdx="2" presStyleCnt="3">
        <dgm:presLayoutVars>
          <dgm:chMax val="1"/>
          <dgm:bulletEnabled val="1"/>
        </dgm:presLayoutVars>
      </dgm:prSet>
      <dgm:spPr/>
      <dgm:t>
        <a:bodyPr/>
        <a:lstStyle/>
        <a:p>
          <a:endParaRPr lang="en-US"/>
        </a:p>
      </dgm:t>
    </dgm:pt>
    <dgm:pt modelId="{92CFB65A-2B19-41FB-B6C4-61BF75F05469}" type="pres">
      <dgm:prSet presAssocID="{02E83F67-F562-4EE0-834E-79ABEF357FAF}" presName="rect2ChTx" presStyleLbl="alignAcc1" presStyleIdx="2" presStyleCnt="3">
        <dgm:presLayoutVars>
          <dgm:bulletEnabled val="1"/>
        </dgm:presLayoutVars>
      </dgm:prSet>
      <dgm:spPr/>
      <dgm:t>
        <a:bodyPr/>
        <a:lstStyle/>
        <a:p>
          <a:endParaRPr lang="en-US"/>
        </a:p>
      </dgm:t>
    </dgm:pt>
    <dgm:pt modelId="{643CDF7A-0E68-494E-A0FE-45955CCA90CE}" type="pres">
      <dgm:prSet presAssocID="{ACDF6013-AC56-493C-AA3E-D89A6F6E9FAC}" presName="rect3ParTx" presStyleLbl="alignAcc1" presStyleIdx="2" presStyleCnt="3">
        <dgm:presLayoutVars>
          <dgm:chMax val="1"/>
          <dgm:bulletEnabled val="1"/>
        </dgm:presLayoutVars>
      </dgm:prSet>
      <dgm:spPr/>
      <dgm:t>
        <a:bodyPr/>
        <a:lstStyle/>
        <a:p>
          <a:endParaRPr lang="en-US"/>
        </a:p>
      </dgm:t>
    </dgm:pt>
    <dgm:pt modelId="{9401D955-4D66-4260-9AF1-F1AC10CE29E4}" type="pres">
      <dgm:prSet presAssocID="{ACDF6013-AC56-493C-AA3E-D89A6F6E9FAC}" presName="rect3ChTx" presStyleLbl="alignAcc1" presStyleIdx="2" presStyleCnt="3">
        <dgm:presLayoutVars>
          <dgm:bulletEnabled val="1"/>
        </dgm:presLayoutVars>
      </dgm:prSet>
      <dgm:spPr/>
      <dgm:t>
        <a:bodyPr/>
        <a:lstStyle/>
        <a:p>
          <a:endParaRPr lang="en-US"/>
        </a:p>
      </dgm:t>
    </dgm:pt>
  </dgm:ptLst>
  <dgm:cxnLst>
    <dgm:cxn modelId="{8D671023-D8BB-43D1-AD84-BA14345EEC4B}" srcId="{02E83F67-F562-4EE0-834E-79ABEF357FAF}" destId="{4F96EAB0-20E5-443D-9EA6-5FB0F2DEAE41}" srcOrd="1" destOrd="0" parTransId="{C0103E85-7C72-43FA-B845-C5F57E98BD8B}" sibTransId="{65DD535C-6214-4D93-9B59-5E6EE4317087}"/>
    <dgm:cxn modelId="{52055623-85D9-49DB-8DC0-4F83B642A21C}" type="presOf" srcId="{ACDF6013-AC56-493C-AA3E-D89A6F6E9FAC}" destId="{643CDF7A-0E68-494E-A0FE-45955CCA90CE}" srcOrd="1" destOrd="0" presId="urn:microsoft.com/office/officeart/2005/8/layout/target3"/>
    <dgm:cxn modelId="{F0941CE8-E360-4241-80C1-4EEBEB1ECC96}" type="presOf" srcId="{ACDF6013-AC56-493C-AA3E-D89A6F6E9FAC}" destId="{FC52FCE8-7F34-43A5-913F-CC506EDA787D}" srcOrd="0" destOrd="0" presId="urn:microsoft.com/office/officeart/2005/8/layout/target3"/>
    <dgm:cxn modelId="{F3F9E812-4072-4C25-B7A2-DC84AB0628F7}" srcId="{7CD298A2-168C-4142-B197-2307EAE4A77A}" destId="{9C51DA0D-40CD-4A15-9B89-D59EA850D0F3}" srcOrd="0" destOrd="0" parTransId="{69CC5970-393A-4B53-896B-5B3F5D10F502}" sibTransId="{819BA40B-0079-4DB2-84AC-2A1ED96A178A}"/>
    <dgm:cxn modelId="{2FD4049F-EF3E-4CC0-A255-7DB3DC104360}" type="presOf" srcId="{4F96EAB0-20E5-443D-9EA6-5FB0F2DEAE41}" destId="{92CFB65A-2B19-41FB-B6C4-61BF75F05469}" srcOrd="0" destOrd="1" presId="urn:microsoft.com/office/officeart/2005/8/layout/target3"/>
    <dgm:cxn modelId="{B230466D-344D-40F8-9901-855A4A5495F7}" type="presOf" srcId="{0FE986DC-160C-460A-BEDE-8208FA036D8E}" destId="{1FF8662F-CE6C-4C92-AAD0-B12C983F213A}" srcOrd="0" destOrd="0" presId="urn:microsoft.com/office/officeart/2005/8/layout/target3"/>
    <dgm:cxn modelId="{08F39600-9EE0-4599-9DF7-86FAEB999854}" srcId="{9C51DA0D-40CD-4A15-9B89-D59EA850D0F3}" destId="{8E810A20-4320-44E8-A904-F5AE9850D3D2}" srcOrd="1" destOrd="0" parTransId="{6518B4A7-6025-4F1C-904B-BDFA3AB65217}" sibTransId="{603B4583-4581-4077-B0A0-530B1481B6FA}"/>
    <dgm:cxn modelId="{B8753042-7C7E-4B59-8CDE-B7462E574FBE}" type="presOf" srcId="{02E83F67-F562-4EE0-834E-79ABEF357FAF}" destId="{E940CDD3-6DA5-49AA-9D01-7A4133D3B362}" srcOrd="1" destOrd="0" presId="urn:microsoft.com/office/officeart/2005/8/layout/target3"/>
    <dgm:cxn modelId="{03703E2B-5D64-41BD-911A-3A99B39F19F8}" type="presOf" srcId="{9C51DA0D-40CD-4A15-9B89-D59EA850D0F3}" destId="{CAD96785-E70E-44A4-9447-2835AC658CA6}" srcOrd="1" destOrd="0" presId="urn:microsoft.com/office/officeart/2005/8/layout/target3"/>
    <dgm:cxn modelId="{5FA7D797-B53F-4153-B103-3D96E4A55E08}" type="presOf" srcId="{02E83F67-F562-4EE0-834E-79ABEF357FAF}" destId="{2D80231D-F29C-43F5-9FBF-B2EC796515D9}" srcOrd="0" destOrd="0" presId="urn:microsoft.com/office/officeart/2005/8/layout/target3"/>
    <dgm:cxn modelId="{6B02F71F-32D4-4B0C-92D2-5592730ECF95}" srcId="{02E83F67-F562-4EE0-834E-79ABEF357FAF}" destId="{3A4BEE43-DBF1-436E-A783-66C2377AB40E}" srcOrd="0" destOrd="0" parTransId="{21959AE3-B40F-4DDD-8C66-BBAEBB269F7D}" sibTransId="{88BA063F-D318-4657-9B4C-550A10BAFC74}"/>
    <dgm:cxn modelId="{4A35F854-349A-4DDE-92D6-25B211A832A4}" srcId="{7CD298A2-168C-4142-B197-2307EAE4A77A}" destId="{ACDF6013-AC56-493C-AA3E-D89A6F6E9FAC}" srcOrd="2" destOrd="0" parTransId="{206CE643-AAF4-442B-B714-1DCA919ACC73}" sibTransId="{8D076FB8-6E4A-4784-BB0D-421EAA2C12EB}"/>
    <dgm:cxn modelId="{EE61775A-B645-42A6-8E13-9DB7488C91D0}" srcId="{ACDF6013-AC56-493C-AA3E-D89A6F6E9FAC}" destId="{DDF7FD46-2D04-4212-932A-C4F1C13D6588}" srcOrd="1" destOrd="0" parTransId="{F0F487BF-444C-4F99-9AF6-19AA17D74DEC}" sibTransId="{BAD0426A-BDD9-4774-A9DA-8B3075498BC8}"/>
    <dgm:cxn modelId="{F2EF3D13-107F-4521-88A8-B9EF9D3E6300}" srcId="{9C51DA0D-40CD-4A15-9B89-D59EA850D0F3}" destId="{0FE986DC-160C-460A-BEDE-8208FA036D8E}" srcOrd="0" destOrd="0" parTransId="{47C18771-D7CF-4D4E-95B6-8187A9AE6C3C}" sibTransId="{D333AEEB-8B37-4FB2-A2FC-F455D04A74D6}"/>
    <dgm:cxn modelId="{B38C0130-0C77-47EA-98B6-16A0AFEDAA61}" type="presOf" srcId="{7CD298A2-168C-4142-B197-2307EAE4A77A}" destId="{A7596E4E-49D4-470A-A8CE-8422F6AB14CB}" srcOrd="0" destOrd="0" presId="urn:microsoft.com/office/officeart/2005/8/layout/target3"/>
    <dgm:cxn modelId="{23F7B0EA-05CB-42CA-AD7A-377EEF78B161}" type="presOf" srcId="{5850ADCA-73C4-4C36-BECF-13F35E5FB7E8}" destId="{9401D955-4D66-4260-9AF1-F1AC10CE29E4}" srcOrd="0" destOrd="0" presId="urn:microsoft.com/office/officeart/2005/8/layout/target3"/>
    <dgm:cxn modelId="{47F62486-CC9E-486E-802F-29EF270117DD}" type="presOf" srcId="{9C51DA0D-40CD-4A15-9B89-D59EA850D0F3}" destId="{73E53DD2-C77A-44DD-8A06-F8329B7177BE}" srcOrd="0" destOrd="0" presId="urn:microsoft.com/office/officeart/2005/8/layout/target3"/>
    <dgm:cxn modelId="{896C457D-C6C4-4FC3-AC6F-F8ACF592D079}" type="presOf" srcId="{DDF7FD46-2D04-4212-932A-C4F1C13D6588}" destId="{9401D955-4D66-4260-9AF1-F1AC10CE29E4}" srcOrd="0" destOrd="1" presId="urn:microsoft.com/office/officeart/2005/8/layout/target3"/>
    <dgm:cxn modelId="{3D1AAE58-97FC-45B6-A378-2C95FAF9386D}" srcId="{ACDF6013-AC56-493C-AA3E-D89A6F6E9FAC}" destId="{5850ADCA-73C4-4C36-BECF-13F35E5FB7E8}" srcOrd="0" destOrd="0" parTransId="{F08CA4B6-B64A-47B9-95F2-2186719FCE4A}" sibTransId="{C597D1FF-2A08-4EC2-B3BB-46F902246A94}"/>
    <dgm:cxn modelId="{CA0A700C-9261-479A-A014-1F4F9E9DA4FE}" srcId="{7CD298A2-168C-4142-B197-2307EAE4A77A}" destId="{02E83F67-F562-4EE0-834E-79ABEF357FAF}" srcOrd="1" destOrd="0" parTransId="{5D07EBAB-912C-4644-9434-BEB22595CF6B}" sibTransId="{8B018C48-7AA6-47E9-BD90-196D9AACEC28}"/>
    <dgm:cxn modelId="{9CAD849E-C910-4532-B45C-C399CC0185DE}" type="presOf" srcId="{3A4BEE43-DBF1-436E-A783-66C2377AB40E}" destId="{92CFB65A-2B19-41FB-B6C4-61BF75F05469}" srcOrd="0" destOrd="0" presId="urn:microsoft.com/office/officeart/2005/8/layout/target3"/>
    <dgm:cxn modelId="{B5C763EE-50AF-4C96-A00D-FC215F22E8CD}" type="presOf" srcId="{8E810A20-4320-44E8-A904-F5AE9850D3D2}" destId="{1FF8662F-CE6C-4C92-AAD0-B12C983F213A}" srcOrd="0" destOrd="1" presId="urn:microsoft.com/office/officeart/2005/8/layout/target3"/>
    <dgm:cxn modelId="{BA08F5F5-DFD1-42DE-90DA-9D3EEEBD7E71}" type="presParOf" srcId="{A7596E4E-49D4-470A-A8CE-8422F6AB14CB}" destId="{95B685B8-D8C0-41A0-B675-BE15DFFA9139}" srcOrd="0" destOrd="0" presId="urn:microsoft.com/office/officeart/2005/8/layout/target3"/>
    <dgm:cxn modelId="{17EE2FEE-996E-4E9C-BD89-74CC37063ED9}" type="presParOf" srcId="{A7596E4E-49D4-470A-A8CE-8422F6AB14CB}" destId="{070C6B14-C2CB-4316-81B2-CE300357DFA5}" srcOrd="1" destOrd="0" presId="urn:microsoft.com/office/officeart/2005/8/layout/target3"/>
    <dgm:cxn modelId="{3D150EB3-AAE3-4A51-BE49-56D25890AD51}" type="presParOf" srcId="{A7596E4E-49D4-470A-A8CE-8422F6AB14CB}" destId="{73E53DD2-C77A-44DD-8A06-F8329B7177BE}" srcOrd="2" destOrd="0" presId="urn:microsoft.com/office/officeart/2005/8/layout/target3"/>
    <dgm:cxn modelId="{28031F12-0378-49A2-A7A1-9FF651AEAEA4}" type="presParOf" srcId="{A7596E4E-49D4-470A-A8CE-8422F6AB14CB}" destId="{0B9D733A-6BBA-4C8C-97F0-E10215E4B829}" srcOrd="3" destOrd="0" presId="urn:microsoft.com/office/officeart/2005/8/layout/target3"/>
    <dgm:cxn modelId="{E73F995F-BE21-4AFD-BCA7-D96C223CBF52}" type="presParOf" srcId="{A7596E4E-49D4-470A-A8CE-8422F6AB14CB}" destId="{318462DE-2E16-4832-87A0-A60AB6757508}" srcOrd="4" destOrd="0" presId="urn:microsoft.com/office/officeart/2005/8/layout/target3"/>
    <dgm:cxn modelId="{39B6B476-A0A6-452E-A317-7FB3D7528AC2}" type="presParOf" srcId="{A7596E4E-49D4-470A-A8CE-8422F6AB14CB}" destId="{2D80231D-F29C-43F5-9FBF-B2EC796515D9}" srcOrd="5" destOrd="0" presId="urn:microsoft.com/office/officeart/2005/8/layout/target3"/>
    <dgm:cxn modelId="{95CEC6AB-5E1F-448A-89A6-C03E48DE12C2}" type="presParOf" srcId="{A7596E4E-49D4-470A-A8CE-8422F6AB14CB}" destId="{8AE1703C-0F3A-41C7-BD47-430C1F51881A}" srcOrd="6" destOrd="0" presId="urn:microsoft.com/office/officeart/2005/8/layout/target3"/>
    <dgm:cxn modelId="{36E1FCBB-E6D9-406D-AF08-22E10CF77AA8}" type="presParOf" srcId="{A7596E4E-49D4-470A-A8CE-8422F6AB14CB}" destId="{A2C9C893-43B5-462F-9D02-0F0BCF61C3DE}" srcOrd="7" destOrd="0" presId="urn:microsoft.com/office/officeart/2005/8/layout/target3"/>
    <dgm:cxn modelId="{C132C3F3-C01A-4A7E-AE4C-E6256D8AB5C2}" type="presParOf" srcId="{A7596E4E-49D4-470A-A8CE-8422F6AB14CB}" destId="{FC52FCE8-7F34-43A5-913F-CC506EDA787D}" srcOrd="8" destOrd="0" presId="urn:microsoft.com/office/officeart/2005/8/layout/target3"/>
    <dgm:cxn modelId="{EA2274B2-035F-4553-A78C-0113D5ABEF01}" type="presParOf" srcId="{A7596E4E-49D4-470A-A8CE-8422F6AB14CB}" destId="{CAD96785-E70E-44A4-9447-2835AC658CA6}" srcOrd="9" destOrd="0" presId="urn:microsoft.com/office/officeart/2005/8/layout/target3"/>
    <dgm:cxn modelId="{20F1E086-C8A5-467F-88CC-1C0F5227CC0E}" type="presParOf" srcId="{A7596E4E-49D4-470A-A8CE-8422F6AB14CB}" destId="{1FF8662F-CE6C-4C92-AAD0-B12C983F213A}" srcOrd="10" destOrd="0" presId="urn:microsoft.com/office/officeart/2005/8/layout/target3"/>
    <dgm:cxn modelId="{A1A54C1A-CAB9-4B8C-9627-3F87FFFBE2B6}" type="presParOf" srcId="{A7596E4E-49D4-470A-A8CE-8422F6AB14CB}" destId="{E940CDD3-6DA5-49AA-9D01-7A4133D3B362}" srcOrd="11" destOrd="0" presId="urn:microsoft.com/office/officeart/2005/8/layout/target3"/>
    <dgm:cxn modelId="{183D8148-73EE-48CB-8636-1B827B714761}" type="presParOf" srcId="{A7596E4E-49D4-470A-A8CE-8422F6AB14CB}" destId="{92CFB65A-2B19-41FB-B6C4-61BF75F05469}" srcOrd="12" destOrd="0" presId="urn:microsoft.com/office/officeart/2005/8/layout/target3"/>
    <dgm:cxn modelId="{3422561B-7ACE-4316-83CA-C663F4FEDCD9}" type="presParOf" srcId="{A7596E4E-49D4-470A-A8CE-8422F6AB14CB}" destId="{643CDF7A-0E68-494E-A0FE-45955CCA90CE}" srcOrd="13" destOrd="0" presId="urn:microsoft.com/office/officeart/2005/8/layout/target3"/>
    <dgm:cxn modelId="{95ECC2DE-A3B0-4CC4-806D-DBBBC2BC172C}" type="presParOf" srcId="{A7596E4E-49D4-470A-A8CE-8422F6AB14CB}" destId="{9401D955-4D66-4260-9AF1-F1AC10CE29E4}"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FFCE5-662C-4494-93A9-046B26F7A228}" type="doc">
      <dgm:prSet loTypeId="urn:microsoft.com/office/officeart/2005/8/layout/hProcess9" loCatId="process" qsTypeId="urn:microsoft.com/office/officeart/2005/8/quickstyle/simple1" qsCatId="simple" csTypeId="urn:microsoft.com/office/officeart/2005/8/colors/accent0_2" csCatId="mainScheme" phldr="1"/>
      <dgm:spPr/>
    </dgm:pt>
    <dgm:pt modelId="{A662FC95-18FF-4895-A9FE-7DBF61D7344B}">
      <dgm:prSet phldrT="[Text]"/>
      <dgm:spPr/>
      <dgm:t>
        <a:bodyPr/>
        <a:lstStyle/>
        <a:p>
          <a:pPr algn="ctr"/>
          <a:r>
            <a:rPr lang="en-IN" b="0" i="0" u="sng" dirty="0"/>
            <a:t>According to their primary purpose / activity</a:t>
          </a:r>
        </a:p>
        <a:p>
          <a:pPr algn="l"/>
          <a:r>
            <a:rPr lang="en-IN" b="0" i="0" u="none" dirty="0"/>
            <a:t>1)Protective type </a:t>
          </a:r>
        </a:p>
        <a:p>
          <a:pPr algn="l"/>
          <a:r>
            <a:rPr lang="en-IN" b="0" i="0" dirty="0"/>
            <a:t>2)Reducing  type</a:t>
          </a:r>
        </a:p>
        <a:p>
          <a:pPr algn="l"/>
          <a:r>
            <a:rPr lang="en-IN" b="0" i="0" dirty="0"/>
            <a:t>3)Solvent type</a:t>
          </a:r>
          <a:endParaRPr lang="en-US" dirty="0"/>
        </a:p>
      </dgm:t>
    </dgm:pt>
    <dgm:pt modelId="{BEE0BFEB-24BB-48F5-9D83-F2E5DE30E7B8}" type="parTrans" cxnId="{762B5703-3C09-4124-929B-457E804AE189}">
      <dgm:prSet/>
      <dgm:spPr/>
      <dgm:t>
        <a:bodyPr/>
        <a:lstStyle/>
        <a:p>
          <a:endParaRPr lang="en-US"/>
        </a:p>
      </dgm:t>
    </dgm:pt>
    <dgm:pt modelId="{175001FF-8F32-4ABA-8DBC-C73573546CFA}" type="sibTrans" cxnId="{762B5703-3C09-4124-929B-457E804AE189}">
      <dgm:prSet/>
      <dgm:spPr/>
      <dgm:t>
        <a:bodyPr/>
        <a:lstStyle/>
        <a:p>
          <a:endParaRPr lang="en-US"/>
        </a:p>
      </dgm:t>
    </dgm:pt>
    <dgm:pt modelId="{30639B4C-BA6A-4A7D-8970-B48682A8600F}">
      <dgm:prSet phldrT="[Text]"/>
      <dgm:spPr/>
      <dgm:t>
        <a:bodyPr/>
        <a:lstStyle/>
        <a:p>
          <a:pPr algn="ctr"/>
          <a:r>
            <a:rPr lang="it-IT" b="0" i="0" u="sng" dirty="0"/>
            <a:t>According to their composition </a:t>
          </a:r>
        </a:p>
        <a:p>
          <a:pPr algn="l"/>
          <a:r>
            <a:rPr lang="it-IT" b="0" i="0" dirty="0"/>
            <a:t>1)Borax fluxes</a:t>
          </a:r>
        </a:p>
        <a:p>
          <a:pPr algn="l"/>
          <a:r>
            <a:rPr lang="it-IT" b="0" i="0" dirty="0"/>
            <a:t>2)Fluoride fluxes </a:t>
          </a:r>
          <a:endParaRPr lang="en-US" dirty="0"/>
        </a:p>
      </dgm:t>
    </dgm:pt>
    <dgm:pt modelId="{ACB30A9B-2673-458C-B460-B32334453A98}" type="parTrans" cxnId="{5222226C-B67F-4579-A67E-921C09241537}">
      <dgm:prSet/>
      <dgm:spPr/>
      <dgm:t>
        <a:bodyPr/>
        <a:lstStyle/>
        <a:p>
          <a:endParaRPr lang="en-US"/>
        </a:p>
      </dgm:t>
    </dgm:pt>
    <dgm:pt modelId="{01381138-CCC0-4E60-9FB9-2CE43728FF84}" type="sibTrans" cxnId="{5222226C-B67F-4579-A67E-921C09241537}">
      <dgm:prSet/>
      <dgm:spPr/>
      <dgm:t>
        <a:bodyPr/>
        <a:lstStyle/>
        <a:p>
          <a:endParaRPr lang="en-US"/>
        </a:p>
      </dgm:t>
    </dgm:pt>
    <dgm:pt modelId="{C0585178-7F2F-42AE-AA52-5C17F1F7955A}">
      <dgm:prSet phldrT="[Text]"/>
      <dgm:spPr/>
      <dgm:t>
        <a:bodyPr/>
        <a:lstStyle/>
        <a:p>
          <a:pPr algn="l"/>
          <a:r>
            <a:rPr lang="en-US" b="0" i="0" u="sng" dirty="0"/>
            <a:t>According to the pH of the flux</a:t>
          </a:r>
        </a:p>
        <a:p>
          <a:pPr algn="l"/>
          <a:r>
            <a:rPr lang="en-US" b="0" i="0" u="none" dirty="0"/>
            <a:t>1)Acidic fluxes 2)Basic fluxes </a:t>
          </a:r>
        </a:p>
        <a:p>
          <a:pPr algn="l"/>
          <a:r>
            <a:rPr lang="en-US" b="0" i="0" u="none" dirty="0"/>
            <a:t>3)Neutral </a:t>
          </a:r>
          <a:r>
            <a:rPr lang="en-US" b="0" i="0" u="none" dirty="0" smtClean="0"/>
            <a:t>fluxes </a:t>
          </a:r>
          <a:endParaRPr lang="en-US" u="none" dirty="0"/>
        </a:p>
      </dgm:t>
    </dgm:pt>
    <dgm:pt modelId="{2A3A9383-CB28-4B8C-8C98-37905D2D37BB}" type="parTrans" cxnId="{0D8C75F9-50DB-45D9-BFCF-CBF52913CE73}">
      <dgm:prSet/>
      <dgm:spPr/>
      <dgm:t>
        <a:bodyPr/>
        <a:lstStyle/>
        <a:p>
          <a:endParaRPr lang="en-US"/>
        </a:p>
      </dgm:t>
    </dgm:pt>
    <dgm:pt modelId="{C925439D-9A6F-4E8F-B150-8FB9675D778D}" type="sibTrans" cxnId="{0D8C75F9-50DB-45D9-BFCF-CBF52913CE73}">
      <dgm:prSet/>
      <dgm:spPr/>
      <dgm:t>
        <a:bodyPr/>
        <a:lstStyle/>
        <a:p>
          <a:endParaRPr lang="en-US"/>
        </a:p>
      </dgm:t>
    </dgm:pt>
    <dgm:pt modelId="{7AF4255F-7496-42E9-AD6B-2664DAC19EA5}" type="pres">
      <dgm:prSet presAssocID="{E74FFCE5-662C-4494-93A9-046B26F7A228}" presName="CompostProcess" presStyleCnt="0">
        <dgm:presLayoutVars>
          <dgm:dir/>
          <dgm:resizeHandles val="exact"/>
        </dgm:presLayoutVars>
      </dgm:prSet>
      <dgm:spPr/>
    </dgm:pt>
    <dgm:pt modelId="{F24C0505-4501-4CB2-957D-88DD2AB53A6A}" type="pres">
      <dgm:prSet presAssocID="{E74FFCE5-662C-4494-93A9-046B26F7A228}" presName="arrow" presStyleLbl="bgShp" presStyleIdx="0" presStyleCnt="1"/>
      <dgm:spPr/>
    </dgm:pt>
    <dgm:pt modelId="{4B20B66E-729D-4EF3-9296-0F10EC78A15B}" type="pres">
      <dgm:prSet presAssocID="{E74FFCE5-662C-4494-93A9-046B26F7A228}" presName="linearProcess" presStyleCnt="0"/>
      <dgm:spPr/>
    </dgm:pt>
    <dgm:pt modelId="{4FF2353B-0EDD-4A25-AB28-0DDA6AD94E22}" type="pres">
      <dgm:prSet presAssocID="{A662FC95-18FF-4895-A9FE-7DBF61D7344B}" presName="textNode" presStyleLbl="node1" presStyleIdx="0" presStyleCnt="3" custScaleY="127924">
        <dgm:presLayoutVars>
          <dgm:bulletEnabled val="1"/>
        </dgm:presLayoutVars>
      </dgm:prSet>
      <dgm:spPr/>
      <dgm:t>
        <a:bodyPr/>
        <a:lstStyle/>
        <a:p>
          <a:endParaRPr lang="en-IN"/>
        </a:p>
      </dgm:t>
    </dgm:pt>
    <dgm:pt modelId="{7DAFFBF2-347F-4154-AB27-284CEA96A45D}" type="pres">
      <dgm:prSet presAssocID="{175001FF-8F32-4ABA-8DBC-C73573546CFA}" presName="sibTrans" presStyleCnt="0"/>
      <dgm:spPr/>
    </dgm:pt>
    <dgm:pt modelId="{70B3FF90-91A6-4DA9-91DA-809E4EBFCA5B}" type="pres">
      <dgm:prSet presAssocID="{30639B4C-BA6A-4A7D-8970-B48682A8600F}" presName="textNode" presStyleLbl="node1" presStyleIdx="1" presStyleCnt="3" custScaleY="130831">
        <dgm:presLayoutVars>
          <dgm:bulletEnabled val="1"/>
        </dgm:presLayoutVars>
      </dgm:prSet>
      <dgm:spPr/>
      <dgm:t>
        <a:bodyPr/>
        <a:lstStyle/>
        <a:p>
          <a:endParaRPr lang="en-IN"/>
        </a:p>
      </dgm:t>
    </dgm:pt>
    <dgm:pt modelId="{46CB4203-CFD3-4273-95B6-4D0D98851477}" type="pres">
      <dgm:prSet presAssocID="{01381138-CCC0-4E60-9FB9-2CE43728FF84}" presName="sibTrans" presStyleCnt="0"/>
      <dgm:spPr/>
    </dgm:pt>
    <dgm:pt modelId="{BE4E8C3B-1385-4465-89D5-510335F49B06}" type="pres">
      <dgm:prSet presAssocID="{C0585178-7F2F-42AE-AA52-5C17F1F7955A}" presName="textNode" presStyleLbl="node1" presStyleIdx="2" presStyleCnt="3" custScaleY="127924">
        <dgm:presLayoutVars>
          <dgm:bulletEnabled val="1"/>
        </dgm:presLayoutVars>
      </dgm:prSet>
      <dgm:spPr/>
      <dgm:t>
        <a:bodyPr/>
        <a:lstStyle/>
        <a:p>
          <a:endParaRPr lang="en-IN"/>
        </a:p>
      </dgm:t>
    </dgm:pt>
  </dgm:ptLst>
  <dgm:cxnLst>
    <dgm:cxn modelId="{0D8C75F9-50DB-45D9-BFCF-CBF52913CE73}" srcId="{E74FFCE5-662C-4494-93A9-046B26F7A228}" destId="{C0585178-7F2F-42AE-AA52-5C17F1F7955A}" srcOrd="2" destOrd="0" parTransId="{2A3A9383-CB28-4B8C-8C98-37905D2D37BB}" sibTransId="{C925439D-9A6F-4E8F-B150-8FB9675D778D}"/>
    <dgm:cxn modelId="{07110177-AA68-45F9-9DE9-0EA08739F753}" type="presOf" srcId="{A662FC95-18FF-4895-A9FE-7DBF61D7344B}" destId="{4FF2353B-0EDD-4A25-AB28-0DDA6AD94E22}" srcOrd="0" destOrd="0" presId="urn:microsoft.com/office/officeart/2005/8/layout/hProcess9"/>
    <dgm:cxn modelId="{C2DD09E3-5DA2-45B7-914B-A49543482735}" type="presOf" srcId="{C0585178-7F2F-42AE-AA52-5C17F1F7955A}" destId="{BE4E8C3B-1385-4465-89D5-510335F49B06}" srcOrd="0" destOrd="0" presId="urn:microsoft.com/office/officeart/2005/8/layout/hProcess9"/>
    <dgm:cxn modelId="{1EB8DB40-EB7E-467A-89DB-66D8393420A8}" type="presOf" srcId="{30639B4C-BA6A-4A7D-8970-B48682A8600F}" destId="{70B3FF90-91A6-4DA9-91DA-809E4EBFCA5B}" srcOrd="0" destOrd="0" presId="urn:microsoft.com/office/officeart/2005/8/layout/hProcess9"/>
    <dgm:cxn modelId="{5222226C-B67F-4579-A67E-921C09241537}" srcId="{E74FFCE5-662C-4494-93A9-046B26F7A228}" destId="{30639B4C-BA6A-4A7D-8970-B48682A8600F}" srcOrd="1" destOrd="0" parTransId="{ACB30A9B-2673-458C-B460-B32334453A98}" sibTransId="{01381138-CCC0-4E60-9FB9-2CE43728FF84}"/>
    <dgm:cxn modelId="{C958755E-7048-4EF0-B9D3-3916006E12D2}" type="presOf" srcId="{E74FFCE5-662C-4494-93A9-046B26F7A228}" destId="{7AF4255F-7496-42E9-AD6B-2664DAC19EA5}" srcOrd="0" destOrd="0" presId="urn:microsoft.com/office/officeart/2005/8/layout/hProcess9"/>
    <dgm:cxn modelId="{762B5703-3C09-4124-929B-457E804AE189}" srcId="{E74FFCE5-662C-4494-93A9-046B26F7A228}" destId="{A662FC95-18FF-4895-A9FE-7DBF61D7344B}" srcOrd="0" destOrd="0" parTransId="{BEE0BFEB-24BB-48F5-9D83-F2E5DE30E7B8}" sibTransId="{175001FF-8F32-4ABA-8DBC-C73573546CFA}"/>
    <dgm:cxn modelId="{AE06CC3B-860C-41BB-9467-861D308A3ADE}" type="presParOf" srcId="{7AF4255F-7496-42E9-AD6B-2664DAC19EA5}" destId="{F24C0505-4501-4CB2-957D-88DD2AB53A6A}" srcOrd="0" destOrd="0" presId="urn:microsoft.com/office/officeart/2005/8/layout/hProcess9"/>
    <dgm:cxn modelId="{E9C37893-A8C1-462A-BDF5-7C4393F9CDF6}" type="presParOf" srcId="{7AF4255F-7496-42E9-AD6B-2664DAC19EA5}" destId="{4B20B66E-729D-4EF3-9296-0F10EC78A15B}" srcOrd="1" destOrd="0" presId="urn:microsoft.com/office/officeart/2005/8/layout/hProcess9"/>
    <dgm:cxn modelId="{3F53B9D9-47E1-4BEB-934D-32B5909EBB04}" type="presParOf" srcId="{4B20B66E-729D-4EF3-9296-0F10EC78A15B}" destId="{4FF2353B-0EDD-4A25-AB28-0DDA6AD94E22}" srcOrd="0" destOrd="0" presId="urn:microsoft.com/office/officeart/2005/8/layout/hProcess9"/>
    <dgm:cxn modelId="{B0C46966-0497-40C6-AE68-FF3621ADD0B1}" type="presParOf" srcId="{4B20B66E-729D-4EF3-9296-0F10EC78A15B}" destId="{7DAFFBF2-347F-4154-AB27-284CEA96A45D}" srcOrd="1" destOrd="0" presId="urn:microsoft.com/office/officeart/2005/8/layout/hProcess9"/>
    <dgm:cxn modelId="{1A6C5D49-DAE8-46B2-9D01-9F57408FAF2C}" type="presParOf" srcId="{4B20B66E-729D-4EF3-9296-0F10EC78A15B}" destId="{70B3FF90-91A6-4DA9-91DA-809E4EBFCA5B}" srcOrd="2" destOrd="0" presId="urn:microsoft.com/office/officeart/2005/8/layout/hProcess9"/>
    <dgm:cxn modelId="{D31797E5-2DC6-4C9D-8DA6-3E0ADD206EE0}" type="presParOf" srcId="{4B20B66E-729D-4EF3-9296-0F10EC78A15B}" destId="{46CB4203-CFD3-4273-95B6-4D0D98851477}" srcOrd="3" destOrd="0" presId="urn:microsoft.com/office/officeart/2005/8/layout/hProcess9"/>
    <dgm:cxn modelId="{73B73DAE-7666-4E58-AFFF-2E42FCAEB03D}" type="presParOf" srcId="{4B20B66E-729D-4EF3-9296-0F10EC78A15B}" destId="{BE4E8C3B-1385-4465-89D5-510335F49B06}"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087F8-6E3C-4E4E-B24E-36F57AAFAC97}" type="doc">
      <dgm:prSet loTypeId="urn:microsoft.com/office/officeart/2005/8/layout/orgChart1" loCatId="hierarchy" qsTypeId="urn:microsoft.com/office/officeart/2005/8/quickstyle/simple5" qsCatId="simple" csTypeId="urn:microsoft.com/office/officeart/2005/8/colors/colorful1#4" csCatId="colorful" phldr="1"/>
      <dgm:spPr/>
      <dgm:t>
        <a:bodyPr/>
        <a:lstStyle/>
        <a:p>
          <a:endParaRPr lang="en-US"/>
        </a:p>
      </dgm:t>
    </dgm:pt>
    <dgm:pt modelId="{19A4207B-80F5-413B-90CD-28955626ED7B}">
      <dgm:prSet phldrT="[Text]" custT="1"/>
      <dgm:spPr/>
      <dgm:t>
        <a:bodyPr/>
        <a:lstStyle/>
        <a:p>
          <a:r>
            <a:rPr lang="en-US" sz="3600" dirty="0" smtClean="0">
              <a:latin typeface="Bookman Old Style" pitchFamily="18" charset="0"/>
            </a:rPr>
            <a:t>SOLDERING</a:t>
          </a:r>
          <a:endParaRPr lang="en-US" sz="3600" dirty="0">
            <a:latin typeface="Bookman Old Style" pitchFamily="18" charset="0"/>
          </a:endParaRPr>
        </a:p>
      </dgm:t>
    </dgm:pt>
    <dgm:pt modelId="{3C054D30-99AD-444A-A26F-1770689295FD}" type="parTrans" cxnId="{485AEAB9-FC3C-4FF1-9195-C131D754261F}">
      <dgm:prSet/>
      <dgm:spPr/>
      <dgm:t>
        <a:bodyPr/>
        <a:lstStyle/>
        <a:p>
          <a:endParaRPr lang="en-US"/>
        </a:p>
      </dgm:t>
    </dgm:pt>
    <dgm:pt modelId="{ADCC8623-FE5D-43FB-93FE-812788C399EC}" type="sibTrans" cxnId="{485AEAB9-FC3C-4FF1-9195-C131D754261F}">
      <dgm:prSet/>
      <dgm:spPr/>
      <dgm:t>
        <a:bodyPr/>
        <a:lstStyle/>
        <a:p>
          <a:endParaRPr lang="en-US"/>
        </a:p>
      </dgm:t>
    </dgm:pt>
    <dgm:pt modelId="{35615EA6-89C0-426A-AA2C-8F98A0A9AD33}">
      <dgm:prSet phldrT="[Text]" custT="1"/>
      <dgm:spPr/>
      <dgm:t>
        <a:bodyPr/>
        <a:lstStyle/>
        <a:p>
          <a:r>
            <a:rPr lang="en-US" sz="3600" dirty="0" smtClean="0">
              <a:latin typeface="Bookman Old Style" pitchFamily="18" charset="0"/>
            </a:rPr>
            <a:t>INVESTMENT</a:t>
          </a:r>
          <a:endParaRPr lang="en-US" sz="3600" dirty="0">
            <a:latin typeface="Bookman Old Style" pitchFamily="18" charset="0"/>
          </a:endParaRPr>
        </a:p>
      </dgm:t>
    </dgm:pt>
    <dgm:pt modelId="{8AF85047-63E1-4621-BDF8-272818B207CD}" type="parTrans" cxnId="{AE67E11B-D583-41AF-8359-E6EE254AC0E0}">
      <dgm:prSet/>
      <dgm:spPr/>
      <dgm:t>
        <a:bodyPr/>
        <a:lstStyle/>
        <a:p>
          <a:endParaRPr lang="en-US"/>
        </a:p>
      </dgm:t>
    </dgm:pt>
    <dgm:pt modelId="{28413CC9-DD4A-4047-8D2E-AB43DD105A24}" type="sibTrans" cxnId="{AE67E11B-D583-41AF-8359-E6EE254AC0E0}">
      <dgm:prSet/>
      <dgm:spPr/>
      <dgm:t>
        <a:bodyPr/>
        <a:lstStyle/>
        <a:p>
          <a:endParaRPr lang="en-US"/>
        </a:p>
      </dgm:t>
    </dgm:pt>
    <dgm:pt modelId="{D77D1980-59EC-4EE2-85CF-C51A6BEB5D31}">
      <dgm:prSet phldrT="[Text]" custT="1"/>
      <dgm:spPr/>
      <dgm:t>
        <a:bodyPr/>
        <a:lstStyle/>
        <a:p>
          <a:r>
            <a:rPr lang="en-US" sz="3600" dirty="0" smtClean="0">
              <a:latin typeface="Bookman Old Style" pitchFamily="18" charset="0"/>
            </a:rPr>
            <a:t>FREE HAND</a:t>
          </a:r>
          <a:endParaRPr lang="en-US" sz="3600" dirty="0">
            <a:latin typeface="Bookman Old Style" pitchFamily="18" charset="0"/>
          </a:endParaRPr>
        </a:p>
      </dgm:t>
    </dgm:pt>
    <dgm:pt modelId="{6ACC78CB-C0D8-497D-8A24-E0644D7EECBE}" type="parTrans" cxnId="{387F61D6-6061-4DAF-B0D3-99FF631694F6}">
      <dgm:prSet/>
      <dgm:spPr/>
      <dgm:t>
        <a:bodyPr/>
        <a:lstStyle/>
        <a:p>
          <a:endParaRPr lang="en-US"/>
        </a:p>
      </dgm:t>
    </dgm:pt>
    <dgm:pt modelId="{9B337D83-F387-4FDB-AAA8-E0EC09272CA2}" type="sibTrans" cxnId="{387F61D6-6061-4DAF-B0D3-99FF631694F6}">
      <dgm:prSet/>
      <dgm:spPr/>
      <dgm:t>
        <a:bodyPr/>
        <a:lstStyle/>
        <a:p>
          <a:endParaRPr lang="en-US"/>
        </a:p>
      </dgm:t>
    </dgm:pt>
    <dgm:pt modelId="{8A62758F-E54D-41D3-AC4F-8FB49DB2BBC9}" type="pres">
      <dgm:prSet presAssocID="{740087F8-6E3C-4E4E-B24E-36F57AAFAC97}" presName="hierChild1" presStyleCnt="0">
        <dgm:presLayoutVars>
          <dgm:orgChart val="1"/>
          <dgm:chPref val="1"/>
          <dgm:dir/>
          <dgm:animOne val="branch"/>
          <dgm:animLvl val="lvl"/>
          <dgm:resizeHandles/>
        </dgm:presLayoutVars>
      </dgm:prSet>
      <dgm:spPr/>
      <dgm:t>
        <a:bodyPr/>
        <a:lstStyle/>
        <a:p>
          <a:endParaRPr lang="en-US"/>
        </a:p>
      </dgm:t>
    </dgm:pt>
    <dgm:pt modelId="{D38DCBDC-5D18-4CEC-814B-71810D34411A}" type="pres">
      <dgm:prSet presAssocID="{19A4207B-80F5-413B-90CD-28955626ED7B}" presName="hierRoot1" presStyleCnt="0">
        <dgm:presLayoutVars>
          <dgm:hierBranch val="init"/>
        </dgm:presLayoutVars>
      </dgm:prSet>
      <dgm:spPr/>
      <dgm:t>
        <a:bodyPr/>
        <a:lstStyle/>
        <a:p>
          <a:endParaRPr lang="en-US"/>
        </a:p>
      </dgm:t>
    </dgm:pt>
    <dgm:pt modelId="{AD8B39F8-4FC2-49D1-BAB4-5A87609B9E81}" type="pres">
      <dgm:prSet presAssocID="{19A4207B-80F5-413B-90CD-28955626ED7B}" presName="rootComposite1" presStyleCnt="0"/>
      <dgm:spPr/>
      <dgm:t>
        <a:bodyPr/>
        <a:lstStyle/>
        <a:p>
          <a:endParaRPr lang="en-US"/>
        </a:p>
      </dgm:t>
    </dgm:pt>
    <dgm:pt modelId="{676614F3-0B02-4F5C-864A-BA5CA8E9130D}" type="pres">
      <dgm:prSet presAssocID="{19A4207B-80F5-413B-90CD-28955626ED7B}" presName="rootText1" presStyleLbl="node0" presStyleIdx="0" presStyleCnt="1">
        <dgm:presLayoutVars>
          <dgm:chPref val="3"/>
        </dgm:presLayoutVars>
      </dgm:prSet>
      <dgm:spPr/>
      <dgm:t>
        <a:bodyPr/>
        <a:lstStyle/>
        <a:p>
          <a:endParaRPr lang="en-US"/>
        </a:p>
      </dgm:t>
    </dgm:pt>
    <dgm:pt modelId="{AFB9A189-21DB-4BC3-83BA-CDF4B37A230F}" type="pres">
      <dgm:prSet presAssocID="{19A4207B-80F5-413B-90CD-28955626ED7B}" presName="rootConnector1" presStyleLbl="node1" presStyleIdx="0" presStyleCnt="0"/>
      <dgm:spPr/>
      <dgm:t>
        <a:bodyPr/>
        <a:lstStyle/>
        <a:p>
          <a:endParaRPr lang="en-US"/>
        </a:p>
      </dgm:t>
    </dgm:pt>
    <dgm:pt modelId="{978C6D60-6EEF-432F-83D3-F3C399F4EEFE}" type="pres">
      <dgm:prSet presAssocID="{19A4207B-80F5-413B-90CD-28955626ED7B}" presName="hierChild2" presStyleCnt="0"/>
      <dgm:spPr/>
      <dgm:t>
        <a:bodyPr/>
        <a:lstStyle/>
        <a:p>
          <a:endParaRPr lang="en-US"/>
        </a:p>
      </dgm:t>
    </dgm:pt>
    <dgm:pt modelId="{C88C3974-FC04-4B32-BEC9-CC381A6B8E0A}" type="pres">
      <dgm:prSet presAssocID="{8AF85047-63E1-4621-BDF8-272818B207CD}" presName="Name37" presStyleLbl="parChTrans1D2" presStyleIdx="0" presStyleCnt="2"/>
      <dgm:spPr/>
      <dgm:t>
        <a:bodyPr/>
        <a:lstStyle/>
        <a:p>
          <a:endParaRPr lang="en-US"/>
        </a:p>
      </dgm:t>
    </dgm:pt>
    <dgm:pt modelId="{8F6CB9F6-7069-4F5A-8E12-37BC087003F9}" type="pres">
      <dgm:prSet presAssocID="{35615EA6-89C0-426A-AA2C-8F98A0A9AD33}" presName="hierRoot2" presStyleCnt="0">
        <dgm:presLayoutVars>
          <dgm:hierBranch val="init"/>
        </dgm:presLayoutVars>
      </dgm:prSet>
      <dgm:spPr/>
      <dgm:t>
        <a:bodyPr/>
        <a:lstStyle/>
        <a:p>
          <a:endParaRPr lang="en-US"/>
        </a:p>
      </dgm:t>
    </dgm:pt>
    <dgm:pt modelId="{B5878C1A-D509-49D0-B6AA-1EC1BA1F0991}" type="pres">
      <dgm:prSet presAssocID="{35615EA6-89C0-426A-AA2C-8F98A0A9AD33}" presName="rootComposite" presStyleCnt="0"/>
      <dgm:spPr/>
      <dgm:t>
        <a:bodyPr/>
        <a:lstStyle/>
        <a:p>
          <a:endParaRPr lang="en-US"/>
        </a:p>
      </dgm:t>
    </dgm:pt>
    <dgm:pt modelId="{FC38280C-D843-4CE9-8A65-F0368B4E2BE6}" type="pres">
      <dgm:prSet presAssocID="{35615EA6-89C0-426A-AA2C-8F98A0A9AD33}" presName="rootText" presStyleLbl="node2" presStyleIdx="0" presStyleCnt="2">
        <dgm:presLayoutVars>
          <dgm:chPref val="3"/>
        </dgm:presLayoutVars>
      </dgm:prSet>
      <dgm:spPr/>
      <dgm:t>
        <a:bodyPr/>
        <a:lstStyle/>
        <a:p>
          <a:endParaRPr lang="en-US"/>
        </a:p>
      </dgm:t>
    </dgm:pt>
    <dgm:pt modelId="{8C93F63B-AD9E-4337-BC00-E47B7CE19690}" type="pres">
      <dgm:prSet presAssocID="{35615EA6-89C0-426A-AA2C-8F98A0A9AD33}" presName="rootConnector" presStyleLbl="node2" presStyleIdx="0" presStyleCnt="2"/>
      <dgm:spPr/>
      <dgm:t>
        <a:bodyPr/>
        <a:lstStyle/>
        <a:p>
          <a:endParaRPr lang="en-US"/>
        </a:p>
      </dgm:t>
    </dgm:pt>
    <dgm:pt modelId="{A57DCBBD-6AB7-4C9C-8607-A26BE0AC02ED}" type="pres">
      <dgm:prSet presAssocID="{35615EA6-89C0-426A-AA2C-8F98A0A9AD33}" presName="hierChild4" presStyleCnt="0"/>
      <dgm:spPr/>
      <dgm:t>
        <a:bodyPr/>
        <a:lstStyle/>
        <a:p>
          <a:endParaRPr lang="en-US"/>
        </a:p>
      </dgm:t>
    </dgm:pt>
    <dgm:pt modelId="{6EC732A6-259D-485D-A57B-9CEEC5AE7737}" type="pres">
      <dgm:prSet presAssocID="{35615EA6-89C0-426A-AA2C-8F98A0A9AD33}" presName="hierChild5" presStyleCnt="0"/>
      <dgm:spPr/>
      <dgm:t>
        <a:bodyPr/>
        <a:lstStyle/>
        <a:p>
          <a:endParaRPr lang="en-US"/>
        </a:p>
      </dgm:t>
    </dgm:pt>
    <dgm:pt modelId="{B8A0F0B4-6F54-406B-8033-EC374BCAA02F}" type="pres">
      <dgm:prSet presAssocID="{6ACC78CB-C0D8-497D-8A24-E0644D7EECBE}" presName="Name37" presStyleLbl="parChTrans1D2" presStyleIdx="1" presStyleCnt="2"/>
      <dgm:spPr/>
      <dgm:t>
        <a:bodyPr/>
        <a:lstStyle/>
        <a:p>
          <a:endParaRPr lang="en-US"/>
        </a:p>
      </dgm:t>
    </dgm:pt>
    <dgm:pt modelId="{D5B88885-82D5-4D3F-AE2F-26A5BEFE9CD6}" type="pres">
      <dgm:prSet presAssocID="{D77D1980-59EC-4EE2-85CF-C51A6BEB5D31}" presName="hierRoot2" presStyleCnt="0">
        <dgm:presLayoutVars>
          <dgm:hierBranch val="init"/>
        </dgm:presLayoutVars>
      </dgm:prSet>
      <dgm:spPr/>
      <dgm:t>
        <a:bodyPr/>
        <a:lstStyle/>
        <a:p>
          <a:endParaRPr lang="en-US"/>
        </a:p>
      </dgm:t>
    </dgm:pt>
    <dgm:pt modelId="{0CAEE64D-2C12-4D23-BB27-7CC357E08BD2}" type="pres">
      <dgm:prSet presAssocID="{D77D1980-59EC-4EE2-85CF-C51A6BEB5D31}" presName="rootComposite" presStyleCnt="0"/>
      <dgm:spPr/>
      <dgm:t>
        <a:bodyPr/>
        <a:lstStyle/>
        <a:p>
          <a:endParaRPr lang="en-US"/>
        </a:p>
      </dgm:t>
    </dgm:pt>
    <dgm:pt modelId="{F07AEE0F-601E-4268-A986-669C8B4FEB3E}" type="pres">
      <dgm:prSet presAssocID="{D77D1980-59EC-4EE2-85CF-C51A6BEB5D31}" presName="rootText" presStyleLbl="node2" presStyleIdx="1" presStyleCnt="2" custLinFactNeighborX="-796" custLinFactNeighborY="200">
        <dgm:presLayoutVars>
          <dgm:chPref val="3"/>
        </dgm:presLayoutVars>
      </dgm:prSet>
      <dgm:spPr/>
      <dgm:t>
        <a:bodyPr/>
        <a:lstStyle/>
        <a:p>
          <a:endParaRPr lang="en-US"/>
        </a:p>
      </dgm:t>
    </dgm:pt>
    <dgm:pt modelId="{EF876732-6616-40C7-B742-70CFB3DC3631}" type="pres">
      <dgm:prSet presAssocID="{D77D1980-59EC-4EE2-85CF-C51A6BEB5D31}" presName="rootConnector" presStyleLbl="node2" presStyleIdx="1" presStyleCnt="2"/>
      <dgm:spPr/>
      <dgm:t>
        <a:bodyPr/>
        <a:lstStyle/>
        <a:p>
          <a:endParaRPr lang="en-US"/>
        </a:p>
      </dgm:t>
    </dgm:pt>
    <dgm:pt modelId="{09ADD880-D313-4B87-8983-7FB4D898261F}" type="pres">
      <dgm:prSet presAssocID="{D77D1980-59EC-4EE2-85CF-C51A6BEB5D31}" presName="hierChild4" presStyleCnt="0"/>
      <dgm:spPr/>
      <dgm:t>
        <a:bodyPr/>
        <a:lstStyle/>
        <a:p>
          <a:endParaRPr lang="en-US"/>
        </a:p>
      </dgm:t>
    </dgm:pt>
    <dgm:pt modelId="{D3F2FD5F-5A4E-4BE6-A5DE-48B380EE1261}" type="pres">
      <dgm:prSet presAssocID="{D77D1980-59EC-4EE2-85CF-C51A6BEB5D31}" presName="hierChild5" presStyleCnt="0"/>
      <dgm:spPr/>
      <dgm:t>
        <a:bodyPr/>
        <a:lstStyle/>
        <a:p>
          <a:endParaRPr lang="en-US"/>
        </a:p>
      </dgm:t>
    </dgm:pt>
    <dgm:pt modelId="{3D5871A2-AE29-4BC2-85C4-584DD2843AB4}" type="pres">
      <dgm:prSet presAssocID="{19A4207B-80F5-413B-90CD-28955626ED7B}" presName="hierChild3" presStyleCnt="0"/>
      <dgm:spPr/>
      <dgm:t>
        <a:bodyPr/>
        <a:lstStyle/>
        <a:p>
          <a:endParaRPr lang="en-US"/>
        </a:p>
      </dgm:t>
    </dgm:pt>
  </dgm:ptLst>
  <dgm:cxnLst>
    <dgm:cxn modelId="{D468A561-4E15-42AE-89A6-9C4FD915C890}" type="presOf" srcId="{19A4207B-80F5-413B-90CD-28955626ED7B}" destId="{AFB9A189-21DB-4BC3-83BA-CDF4B37A230F}" srcOrd="1" destOrd="0" presId="urn:microsoft.com/office/officeart/2005/8/layout/orgChart1"/>
    <dgm:cxn modelId="{0C70FFCC-9286-403B-8BD5-62C29CE21793}" type="presOf" srcId="{35615EA6-89C0-426A-AA2C-8F98A0A9AD33}" destId="{FC38280C-D843-4CE9-8A65-F0368B4E2BE6}" srcOrd="0" destOrd="0" presId="urn:microsoft.com/office/officeart/2005/8/layout/orgChart1"/>
    <dgm:cxn modelId="{4216EBB2-AA5E-4235-8964-ABDEE8FDD3F2}" type="presOf" srcId="{D77D1980-59EC-4EE2-85CF-C51A6BEB5D31}" destId="{EF876732-6616-40C7-B742-70CFB3DC3631}" srcOrd="1" destOrd="0" presId="urn:microsoft.com/office/officeart/2005/8/layout/orgChart1"/>
    <dgm:cxn modelId="{6AE42850-527C-4275-93F5-0F0E8B956028}" type="presOf" srcId="{740087F8-6E3C-4E4E-B24E-36F57AAFAC97}" destId="{8A62758F-E54D-41D3-AC4F-8FB49DB2BBC9}" srcOrd="0" destOrd="0" presId="urn:microsoft.com/office/officeart/2005/8/layout/orgChart1"/>
    <dgm:cxn modelId="{01AA7118-5ACE-4EF8-A9DB-5F5454FD40D2}" type="presOf" srcId="{19A4207B-80F5-413B-90CD-28955626ED7B}" destId="{676614F3-0B02-4F5C-864A-BA5CA8E9130D}" srcOrd="0" destOrd="0" presId="urn:microsoft.com/office/officeart/2005/8/layout/orgChart1"/>
    <dgm:cxn modelId="{485AEAB9-FC3C-4FF1-9195-C131D754261F}" srcId="{740087F8-6E3C-4E4E-B24E-36F57AAFAC97}" destId="{19A4207B-80F5-413B-90CD-28955626ED7B}" srcOrd="0" destOrd="0" parTransId="{3C054D30-99AD-444A-A26F-1770689295FD}" sibTransId="{ADCC8623-FE5D-43FB-93FE-812788C399EC}"/>
    <dgm:cxn modelId="{35E7E46E-3710-45E0-BB85-D7B396DF561F}" type="presOf" srcId="{35615EA6-89C0-426A-AA2C-8F98A0A9AD33}" destId="{8C93F63B-AD9E-4337-BC00-E47B7CE19690}" srcOrd="1" destOrd="0" presId="urn:microsoft.com/office/officeart/2005/8/layout/orgChart1"/>
    <dgm:cxn modelId="{3B57AEC2-9B25-41BC-8096-F84F17C0297B}" type="presOf" srcId="{6ACC78CB-C0D8-497D-8A24-E0644D7EECBE}" destId="{B8A0F0B4-6F54-406B-8033-EC374BCAA02F}" srcOrd="0" destOrd="0" presId="urn:microsoft.com/office/officeart/2005/8/layout/orgChart1"/>
    <dgm:cxn modelId="{D60FB343-3468-4911-B1BF-6A94F9337E65}" type="presOf" srcId="{D77D1980-59EC-4EE2-85CF-C51A6BEB5D31}" destId="{F07AEE0F-601E-4268-A986-669C8B4FEB3E}" srcOrd="0" destOrd="0" presId="urn:microsoft.com/office/officeart/2005/8/layout/orgChart1"/>
    <dgm:cxn modelId="{387F61D6-6061-4DAF-B0D3-99FF631694F6}" srcId="{19A4207B-80F5-413B-90CD-28955626ED7B}" destId="{D77D1980-59EC-4EE2-85CF-C51A6BEB5D31}" srcOrd="1" destOrd="0" parTransId="{6ACC78CB-C0D8-497D-8A24-E0644D7EECBE}" sibTransId="{9B337D83-F387-4FDB-AAA8-E0EC09272CA2}"/>
    <dgm:cxn modelId="{AE67E11B-D583-41AF-8359-E6EE254AC0E0}" srcId="{19A4207B-80F5-413B-90CD-28955626ED7B}" destId="{35615EA6-89C0-426A-AA2C-8F98A0A9AD33}" srcOrd="0" destOrd="0" parTransId="{8AF85047-63E1-4621-BDF8-272818B207CD}" sibTransId="{28413CC9-DD4A-4047-8D2E-AB43DD105A24}"/>
    <dgm:cxn modelId="{E881CE39-CB93-4D35-B9FB-1E852F8DAAB3}" type="presOf" srcId="{8AF85047-63E1-4621-BDF8-272818B207CD}" destId="{C88C3974-FC04-4B32-BEC9-CC381A6B8E0A}" srcOrd="0" destOrd="0" presId="urn:microsoft.com/office/officeart/2005/8/layout/orgChart1"/>
    <dgm:cxn modelId="{A25C1DE2-7EC0-4BB8-82DF-739290754A91}" type="presParOf" srcId="{8A62758F-E54D-41D3-AC4F-8FB49DB2BBC9}" destId="{D38DCBDC-5D18-4CEC-814B-71810D34411A}" srcOrd="0" destOrd="0" presId="urn:microsoft.com/office/officeart/2005/8/layout/orgChart1"/>
    <dgm:cxn modelId="{37029B0B-5A42-4EC3-BBFE-76337B0BD8FD}" type="presParOf" srcId="{D38DCBDC-5D18-4CEC-814B-71810D34411A}" destId="{AD8B39F8-4FC2-49D1-BAB4-5A87609B9E81}" srcOrd="0" destOrd="0" presId="urn:microsoft.com/office/officeart/2005/8/layout/orgChart1"/>
    <dgm:cxn modelId="{C201EB7F-B9A7-4DF4-AEAC-B378A74C371C}" type="presParOf" srcId="{AD8B39F8-4FC2-49D1-BAB4-5A87609B9E81}" destId="{676614F3-0B02-4F5C-864A-BA5CA8E9130D}" srcOrd="0" destOrd="0" presId="urn:microsoft.com/office/officeart/2005/8/layout/orgChart1"/>
    <dgm:cxn modelId="{AD4F8690-0840-4ECA-AF15-F506BBF1A0F9}" type="presParOf" srcId="{AD8B39F8-4FC2-49D1-BAB4-5A87609B9E81}" destId="{AFB9A189-21DB-4BC3-83BA-CDF4B37A230F}" srcOrd="1" destOrd="0" presId="urn:microsoft.com/office/officeart/2005/8/layout/orgChart1"/>
    <dgm:cxn modelId="{CA55434E-273D-42C4-9581-6AFC88856594}" type="presParOf" srcId="{D38DCBDC-5D18-4CEC-814B-71810D34411A}" destId="{978C6D60-6EEF-432F-83D3-F3C399F4EEFE}" srcOrd="1" destOrd="0" presId="urn:microsoft.com/office/officeart/2005/8/layout/orgChart1"/>
    <dgm:cxn modelId="{6C9DB60D-85E9-4F28-BEAF-D339E1DE1D55}" type="presParOf" srcId="{978C6D60-6EEF-432F-83D3-F3C399F4EEFE}" destId="{C88C3974-FC04-4B32-BEC9-CC381A6B8E0A}" srcOrd="0" destOrd="0" presId="urn:microsoft.com/office/officeart/2005/8/layout/orgChart1"/>
    <dgm:cxn modelId="{FD754306-3B80-4BD5-9575-4F3D6FDCCDDE}" type="presParOf" srcId="{978C6D60-6EEF-432F-83D3-F3C399F4EEFE}" destId="{8F6CB9F6-7069-4F5A-8E12-37BC087003F9}" srcOrd="1" destOrd="0" presId="urn:microsoft.com/office/officeart/2005/8/layout/orgChart1"/>
    <dgm:cxn modelId="{7EFD8B90-1BBB-4159-B9E2-5DB697A6C2CB}" type="presParOf" srcId="{8F6CB9F6-7069-4F5A-8E12-37BC087003F9}" destId="{B5878C1A-D509-49D0-B6AA-1EC1BA1F0991}" srcOrd="0" destOrd="0" presId="urn:microsoft.com/office/officeart/2005/8/layout/orgChart1"/>
    <dgm:cxn modelId="{446D4FD6-B18F-472B-B312-8175A0B73C8B}" type="presParOf" srcId="{B5878C1A-D509-49D0-B6AA-1EC1BA1F0991}" destId="{FC38280C-D843-4CE9-8A65-F0368B4E2BE6}" srcOrd="0" destOrd="0" presId="urn:microsoft.com/office/officeart/2005/8/layout/orgChart1"/>
    <dgm:cxn modelId="{3DB7E648-5D41-4336-B683-AD8A895129B9}" type="presParOf" srcId="{B5878C1A-D509-49D0-B6AA-1EC1BA1F0991}" destId="{8C93F63B-AD9E-4337-BC00-E47B7CE19690}" srcOrd="1" destOrd="0" presId="urn:microsoft.com/office/officeart/2005/8/layout/orgChart1"/>
    <dgm:cxn modelId="{CCAA406E-C798-463F-918A-7DDB7E5879E7}" type="presParOf" srcId="{8F6CB9F6-7069-4F5A-8E12-37BC087003F9}" destId="{A57DCBBD-6AB7-4C9C-8607-A26BE0AC02ED}" srcOrd="1" destOrd="0" presId="urn:microsoft.com/office/officeart/2005/8/layout/orgChart1"/>
    <dgm:cxn modelId="{335D1EDD-4240-4B5F-9CEE-7E9D12D3F3AD}" type="presParOf" srcId="{8F6CB9F6-7069-4F5A-8E12-37BC087003F9}" destId="{6EC732A6-259D-485D-A57B-9CEEC5AE7737}" srcOrd="2" destOrd="0" presId="urn:microsoft.com/office/officeart/2005/8/layout/orgChart1"/>
    <dgm:cxn modelId="{EFCEB91A-1862-4D94-8072-ECB97D3A7331}" type="presParOf" srcId="{978C6D60-6EEF-432F-83D3-F3C399F4EEFE}" destId="{B8A0F0B4-6F54-406B-8033-EC374BCAA02F}" srcOrd="2" destOrd="0" presId="urn:microsoft.com/office/officeart/2005/8/layout/orgChart1"/>
    <dgm:cxn modelId="{8646E25F-B27C-4781-8625-C48BF88C17B5}" type="presParOf" srcId="{978C6D60-6EEF-432F-83D3-F3C399F4EEFE}" destId="{D5B88885-82D5-4D3F-AE2F-26A5BEFE9CD6}" srcOrd="3" destOrd="0" presId="urn:microsoft.com/office/officeart/2005/8/layout/orgChart1"/>
    <dgm:cxn modelId="{FEE4B331-80FA-404D-819E-43177C45D401}" type="presParOf" srcId="{D5B88885-82D5-4D3F-AE2F-26A5BEFE9CD6}" destId="{0CAEE64D-2C12-4D23-BB27-7CC357E08BD2}" srcOrd="0" destOrd="0" presId="urn:microsoft.com/office/officeart/2005/8/layout/orgChart1"/>
    <dgm:cxn modelId="{DA729C54-8B90-4919-AE80-05012B7C0E68}" type="presParOf" srcId="{0CAEE64D-2C12-4D23-BB27-7CC357E08BD2}" destId="{F07AEE0F-601E-4268-A986-669C8B4FEB3E}" srcOrd="0" destOrd="0" presId="urn:microsoft.com/office/officeart/2005/8/layout/orgChart1"/>
    <dgm:cxn modelId="{A1DEA92F-8CE4-4DE7-A8A1-E5066A1BB744}" type="presParOf" srcId="{0CAEE64D-2C12-4D23-BB27-7CC357E08BD2}" destId="{EF876732-6616-40C7-B742-70CFB3DC3631}" srcOrd="1" destOrd="0" presId="urn:microsoft.com/office/officeart/2005/8/layout/orgChart1"/>
    <dgm:cxn modelId="{06F52F22-E5D4-4AE5-8808-774ED7D66D91}" type="presParOf" srcId="{D5B88885-82D5-4D3F-AE2F-26A5BEFE9CD6}" destId="{09ADD880-D313-4B87-8983-7FB4D898261F}" srcOrd="1" destOrd="0" presId="urn:microsoft.com/office/officeart/2005/8/layout/orgChart1"/>
    <dgm:cxn modelId="{A9036AC0-EA93-4048-BF28-16ACA2BEBE64}" type="presParOf" srcId="{D5B88885-82D5-4D3F-AE2F-26A5BEFE9CD6}" destId="{D3F2FD5F-5A4E-4BE6-A5DE-48B380EE1261}" srcOrd="2" destOrd="0" presId="urn:microsoft.com/office/officeart/2005/8/layout/orgChart1"/>
    <dgm:cxn modelId="{A8F69C46-EFE9-44B3-AD9E-8D327EC48511}" type="presParOf" srcId="{D38DCBDC-5D18-4CEC-814B-71810D34411A}" destId="{3D5871A2-AE29-4BC2-85C4-584DD2843AB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685B8-D8C0-41A0-B675-BE15DFFA9139}">
      <dsp:nvSpPr>
        <dsp:cNvPr id="0" name=""/>
        <dsp:cNvSpPr/>
      </dsp:nvSpPr>
      <dsp:spPr>
        <a:xfrm>
          <a:off x="0" y="0"/>
          <a:ext cx="4525963" cy="4525963"/>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E53DD2-C77A-44DD-8A06-F8329B7177BE}">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Bookman Old Style" pitchFamily="18" charset="0"/>
            </a:rPr>
            <a:t>PARENT METAL</a:t>
          </a:r>
          <a:endParaRPr lang="en-US" sz="2400" kern="1200" dirty="0">
            <a:latin typeface="Bookman Old Style" pitchFamily="18" charset="0"/>
          </a:endParaRPr>
        </a:p>
      </dsp:txBody>
      <dsp:txXfrm>
        <a:off x="2262981" y="0"/>
        <a:ext cx="2983309" cy="1357791"/>
      </dsp:txXfrm>
    </dsp:sp>
    <dsp:sp modelId="{318462DE-2E16-4832-87A0-A60AB6757508}">
      <dsp:nvSpPr>
        <dsp:cNvPr id="0" name=""/>
        <dsp:cNvSpPr/>
      </dsp:nvSpPr>
      <dsp:spPr>
        <a:xfrm>
          <a:off x="792044" y="1357791"/>
          <a:ext cx="2941873" cy="2941873"/>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0231D-F29C-43F5-9FBF-B2EC796515D9}">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Bookman Old Style" pitchFamily="18" charset="0"/>
            </a:rPr>
            <a:t>FLUX AND ANTIFLUX</a:t>
          </a:r>
          <a:endParaRPr lang="en-US" sz="2400" kern="1200" dirty="0">
            <a:latin typeface="Bookman Old Style" pitchFamily="18" charset="0"/>
          </a:endParaRPr>
        </a:p>
      </dsp:txBody>
      <dsp:txXfrm>
        <a:off x="2262981" y="1357791"/>
        <a:ext cx="2983309" cy="1357787"/>
      </dsp:txXfrm>
    </dsp:sp>
    <dsp:sp modelId="{A2C9C893-43B5-462F-9D02-0F0BCF61C3DE}">
      <dsp:nvSpPr>
        <dsp:cNvPr id="0" name=""/>
        <dsp:cNvSpPr/>
      </dsp:nvSpPr>
      <dsp:spPr>
        <a:xfrm>
          <a:off x="1584087" y="2715579"/>
          <a:ext cx="1357787" cy="135778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2FCE8-7F34-43A5-913F-CC506EDA787D}">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Bookman Old Style" pitchFamily="18" charset="0"/>
            </a:rPr>
            <a:t>SOLDER OR FILLER METAL</a:t>
          </a:r>
          <a:endParaRPr lang="en-US" sz="2400" kern="1200" dirty="0">
            <a:latin typeface="Bookman Old Style" pitchFamily="18" charset="0"/>
          </a:endParaRPr>
        </a:p>
      </dsp:txBody>
      <dsp:txXfrm>
        <a:off x="2262981" y="2715579"/>
        <a:ext cx="2983309" cy="1357787"/>
      </dsp:txXfrm>
    </dsp:sp>
    <dsp:sp modelId="{1FF8662F-CE6C-4C92-AAD0-B12C983F213A}">
      <dsp:nvSpPr>
        <dsp:cNvPr id="0" name=""/>
        <dsp:cNvSpPr/>
      </dsp:nvSpPr>
      <dsp:spPr>
        <a:xfrm>
          <a:off x="5246290" y="0"/>
          <a:ext cx="2983309" cy="13577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endParaRPr lang="en-US" sz="3500" kern="1200"/>
        </a:p>
        <a:p>
          <a:pPr marL="285750" lvl="1" indent="-285750" algn="l" defTabSz="1555750">
            <a:lnSpc>
              <a:spcPct val="90000"/>
            </a:lnSpc>
            <a:spcBef>
              <a:spcPct val="0"/>
            </a:spcBef>
            <a:spcAft>
              <a:spcPct val="15000"/>
            </a:spcAft>
            <a:buChar char="••"/>
          </a:pPr>
          <a:endParaRPr lang="en-US" sz="3500" kern="1200"/>
        </a:p>
      </dsp:txBody>
      <dsp:txXfrm>
        <a:off x="5246290" y="0"/>
        <a:ext cx="2983309" cy="1357791"/>
      </dsp:txXfrm>
    </dsp:sp>
    <dsp:sp modelId="{92CFB65A-2B19-41FB-B6C4-61BF75F05469}">
      <dsp:nvSpPr>
        <dsp:cNvPr id="0" name=""/>
        <dsp:cNvSpPr/>
      </dsp:nvSpPr>
      <dsp:spPr>
        <a:xfrm>
          <a:off x="5246290" y="1357791"/>
          <a:ext cx="2983309" cy="135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endParaRPr lang="en-US" sz="3500" kern="1200"/>
        </a:p>
        <a:p>
          <a:pPr marL="285750" lvl="1" indent="-285750" algn="l" defTabSz="1555750">
            <a:lnSpc>
              <a:spcPct val="90000"/>
            </a:lnSpc>
            <a:spcBef>
              <a:spcPct val="0"/>
            </a:spcBef>
            <a:spcAft>
              <a:spcPct val="15000"/>
            </a:spcAft>
            <a:buChar char="••"/>
          </a:pPr>
          <a:endParaRPr lang="en-US" sz="3500" kern="1200"/>
        </a:p>
      </dsp:txBody>
      <dsp:txXfrm>
        <a:off x="5246290" y="1357791"/>
        <a:ext cx="2983309" cy="1357787"/>
      </dsp:txXfrm>
    </dsp:sp>
    <dsp:sp modelId="{9401D955-4D66-4260-9AF1-F1AC10CE29E4}">
      <dsp:nvSpPr>
        <dsp:cNvPr id="0" name=""/>
        <dsp:cNvSpPr/>
      </dsp:nvSpPr>
      <dsp:spPr>
        <a:xfrm>
          <a:off x="5246290" y="2715579"/>
          <a:ext cx="2983309" cy="135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endParaRPr lang="en-US" sz="3500" kern="1200"/>
        </a:p>
        <a:p>
          <a:pPr marL="285750" lvl="1" indent="-285750" algn="l" defTabSz="1555750">
            <a:lnSpc>
              <a:spcPct val="90000"/>
            </a:lnSpc>
            <a:spcBef>
              <a:spcPct val="0"/>
            </a:spcBef>
            <a:spcAft>
              <a:spcPct val="15000"/>
            </a:spcAft>
            <a:buChar char="••"/>
          </a:pPr>
          <a:endParaRPr lang="en-US" sz="3500" kern="1200"/>
        </a:p>
      </dsp:txBody>
      <dsp:txXfrm>
        <a:off x="5246290" y="2715579"/>
        <a:ext cx="2983309" cy="1357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0.wav"/><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5.wav"/><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audio" Target="../media/audio16.wav"/><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audio" Target="../media/audio17.wav"/><Relationship Id="rId5" Type="http://schemas.openxmlformats.org/officeDocument/2006/relationships/image" Target="../media/image5.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media/audio18.wav"/><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media/audio21.wav"/><Relationship Id="rId6" Type="http://schemas.openxmlformats.org/officeDocument/2006/relationships/image" Target="../media/image5.pn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audio" Target="../media/audio24.wav"/><Relationship Id="rId6" Type="http://schemas.openxmlformats.org/officeDocument/2006/relationships/image" Target="../media/image5.pn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3.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scielo.br/scielo.php?script=sci_serial&amp;pid=1678-7757&amp;lng=en&amp;nrm=iso"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r>
              <a:rPr lang="en-US" b="1" dirty="0" smtClean="0">
                <a:latin typeface="Aharoni" pitchFamily="2" charset="-79"/>
                <a:cs typeface="Aharoni" pitchFamily="2" charset="-79"/>
              </a:rPr>
              <a:t>SOLDERING AND WELDING IN ORTHODONTICS</a:t>
            </a:r>
            <a:endParaRPr lang="en-US" b="1" dirty="0">
              <a:latin typeface="Aharoni" pitchFamily="2" charset="-79"/>
              <a:cs typeface="Aharoni" pitchFamily="2" charset="-79"/>
            </a:endParaRPr>
          </a:p>
        </p:txBody>
      </p:sp>
      <p:sp>
        <p:nvSpPr>
          <p:cNvPr id="3" name="Subtitle 2"/>
          <p:cNvSpPr>
            <a:spLocks noGrp="1"/>
          </p:cNvSpPr>
          <p:nvPr>
            <p:ph type="subTitle" idx="1"/>
          </p:nvPr>
        </p:nvSpPr>
        <p:spPr>
          <a:xfrm>
            <a:off x="457200" y="3886200"/>
            <a:ext cx="8229600" cy="2514600"/>
          </a:xfrm>
        </p:spPr>
        <p:txBody>
          <a:bodyPr>
            <a:noAutofit/>
          </a:bodyPr>
          <a:lstStyle/>
          <a:p>
            <a:pPr algn="r"/>
            <a:r>
              <a:rPr lang="en-US" dirty="0" smtClean="0">
                <a:solidFill>
                  <a:srgbClr val="C00000"/>
                </a:solidFill>
                <a:latin typeface="Aharoni" pitchFamily="2" charset="-79"/>
                <a:cs typeface="Aharoni" pitchFamily="2" charset="-79"/>
              </a:rPr>
              <a:t>Dr. Romil Shah</a:t>
            </a:r>
          </a:p>
          <a:p>
            <a:pPr algn="r"/>
            <a:r>
              <a:rPr lang="en-US" sz="2800" dirty="0" smtClean="0">
                <a:solidFill>
                  <a:schemeClr val="tx1"/>
                </a:solidFill>
                <a:latin typeface="Aharoni" pitchFamily="2" charset="-79"/>
                <a:cs typeface="Aharoni" pitchFamily="2" charset="-79"/>
              </a:rPr>
              <a:t>Professor &amp; PG Guide,</a:t>
            </a:r>
          </a:p>
          <a:p>
            <a:pPr algn="r"/>
            <a:r>
              <a:rPr lang="en-US" sz="2800" dirty="0" smtClean="0">
                <a:solidFill>
                  <a:schemeClr val="tx1"/>
                </a:solidFill>
                <a:latin typeface="Aharoni" pitchFamily="2" charset="-79"/>
                <a:cs typeface="Aharoni" pitchFamily="2" charset="-79"/>
              </a:rPr>
              <a:t>Dept. of Orthodontics and Dentofacial Orthopaedics, </a:t>
            </a:r>
          </a:p>
          <a:p>
            <a:pPr algn="r"/>
            <a:r>
              <a:rPr lang="en-US" sz="2800" dirty="0" smtClean="0">
                <a:solidFill>
                  <a:schemeClr val="tx1"/>
                </a:solidFill>
                <a:latin typeface="Aharoni" pitchFamily="2" charset="-79"/>
                <a:cs typeface="Aharoni" pitchFamily="2" charset="-79"/>
              </a:rPr>
              <a:t>KMSDC&amp;H, SVDU</a:t>
            </a:r>
            <a:endParaRPr lang="en-US" sz="2800" dirty="0">
              <a:solidFill>
                <a:schemeClr val="tx1"/>
              </a:solidFill>
              <a:latin typeface="Aharoni" pitchFamily="2" charset="-79"/>
              <a:cs typeface="Aharoni" pitchFamily="2" charset="-79"/>
            </a:endParaRPr>
          </a:p>
        </p:txBody>
      </p:sp>
      <p:pic>
        <p:nvPicPr>
          <p:cNvPr id="4" name="~PP4051.WAV">
            <a:hlinkClick r:id="" action="ppaction://media"/>
          </p:cNvPr>
          <p:cNvPicPr>
            <a:picLocks noRot="1" noChangeAspect="1"/>
          </p:cNvPicPr>
          <p:nvPr>
            <a:wavAudioFile r:embed="rId1" name="~PP4051.WAV"/>
          </p:nvPr>
        </p:nvPicPr>
        <p:blipFill>
          <a:blip r:embed="rId3"/>
          <a:stretch>
            <a:fillRect/>
          </a:stretch>
        </p:blipFill>
        <p:spPr>
          <a:xfrm>
            <a:off x="8685213" y="6399213"/>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1601"/>
            <a:ext cx="7772400" cy="1001486"/>
          </a:xfrm>
        </p:spPr>
        <p:txBody>
          <a:bodyPr/>
          <a:lstStyle/>
          <a:p>
            <a:r>
              <a:rPr lang="en-US" dirty="0">
                <a:latin typeface="Times New Roman" panose="02020603050405020304" pitchFamily="18" charset="0"/>
                <a:cs typeface="Times New Roman" panose="02020603050405020304" pitchFamily="18" charset="0"/>
              </a:rPr>
              <a:t>CLASSIFICATION OF FLUX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4747473"/>
              </p:ext>
            </p:extLst>
          </p:nvPr>
        </p:nvGraphicFramePr>
        <p:xfrm>
          <a:off x="685800" y="928914"/>
          <a:ext cx="7772400" cy="5654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P2498.WAV">
            <a:hlinkClick r:id="" action="ppaction://media"/>
          </p:cNvPr>
          <p:cNvPicPr>
            <a:picLocks noRot="1" noChangeAspect="1"/>
          </p:cNvPicPr>
          <p:nvPr>
            <a:wavAudioFile r:embed="rId1" name="~PP2498.WAV"/>
          </p:nvPr>
        </p:nvPicPr>
        <p:blipFill>
          <a:blip r:embed="rId7"/>
          <a:stretch>
            <a:fillRect/>
          </a:stretch>
        </p:blipFill>
        <p:spPr>
          <a:xfrm>
            <a:off x="8685213" y="6399213"/>
            <a:ext cx="244475" cy="244475"/>
          </a:xfrm>
          <a:prstGeom prst="rect">
            <a:avLst/>
          </a:prstGeom>
        </p:spPr>
      </p:pic>
    </p:spTree>
    <p:extLst>
      <p:ext uri="{BB962C8B-B14F-4D97-AF65-F5344CB8AC3E}">
        <p14:creationId xmlns:p14="http://schemas.microsoft.com/office/powerpoint/2010/main" xmlns="" val="2519596800"/>
      </p:ext>
    </p:extLst>
  </p:cSld>
  <p:clrMapOvr>
    <a:masterClrMapping/>
  </p:clrMapOvr>
  <p:transition advTm="226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latin typeface="Bookman Old Style" pitchFamily="18" charset="0"/>
              </a:rPr>
              <a:t>ANTIFLUX</a:t>
            </a:r>
            <a:endParaRPr lang="en-US" sz="3600" dirty="0">
              <a:solidFill>
                <a:srgbClr val="C00000"/>
              </a:solidFill>
              <a:latin typeface="Bookman Old Style" pitchFamily="18" charset="0"/>
            </a:endParaRPr>
          </a:p>
        </p:txBody>
      </p:sp>
      <p:sp>
        <p:nvSpPr>
          <p:cNvPr id="3" name="Content Placeholder 2"/>
          <p:cNvSpPr>
            <a:spLocks noGrp="1"/>
          </p:cNvSpPr>
          <p:nvPr>
            <p:ph idx="1"/>
          </p:nvPr>
        </p:nvSpPr>
        <p:spPr/>
        <p:txBody>
          <a:bodyPr>
            <a:normAutofit/>
          </a:bodyPr>
          <a:lstStyle/>
          <a:p>
            <a:r>
              <a:rPr lang="en-US" sz="2800" dirty="0" smtClean="0">
                <a:latin typeface="Bookman Old Style" pitchFamily="18" charset="0"/>
              </a:rPr>
              <a:t>Confines flow of molten solder over metals being joined.</a:t>
            </a:r>
          </a:p>
          <a:p>
            <a:pPr>
              <a:buNone/>
            </a:pPr>
            <a:endParaRPr lang="en-US" sz="2800" dirty="0" smtClean="0">
              <a:latin typeface="Bookman Old Style" pitchFamily="18" charset="0"/>
            </a:endParaRPr>
          </a:p>
          <a:p>
            <a:r>
              <a:rPr lang="en-US" sz="2800" dirty="0" smtClean="0">
                <a:latin typeface="Bookman Old Style" pitchFamily="18" charset="0"/>
              </a:rPr>
              <a:t>Examples: lead pencil markings, graphite lines</a:t>
            </a:r>
            <a:endParaRPr lang="en-US" sz="2800" dirty="0">
              <a:latin typeface="Bookman Old Style" pitchFamily="18" charset="0"/>
            </a:endParaRPr>
          </a:p>
        </p:txBody>
      </p:sp>
      <p:pic>
        <p:nvPicPr>
          <p:cNvPr id="4" name="Picture 3"/>
          <p:cNvPicPr>
            <a:picLocks noChangeAspect="1"/>
          </p:cNvPicPr>
          <p:nvPr/>
        </p:nvPicPr>
        <p:blipFill>
          <a:blip r:embed="rId3"/>
          <a:stretch>
            <a:fillRect/>
          </a:stretch>
        </p:blipFill>
        <p:spPr>
          <a:xfrm>
            <a:off x="2895600" y="3810000"/>
            <a:ext cx="3177497" cy="2732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P3459.WAV">
            <a:hlinkClick r:id="" action="ppaction://media"/>
          </p:cNvPr>
          <p:cNvPicPr>
            <a:picLocks noRot="1" noChangeAspect="1"/>
          </p:cNvPicPr>
          <p:nvPr>
            <a:wavAudioFile r:embed="rId1" name="~PP3459.WAV"/>
          </p:nvPr>
        </p:nvPicPr>
        <p:blipFill>
          <a:blip r:embed="rId4"/>
          <a:stretch>
            <a:fillRect/>
          </a:stretch>
        </p:blipFill>
        <p:spPr>
          <a:xfrm>
            <a:off x="8685213" y="6399213"/>
            <a:ext cx="244475" cy="244475"/>
          </a:xfrm>
          <a:prstGeom prst="rect">
            <a:avLst/>
          </a:prstGeom>
        </p:spPr>
      </p:pic>
    </p:spTree>
  </p:cSld>
  <p:clrMapOvr>
    <a:masterClrMapping/>
  </p:clrMapOvr>
  <p:transition advTm="253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0"/>
            <a:ext cx="7805056" cy="2046514"/>
          </a:xfrm>
        </p:spPr>
        <p:txBody>
          <a:bodyPr>
            <a:normAutofit/>
          </a:bodyPr>
          <a:lstStyle/>
          <a:p>
            <a:r>
              <a:rPr lang="en-US" sz="4800" dirty="0">
                <a:latin typeface="Times New Roman" panose="02020603050405020304" pitchFamily="18" charset="0"/>
                <a:cs typeface="Times New Roman" panose="02020603050405020304" pitchFamily="18" charset="0"/>
              </a:rPr>
              <a:t>HEAT SOURCE</a:t>
            </a:r>
          </a:p>
        </p:txBody>
      </p:sp>
      <p:pic>
        <p:nvPicPr>
          <p:cNvPr id="3" name="Picture 2"/>
          <p:cNvPicPr>
            <a:picLocks noChangeAspect="1"/>
          </p:cNvPicPr>
          <p:nvPr/>
        </p:nvPicPr>
        <p:blipFill>
          <a:blip r:embed="rId3"/>
          <a:stretch>
            <a:fillRect/>
          </a:stretch>
        </p:blipFill>
        <p:spPr>
          <a:xfrm>
            <a:off x="2393043" y="2133600"/>
            <a:ext cx="4325256" cy="4252686"/>
          </a:xfrm>
          <a:prstGeom prst="rect">
            <a:avLst/>
          </a:prstGeom>
          <a:ln>
            <a:noFill/>
          </a:ln>
          <a:effectLst>
            <a:softEdge rad="112500"/>
          </a:effectLst>
        </p:spPr>
      </p:pic>
      <p:pic>
        <p:nvPicPr>
          <p:cNvPr id="4" name="~PP3170.WAV">
            <a:hlinkClick r:id="" action="ppaction://media"/>
          </p:cNvPr>
          <p:cNvPicPr>
            <a:picLocks noRot="1" noChangeAspect="1"/>
          </p:cNvPicPr>
          <p:nvPr>
            <a:wavAudioFile r:embed="rId1" name="~PP3170.WAV"/>
          </p:nvPr>
        </p:nvPicPr>
        <p:blipFill>
          <a:blip r:embed="rId4"/>
          <a:stretch>
            <a:fillRect/>
          </a:stretch>
        </p:blipFill>
        <p:spPr>
          <a:xfrm>
            <a:off x="8685213" y="6399213"/>
            <a:ext cx="244475" cy="244475"/>
          </a:xfrm>
          <a:prstGeom prst="rect">
            <a:avLst/>
          </a:prstGeom>
        </p:spPr>
      </p:pic>
    </p:spTree>
    <p:extLst>
      <p:ext uri="{BB962C8B-B14F-4D97-AF65-F5344CB8AC3E}">
        <p14:creationId xmlns:p14="http://schemas.microsoft.com/office/powerpoint/2010/main" xmlns="" val="3975383339"/>
      </p:ext>
    </p:extLst>
  </p:cSld>
  <p:clrMapOvr>
    <a:masterClrMapping/>
  </p:clrMapOvr>
  <p:transition advTm="36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304800"/>
            <a:ext cx="8534399" cy="6172200"/>
          </a:xfrm>
        </p:spPr>
        <p:txBody>
          <a:bodyPr>
            <a:noAutofit/>
          </a:bodyPr>
          <a:lstStyle/>
          <a:p>
            <a:pPr algn="just">
              <a:lnSpc>
                <a:spcPct val="150000"/>
              </a:lnSpc>
            </a:pPr>
            <a:r>
              <a:rPr lang="en-US" sz="2400" dirty="0">
                <a:latin typeface="Bookman Old Style" panose="02050604050505020204" pitchFamily="18" charset="0"/>
                <a:cs typeface="Times New Roman" panose="02020603050405020304" pitchFamily="18" charset="0"/>
              </a:rPr>
              <a:t>The most common instrument used as heat source is </a:t>
            </a:r>
            <a:r>
              <a:rPr lang="en-US" sz="2400" b="1" u="sng" dirty="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gas- air or gas- oxygen torch. </a:t>
            </a:r>
            <a:r>
              <a:rPr lang="en-US" sz="2400" dirty="0">
                <a:latin typeface="Bookman Old Style" panose="02050604050505020204" pitchFamily="18" charset="0"/>
                <a:cs typeface="Times New Roman" panose="02020603050405020304" pitchFamily="18" charset="0"/>
              </a:rPr>
              <a:t>The type of torch depends on the type of fuel. </a:t>
            </a:r>
            <a:endParaRPr lang="en-US" sz="2400" dirty="0" smtClean="0">
              <a:latin typeface="Bookman Old Style" panose="02050604050505020204" pitchFamily="18" charset="0"/>
              <a:cs typeface="Times New Roman" panose="02020603050405020304" pitchFamily="18" charset="0"/>
            </a:endParaRPr>
          </a:p>
          <a:p>
            <a:pPr algn="just">
              <a:lnSpc>
                <a:spcPct val="150000"/>
              </a:lnSpc>
            </a:pPr>
            <a:endParaRPr lang="en-US" sz="2400" dirty="0">
              <a:latin typeface="Bookman Old Style" panose="02050604050505020204" pitchFamily="18" charset="0"/>
              <a:cs typeface="Times New Roman" panose="02020603050405020304" pitchFamily="18" charset="0"/>
            </a:endParaRPr>
          </a:p>
          <a:p>
            <a:pPr marL="0" indent="0" algn="just">
              <a:lnSpc>
                <a:spcPct val="150000"/>
              </a:lnSpc>
              <a:buNone/>
            </a:pPr>
            <a:r>
              <a:rPr lang="en-US" sz="2400" dirty="0">
                <a:latin typeface="Bookman Old Style" panose="02050604050505020204" pitchFamily="18" charset="0"/>
                <a:cs typeface="Times New Roman" panose="02020603050405020304" pitchFamily="18" charset="0"/>
              </a:rPr>
              <a:t>The </a:t>
            </a:r>
            <a:r>
              <a:rPr lang="en-US" sz="2400" b="1" dirty="0">
                <a:latin typeface="Bookman Old Style" panose="02050604050505020204" pitchFamily="18" charset="0"/>
                <a:cs typeface="Times New Roman" panose="02020603050405020304" pitchFamily="18" charset="0"/>
              </a:rPr>
              <a:t>fuels</a:t>
            </a:r>
            <a:r>
              <a:rPr lang="en-US" sz="2400" dirty="0">
                <a:latin typeface="Bookman Old Style" panose="02050604050505020204" pitchFamily="18" charset="0"/>
                <a:cs typeface="Times New Roman" panose="02020603050405020304" pitchFamily="18" charset="0"/>
              </a:rPr>
              <a:t> used are </a:t>
            </a:r>
          </a:p>
          <a:p>
            <a:pPr lvl="0" algn="just">
              <a:lnSpc>
                <a:spcPct val="150000"/>
              </a:lnSpc>
            </a:pPr>
            <a:r>
              <a:rPr lang="en-US" sz="2400" b="1" dirty="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Hydrogen</a:t>
            </a:r>
            <a:r>
              <a:rPr lang="en-US" sz="2400" dirty="0">
                <a:latin typeface="Bookman Old Style" panose="02050604050505020204" pitchFamily="18" charset="0"/>
                <a:cs typeface="Times New Roman" panose="02020603050405020304" pitchFamily="18" charset="0"/>
              </a:rPr>
              <a:t>-low heat content, so heating is slow.</a:t>
            </a:r>
          </a:p>
          <a:p>
            <a:pPr lvl="0" algn="just">
              <a:lnSpc>
                <a:spcPct val="150000"/>
              </a:lnSpc>
            </a:pPr>
            <a:r>
              <a:rPr lang="en-US" sz="2400" b="1" dirty="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Natural gas</a:t>
            </a:r>
            <a:r>
              <a:rPr lang="en-US" sz="2400" dirty="0">
                <a:latin typeface="Bookman Old Style" panose="02050604050505020204" pitchFamily="18" charset="0"/>
                <a:cs typeface="Times New Roman" panose="02020603050405020304" pitchFamily="18" charset="0"/>
              </a:rPr>
              <a:t>- heat content is four times that of hydrogen.</a:t>
            </a:r>
          </a:p>
          <a:p>
            <a:pPr lvl="0" algn="just">
              <a:lnSpc>
                <a:spcPct val="150000"/>
              </a:lnSpc>
            </a:pPr>
            <a:r>
              <a:rPr lang="en-US" sz="2400" b="1" dirty="0" smtClean="0">
                <a:effectLst>
                  <a:outerShdw blurRad="38100" dist="38100" dir="2700000" algn="tl">
                    <a:srgbClr val="000000">
                      <a:alpha val="43137"/>
                    </a:srgbClr>
                  </a:outerShdw>
                </a:effectLst>
                <a:latin typeface="Bookman Old Style" panose="02050604050505020204" pitchFamily="18" charset="0"/>
                <a:cs typeface="Times New Roman" panose="02020603050405020304" pitchFamily="18" charset="0"/>
              </a:rPr>
              <a:t>Acetylene</a:t>
            </a:r>
          </a:p>
        </p:txBody>
      </p:sp>
      <p:pic>
        <p:nvPicPr>
          <p:cNvPr id="4" name="~PP2838.WAV">
            <a:hlinkClick r:id="" action="ppaction://media"/>
          </p:cNvPr>
          <p:cNvPicPr>
            <a:picLocks noRot="1" noChangeAspect="1"/>
          </p:cNvPicPr>
          <p:nvPr>
            <a:wavAudioFile r:embed="rId1" name="~PP2838.WAV"/>
          </p:nvPr>
        </p:nvPicPr>
        <p:blipFill>
          <a:blip r:embed="rId3"/>
          <a:stretch>
            <a:fillRect/>
          </a:stretch>
        </p:blipFill>
        <p:spPr>
          <a:xfrm>
            <a:off x="8685213" y="6399213"/>
            <a:ext cx="244475" cy="244475"/>
          </a:xfrm>
          <a:prstGeom prst="rect">
            <a:avLst/>
          </a:prstGeom>
        </p:spPr>
      </p:pic>
    </p:spTree>
    <p:extLst>
      <p:ext uri="{BB962C8B-B14F-4D97-AF65-F5344CB8AC3E}">
        <p14:creationId xmlns:p14="http://schemas.microsoft.com/office/powerpoint/2010/main" xmlns="" val="1099623488"/>
      </p:ext>
    </p:extLst>
  </p:cSld>
  <p:clrMapOvr>
    <a:masterClrMapping/>
  </p:clrMapOvr>
  <p:transition advTm="158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19886" cy="6313714"/>
          </a:xfrm>
        </p:spPr>
        <p:txBody>
          <a:bodyPr>
            <a:normAutofit/>
          </a:bodyPr>
          <a:lstStyle/>
          <a:p>
            <a:pPr lvl="0" algn="just">
              <a:lnSpc>
                <a:spcPct val="150000"/>
              </a:lnSpc>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Propane</a:t>
            </a:r>
            <a:r>
              <a:rPr lang="en-US" sz="2800" dirty="0">
                <a:latin typeface="Times New Roman" panose="02020603050405020304" pitchFamily="18" charset="0"/>
                <a:cs typeface="Times New Roman" panose="02020603050405020304" pitchFamily="18" charset="0"/>
              </a:rPr>
              <a:t>- is the best choice. Have highest heat content&amp; good flame temperature.</a:t>
            </a:r>
          </a:p>
          <a:p>
            <a:pPr lvl="0" algn="just">
              <a:lnSpc>
                <a:spcPct val="150000"/>
              </a:lnSpc>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Butane</a:t>
            </a:r>
            <a:r>
              <a:rPr lang="en-US" sz="2800" dirty="0">
                <a:latin typeface="Times New Roman" panose="02020603050405020304" pitchFamily="18" charset="0"/>
                <a:cs typeface="Times New Roman" panose="02020603050405020304" pitchFamily="18" charset="0"/>
              </a:rPr>
              <a:t>- has similar flame temperature and heat content. </a:t>
            </a:r>
            <a:endParaRPr lang="en-US" sz="2800" dirty="0" smtClean="0">
              <a:latin typeface="Times New Roman" panose="02020603050405020304" pitchFamily="18" charset="0"/>
              <a:cs typeface="Times New Roman" panose="02020603050405020304" pitchFamily="18" charset="0"/>
            </a:endParaRPr>
          </a:p>
          <a:p>
            <a:pPr lvl="0" algn="just">
              <a:lnSpc>
                <a:spcPct val="150000"/>
              </a:lnSpc>
            </a:pPr>
            <a:r>
              <a:rPr lang="en-US" sz="2800" dirty="0" smtClean="0">
                <a:latin typeface="Times New Roman" panose="02020603050405020304" pitchFamily="18" charset="0"/>
                <a:cs typeface="Times New Roman" panose="02020603050405020304" pitchFamily="18" charset="0"/>
              </a:rPr>
              <a:t>Both </a:t>
            </a:r>
            <a:r>
              <a:rPr lang="en-US" sz="2800" dirty="0">
                <a:latin typeface="Times New Roman" panose="02020603050405020304" pitchFamily="18" charset="0"/>
                <a:cs typeface="Times New Roman" panose="02020603050405020304" pitchFamily="18" charset="0"/>
              </a:rPr>
              <a:t>are readily available. Both are uniform in quality, virtually water free and burn clean.</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endParaRPr lang="en-US" sz="2800" dirty="0"/>
          </a:p>
        </p:txBody>
      </p:sp>
      <p:pic>
        <p:nvPicPr>
          <p:cNvPr id="4" name="~PP3075.WAV">
            <a:hlinkClick r:id="" action="ppaction://media"/>
          </p:cNvPr>
          <p:cNvPicPr>
            <a:picLocks noRot="1" noChangeAspect="1"/>
          </p:cNvPicPr>
          <p:nvPr>
            <a:wavAudioFile r:embed="rId1" name="~PP3075.WAV"/>
          </p:nvPr>
        </p:nvPicPr>
        <p:blipFill>
          <a:blip r:embed="rId3"/>
          <a:stretch>
            <a:fillRect/>
          </a:stretch>
        </p:blipFill>
        <p:spPr>
          <a:xfrm>
            <a:off x="8685213" y="6399213"/>
            <a:ext cx="244475" cy="244475"/>
          </a:xfrm>
          <a:prstGeom prst="rect">
            <a:avLst/>
          </a:prstGeom>
        </p:spPr>
      </p:pic>
    </p:spTree>
    <p:extLst>
      <p:ext uri="{BB962C8B-B14F-4D97-AF65-F5344CB8AC3E}">
        <p14:creationId xmlns:p14="http://schemas.microsoft.com/office/powerpoint/2010/main" xmlns="" val="3572674890"/>
      </p:ext>
    </p:extLst>
  </p:cSld>
  <p:clrMapOvr>
    <a:masterClrMapping/>
  </p:clrMapOvr>
  <p:transition advTm="205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chemeClr val="accent3">
                    <a:lumMod val="50000"/>
                  </a:schemeClr>
                </a:solidFill>
                <a:latin typeface="Bookman Old Style" pitchFamily="18" charset="0"/>
              </a:rPr>
              <a:t>TYPES OF SOLDERING</a:t>
            </a:r>
            <a:endParaRPr lang="en-US" sz="4000" b="1" u="sng" dirty="0">
              <a:solidFill>
                <a:schemeClr val="accent3">
                  <a:lumMod val="50000"/>
                </a:schemeClr>
              </a:solidFill>
              <a:latin typeface="Bookman Old Style" pitchFamily="18"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P2017.WAV">
            <a:hlinkClick r:id="" action="ppaction://media"/>
          </p:cNvPr>
          <p:cNvPicPr>
            <a:picLocks noRot="1" noChangeAspect="1"/>
          </p:cNvPicPr>
          <p:nvPr>
            <a:wavAudioFile r:embed="rId1" name="~PP2017.WAV"/>
          </p:nvPr>
        </p:nvPicPr>
        <p:blipFill>
          <a:blip r:embed="rId7"/>
          <a:stretch>
            <a:fillRect/>
          </a:stretch>
        </p:blipFill>
        <p:spPr>
          <a:xfrm>
            <a:off x="8685213" y="6399213"/>
            <a:ext cx="244475" cy="244475"/>
          </a:xfrm>
          <a:prstGeom prst="rect">
            <a:avLst/>
          </a:prstGeom>
        </p:spPr>
      </p:pic>
    </p:spTree>
  </p:cSld>
  <p:clrMapOvr>
    <a:masterClrMapping/>
  </p:clrMapOvr>
  <p:transition advTm="192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04800"/>
            <a:ext cx="9144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latin typeface="Bookman Old Style" pitchFamily="18" charset="0"/>
              </a:rPr>
              <a:t>FLAME</a:t>
            </a:r>
            <a:endParaRPr lang="en-US" sz="3200" b="1" dirty="0">
              <a:solidFill>
                <a:srgbClr val="C00000"/>
              </a:solidFill>
              <a:latin typeface="Bookman Old Style" pitchFamily="18" charset="0"/>
            </a:endParaRPr>
          </a:p>
        </p:txBody>
      </p:sp>
      <p:pic>
        <p:nvPicPr>
          <p:cNvPr id="3" name="Picture 2" descr="http://image.slidesharecdn.com/soldering-140202064307-phpapp01/95/soldering-30-638.jpg?cb=1406698086"/>
          <p:cNvPicPr>
            <a:picLocks noChangeAspect="1" noChangeArrowheads="1"/>
          </p:cNvPicPr>
          <p:nvPr/>
        </p:nvPicPr>
        <p:blipFill rotWithShape="1">
          <a:blip r:embed="rId3"/>
          <a:srcRect l="63488" t="38433" r="1934" b="25960"/>
          <a:stretch/>
        </p:blipFill>
        <p:spPr bwMode="auto">
          <a:xfrm>
            <a:off x="5029200" y="1905000"/>
            <a:ext cx="3657600" cy="2721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28600" y="1290817"/>
            <a:ext cx="8458200" cy="5262979"/>
          </a:xfrm>
          <a:prstGeom prst="rect">
            <a:avLst/>
          </a:prstGeom>
          <a:noFill/>
        </p:spPr>
        <p:txBody>
          <a:bodyPr wrap="square" rtlCol="0">
            <a:spAutoFit/>
          </a:bodyPr>
          <a:lstStyle/>
          <a:p>
            <a:pPr algn="just"/>
            <a:r>
              <a:rPr lang="en-US" sz="2400" dirty="0">
                <a:latin typeface="Bookman Old Style" panose="02050604050505020204" pitchFamily="18" charset="0"/>
                <a:cs typeface="Times" panose="02020603050405020304" pitchFamily="18" charset="0"/>
              </a:rPr>
              <a:t>The flame can be divided in to four zones:</a:t>
            </a:r>
          </a:p>
          <a:p>
            <a:pPr marL="342900" indent="-342900" algn="just">
              <a:buAutoNum type="arabicParenR"/>
            </a:pPr>
            <a:r>
              <a:rPr lang="en-US" sz="2400" dirty="0">
                <a:latin typeface="Bookman Old Style" panose="02050604050505020204" pitchFamily="18" charset="0"/>
                <a:cs typeface="Times" panose="02020603050405020304" pitchFamily="18" charset="0"/>
              </a:rPr>
              <a:t>Cold mixing </a:t>
            </a:r>
            <a:r>
              <a:rPr lang="en-US" sz="2400" dirty="0" smtClean="0">
                <a:latin typeface="Bookman Old Style" panose="02050604050505020204" pitchFamily="18" charset="0"/>
                <a:cs typeface="Times" panose="02020603050405020304" pitchFamily="18" charset="0"/>
              </a:rPr>
              <a:t>zone</a:t>
            </a:r>
          </a:p>
          <a:p>
            <a:pPr marL="342900" indent="-342900" algn="just">
              <a:buAutoNum type="arabicParenR"/>
            </a:pPr>
            <a:endParaRPr lang="en-US" sz="2400" dirty="0">
              <a:latin typeface="Bookman Old Style" panose="02050604050505020204" pitchFamily="18" charset="0"/>
              <a:cs typeface="Times" panose="02020603050405020304" pitchFamily="18" charset="0"/>
            </a:endParaRPr>
          </a:p>
          <a:p>
            <a:pPr marL="342900" indent="-342900" algn="just">
              <a:buAutoNum type="arabicParenR"/>
            </a:pPr>
            <a:r>
              <a:rPr lang="en-US" sz="2400" dirty="0">
                <a:latin typeface="Bookman Old Style" panose="02050604050505020204" pitchFamily="18" charset="0"/>
                <a:cs typeface="Times" panose="02020603050405020304" pitchFamily="18" charset="0"/>
              </a:rPr>
              <a:t>Partial combustion </a:t>
            </a:r>
            <a:r>
              <a:rPr lang="en-US" sz="2400" dirty="0" smtClean="0">
                <a:latin typeface="Bookman Old Style" panose="02050604050505020204" pitchFamily="18" charset="0"/>
                <a:cs typeface="Times" panose="02020603050405020304" pitchFamily="18" charset="0"/>
              </a:rPr>
              <a:t>zone</a:t>
            </a:r>
          </a:p>
          <a:p>
            <a:pPr marL="342900" indent="-342900" algn="just">
              <a:buAutoNum type="arabicParenR"/>
            </a:pPr>
            <a:endParaRPr lang="en-US" sz="2400" dirty="0">
              <a:latin typeface="Bookman Old Style" panose="02050604050505020204" pitchFamily="18" charset="0"/>
              <a:cs typeface="Times" panose="02020603050405020304" pitchFamily="18" charset="0"/>
            </a:endParaRPr>
          </a:p>
          <a:p>
            <a:pPr marL="342900" indent="-342900" algn="just">
              <a:buAutoNum type="arabicParenR"/>
            </a:pPr>
            <a:r>
              <a:rPr lang="en-US" sz="2400" dirty="0" smtClean="0">
                <a:latin typeface="Bookman Old Style" panose="02050604050505020204" pitchFamily="18" charset="0"/>
                <a:cs typeface="Times" panose="02020603050405020304" pitchFamily="18" charset="0"/>
              </a:rPr>
              <a:t>Reducing </a:t>
            </a:r>
            <a:r>
              <a:rPr lang="en-US" sz="2400" dirty="0">
                <a:latin typeface="Bookman Old Style" panose="02050604050505020204" pitchFamily="18" charset="0"/>
                <a:cs typeface="Times" panose="02020603050405020304" pitchFamily="18" charset="0"/>
              </a:rPr>
              <a:t>zone </a:t>
            </a:r>
            <a:endParaRPr lang="en-US" sz="2400" dirty="0" smtClean="0">
              <a:latin typeface="Bookman Old Style" panose="02050604050505020204" pitchFamily="18" charset="0"/>
              <a:cs typeface="Times" panose="02020603050405020304" pitchFamily="18" charset="0"/>
            </a:endParaRPr>
          </a:p>
          <a:p>
            <a:pPr algn="just"/>
            <a:endParaRPr lang="en-US" sz="2400" dirty="0" smtClean="0">
              <a:latin typeface="Bookman Old Style" panose="02050604050505020204" pitchFamily="18" charset="0"/>
              <a:cs typeface="Times" panose="02020603050405020304" pitchFamily="18" charset="0"/>
            </a:endParaRPr>
          </a:p>
          <a:p>
            <a:pPr algn="just"/>
            <a:r>
              <a:rPr lang="en-US" sz="2400" dirty="0" smtClean="0">
                <a:latin typeface="Bookman Old Style" panose="02050604050505020204" pitchFamily="18" charset="0"/>
                <a:cs typeface="Times" panose="02020603050405020304" pitchFamily="18" charset="0"/>
              </a:rPr>
              <a:t>4)Oxidizing zone</a:t>
            </a:r>
          </a:p>
          <a:p>
            <a:pPr algn="just"/>
            <a:endParaRPr lang="en-US" sz="2400" dirty="0">
              <a:latin typeface="Bookman Old Style" panose="02050604050505020204" pitchFamily="18" charset="0"/>
              <a:cs typeface="Times" panose="02020603050405020304" pitchFamily="18" charset="0"/>
            </a:endParaRPr>
          </a:p>
          <a:p>
            <a:pPr algn="just"/>
            <a:endParaRPr lang="en-US" sz="2400" dirty="0">
              <a:latin typeface="Bookman Old Style" panose="02050604050505020204" pitchFamily="18" charset="0"/>
              <a:cs typeface="Times" panose="02020603050405020304" pitchFamily="18" charset="0"/>
            </a:endParaRPr>
          </a:p>
          <a:p>
            <a:pPr algn="just"/>
            <a:r>
              <a:rPr lang="en-US" sz="2400" dirty="0">
                <a:latin typeface="Bookman Old Style" panose="02050604050505020204" pitchFamily="18" charset="0"/>
                <a:cs typeface="Times" panose="02020603050405020304" pitchFamily="18" charset="0"/>
              </a:rPr>
              <a:t>The portion of the flame that is used to heat the soldering assembly should be the neutral or slightly reducing part, because this produces the most efficient burning process and most heat</a:t>
            </a:r>
            <a:r>
              <a:rPr lang="en-US" sz="2400" dirty="0">
                <a:latin typeface="Bookman Old Style" panose="02050604050505020204" pitchFamily="18" charset="0"/>
              </a:rPr>
              <a:t>.</a:t>
            </a:r>
          </a:p>
        </p:txBody>
      </p:sp>
      <p:pic>
        <p:nvPicPr>
          <p:cNvPr id="5" name="~PP3873.WAV">
            <a:hlinkClick r:id="" action="ppaction://media"/>
          </p:cNvPr>
          <p:cNvPicPr>
            <a:picLocks noRot="1" noChangeAspect="1"/>
          </p:cNvPicPr>
          <p:nvPr>
            <a:wavAudioFile r:embed="rId1" name="~PP3873.WAV"/>
          </p:nvPr>
        </p:nvPicPr>
        <p:blipFill>
          <a:blip r:embed="rId4"/>
          <a:stretch>
            <a:fillRect/>
          </a:stretch>
        </p:blipFill>
        <p:spPr>
          <a:xfrm>
            <a:off x="8685213" y="6399213"/>
            <a:ext cx="244475" cy="244475"/>
          </a:xfrm>
          <a:prstGeom prst="rect">
            <a:avLst/>
          </a:prstGeom>
        </p:spPr>
      </p:pic>
    </p:spTree>
    <p:extLst>
      <p:ext uri="{BB962C8B-B14F-4D97-AF65-F5344CB8AC3E}">
        <p14:creationId xmlns:p14="http://schemas.microsoft.com/office/powerpoint/2010/main" xmlns="" val="2557262297"/>
      </p:ext>
    </p:extLst>
  </p:cSld>
  <p:clrMapOvr>
    <a:masterClrMapping/>
  </p:clrMapOvr>
  <p:transition advTm="384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838200"/>
          </a:xfrm>
        </p:spPr>
        <p:txBody>
          <a:bodyPr>
            <a:normAutofit/>
          </a:bodyPr>
          <a:lstStyle/>
          <a:p>
            <a:r>
              <a:rPr lang="en-US" sz="3200" b="1" dirty="0" smtClean="0">
                <a:solidFill>
                  <a:srgbClr val="C00000"/>
                </a:solidFill>
                <a:latin typeface="Bookman Old Style" pitchFamily="18" charset="0"/>
              </a:rPr>
              <a:t>INSTRUMENTS</a:t>
            </a:r>
            <a:endParaRPr lang="en-US" sz="3200" b="1" dirty="0">
              <a:solidFill>
                <a:srgbClr val="C00000"/>
              </a:solidFill>
              <a:latin typeface="Bookman Old Style" pitchFamily="18" charset="0"/>
            </a:endParaRPr>
          </a:p>
        </p:txBody>
      </p:sp>
      <p:sp>
        <p:nvSpPr>
          <p:cNvPr id="30724" name="AutoShape 4" descr="Image result for dental soldering tor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Image result for dental soldering tor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Image result for dental soldering tor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0" name="AutoShape 10" descr="Image result for dental soldering tor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2" name="AutoShape 12" descr="Image result for dental soldering tor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4" descr="http://i.ebayimg.com/00/s/MTAwMFgxMDAw/z/YB4AAOxyWt5SZxfl/$(KGrHqJ,!qIFJcjRZ!cGBSZ)fkqS3!~~60_35.JPG"/>
          <p:cNvPicPr>
            <a:picLocks noChangeAspect="1" noChangeArrowheads="1"/>
          </p:cNvPicPr>
          <p:nvPr/>
        </p:nvPicPr>
        <p:blipFill>
          <a:blip r:embed="rId3"/>
          <a:srcRect r="14545"/>
          <a:stretch>
            <a:fillRect/>
          </a:stretch>
        </p:blipFill>
        <p:spPr bwMode="auto">
          <a:xfrm>
            <a:off x="76200" y="1600200"/>
            <a:ext cx="35814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34" name="Picture 14" descr="http://3.imimg.com/data3/EY/OU/MY-5064066/dentex-yb-hydro-solder-auto-machine-250x250.jpg"/>
          <p:cNvPicPr>
            <a:picLocks noChangeAspect="1" noChangeArrowheads="1"/>
          </p:cNvPicPr>
          <p:nvPr/>
        </p:nvPicPr>
        <p:blipFill>
          <a:blip r:embed="rId4"/>
          <a:srcRect/>
          <a:stretch>
            <a:fillRect/>
          </a:stretch>
        </p:blipFill>
        <p:spPr bwMode="auto">
          <a:xfrm>
            <a:off x="4419600" y="1981200"/>
            <a:ext cx="4114800" cy="3077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685800" y="5943600"/>
            <a:ext cx="2667000" cy="369332"/>
          </a:xfrm>
          <a:prstGeom prst="rect">
            <a:avLst/>
          </a:prstGeom>
          <a:noFill/>
        </p:spPr>
        <p:txBody>
          <a:bodyPr wrap="square" rtlCol="0">
            <a:spAutoFit/>
          </a:bodyPr>
          <a:lstStyle/>
          <a:p>
            <a:r>
              <a:rPr lang="en-US" dirty="0" smtClean="0">
                <a:latin typeface="Bookman Old Style" pitchFamily="18" charset="0"/>
              </a:rPr>
              <a:t>SOLDERING TORCH</a:t>
            </a:r>
            <a:endParaRPr lang="en-US" dirty="0">
              <a:latin typeface="Bookman Old Style" pitchFamily="18" charset="0"/>
            </a:endParaRPr>
          </a:p>
        </p:txBody>
      </p:sp>
      <p:sp>
        <p:nvSpPr>
          <p:cNvPr id="13" name="TextBox 12"/>
          <p:cNvSpPr txBox="1"/>
          <p:nvPr/>
        </p:nvSpPr>
        <p:spPr>
          <a:xfrm>
            <a:off x="4724400" y="5562600"/>
            <a:ext cx="3733800" cy="369332"/>
          </a:xfrm>
          <a:prstGeom prst="rect">
            <a:avLst/>
          </a:prstGeom>
          <a:noFill/>
        </p:spPr>
        <p:txBody>
          <a:bodyPr wrap="square" rtlCol="0">
            <a:spAutoFit/>
          </a:bodyPr>
          <a:lstStyle/>
          <a:p>
            <a:pPr algn="ctr"/>
            <a:r>
              <a:rPr lang="en-US" dirty="0" smtClean="0">
                <a:latin typeface="Bookman Old Style" pitchFamily="18" charset="0"/>
              </a:rPr>
              <a:t>HYDROSOLDER UNIT</a:t>
            </a:r>
            <a:endParaRPr lang="en-US" dirty="0">
              <a:latin typeface="Bookman Old Style" pitchFamily="18" charset="0"/>
            </a:endParaRPr>
          </a:p>
        </p:txBody>
      </p:sp>
      <p:pic>
        <p:nvPicPr>
          <p:cNvPr id="14" name="~PP1780.WAV">
            <a:hlinkClick r:id="" action="ppaction://media"/>
          </p:cNvPr>
          <p:cNvPicPr>
            <a:picLocks noRot="1" noChangeAspect="1"/>
          </p:cNvPicPr>
          <p:nvPr>
            <a:wavAudioFile r:embed="rId1" name="~PP1780.WAV"/>
          </p:nvPr>
        </p:nvPicPr>
        <p:blipFill>
          <a:blip r:embed="rId5"/>
          <a:stretch>
            <a:fillRect/>
          </a:stretch>
        </p:blipFill>
        <p:spPr>
          <a:xfrm>
            <a:off x="8685213" y="6399213"/>
            <a:ext cx="244475" cy="244475"/>
          </a:xfrm>
          <a:prstGeom prst="rect">
            <a:avLst/>
          </a:prstGeom>
        </p:spPr>
      </p:pic>
    </p:spTree>
  </p:cSld>
  <p:clrMapOvr>
    <a:masterClrMapping/>
  </p:clrMapOvr>
  <p:transition advTm="58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 Nikita\Desktop\New folder\20170921_114621.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7022" t="21703" r="19264" b="33744"/>
          <a:stretch/>
        </p:blipFill>
        <p:spPr bwMode="auto">
          <a:xfrm>
            <a:off x="539551" y="879521"/>
            <a:ext cx="3420905" cy="283751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5" name="Picture 3" descr="C:\Users\Dr Nikita\Desktop\New folder\20170922_092659.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5049" t="32272" r="22041" b="35104"/>
          <a:stretch/>
        </p:blipFill>
        <p:spPr bwMode="auto">
          <a:xfrm rot="5400000">
            <a:off x="5263103" y="759559"/>
            <a:ext cx="2723553" cy="295363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l="-5473" t="465" r="10153" b="6483"/>
          <a:stretch>
            <a:fillRect/>
          </a:stretch>
        </p:blipFill>
        <p:spPr bwMode="auto">
          <a:xfrm>
            <a:off x="3203575" y="3824288"/>
            <a:ext cx="2881313" cy="2811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3" name="TextBox 3"/>
          <p:cNvSpPr txBox="1">
            <a:spLocks noChangeArrowheads="1"/>
          </p:cNvSpPr>
          <p:nvPr/>
        </p:nvSpPr>
        <p:spPr bwMode="auto">
          <a:xfrm>
            <a:off x="2249488" y="61913"/>
            <a:ext cx="39163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IN" altLang="en-US" sz="3600" b="1">
                <a:solidFill>
                  <a:srgbClr val="C00000"/>
                </a:solidFill>
                <a:latin typeface="Arial Black" pitchFamily="34" charset="0"/>
              </a:rPr>
              <a:t>SOLDERING </a:t>
            </a:r>
          </a:p>
        </p:txBody>
      </p:sp>
      <p:pic>
        <p:nvPicPr>
          <p:cNvPr id="6" name="~PP1282.WAV">
            <a:hlinkClick r:id="" action="ppaction://media"/>
          </p:cNvPr>
          <p:cNvPicPr>
            <a:picLocks noRot="1" noChangeAspect="1"/>
          </p:cNvPicPr>
          <p:nvPr>
            <a:wavAudioFile r:embed="rId1" name="~PP1282.WAV"/>
          </p:nvPr>
        </p:nvPicPr>
        <p:blipFill>
          <a:blip r:embed="rId6"/>
          <a:stretch>
            <a:fillRect/>
          </a:stretch>
        </p:blipFill>
        <p:spPr>
          <a:xfrm>
            <a:off x="8685213" y="6399213"/>
            <a:ext cx="244475" cy="244475"/>
          </a:xfrm>
          <a:prstGeom prst="rect">
            <a:avLst/>
          </a:prstGeom>
        </p:spPr>
      </p:pic>
    </p:spTree>
    <p:extLst>
      <p:ext uri="{BB962C8B-B14F-4D97-AF65-F5344CB8AC3E}">
        <p14:creationId xmlns:p14="http://schemas.microsoft.com/office/powerpoint/2010/main" xmlns="" val="193084141"/>
      </p:ext>
    </p:extLst>
  </p:cSld>
  <p:clrMapOvr>
    <a:masterClrMapping/>
  </p:clrMapOvr>
  <p:transition advTm="279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WELDING</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Joining 2 or more metal pieces directly under pressure without introduction of filler metal</a:t>
            </a:r>
          </a:p>
          <a:p>
            <a:endParaRPr lang="en-US" dirty="0" smtClean="0"/>
          </a:p>
          <a:p>
            <a:r>
              <a:rPr lang="en-US" dirty="0" smtClean="0"/>
              <a:t>Use heat of sufficient intensity to melt the metals. </a:t>
            </a:r>
          </a:p>
          <a:p>
            <a:endParaRPr lang="en-US" dirty="0" smtClean="0"/>
          </a:p>
          <a:p>
            <a:r>
              <a:rPr lang="en-US" dirty="0" smtClean="0"/>
              <a:t>Done using spot welders</a:t>
            </a:r>
            <a:endParaRPr lang="en-US" dirty="0"/>
          </a:p>
        </p:txBody>
      </p:sp>
      <p:pic>
        <p:nvPicPr>
          <p:cNvPr id="4" name="~PP976.WAV">
            <a:hlinkClick r:id="" action="ppaction://media"/>
          </p:cNvPr>
          <p:cNvPicPr>
            <a:picLocks noRot="1" noChangeAspect="1"/>
          </p:cNvPicPr>
          <p:nvPr>
            <a:wavAudioFile r:embed="rId1" name="~PP976.WAV"/>
          </p:nvPr>
        </p:nvPicPr>
        <p:blipFill>
          <a:blip r:embed="rId3"/>
          <a:stretch>
            <a:fillRect/>
          </a:stretch>
        </p:blipFill>
        <p:spPr>
          <a:xfrm>
            <a:off x="8685213" y="6399213"/>
            <a:ext cx="244475" cy="244475"/>
          </a:xfrm>
          <a:prstGeom prst="rect">
            <a:avLst/>
          </a:prstGeom>
        </p:spPr>
      </p:pic>
    </p:spTree>
  </p:cSld>
  <p:clrMapOvr>
    <a:masterClrMapping/>
  </p:clrMapOvr>
  <p:transition advTm="404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haroni" pitchFamily="2" charset="-79"/>
                <a:cs typeface="Aharoni" pitchFamily="2" charset="-79"/>
              </a:rPr>
              <a:t>SOLDERING</a:t>
            </a:r>
            <a:endParaRPr lang="en-US" dirty="0">
              <a:solidFill>
                <a:srgbClr val="C00000"/>
              </a:solidFill>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algn="just"/>
            <a:r>
              <a:rPr lang="en-US" sz="2800" dirty="0" smtClean="0">
                <a:latin typeface="Bookman Old Style" pitchFamily="18" charset="0"/>
              </a:rPr>
              <a:t>Soldering – </a:t>
            </a:r>
            <a:r>
              <a:rPr lang="en-US" sz="2800" dirty="0" smtClean="0">
                <a:latin typeface="Times" panose="02020603050405020304" pitchFamily="18" charset="0"/>
                <a:cs typeface="Times" panose="02020603050405020304" pitchFamily="18" charset="0"/>
              </a:rPr>
              <a:t>It is </a:t>
            </a:r>
            <a:r>
              <a:rPr lang="en-US" sz="2800" dirty="0">
                <a:latin typeface="Times" panose="02020603050405020304" pitchFamily="18" charset="0"/>
                <a:cs typeface="Times" panose="02020603050405020304" pitchFamily="18" charset="0"/>
              </a:rPr>
              <a:t>defined as the joining of metals by the fusion of filler metal between them, at a temperature below the solidus temperature of the metals being joined and below </a:t>
            </a:r>
            <a:r>
              <a:rPr lang="en-US" sz="2800" dirty="0" smtClean="0">
                <a:latin typeface="Times" panose="02020603050405020304" pitchFamily="18" charset="0"/>
                <a:cs typeface="Times" panose="02020603050405020304" pitchFamily="18" charset="0"/>
              </a:rPr>
              <a:t>450°C.</a:t>
            </a:r>
            <a:endParaRPr lang="en-US" sz="2800" dirty="0">
              <a:latin typeface="Bookman Old Style" pitchFamily="18" charset="0"/>
            </a:endParaRPr>
          </a:p>
        </p:txBody>
      </p:sp>
      <p:pic>
        <p:nvPicPr>
          <p:cNvPr id="5122" name="Picture 2" descr="http://www.gordonwatters.com/0_0_0_0_335_223_csupload_36012351.jpg?u=267169195"/>
          <p:cNvPicPr>
            <a:picLocks noChangeAspect="1" noChangeArrowheads="1"/>
          </p:cNvPicPr>
          <p:nvPr/>
        </p:nvPicPr>
        <p:blipFill>
          <a:blip r:embed="rId3"/>
          <a:srcRect b="6452"/>
          <a:stretch>
            <a:fillRect/>
          </a:stretch>
        </p:blipFill>
        <p:spPr bwMode="auto">
          <a:xfrm>
            <a:off x="4724400" y="3886200"/>
            <a:ext cx="3548596" cy="2362200"/>
          </a:xfrm>
          <a:prstGeom prst="rect">
            <a:avLst/>
          </a:prstGeom>
          <a:noFill/>
        </p:spPr>
      </p:pic>
      <p:pic>
        <p:nvPicPr>
          <p:cNvPr id="5124" name="Picture 4" descr="http://www.gordonwatters.com/0_0_0_0_322_215_csupload_35979114.jpg?u=34703708"/>
          <p:cNvPicPr>
            <a:picLocks noChangeAspect="1" noChangeArrowheads="1"/>
          </p:cNvPicPr>
          <p:nvPr/>
        </p:nvPicPr>
        <p:blipFill>
          <a:blip r:embed="rId4"/>
          <a:srcRect/>
          <a:stretch>
            <a:fillRect/>
          </a:stretch>
        </p:blipFill>
        <p:spPr bwMode="auto">
          <a:xfrm>
            <a:off x="914400" y="3962400"/>
            <a:ext cx="3423682" cy="2286000"/>
          </a:xfrm>
          <a:prstGeom prst="rect">
            <a:avLst/>
          </a:prstGeom>
          <a:noFill/>
        </p:spPr>
      </p:pic>
      <p:pic>
        <p:nvPicPr>
          <p:cNvPr id="6" name="~PP328.WAV">
            <a:hlinkClick r:id="" action="ppaction://media"/>
          </p:cNvPr>
          <p:cNvPicPr>
            <a:picLocks noRot="1" noChangeAspect="1"/>
          </p:cNvPicPr>
          <p:nvPr>
            <a:wavAudioFile r:embed="rId1" name="~PP328.WAV"/>
          </p:nvPr>
        </p:nvPicPr>
        <p:blipFill>
          <a:blip r:embed="rId5"/>
          <a:stretch>
            <a:fillRect/>
          </a:stretch>
        </p:blipFill>
        <p:spPr>
          <a:xfrm>
            <a:off x="8685213" y="6399213"/>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C00000"/>
                </a:solidFill>
              </a:rPr>
              <a:t>PRINCIPLE</a:t>
            </a:r>
            <a:endParaRPr lang="en-US" dirty="0">
              <a:solidFill>
                <a:srgbClr val="C00000"/>
              </a:solidFill>
            </a:endParaRPr>
          </a:p>
        </p:txBody>
      </p:sp>
      <p:sp>
        <p:nvSpPr>
          <p:cNvPr id="3" name="Content Placeholder 2"/>
          <p:cNvSpPr>
            <a:spLocks noGrp="1"/>
          </p:cNvSpPr>
          <p:nvPr>
            <p:ph idx="1"/>
          </p:nvPr>
        </p:nvSpPr>
        <p:spPr>
          <a:xfrm>
            <a:off x="304800" y="1066800"/>
            <a:ext cx="8229600" cy="4525963"/>
          </a:xfrm>
        </p:spPr>
        <p:txBody>
          <a:bodyPr/>
          <a:lstStyle/>
          <a:p>
            <a:r>
              <a:rPr lang="en-US" dirty="0" smtClean="0"/>
              <a:t>Heat and pressure</a:t>
            </a:r>
          </a:p>
          <a:p>
            <a:r>
              <a:rPr lang="en-US" dirty="0" smtClean="0"/>
              <a:t>Electric current pass through step down transformer</a:t>
            </a:r>
          </a:p>
          <a:p>
            <a:r>
              <a:rPr lang="en-US" dirty="0" smtClean="0"/>
              <a:t>Conducted through copper electrodes on either side of metals to be joined</a:t>
            </a:r>
          </a:p>
          <a:p>
            <a:endParaRPr lang="en-US" dirty="0"/>
          </a:p>
        </p:txBody>
      </p:sp>
      <p:pic>
        <p:nvPicPr>
          <p:cNvPr id="38918" name="Picture 6" descr="http://www.goldennimbus.com/upload/ImageMaster/DSCF1539.JPG"/>
          <p:cNvPicPr>
            <a:picLocks noChangeAspect="1" noChangeArrowheads="1"/>
          </p:cNvPicPr>
          <p:nvPr/>
        </p:nvPicPr>
        <p:blipFill>
          <a:blip r:embed="rId3"/>
          <a:srcRect/>
          <a:stretch>
            <a:fillRect/>
          </a:stretch>
        </p:blipFill>
        <p:spPr bwMode="auto">
          <a:xfrm>
            <a:off x="2514600" y="3962400"/>
            <a:ext cx="3578646" cy="2376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P2234.WAV">
            <a:hlinkClick r:id="" action="ppaction://media"/>
          </p:cNvPr>
          <p:cNvPicPr>
            <a:picLocks noRot="1" noChangeAspect="1"/>
          </p:cNvPicPr>
          <p:nvPr>
            <a:wavAudioFile r:embed="rId1" name="~PP2234.WAV"/>
          </p:nvPr>
        </p:nvPicPr>
        <p:blipFill>
          <a:blip r:embed="rId4"/>
          <a:stretch>
            <a:fillRect/>
          </a:stretch>
        </p:blipFill>
        <p:spPr>
          <a:xfrm>
            <a:off x="8685213" y="6399213"/>
            <a:ext cx="244475" cy="244475"/>
          </a:xfrm>
          <a:prstGeom prst="rect">
            <a:avLst/>
          </a:prstGeom>
        </p:spPr>
      </p:pic>
    </p:spTree>
  </p:cSld>
  <p:clrMapOvr>
    <a:masterClrMapping/>
  </p:clrMapOvr>
  <p:transition advTm="256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i01.i.aliimg.com/wsphoto/v1/1526631729_4/HL-WD-3-Mini-Spot-Welder-For-Welding-Industry-Welding-Supplier-Orthodontic-Spot-Welder.jpg"/>
          <p:cNvPicPr>
            <a:picLocks noChangeAspect="1" noChangeArrowheads="1"/>
          </p:cNvPicPr>
          <p:nvPr/>
        </p:nvPicPr>
        <p:blipFill>
          <a:blip r:embed="rId3"/>
          <a:srcRect l="12995" r="22310" b="11616"/>
          <a:stretch>
            <a:fillRect/>
          </a:stretch>
        </p:blipFill>
        <p:spPr bwMode="auto">
          <a:xfrm>
            <a:off x="2538548" y="3352800"/>
            <a:ext cx="2719447" cy="2900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228600" y="304800"/>
            <a:ext cx="8153400" cy="5516563"/>
          </a:xfrm>
        </p:spPr>
        <p:txBody>
          <a:bodyPr/>
          <a:lstStyle/>
          <a:p>
            <a:r>
              <a:rPr lang="en-US" dirty="0" smtClean="0"/>
              <a:t>Metal pieces to be joined receive high temp, thus metal becomes plastic.</a:t>
            </a:r>
          </a:p>
          <a:p>
            <a:r>
              <a:rPr lang="en-US" dirty="0" smtClean="0"/>
              <a:t>Copper electrodes simultaneously apply pressure thus squeeze metal pieces</a:t>
            </a:r>
            <a:endParaRPr lang="en-US" dirty="0"/>
          </a:p>
        </p:txBody>
      </p:sp>
      <p:pic>
        <p:nvPicPr>
          <p:cNvPr id="40966" name="Picture 6" descr="http://farm4.static.flickr.com/3152/3060766101_c938b1ea66_m.jpg"/>
          <p:cNvPicPr>
            <a:picLocks noChangeAspect="1" noChangeArrowheads="1"/>
          </p:cNvPicPr>
          <p:nvPr/>
        </p:nvPicPr>
        <p:blipFill>
          <a:blip r:embed="rId4"/>
          <a:srcRect l="15972" t="8267" r="9162"/>
          <a:stretch>
            <a:fillRect/>
          </a:stretch>
        </p:blipFill>
        <p:spPr bwMode="auto">
          <a:xfrm>
            <a:off x="5343166" y="3505200"/>
            <a:ext cx="3800834"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68" name="Picture 8" descr="http://thumbs2.ebaystatic.com/d/l225/m/mOnq9r-8KJyewU-y12nYiMQ.jpg"/>
          <p:cNvPicPr>
            <a:picLocks noChangeAspect="1" noChangeArrowheads="1"/>
          </p:cNvPicPr>
          <p:nvPr/>
        </p:nvPicPr>
        <p:blipFill>
          <a:blip r:embed="rId5"/>
          <a:srcRect r="16543"/>
          <a:stretch>
            <a:fillRect/>
          </a:stretch>
        </p:blipFill>
        <p:spPr bwMode="auto">
          <a:xfrm>
            <a:off x="-1" y="2590800"/>
            <a:ext cx="2455333"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P1775.WAV">
            <a:hlinkClick r:id="" action="ppaction://media"/>
          </p:cNvPr>
          <p:cNvPicPr>
            <a:picLocks noRot="1" noChangeAspect="1"/>
          </p:cNvPicPr>
          <p:nvPr>
            <a:wavAudioFile r:embed="rId1" name="~PP1775.WAV"/>
          </p:nvPr>
        </p:nvPicPr>
        <p:blipFill>
          <a:blip r:embed="rId6"/>
          <a:stretch>
            <a:fillRect/>
          </a:stretch>
        </p:blipFill>
        <p:spPr>
          <a:xfrm>
            <a:off x="8685213" y="6399213"/>
            <a:ext cx="244475" cy="244475"/>
          </a:xfrm>
          <a:prstGeom prst="rect">
            <a:avLst/>
          </a:prstGeom>
        </p:spPr>
      </p:pic>
    </p:spTree>
  </p:cSld>
  <p:clrMapOvr>
    <a:masterClrMapping/>
  </p:clrMapOvr>
  <p:transition advTm="239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DURATION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Current passage at weld spot – very short duration not more than 1/10</a:t>
            </a:r>
            <a:r>
              <a:rPr lang="en-US" baseline="30000" dirty="0" smtClean="0"/>
              <a:t>th</a:t>
            </a:r>
            <a:r>
              <a:rPr lang="en-US" dirty="0" smtClean="0"/>
              <a:t> of second</a:t>
            </a:r>
          </a:p>
          <a:p>
            <a:endParaRPr lang="en-US" dirty="0" smtClean="0"/>
          </a:p>
          <a:p>
            <a:r>
              <a:rPr lang="en-US" dirty="0" smtClean="0"/>
              <a:t>If long – carbide precipitation</a:t>
            </a:r>
            <a:endParaRPr lang="en-US" dirty="0"/>
          </a:p>
        </p:txBody>
      </p:sp>
      <p:pic>
        <p:nvPicPr>
          <p:cNvPr id="4" name="~PP2128.WAV">
            <a:hlinkClick r:id="" action="ppaction://media"/>
          </p:cNvPr>
          <p:cNvPicPr>
            <a:picLocks noRot="1" noChangeAspect="1"/>
          </p:cNvPicPr>
          <p:nvPr>
            <a:wavAudioFile r:embed="rId1" name="~PP2128.WAV"/>
          </p:nvPr>
        </p:nvPicPr>
        <p:blipFill>
          <a:blip r:embed="rId3"/>
          <a:stretch>
            <a:fillRect/>
          </a:stretch>
        </p:blipFill>
        <p:spPr>
          <a:xfrm>
            <a:off x="8685213" y="6399213"/>
            <a:ext cx="244475" cy="244475"/>
          </a:xfrm>
          <a:prstGeom prst="rect">
            <a:avLst/>
          </a:prstGeom>
        </p:spPr>
      </p:pic>
    </p:spTree>
  </p:cSld>
  <p:clrMapOvr>
    <a:masterClrMapping/>
  </p:clrMapOvr>
  <p:transition advTm="247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C00000"/>
                </a:solidFill>
              </a:rPr>
              <a:t>COPPER ELECTRODE</a:t>
            </a:r>
            <a:endParaRPr lang="en-US" dirty="0">
              <a:solidFill>
                <a:srgbClr val="C00000"/>
              </a:solidFill>
            </a:endParaRPr>
          </a:p>
        </p:txBody>
      </p:sp>
      <p:sp>
        <p:nvSpPr>
          <p:cNvPr id="3" name="Content Placeholder 2"/>
          <p:cNvSpPr>
            <a:spLocks noGrp="1"/>
          </p:cNvSpPr>
          <p:nvPr>
            <p:ph idx="1"/>
          </p:nvPr>
        </p:nvSpPr>
        <p:spPr>
          <a:xfrm>
            <a:off x="304800" y="1676400"/>
            <a:ext cx="5105400" cy="4525963"/>
          </a:xfrm>
        </p:spPr>
        <p:txBody>
          <a:bodyPr>
            <a:normAutofit lnSpcReduction="10000"/>
          </a:bodyPr>
          <a:lstStyle/>
          <a:p>
            <a:r>
              <a:rPr lang="en-US" dirty="0" smtClean="0"/>
              <a:t>Transmit current to metals to be welded</a:t>
            </a:r>
          </a:p>
          <a:p>
            <a:r>
              <a:rPr lang="en-US" dirty="0" smtClean="0"/>
              <a:t>Help in holding the metals together</a:t>
            </a:r>
          </a:p>
          <a:p>
            <a:r>
              <a:rPr lang="en-US" dirty="0" smtClean="0"/>
              <a:t>Apply pressure on metals</a:t>
            </a:r>
          </a:p>
          <a:p>
            <a:r>
              <a:rPr lang="en-US" dirty="0" smtClean="0"/>
              <a:t>Conduct heat away from area so properties of metal around the joint not affected</a:t>
            </a:r>
            <a:endParaRPr lang="en-US" dirty="0"/>
          </a:p>
        </p:txBody>
      </p:sp>
      <p:pic>
        <p:nvPicPr>
          <p:cNvPr id="4" name="Picture 4" descr="http://i01.i.aliimg.com/wsphoto/v1/1526631729_4/HL-WD-3-Mini-Spot-Welder-For-Welding-Industry-Welding-Supplier-Orthodontic-Spot-Welder.jpg"/>
          <p:cNvPicPr>
            <a:picLocks noChangeAspect="1" noChangeArrowheads="1"/>
          </p:cNvPicPr>
          <p:nvPr/>
        </p:nvPicPr>
        <p:blipFill>
          <a:blip r:embed="rId3"/>
          <a:srcRect l="12995" r="22310" b="11616"/>
          <a:stretch>
            <a:fillRect/>
          </a:stretch>
        </p:blipFill>
        <p:spPr bwMode="auto">
          <a:xfrm>
            <a:off x="5867400" y="2133600"/>
            <a:ext cx="2719447" cy="2900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P2994.WAV">
            <a:hlinkClick r:id="" action="ppaction://media"/>
          </p:cNvPr>
          <p:cNvPicPr>
            <a:picLocks noRot="1" noChangeAspect="1"/>
          </p:cNvPicPr>
          <p:nvPr>
            <a:wavAudioFile r:embed="rId1" name="~PP2994.WAV"/>
          </p:nvPr>
        </p:nvPicPr>
        <p:blipFill>
          <a:blip r:embed="rId4"/>
          <a:stretch>
            <a:fillRect/>
          </a:stretch>
        </p:blipFill>
        <p:spPr>
          <a:xfrm>
            <a:off x="8685213" y="6399213"/>
            <a:ext cx="244475" cy="244475"/>
          </a:xfrm>
          <a:prstGeom prst="rect">
            <a:avLst/>
          </a:prstGeom>
        </p:spPr>
      </p:pic>
    </p:spTree>
  </p:cSld>
  <p:clrMapOvr>
    <a:masterClrMapping/>
  </p:clrMapOvr>
  <p:transition advTm="334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r Nikita\Desktop\New folder\20170922_100717.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2705" t="28481" r="17599" b="29381"/>
          <a:stretch/>
        </p:blipFill>
        <p:spPr bwMode="auto">
          <a:xfrm>
            <a:off x="467544" y="836712"/>
            <a:ext cx="3774421" cy="266429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075" name="TextBox 1"/>
          <p:cNvSpPr txBox="1">
            <a:spLocks noChangeArrowheads="1"/>
          </p:cNvSpPr>
          <p:nvPr/>
        </p:nvSpPr>
        <p:spPr bwMode="auto">
          <a:xfrm>
            <a:off x="3203575" y="147638"/>
            <a:ext cx="28082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IN" altLang="en-US" sz="3200" b="1">
                <a:latin typeface="Arial Black" pitchFamily="34" charset="0"/>
              </a:rPr>
              <a:t>WELDING</a:t>
            </a:r>
          </a:p>
        </p:txBody>
      </p:sp>
      <p:pic>
        <p:nvPicPr>
          <p:cNvPr id="5123" name="Picture 3" descr="C:\Users\Dr Nikita\Desktop\New folder\20170922_10085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326" b="15228"/>
          <a:stretch/>
        </p:blipFill>
        <p:spPr bwMode="auto">
          <a:xfrm flipH="1">
            <a:off x="5796136" y="980725"/>
            <a:ext cx="2736304" cy="29113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4" name="Picture 4" descr="C:\Users\Dr Nikita\Desktop\New folder\20170922_101008.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37085" t="33110" r="25829" b="28045"/>
          <a:stretch/>
        </p:blipFill>
        <p:spPr bwMode="auto">
          <a:xfrm rot="16200000">
            <a:off x="2620661" y="3652147"/>
            <a:ext cx="2734905" cy="28646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P675.WAV">
            <a:hlinkClick r:id="" action="ppaction://media"/>
          </p:cNvPr>
          <p:cNvPicPr>
            <a:picLocks noRot="1" noChangeAspect="1"/>
          </p:cNvPicPr>
          <p:nvPr>
            <a:wavAudioFile r:embed="rId1" name="~PP675.WAV"/>
          </p:nvPr>
        </p:nvPicPr>
        <p:blipFill>
          <a:blip r:embed="rId6"/>
          <a:stretch>
            <a:fillRect/>
          </a:stretch>
        </p:blipFill>
        <p:spPr>
          <a:xfrm>
            <a:off x="8685213" y="6399213"/>
            <a:ext cx="244475" cy="244475"/>
          </a:xfrm>
          <a:prstGeom prst="rect">
            <a:avLst/>
          </a:prstGeom>
        </p:spPr>
      </p:pic>
    </p:spTree>
    <p:extLst>
      <p:ext uri="{BB962C8B-B14F-4D97-AF65-F5344CB8AC3E}">
        <p14:creationId xmlns:p14="http://schemas.microsoft.com/office/powerpoint/2010/main" xmlns="" val="2871672315"/>
      </p:ext>
    </p:extLst>
  </p:cSld>
  <p:clrMapOvr>
    <a:masterClrMapping/>
  </p:clrMapOvr>
  <p:transition advTm="97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welding</a:t>
            </a:r>
            <a:endParaRPr lang="en-US" dirty="0"/>
          </a:p>
        </p:txBody>
      </p:sp>
      <p:sp>
        <p:nvSpPr>
          <p:cNvPr id="3" name="Content Placeholder 2"/>
          <p:cNvSpPr>
            <a:spLocks noGrp="1"/>
          </p:cNvSpPr>
          <p:nvPr>
            <p:ph idx="1"/>
          </p:nvPr>
        </p:nvSpPr>
        <p:spPr/>
        <p:txBody>
          <a:bodyPr/>
          <a:lstStyle/>
          <a:p>
            <a:r>
              <a:rPr lang="en-US" dirty="0" err="1" smtClean="0"/>
              <a:t>Nd</a:t>
            </a:r>
            <a:r>
              <a:rPr lang="en-US" dirty="0" smtClean="0"/>
              <a:t> YAG laser- high energy in short time</a:t>
            </a:r>
          </a:p>
          <a:p>
            <a:pPr>
              <a:buNone/>
            </a:pPr>
            <a:r>
              <a:rPr lang="en-US" u="sng" dirty="0" smtClean="0">
                <a:solidFill>
                  <a:srgbClr val="C00000"/>
                </a:solidFill>
              </a:rPr>
              <a:t>Advantages</a:t>
            </a:r>
            <a:r>
              <a:rPr lang="en-US" dirty="0" smtClean="0"/>
              <a:t>:</a:t>
            </a:r>
          </a:p>
          <a:p>
            <a:r>
              <a:rPr lang="en-US" dirty="0" smtClean="0"/>
              <a:t>No solder and flux needed</a:t>
            </a:r>
          </a:p>
          <a:p>
            <a:r>
              <a:rPr lang="en-US" dirty="0" smtClean="0"/>
              <a:t>Weld is more precise</a:t>
            </a:r>
          </a:p>
          <a:p>
            <a:r>
              <a:rPr lang="en-US" dirty="0" smtClean="0"/>
              <a:t>More homogenous weld joint- more strength</a:t>
            </a:r>
          </a:p>
          <a:p>
            <a:r>
              <a:rPr lang="en-US" dirty="0" smtClean="0"/>
              <a:t>Depth of weld -3mm, conventional -0.6mm</a:t>
            </a:r>
          </a:p>
          <a:p>
            <a:pPr>
              <a:buNone/>
            </a:pPr>
            <a:endParaRPr lang="en-US" dirty="0" smtClean="0"/>
          </a:p>
          <a:p>
            <a:endParaRPr lang="en-US" dirty="0"/>
          </a:p>
        </p:txBody>
      </p:sp>
      <p:pic>
        <p:nvPicPr>
          <p:cNvPr id="4" name="~PP3408.WAV">
            <a:hlinkClick r:id="" action="ppaction://media"/>
          </p:cNvPr>
          <p:cNvPicPr>
            <a:picLocks noRot="1" noChangeAspect="1"/>
          </p:cNvPicPr>
          <p:nvPr>
            <a:wavAudioFile r:embed="rId1" name="~PP3408.WAV"/>
          </p:nvPr>
        </p:nvPicPr>
        <p:blipFill>
          <a:blip r:embed="rId3"/>
          <a:stretch>
            <a:fillRect/>
          </a:stretch>
        </p:blipFill>
        <p:spPr>
          <a:xfrm>
            <a:off x="8685213" y="6399213"/>
            <a:ext cx="244475" cy="244475"/>
          </a:xfrm>
          <a:prstGeom prst="rect">
            <a:avLst/>
          </a:prstGeom>
        </p:spPr>
      </p:pic>
    </p:spTree>
  </p:cSld>
  <p:clrMapOvr>
    <a:masterClrMapping/>
  </p:clrMapOvr>
  <p:transition advTm="228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QUESTIONS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What is the flame used for soldering ?</a:t>
            </a:r>
          </a:p>
          <a:p>
            <a:pPr marL="514350" indent="-514350">
              <a:buNone/>
            </a:pPr>
            <a:r>
              <a:rPr lang="en-US" dirty="0" smtClean="0"/>
              <a:t>	A: 250 degrees</a:t>
            </a:r>
          </a:p>
          <a:p>
            <a:pPr marL="514350" indent="-514350">
              <a:buNone/>
            </a:pPr>
            <a:r>
              <a:rPr lang="en-US" dirty="0" smtClean="0"/>
              <a:t>	B: 300 degrees</a:t>
            </a:r>
          </a:p>
          <a:p>
            <a:pPr marL="514350" indent="-514350">
              <a:buNone/>
            </a:pPr>
            <a:r>
              <a:rPr lang="en-US" dirty="0" smtClean="0"/>
              <a:t>	C: less than 450 degrees</a:t>
            </a:r>
          </a:p>
          <a:p>
            <a:pPr marL="514350" indent="-514350">
              <a:buNone/>
            </a:pPr>
            <a:r>
              <a:rPr lang="en-US" dirty="0" smtClean="0"/>
              <a:t>	D: greater than 450 degrees</a:t>
            </a:r>
          </a:p>
          <a:p>
            <a:pPr marL="514350" indent="-514350">
              <a:buNone/>
            </a:pPr>
            <a:endParaRPr lang="en-US" dirty="0" smtClean="0"/>
          </a:p>
          <a:p>
            <a:pPr marL="514350" indent="-514350">
              <a:buNone/>
            </a:pPr>
            <a:endParaRPr lang="en-US" dirty="0"/>
          </a:p>
        </p:txBody>
      </p:sp>
      <p:pic>
        <p:nvPicPr>
          <p:cNvPr id="4" name="~PP551.WAV">
            <a:hlinkClick r:id="" action="ppaction://media"/>
          </p:cNvPr>
          <p:cNvPicPr>
            <a:picLocks noRot="1" noChangeAspect="1"/>
          </p:cNvPicPr>
          <p:nvPr>
            <a:wavAudioFile r:embed="rId1" name="~PP551.WAV"/>
          </p:nvPr>
        </p:nvPicPr>
        <p:blipFill>
          <a:blip r:embed="rId3"/>
          <a:stretch>
            <a:fillRect/>
          </a:stretch>
        </p:blipFill>
        <p:spPr>
          <a:xfrm>
            <a:off x="8685213" y="6399213"/>
            <a:ext cx="244475" cy="244475"/>
          </a:xfrm>
          <a:prstGeom prst="rect">
            <a:avLst/>
          </a:prstGeom>
        </p:spPr>
      </p:pic>
    </p:spTree>
  </p:cSld>
  <p:clrMapOvr>
    <a:masterClrMapping/>
  </p:clrMapOvr>
  <p:transition advTm="52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2. Which zone of flame needs to be used for soldering??</a:t>
            </a:r>
          </a:p>
          <a:p>
            <a:pPr>
              <a:buNone/>
            </a:pPr>
            <a:r>
              <a:rPr lang="en-US" dirty="0" smtClean="0"/>
              <a:t>	A: Blue zone</a:t>
            </a:r>
          </a:p>
          <a:p>
            <a:pPr>
              <a:buNone/>
            </a:pPr>
            <a:r>
              <a:rPr lang="en-US" dirty="0" smtClean="0"/>
              <a:t>	B: Mixing zone</a:t>
            </a:r>
          </a:p>
          <a:p>
            <a:pPr>
              <a:buNone/>
            </a:pPr>
            <a:r>
              <a:rPr lang="en-US" dirty="0" smtClean="0"/>
              <a:t>	C: Cold zone</a:t>
            </a:r>
          </a:p>
          <a:p>
            <a:pPr>
              <a:buNone/>
            </a:pPr>
            <a:r>
              <a:rPr lang="en-US" dirty="0" smtClean="0"/>
              <a:t>	D: oxidizing zone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3. Solder material should have</a:t>
            </a:r>
          </a:p>
          <a:p>
            <a:pPr>
              <a:buNone/>
            </a:pPr>
            <a:r>
              <a:rPr lang="en-US" dirty="0" smtClean="0"/>
              <a:t>A: excellent tarnish and corrosion resistance</a:t>
            </a:r>
          </a:p>
          <a:p>
            <a:pPr>
              <a:buNone/>
            </a:pPr>
            <a:r>
              <a:rPr lang="en-US" dirty="0" smtClean="0"/>
              <a:t>B: should have good shade match and color</a:t>
            </a:r>
          </a:p>
          <a:p>
            <a:pPr>
              <a:buNone/>
            </a:pPr>
            <a:r>
              <a:rPr lang="en-US" dirty="0" smtClean="0"/>
              <a:t>C: should have adequate strength</a:t>
            </a:r>
          </a:p>
          <a:p>
            <a:pPr>
              <a:buNone/>
            </a:pPr>
            <a:r>
              <a:rPr lang="en-US" dirty="0" smtClean="0"/>
              <a:t>D: all of the above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4. Flux helps in:</a:t>
            </a:r>
          </a:p>
          <a:p>
            <a:pPr>
              <a:buNone/>
            </a:pPr>
            <a:r>
              <a:rPr lang="en-US" dirty="0" smtClean="0"/>
              <a:t>	A: restricting the flow of solder material</a:t>
            </a:r>
          </a:p>
          <a:p>
            <a:pPr>
              <a:buNone/>
            </a:pPr>
            <a:r>
              <a:rPr lang="en-US" dirty="0" smtClean="0"/>
              <a:t>	B: removing the oxide layer on parent material</a:t>
            </a:r>
          </a:p>
          <a:p>
            <a:pPr>
              <a:buNone/>
            </a:pPr>
            <a:r>
              <a:rPr lang="en-US" dirty="0" smtClean="0"/>
              <a:t>	C: increasing the fusion temperature of solder</a:t>
            </a:r>
          </a:p>
          <a:p>
            <a:pPr>
              <a:buNone/>
            </a:pPr>
            <a:r>
              <a:rPr lang="en-US" dirty="0" smtClean="0"/>
              <a:t>	D: all of the above</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81000"/>
            <a:ext cx="8610600" cy="5745163"/>
          </a:xfrm>
        </p:spPr>
        <p:txBody>
          <a:bodyPr/>
          <a:lstStyle/>
          <a:p>
            <a:pPr algn="just"/>
            <a:r>
              <a:rPr lang="en-US" dirty="0" smtClean="0">
                <a:latin typeface="Bookman Old Style" pitchFamily="18" charset="0"/>
              </a:rPr>
              <a:t>If fusion temperature exceeds 450 degrees- brazing</a:t>
            </a:r>
          </a:p>
          <a:p>
            <a:pPr algn="just"/>
            <a:endParaRPr lang="en-US" dirty="0" smtClean="0">
              <a:latin typeface="Bookman Old Style" pitchFamily="18" charset="0"/>
            </a:endParaRPr>
          </a:p>
          <a:p>
            <a:pPr algn="just"/>
            <a:r>
              <a:rPr lang="en-US" i="1" dirty="0" smtClean="0">
                <a:solidFill>
                  <a:srgbClr val="C00000"/>
                </a:solidFill>
                <a:latin typeface="Bookman Old Style" pitchFamily="18" charset="0"/>
              </a:rPr>
              <a:t>Principle</a:t>
            </a:r>
            <a:r>
              <a:rPr lang="en-US" dirty="0" smtClean="0">
                <a:latin typeface="Bookman Old Style" pitchFamily="18" charset="0"/>
              </a:rPr>
              <a:t>: flow of molten filler metal due to capillary attraction between metallic parts to be joined</a:t>
            </a:r>
            <a:endParaRPr lang="en-US" dirty="0">
              <a:latin typeface="Bookman Old Style" pitchFamily="18" charset="0"/>
            </a:endParaRPr>
          </a:p>
        </p:txBody>
      </p:sp>
      <p:pic>
        <p:nvPicPr>
          <p:cNvPr id="6" name="~PP2176.WAV">
            <a:hlinkClick r:id="" action="ppaction://media"/>
          </p:cNvPr>
          <p:cNvPicPr>
            <a:picLocks noRot="1" noChangeAspect="1"/>
          </p:cNvPicPr>
          <p:nvPr>
            <a:wavAudioFile r:embed="rId1" name="~PP2176.WAV"/>
          </p:nvPr>
        </p:nvPicPr>
        <p:blipFill>
          <a:blip r:embed="rId3"/>
          <a:stretch>
            <a:fillRect/>
          </a:stretch>
        </p:blipFill>
        <p:spPr>
          <a:xfrm>
            <a:off x="8685213" y="6399213"/>
            <a:ext cx="244475" cy="244475"/>
          </a:xfrm>
          <a:prstGeom prst="rect">
            <a:avLst/>
          </a:prstGeom>
        </p:spPr>
      </p:pic>
    </p:spTree>
  </p:cSld>
  <p:clrMapOvr>
    <a:masterClrMapping/>
  </p:clrMapOvr>
  <p:transition advTm="181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a:buNone/>
            </a:pPr>
            <a:r>
              <a:rPr lang="en-US" dirty="0"/>
              <a:t>5</a:t>
            </a:r>
            <a:r>
              <a:rPr lang="en-US" dirty="0" smtClean="0"/>
              <a:t>. Following is an anti-flux</a:t>
            </a:r>
          </a:p>
          <a:p>
            <a:pPr>
              <a:buNone/>
            </a:pPr>
            <a:r>
              <a:rPr lang="en-US" dirty="0" smtClean="0"/>
              <a:t>	A: Graphite</a:t>
            </a:r>
          </a:p>
          <a:p>
            <a:pPr>
              <a:buNone/>
            </a:pPr>
            <a:r>
              <a:rPr lang="en-US" dirty="0" smtClean="0"/>
              <a:t>	B: Borax </a:t>
            </a:r>
          </a:p>
          <a:p>
            <a:pPr>
              <a:buNone/>
            </a:pPr>
            <a:r>
              <a:rPr lang="en-US" dirty="0" smtClean="0"/>
              <a:t>	C: Silica</a:t>
            </a:r>
          </a:p>
          <a:p>
            <a:pPr>
              <a:buNone/>
            </a:pPr>
            <a:r>
              <a:rPr lang="en-US" dirty="0" smtClean="0"/>
              <a:t>	D: all of the above</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987843617"/>
              </p:ext>
            </p:extLst>
          </p:nvPr>
        </p:nvGraphicFramePr>
        <p:xfrm>
          <a:off x="75927" y="915308"/>
          <a:ext cx="8949704" cy="5730220"/>
        </p:xfrm>
        <a:graphic>
          <a:graphicData uri="http://schemas.openxmlformats.org/drawingml/2006/table">
            <a:tbl>
              <a:tblPr firstRow="1" bandRow="1">
                <a:tableStyleId>{ED083AE6-46FA-4A59-8FB0-9F97EB10719F}</a:tableStyleId>
              </a:tblPr>
              <a:tblGrid>
                <a:gridCol w="1033049"/>
                <a:gridCol w="1479290"/>
                <a:gridCol w="1170794"/>
                <a:gridCol w="2529884"/>
                <a:gridCol w="2736687"/>
              </a:tblGrid>
              <a:tr h="693364">
                <a:tc>
                  <a:txBody>
                    <a:bodyPr/>
                    <a:lstStyle/>
                    <a:p>
                      <a:r>
                        <a:rPr lang="en-US" sz="1800" dirty="0" smtClean="0"/>
                        <a:t>Authors</a:t>
                      </a:r>
                      <a:endParaRPr lang="en-IN" sz="1800" dirty="0"/>
                    </a:p>
                  </a:txBody>
                  <a:tcPr marL="68580" marR="68580" marT="45715" marB="45715" anchor="ctr"/>
                </a:tc>
                <a:tc>
                  <a:txBody>
                    <a:bodyPr/>
                    <a:lstStyle/>
                    <a:p>
                      <a:r>
                        <a:rPr lang="en-US" sz="1800" dirty="0" smtClean="0"/>
                        <a:t>Journal</a:t>
                      </a:r>
                      <a:endParaRPr lang="en-IN" sz="1800" b="1" dirty="0"/>
                    </a:p>
                  </a:txBody>
                  <a:tcPr marL="68580" marR="68580" marT="45715" marB="45715" anchor="ctr"/>
                </a:tc>
                <a:tc>
                  <a:txBody>
                    <a:bodyPr/>
                    <a:lstStyle/>
                    <a:p>
                      <a:r>
                        <a:rPr lang="en-US" sz="2000" baseline="0" dirty="0" smtClean="0"/>
                        <a:t>Level of evidence</a:t>
                      </a:r>
                      <a:endParaRPr lang="en-IN" sz="2000" dirty="0"/>
                    </a:p>
                  </a:txBody>
                  <a:tcPr marL="68580" marR="68580" marT="45715" marB="45715" anchor="ctr"/>
                </a:tc>
                <a:tc>
                  <a:txBody>
                    <a:bodyPr/>
                    <a:lstStyle/>
                    <a:p>
                      <a:r>
                        <a:rPr lang="en-US" sz="2000" dirty="0" smtClean="0"/>
                        <a:t>Aims and objective</a:t>
                      </a:r>
                      <a:endParaRPr lang="en-IN" sz="2000" dirty="0"/>
                    </a:p>
                  </a:txBody>
                  <a:tcPr marL="68580" marR="68580" marT="45715" marB="45715" anchor="ctr"/>
                </a:tc>
                <a:tc>
                  <a:txBody>
                    <a:bodyPr/>
                    <a:lstStyle/>
                    <a:p>
                      <a:r>
                        <a:rPr lang="en-US" sz="2000" dirty="0" smtClean="0"/>
                        <a:t>Results &amp; Conclusion</a:t>
                      </a:r>
                      <a:endParaRPr lang="en-IN" sz="2000" dirty="0"/>
                    </a:p>
                  </a:txBody>
                  <a:tcPr marL="68580" marR="68580" marT="45715" marB="45715" anchor="ctr">
                    <a:noFill/>
                  </a:tcPr>
                </a:tc>
              </a:tr>
              <a:tr h="5017238">
                <a:tc>
                  <a:txBody>
                    <a:bodyPr/>
                    <a:lstStyle/>
                    <a:p>
                      <a:pPr algn="ctr"/>
                      <a:r>
                        <a:rPr lang="fr-FR" sz="1800" b="1" i="0" kern="1200" dirty="0" smtClean="0">
                          <a:solidFill>
                            <a:schemeClr val="tx1"/>
                          </a:solidFill>
                          <a:effectLst/>
                          <a:latin typeface="+mn-lt"/>
                          <a:ea typeface="+mn-ea"/>
                          <a:cs typeface="+mn-cs"/>
                        </a:rPr>
                        <a:t>Jens Johannes Bock; Jacqueline Bailly</a:t>
                      </a:r>
                      <a:endParaRPr lang="en-IN" sz="1800" b="0" i="0" u="none" strike="noStrike" kern="1200" baseline="0" dirty="0" smtClean="0">
                        <a:solidFill>
                          <a:schemeClr val="tx1"/>
                        </a:solidFill>
                        <a:latin typeface="+mn-lt"/>
                        <a:ea typeface="+mn-ea"/>
                        <a:cs typeface="+mn-cs"/>
                      </a:endParaRPr>
                    </a:p>
                  </a:txBody>
                  <a:tcPr marL="68580" marR="68580" marT="45715" marB="45715">
                    <a:solidFill>
                      <a:schemeClr val="accent1">
                        <a:lumMod val="20000"/>
                        <a:lumOff val="80000"/>
                      </a:schemeClr>
                    </a:solidFill>
                  </a:tcPr>
                </a:tc>
                <a:tc>
                  <a:txBody>
                    <a:bodyPr/>
                    <a:lstStyle/>
                    <a:p>
                      <a:r>
                        <a:rPr lang="en-IN" sz="1800" b="0" i="0" kern="1200" dirty="0" smtClean="0">
                          <a:solidFill>
                            <a:schemeClr val="tx1"/>
                          </a:solidFill>
                          <a:effectLst/>
                          <a:latin typeface="+mn-lt"/>
                          <a:ea typeface="+mn-ea"/>
                          <a:cs typeface="+mn-cs"/>
                          <a:hlinkClick r:id="rId2"/>
                        </a:rPr>
                        <a:t>Journal of Applied Oral Science</a:t>
                      </a:r>
                      <a:endParaRPr lang="en-IN" sz="1800" b="0" i="0" kern="1200" dirty="0" smtClean="0">
                        <a:solidFill>
                          <a:schemeClr val="tx1"/>
                        </a:solidFill>
                        <a:effectLst/>
                        <a:latin typeface="+mn-lt"/>
                        <a:ea typeface="+mn-ea"/>
                        <a:cs typeface="+mn-cs"/>
                      </a:endParaRPr>
                    </a:p>
                    <a:p>
                      <a:r>
                        <a:rPr lang="en-IN" sz="1800" b="0" i="0" kern="1200" dirty="0" smtClean="0">
                          <a:solidFill>
                            <a:schemeClr val="tx1"/>
                          </a:solidFill>
                          <a:effectLst/>
                          <a:latin typeface="+mn-lt"/>
                          <a:ea typeface="+mn-ea"/>
                          <a:cs typeface="+mn-cs"/>
                        </a:rPr>
                        <a:t>VOL 16</a:t>
                      </a:r>
                    </a:p>
                    <a:p>
                      <a:r>
                        <a:rPr lang="en-IN" sz="1800" b="0" i="0" kern="1200" dirty="0" smtClean="0">
                          <a:solidFill>
                            <a:schemeClr val="tx1"/>
                          </a:solidFill>
                          <a:effectLst/>
                          <a:latin typeface="+mn-lt"/>
                          <a:ea typeface="+mn-ea"/>
                          <a:cs typeface="+mn-cs"/>
                        </a:rPr>
                        <a:t>0CT 2008</a:t>
                      </a:r>
                      <a:endParaRPr lang="en-IN" sz="1800" b="0" i="0" kern="1200" dirty="0">
                        <a:solidFill>
                          <a:schemeClr val="tx1"/>
                        </a:solidFill>
                        <a:effectLst/>
                        <a:latin typeface="+mn-lt"/>
                        <a:ea typeface="+mn-ea"/>
                        <a:cs typeface="+mn-cs"/>
                      </a:endParaRPr>
                    </a:p>
                  </a:txBody>
                  <a:tcPr marL="68580" marR="68580" marT="45715" marB="45715">
                    <a:solidFill>
                      <a:schemeClr val="accent1">
                        <a:lumMod val="20000"/>
                        <a:lumOff val="80000"/>
                      </a:schemeClr>
                    </a:solidFill>
                  </a:tcPr>
                </a:tc>
                <a:tc>
                  <a:txBody>
                    <a:bodyPr/>
                    <a:lstStyle/>
                    <a:p>
                      <a:pPr algn="ctr"/>
                      <a:r>
                        <a:rPr lang="en-IN" sz="2000" b="0" dirty="0" smtClean="0">
                          <a:latin typeface="+mj-lt"/>
                        </a:rPr>
                        <a:t>Level 4</a:t>
                      </a:r>
                    </a:p>
                    <a:p>
                      <a:pPr algn="ctr"/>
                      <a:endParaRPr lang="en-IN" sz="2000" b="0" dirty="0" smtClean="0">
                        <a:latin typeface="+mj-lt"/>
                      </a:endParaRPr>
                    </a:p>
                  </a:txBody>
                  <a:tcPr marL="68580" marR="68580" marT="45715" marB="45715">
                    <a:solidFill>
                      <a:schemeClr val="accent1">
                        <a:lumMod val="20000"/>
                        <a:lumOff val="80000"/>
                      </a:schemeClr>
                    </a:solidFill>
                  </a:tcPr>
                </a:tc>
                <a:tc>
                  <a:txBody>
                    <a:bodyPr/>
                    <a:lstStyle/>
                    <a:p>
                      <a:r>
                        <a:rPr lang="en-IN" sz="1800" b="0" i="0" kern="1200" dirty="0" smtClean="0">
                          <a:solidFill>
                            <a:schemeClr val="tx1"/>
                          </a:solidFill>
                          <a:effectLst/>
                          <a:latin typeface="+mn-lt"/>
                          <a:ea typeface="+mn-ea"/>
                          <a:cs typeface="+mn-cs"/>
                        </a:rPr>
                        <a:t>The aim of this study was to compare the</a:t>
                      </a:r>
                      <a:r>
                        <a:rPr lang="en-IN" sz="1800" b="0" i="0" kern="1200" baseline="0" dirty="0" smtClean="0">
                          <a:solidFill>
                            <a:schemeClr val="tx1"/>
                          </a:solidFill>
                          <a:effectLst/>
                          <a:latin typeface="+mn-lt"/>
                          <a:ea typeface="+mn-ea"/>
                          <a:cs typeface="+mn-cs"/>
                        </a:rPr>
                        <a:t> </a:t>
                      </a:r>
                      <a:r>
                        <a:rPr lang="en-IN" sz="1800" b="0" i="0" kern="1200" dirty="0" smtClean="0">
                          <a:solidFill>
                            <a:schemeClr val="tx1"/>
                          </a:solidFill>
                          <a:effectLst/>
                          <a:latin typeface="+mn-lt"/>
                          <a:ea typeface="+mn-ea"/>
                          <a:cs typeface="+mn-cs"/>
                        </a:rPr>
                        <a:t>mechanical strength of different joints made by conventional brazing (soldering), Tungsten inert gas welding, laser welding with and without filling material.</a:t>
                      </a:r>
                      <a:endParaRPr lang="en-IN" sz="1800" dirty="0" smtClean="0"/>
                    </a:p>
                  </a:txBody>
                  <a:tcPr marL="68580" marR="68580" marT="45715" marB="45715">
                    <a:solidFill>
                      <a:schemeClr val="accent1">
                        <a:lumMod val="20000"/>
                        <a:lumOff val="80000"/>
                      </a:schemeClr>
                    </a:solidFill>
                  </a:tcPr>
                </a:tc>
                <a:tc>
                  <a:txBody>
                    <a:bodyPr/>
                    <a:lstStyle/>
                    <a:p>
                      <a:r>
                        <a:rPr lang="en-IN" sz="1800" b="0" i="0" kern="1200" dirty="0" smtClean="0">
                          <a:solidFill>
                            <a:schemeClr val="tx1"/>
                          </a:solidFill>
                          <a:effectLst/>
                          <a:latin typeface="+mn-lt"/>
                          <a:ea typeface="+mn-ea"/>
                          <a:cs typeface="+mn-cs"/>
                        </a:rPr>
                        <a:t>Significant differences between brazing and TIG or laser welding were found in each joint configuration. The highest fracture strength means were observed for laser welding with filling material.</a:t>
                      </a:r>
                      <a:r>
                        <a:rPr lang="en-IN" sz="1800" b="0" i="0" kern="1200" baseline="0" dirty="0" smtClean="0">
                          <a:solidFill>
                            <a:schemeClr val="tx1"/>
                          </a:solidFill>
                          <a:effectLst/>
                          <a:latin typeface="+mn-lt"/>
                          <a:ea typeface="+mn-ea"/>
                          <a:cs typeface="+mn-cs"/>
                        </a:rPr>
                        <a:t> </a:t>
                      </a:r>
                      <a:r>
                        <a:rPr lang="en-IN" sz="1800" b="0" i="0" kern="1200" dirty="0" smtClean="0">
                          <a:solidFill>
                            <a:schemeClr val="tx1"/>
                          </a:solidFill>
                          <a:effectLst/>
                          <a:latin typeface="+mn-lt"/>
                          <a:ea typeface="+mn-ea"/>
                          <a:cs typeface="+mn-cs"/>
                        </a:rPr>
                        <a:t>In conclusion, the fracture strength of welded joints was positively influenced by the additional use of filling material. TIG welding was comparable to laser welding except for the impossibility of joining orthodontic wire with orthodontic band</a:t>
                      </a:r>
                      <a:endParaRPr lang="en-IN" sz="1800" dirty="0"/>
                    </a:p>
                  </a:txBody>
                  <a:tcPr marL="68580" marR="68580" marT="45715" marB="45715">
                    <a:solidFill>
                      <a:schemeClr val="accent1">
                        <a:lumMod val="20000"/>
                        <a:lumOff val="80000"/>
                      </a:schemeClr>
                    </a:solidFill>
                  </a:tcPr>
                </a:tc>
              </a:tr>
            </a:tbl>
          </a:graphicData>
        </a:graphic>
      </p:graphicFrame>
      <p:sp>
        <p:nvSpPr>
          <p:cNvPr id="4" name="TextBox 3"/>
          <p:cNvSpPr txBox="1"/>
          <p:nvPr/>
        </p:nvSpPr>
        <p:spPr>
          <a:xfrm>
            <a:off x="194296" y="215088"/>
            <a:ext cx="8712968" cy="707886"/>
          </a:xfrm>
          <a:prstGeom prst="rect">
            <a:avLst/>
          </a:prstGeom>
          <a:noFill/>
        </p:spPr>
        <p:txBody>
          <a:bodyPr wrap="square" rtlCol="0">
            <a:spAutoFit/>
          </a:bodyPr>
          <a:lstStyle/>
          <a:p>
            <a:r>
              <a:rPr lang="en-IN" sz="2000" b="1" dirty="0"/>
              <a:t>Fracture strength of different soldered and welded orthodontic joining configurations with and without filling material</a:t>
            </a:r>
          </a:p>
        </p:txBody>
      </p:sp>
    </p:spTree>
    <p:extLst>
      <p:ext uri="{BB962C8B-B14F-4D97-AF65-F5344CB8AC3E}">
        <p14:creationId xmlns:p14="http://schemas.microsoft.com/office/powerpoint/2010/main" xmlns="" val="3814090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ordonwatters.com/0_0_0_0_250_167_csupload_36013455.jpg?u=907796986"/>
          <p:cNvPicPr>
            <a:picLocks noChangeAspect="1" noChangeArrowheads="1"/>
          </p:cNvPicPr>
          <p:nvPr/>
        </p:nvPicPr>
        <p:blipFill>
          <a:blip r:embed="rId3"/>
          <a:srcRect r="19200"/>
          <a:stretch>
            <a:fillRect/>
          </a:stretch>
        </p:blipFill>
        <p:spPr bwMode="auto">
          <a:xfrm>
            <a:off x="7143750" y="85725"/>
            <a:ext cx="1924050" cy="1590675"/>
          </a:xfrm>
          <a:prstGeom prst="rect">
            <a:avLst/>
          </a:prstGeom>
          <a:ln>
            <a:noFill/>
          </a:ln>
          <a:effectLst>
            <a:softEdge rad="112500"/>
          </a:effectLst>
        </p:spPr>
      </p:pic>
      <p:sp>
        <p:nvSpPr>
          <p:cNvPr id="2" name="Title 1"/>
          <p:cNvSpPr>
            <a:spLocks noGrp="1"/>
          </p:cNvSpPr>
          <p:nvPr>
            <p:ph type="title"/>
          </p:nvPr>
        </p:nvSpPr>
        <p:spPr>
          <a:xfrm>
            <a:off x="304800" y="228600"/>
            <a:ext cx="6629400" cy="1143000"/>
          </a:xfrm>
        </p:spPr>
        <p:txBody>
          <a:bodyPr>
            <a:normAutofit/>
          </a:bodyPr>
          <a:lstStyle/>
          <a:p>
            <a:pPr algn="l"/>
            <a:r>
              <a:rPr lang="en-US" sz="2800" dirty="0" smtClean="0">
                <a:solidFill>
                  <a:srgbClr val="C00000"/>
                </a:solidFill>
                <a:latin typeface="Aharoni" pitchFamily="2" charset="-79"/>
                <a:cs typeface="Aharoni" pitchFamily="2" charset="-79"/>
              </a:rPr>
              <a:t>COMPONENTS OF SOLDERED JOINT </a:t>
            </a:r>
            <a:endParaRPr lang="en-US" sz="2800" dirty="0">
              <a:solidFill>
                <a:srgbClr val="C00000"/>
              </a:solidFill>
              <a:latin typeface="Aharoni" pitchFamily="2" charset="-79"/>
              <a:cs typeface="Aharoni" pitchFamily="2" charset="-79"/>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P1374.WAV">
            <a:hlinkClick r:id="" action="ppaction://media"/>
          </p:cNvPr>
          <p:cNvPicPr>
            <a:picLocks noRot="1" noChangeAspect="1"/>
          </p:cNvPicPr>
          <p:nvPr>
            <a:wavAudioFile r:embed="rId1" name="~PP1374.WAV"/>
          </p:nvPr>
        </p:nvPicPr>
        <p:blipFill>
          <a:blip r:embed="rId8"/>
          <a:stretch>
            <a:fillRect/>
          </a:stretch>
        </p:blipFill>
        <p:spPr>
          <a:xfrm>
            <a:off x="8685213" y="6399213"/>
            <a:ext cx="244475" cy="244475"/>
          </a:xfrm>
          <a:prstGeom prst="rect">
            <a:avLst/>
          </a:prstGeom>
        </p:spPr>
      </p:pic>
    </p:spTree>
  </p:cSld>
  <p:clrMapOvr>
    <a:masterClrMapping/>
  </p:clrMapOvr>
  <p:transition advTm="235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METAL</a:t>
            </a:r>
            <a:endParaRPr lang="en-US" dirty="0"/>
          </a:p>
        </p:txBody>
      </p:sp>
      <p:sp>
        <p:nvSpPr>
          <p:cNvPr id="3" name="Content Placeholder 2"/>
          <p:cNvSpPr>
            <a:spLocks noGrp="1"/>
          </p:cNvSpPr>
          <p:nvPr>
            <p:ph idx="1"/>
          </p:nvPr>
        </p:nvSpPr>
        <p:spPr/>
        <p:txBody>
          <a:bodyPr/>
          <a:lstStyle/>
          <a:p>
            <a:pPr algn="just"/>
            <a:r>
              <a:rPr lang="en-US" dirty="0" smtClean="0"/>
              <a:t>The parent metal is the metal or alloy to be joined.</a:t>
            </a:r>
          </a:p>
          <a:p>
            <a:pPr algn="just"/>
            <a:endParaRPr lang="en-US" dirty="0" smtClean="0"/>
          </a:p>
          <a:p>
            <a:pPr algn="just"/>
            <a:r>
              <a:rPr lang="en-US" dirty="0" smtClean="0"/>
              <a:t>It is also known as substrate metal or base metal.</a:t>
            </a:r>
          </a:p>
          <a:p>
            <a:pPr algn="just"/>
            <a:endParaRPr lang="en-US" dirty="0" smtClean="0"/>
          </a:p>
          <a:p>
            <a:pPr algn="just"/>
            <a:r>
              <a:rPr lang="en-US" dirty="0" smtClean="0"/>
              <a:t>The soldering operation is same for any substrate metal.</a:t>
            </a:r>
            <a:endParaRPr lang="en-US" dirty="0"/>
          </a:p>
        </p:txBody>
      </p:sp>
      <p:pic>
        <p:nvPicPr>
          <p:cNvPr id="4" name="~PP3180.WAV">
            <a:hlinkClick r:id="" action="ppaction://media"/>
          </p:cNvPr>
          <p:cNvPicPr>
            <a:picLocks noRot="1" noChangeAspect="1"/>
          </p:cNvPicPr>
          <p:nvPr>
            <a:wavAudioFile r:embed="rId1" name="~PP3180.WAV"/>
          </p:nvPr>
        </p:nvPicPr>
        <p:blipFill>
          <a:blip r:embed="rId3"/>
          <a:stretch>
            <a:fillRect/>
          </a:stretch>
        </p:blipFill>
        <p:spPr>
          <a:xfrm>
            <a:off x="8685213" y="6399213"/>
            <a:ext cx="244475" cy="244475"/>
          </a:xfrm>
          <a:prstGeom prst="rect">
            <a:avLst/>
          </a:prstGeom>
        </p:spPr>
      </p:pic>
    </p:spTree>
  </p:cSld>
  <p:clrMapOvr>
    <a:masterClrMapping/>
  </p:clrMapOvr>
  <p:transition advTm="180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asel.com.au/images/detailed/1/1563_4104-025-Silver-Solder-5DWT-64mm-WEB.jpg"/>
          <p:cNvPicPr>
            <a:picLocks noChangeAspect="1" noChangeArrowheads="1"/>
          </p:cNvPicPr>
          <p:nvPr/>
        </p:nvPicPr>
        <p:blipFill>
          <a:blip r:embed="rId3"/>
          <a:srcRect l="13000" t="15120" r="30000" b="18900"/>
          <a:stretch>
            <a:fillRect/>
          </a:stretch>
        </p:blipFill>
        <p:spPr bwMode="auto">
          <a:xfrm>
            <a:off x="6781800" y="152400"/>
            <a:ext cx="2209800" cy="1860884"/>
          </a:xfrm>
          <a:prstGeom prst="rect">
            <a:avLst/>
          </a:prstGeom>
          <a:noFill/>
        </p:spPr>
      </p:pic>
      <p:sp>
        <p:nvSpPr>
          <p:cNvPr id="2" name="Title 1"/>
          <p:cNvSpPr>
            <a:spLocks noGrp="1"/>
          </p:cNvSpPr>
          <p:nvPr>
            <p:ph type="title"/>
          </p:nvPr>
        </p:nvSpPr>
        <p:spPr>
          <a:xfrm>
            <a:off x="152400" y="274638"/>
            <a:ext cx="8534400" cy="1143000"/>
          </a:xfrm>
        </p:spPr>
        <p:txBody>
          <a:bodyPr>
            <a:normAutofit/>
          </a:bodyPr>
          <a:lstStyle/>
          <a:p>
            <a:r>
              <a:rPr lang="en-US" sz="3200" dirty="0" smtClean="0">
                <a:solidFill>
                  <a:srgbClr val="C00000"/>
                </a:solidFill>
                <a:latin typeface="Bookman Old Style" pitchFamily="18" charset="0"/>
              </a:rPr>
              <a:t>DENTAL SOLDERS</a:t>
            </a:r>
            <a:endParaRPr lang="en-US" sz="3200" dirty="0">
              <a:solidFill>
                <a:srgbClr val="C00000"/>
              </a:solidFill>
              <a:latin typeface="Bookman Old Style" pitchFamily="18" charset="0"/>
            </a:endParaRPr>
          </a:p>
        </p:txBody>
      </p:sp>
      <p:sp>
        <p:nvSpPr>
          <p:cNvPr id="3" name="Content Placeholder 2"/>
          <p:cNvSpPr>
            <a:spLocks noGrp="1"/>
          </p:cNvSpPr>
          <p:nvPr>
            <p:ph idx="1"/>
          </p:nvPr>
        </p:nvSpPr>
        <p:spPr>
          <a:xfrm>
            <a:off x="457200" y="1600200"/>
            <a:ext cx="8229600" cy="5029200"/>
          </a:xfrm>
        </p:spPr>
        <p:txBody>
          <a:bodyPr>
            <a:normAutofit/>
          </a:bodyPr>
          <a:lstStyle/>
          <a:p>
            <a:endParaRPr lang="en-US" dirty="0" smtClean="0"/>
          </a:p>
          <a:p>
            <a:r>
              <a:rPr lang="en-US" sz="2400" dirty="0" smtClean="0">
                <a:latin typeface="Bookman Old Style" pitchFamily="18" charset="0"/>
              </a:rPr>
              <a:t>Filler metal which join 2 or more metallic parts:</a:t>
            </a:r>
          </a:p>
          <a:p>
            <a:pPr>
              <a:buNone/>
            </a:pPr>
            <a:endParaRPr lang="en-US" sz="2400" dirty="0" smtClean="0">
              <a:latin typeface="Bookman Old Style" pitchFamily="18" charset="0"/>
            </a:endParaRPr>
          </a:p>
          <a:p>
            <a:pPr algn="ctr">
              <a:buNone/>
            </a:pPr>
            <a:r>
              <a:rPr lang="en-US" sz="2400" u="sng" dirty="0" smtClean="0">
                <a:solidFill>
                  <a:srgbClr val="C00000"/>
                </a:solidFill>
                <a:latin typeface="Bookman Old Style" pitchFamily="18" charset="0"/>
              </a:rPr>
              <a:t>Requisites</a:t>
            </a:r>
            <a:r>
              <a:rPr lang="en-US" u="sng" dirty="0" smtClean="0">
                <a:solidFill>
                  <a:srgbClr val="C00000"/>
                </a:solidFill>
              </a:rPr>
              <a:t>:</a:t>
            </a:r>
          </a:p>
          <a:p>
            <a:pPr marL="514350" indent="-514350">
              <a:buFont typeface="+mj-lt"/>
              <a:buAutoNum type="arabicPeriod"/>
            </a:pPr>
            <a:r>
              <a:rPr lang="en-US" sz="2400" dirty="0" smtClean="0">
                <a:latin typeface="Bookman Old Style" pitchFamily="18" charset="0"/>
              </a:rPr>
              <a:t>Excellent Tarnish And Corrosion Resistance</a:t>
            </a:r>
          </a:p>
          <a:p>
            <a:pPr marL="514350" indent="-514350">
              <a:buFont typeface="+mj-lt"/>
              <a:buAutoNum type="arabicPeriod"/>
            </a:pPr>
            <a:r>
              <a:rPr lang="en-US" sz="2400" dirty="0" smtClean="0">
                <a:latin typeface="Bookman Old Style" pitchFamily="18" charset="0"/>
              </a:rPr>
              <a:t>Fusion Temp Lower Than That Of Metal To Be Joined</a:t>
            </a:r>
          </a:p>
          <a:p>
            <a:pPr marL="514350" indent="-514350">
              <a:buFont typeface="+mj-lt"/>
              <a:buAutoNum type="arabicPeriod"/>
            </a:pPr>
            <a:r>
              <a:rPr lang="en-US" sz="2400" dirty="0" smtClean="0">
                <a:latin typeface="Bookman Old Style" pitchFamily="18" charset="0"/>
              </a:rPr>
              <a:t>Free Flowing And Wet The Metal Parts</a:t>
            </a:r>
          </a:p>
          <a:p>
            <a:pPr marL="514350" indent="-514350">
              <a:buFont typeface="+mj-lt"/>
              <a:buAutoNum type="arabicPeriod"/>
            </a:pPr>
            <a:r>
              <a:rPr lang="en-US" sz="2400" dirty="0" smtClean="0">
                <a:latin typeface="Bookman Old Style" pitchFamily="18" charset="0"/>
              </a:rPr>
              <a:t>Strength Similar To The Metals To Be Joined</a:t>
            </a:r>
          </a:p>
          <a:p>
            <a:pPr marL="514350" indent="-514350">
              <a:buFont typeface="+mj-lt"/>
              <a:buAutoNum type="arabicPeriod"/>
            </a:pPr>
            <a:r>
              <a:rPr lang="en-US" sz="2400" dirty="0" smtClean="0">
                <a:latin typeface="Bookman Old Style" pitchFamily="18" charset="0"/>
              </a:rPr>
              <a:t>Color Match</a:t>
            </a:r>
          </a:p>
          <a:p>
            <a:endParaRPr lang="en-US" dirty="0"/>
          </a:p>
        </p:txBody>
      </p:sp>
      <p:pic>
        <p:nvPicPr>
          <p:cNvPr id="5" name="~PP1189.WAV">
            <a:hlinkClick r:id="" action="ppaction://media"/>
          </p:cNvPr>
          <p:cNvPicPr>
            <a:picLocks noRot="1" noChangeAspect="1"/>
          </p:cNvPicPr>
          <p:nvPr>
            <a:wavAudioFile r:embed="rId1" name="~PP1189.WAV"/>
          </p:nvPr>
        </p:nvPicPr>
        <p:blipFill>
          <a:blip r:embed="rId4"/>
          <a:stretch>
            <a:fillRect/>
          </a:stretch>
        </p:blipFill>
        <p:spPr>
          <a:xfrm>
            <a:off x="8685213" y="6399213"/>
            <a:ext cx="244475" cy="244475"/>
          </a:xfrm>
          <a:prstGeom prst="rect">
            <a:avLst/>
          </a:prstGeom>
        </p:spPr>
      </p:pic>
    </p:spTree>
  </p:cSld>
  <p:clrMapOvr>
    <a:masterClrMapping/>
  </p:clrMapOvr>
  <p:transition advTm="386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145144"/>
            <a:ext cx="8374743" cy="1204686"/>
          </a:xfrm>
        </p:spPr>
        <p:txBody>
          <a:bodyPr>
            <a:normAutofit/>
          </a:bodyPr>
          <a:lstStyle/>
          <a:p>
            <a:r>
              <a:rPr lang="en-US" sz="4000" u="sng" dirty="0">
                <a:latin typeface="Times New Roman" panose="02020603050405020304" pitchFamily="18" charset="0"/>
                <a:cs typeface="Times New Roman" panose="02020603050405020304" pitchFamily="18" charset="0"/>
              </a:rPr>
              <a:t>CLASSIFICATION OF SOLDERS </a:t>
            </a:r>
          </a:p>
        </p:txBody>
      </p:sp>
      <p:sp>
        <p:nvSpPr>
          <p:cNvPr id="3" name="Content Placeholder 2"/>
          <p:cNvSpPr>
            <a:spLocks noGrp="1"/>
          </p:cNvSpPr>
          <p:nvPr>
            <p:ph idx="1"/>
          </p:nvPr>
        </p:nvSpPr>
        <p:spPr>
          <a:xfrm>
            <a:off x="653143" y="769257"/>
            <a:ext cx="8374743" cy="5907314"/>
          </a:xfrm>
        </p:spPr>
        <p:txBody>
          <a:bodyPr>
            <a:normAutofit/>
          </a:bodyPr>
          <a:lstStyle/>
          <a:p>
            <a:pPr marL="0" indent="0">
              <a:buNone/>
            </a:pPr>
            <a:endParaRPr lang="en-US" dirty="0">
              <a:latin typeface="Bookman Old Style" panose="02050604050505020204" pitchFamily="18" charset="0"/>
              <a:cs typeface="Times New Roman" panose="02020603050405020304" pitchFamily="18" charset="0"/>
            </a:endParaRPr>
          </a:p>
          <a:p>
            <a:endParaRPr lang="en-US" sz="2400" b="1" u="sng" dirty="0">
              <a:latin typeface="Bookman Old Style" panose="02050604050505020204" pitchFamily="18" charset="0"/>
              <a:cs typeface="Times New Roman" panose="02020603050405020304" pitchFamily="18" charset="0"/>
            </a:endParaRPr>
          </a:p>
          <a:p>
            <a:r>
              <a:rPr lang="en-US" sz="2400" b="1" u="sng" dirty="0">
                <a:latin typeface="Bookman Old Style" panose="02050604050505020204" pitchFamily="18" charset="0"/>
                <a:cs typeface="Times New Roman" panose="02020603050405020304" pitchFamily="18" charset="0"/>
              </a:rPr>
              <a:t>SOFT SOLDERS </a:t>
            </a:r>
          </a:p>
          <a:p>
            <a:pPr>
              <a:buFont typeface="Courier New" panose="02070309020205020404" pitchFamily="49" charset="0"/>
              <a:buChar char="o"/>
            </a:pPr>
            <a:r>
              <a:rPr lang="en-US" sz="2400" dirty="0">
                <a:latin typeface="Bookman Old Style" panose="02050604050505020204" pitchFamily="18" charset="0"/>
                <a:cs typeface="Times New Roman" panose="02020603050405020304" pitchFamily="18" charset="0"/>
              </a:rPr>
              <a:t>They are alloys of </a:t>
            </a:r>
            <a:r>
              <a:rPr lang="en-US" sz="2400" dirty="0" smtClean="0">
                <a:solidFill>
                  <a:srgbClr val="0070C0"/>
                </a:solidFill>
                <a:latin typeface="Bookman Old Style" panose="02050604050505020204" pitchFamily="18" charset="0"/>
                <a:cs typeface="Times New Roman" panose="02020603050405020304" pitchFamily="18" charset="0"/>
              </a:rPr>
              <a:t>Tin, Bismuth, Lead</a:t>
            </a:r>
            <a:r>
              <a:rPr lang="en-US" sz="2400" dirty="0" smtClean="0">
                <a:latin typeface="Bookman Old Style" panose="02050604050505020204" pitchFamily="18" charset="0"/>
                <a:cs typeface="Times New Roman" panose="02020603050405020304" pitchFamily="18" charset="0"/>
              </a:rPr>
              <a:t>.</a:t>
            </a:r>
            <a:endParaRPr lang="en-US" sz="2400" dirty="0">
              <a:latin typeface="Bookman Old Style" panose="02050604050505020204" pitchFamily="18" charset="0"/>
              <a:cs typeface="Times New Roman" panose="02020603050405020304" pitchFamily="18" charset="0"/>
            </a:endParaRPr>
          </a:p>
          <a:p>
            <a:pPr>
              <a:buFont typeface="Courier New" panose="02070309020205020404" pitchFamily="49" charset="0"/>
              <a:buChar char="o"/>
            </a:pPr>
            <a:endParaRPr lang="en-US" sz="2400" dirty="0">
              <a:latin typeface="Bookman Old Style" panose="02050604050505020204" pitchFamily="18" charset="0"/>
              <a:cs typeface="Times New Roman" panose="02020603050405020304" pitchFamily="18" charset="0"/>
            </a:endParaRPr>
          </a:p>
          <a:p>
            <a:pPr>
              <a:buFont typeface="Courier New" panose="02070309020205020404" pitchFamily="49" charset="0"/>
              <a:buChar char="o"/>
            </a:pPr>
            <a:r>
              <a:rPr lang="en-US" sz="2400" dirty="0">
                <a:latin typeface="Bookman Old Style" panose="02050604050505020204" pitchFamily="18" charset="0"/>
                <a:cs typeface="Times New Roman" panose="02020603050405020304" pitchFamily="18" charset="0"/>
              </a:rPr>
              <a:t>It can be easily melted with narrow gas flame or electric soldering irons.</a:t>
            </a:r>
          </a:p>
          <a:p>
            <a:pPr>
              <a:buFont typeface="Courier New" panose="02070309020205020404" pitchFamily="49" charset="0"/>
              <a:buChar char="o"/>
            </a:pPr>
            <a:endParaRPr lang="en-US" sz="2400" dirty="0">
              <a:latin typeface="Bookman Old Style" panose="02050604050505020204" pitchFamily="18" charset="0"/>
              <a:cs typeface="Times New Roman" panose="02020603050405020304" pitchFamily="18" charset="0"/>
            </a:endParaRPr>
          </a:p>
          <a:p>
            <a:pPr>
              <a:buFont typeface="Courier New" panose="02070309020205020404" pitchFamily="49" charset="0"/>
              <a:buChar char="o"/>
            </a:pPr>
            <a:r>
              <a:rPr lang="en-US" sz="2400" dirty="0">
                <a:latin typeface="Bookman Old Style" panose="02050604050505020204" pitchFamily="18" charset="0"/>
                <a:cs typeface="Times New Roman" panose="02020603050405020304" pitchFamily="18" charset="0"/>
              </a:rPr>
              <a:t>They have low fusion range of about </a:t>
            </a:r>
            <a:r>
              <a:rPr lang="en-US" sz="2400" dirty="0">
                <a:solidFill>
                  <a:srgbClr val="0070C0"/>
                </a:solidFill>
                <a:latin typeface="Bookman Old Style" panose="02050604050505020204" pitchFamily="18" charset="0"/>
                <a:cs typeface="Times New Roman" panose="02020603050405020304" pitchFamily="18" charset="0"/>
              </a:rPr>
              <a:t>260°C or less</a:t>
            </a:r>
            <a:r>
              <a:rPr lang="en-US" sz="2400" dirty="0">
                <a:latin typeface="Bookman Old Style" panose="02050604050505020204" pitchFamily="18" charset="0"/>
                <a:cs typeface="Times New Roman" panose="02020603050405020304" pitchFamily="18" charset="0"/>
              </a:rPr>
              <a:t>.</a:t>
            </a:r>
          </a:p>
          <a:p>
            <a:pPr>
              <a:buFont typeface="Courier New" panose="02070309020205020404" pitchFamily="49" charset="0"/>
              <a:buChar char="o"/>
            </a:pPr>
            <a:endParaRPr lang="en-US" sz="2400" dirty="0">
              <a:latin typeface="Bookman Old Style" panose="02050604050505020204" pitchFamily="18" charset="0"/>
              <a:cs typeface="Times New Roman" panose="02020603050405020304" pitchFamily="18" charset="0"/>
            </a:endParaRPr>
          </a:p>
          <a:p>
            <a:pPr>
              <a:buFont typeface="Courier New" panose="02070309020205020404" pitchFamily="49" charset="0"/>
              <a:buChar char="o"/>
            </a:pPr>
            <a:r>
              <a:rPr lang="en-US" sz="2400" dirty="0">
                <a:latin typeface="Bookman Old Style" panose="02050604050505020204" pitchFamily="18" charset="0"/>
                <a:cs typeface="Times New Roman" panose="02020603050405020304" pitchFamily="18" charset="0"/>
              </a:rPr>
              <a:t> Soft solders </a:t>
            </a:r>
            <a:r>
              <a:rPr lang="en-US" sz="2400" dirty="0">
                <a:solidFill>
                  <a:srgbClr val="0070C0"/>
                </a:solidFill>
                <a:latin typeface="Bookman Old Style" panose="02050604050505020204" pitchFamily="18" charset="0"/>
                <a:cs typeface="Times New Roman" panose="02020603050405020304" pitchFamily="18" charset="0"/>
              </a:rPr>
              <a:t>lack corrosion resistance</a:t>
            </a:r>
            <a:r>
              <a:rPr lang="en-US" sz="2400" dirty="0">
                <a:latin typeface="Bookman Old Style" panose="02050604050505020204" pitchFamily="18" charset="0"/>
                <a:cs typeface="Times New Roman" panose="02020603050405020304" pitchFamily="18" charset="0"/>
              </a:rPr>
              <a:t>, so they are impractical for dental use.</a:t>
            </a:r>
          </a:p>
          <a:p>
            <a:pPr marL="0" indent="0">
              <a:buNone/>
            </a:pPr>
            <a:r>
              <a:rPr lang="en-US" sz="2400" dirty="0">
                <a:latin typeface="Bookman Old Style" panose="02050604050505020204" pitchFamily="18" charset="0"/>
                <a:cs typeface="Times New Roman" panose="02020603050405020304" pitchFamily="18" charset="0"/>
              </a:rPr>
              <a:t> </a:t>
            </a:r>
          </a:p>
        </p:txBody>
      </p:sp>
      <p:pic>
        <p:nvPicPr>
          <p:cNvPr id="4" name="~PP346.WAV">
            <a:hlinkClick r:id="" action="ppaction://media"/>
          </p:cNvPr>
          <p:cNvPicPr>
            <a:picLocks noRot="1" noChangeAspect="1"/>
          </p:cNvPicPr>
          <p:nvPr>
            <a:wavAudioFile r:embed="rId1" name="~PP346.WAV"/>
          </p:nvPr>
        </p:nvPicPr>
        <p:blipFill>
          <a:blip r:embed="rId3"/>
          <a:stretch>
            <a:fillRect/>
          </a:stretch>
        </p:blipFill>
        <p:spPr>
          <a:xfrm>
            <a:off x="8685213" y="6399213"/>
            <a:ext cx="244475" cy="244475"/>
          </a:xfrm>
          <a:prstGeom prst="rect">
            <a:avLst/>
          </a:prstGeom>
        </p:spPr>
      </p:pic>
    </p:spTree>
    <p:extLst>
      <p:ext uri="{BB962C8B-B14F-4D97-AF65-F5344CB8AC3E}">
        <p14:creationId xmlns:p14="http://schemas.microsoft.com/office/powerpoint/2010/main" xmlns="" val="2769435685"/>
      </p:ext>
    </p:extLst>
  </p:cSld>
  <p:clrMapOvr>
    <a:masterClrMapping/>
  </p:clrMapOvr>
  <p:transition advTm="358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229" y="319314"/>
            <a:ext cx="8287657" cy="6157686"/>
          </a:xfrm>
        </p:spPr>
        <p:txBody>
          <a:bodyPr/>
          <a:lstStyle/>
          <a:p>
            <a:pPr algn="just"/>
            <a:r>
              <a:rPr lang="en-US" sz="2400" dirty="0">
                <a:latin typeface="Bookman Old Style" panose="02050604050505020204" pitchFamily="18" charset="0"/>
                <a:cs typeface="Times New Roman" panose="02020603050405020304" pitchFamily="18" charset="0"/>
              </a:rPr>
              <a:t> </a:t>
            </a:r>
            <a:r>
              <a:rPr lang="en-US" sz="2400" b="1" u="sng" dirty="0">
                <a:latin typeface="Bookman Old Style" panose="02050604050505020204" pitchFamily="18" charset="0"/>
                <a:cs typeface="Times New Roman" panose="02020603050405020304" pitchFamily="18" charset="0"/>
              </a:rPr>
              <a:t>HARD SOLDERS </a:t>
            </a:r>
            <a:endParaRPr lang="en-US" sz="2400" b="1" u="sng" dirty="0" smtClean="0">
              <a:latin typeface="Bookman Old Style" panose="02050604050505020204" pitchFamily="18" charset="0"/>
              <a:cs typeface="Times New Roman" panose="02020603050405020304" pitchFamily="18" charset="0"/>
            </a:endParaRPr>
          </a:p>
          <a:p>
            <a:pPr algn="just"/>
            <a:endParaRPr lang="en-US" sz="2400" b="1" u="sng" dirty="0">
              <a:latin typeface="Bookman Old Style" panose="02050604050505020204" pitchFamily="18" charset="0"/>
              <a:cs typeface="Times New Roman" panose="02020603050405020304" pitchFamily="18" charset="0"/>
            </a:endParaRPr>
          </a:p>
          <a:p>
            <a:pPr algn="just">
              <a:buFont typeface="Courier New" panose="02070309020205020404" pitchFamily="49" charset="0"/>
              <a:buChar char="o"/>
            </a:pPr>
            <a:r>
              <a:rPr lang="en-US" sz="2400" dirty="0">
                <a:latin typeface="Bookman Old Style" panose="02050604050505020204" pitchFamily="18" charset="0"/>
                <a:cs typeface="Times New Roman" panose="02020603050405020304" pitchFamily="18" charset="0"/>
              </a:rPr>
              <a:t>Hard solders have higher meting temperature &amp; possess greater hardness and strength. </a:t>
            </a:r>
          </a:p>
          <a:p>
            <a:pPr algn="just">
              <a:buFont typeface="Courier New" panose="02070309020205020404" pitchFamily="49" charset="0"/>
              <a:buChar char="o"/>
            </a:pPr>
            <a:endParaRPr lang="en-US" sz="2400" dirty="0">
              <a:latin typeface="Bookman Old Style" panose="02050604050505020204" pitchFamily="18" charset="0"/>
              <a:cs typeface="Times New Roman" panose="02020603050405020304" pitchFamily="18" charset="0"/>
            </a:endParaRPr>
          </a:p>
          <a:p>
            <a:pPr algn="just">
              <a:buFont typeface="Courier New" panose="02070309020205020404" pitchFamily="49" charset="0"/>
              <a:buChar char="o"/>
            </a:pPr>
            <a:r>
              <a:rPr lang="en-US" sz="2400" dirty="0">
                <a:latin typeface="Bookman Old Style" panose="02050604050505020204" pitchFamily="18" charset="0"/>
                <a:cs typeface="Times New Roman" panose="02020603050405020304" pitchFamily="18" charset="0"/>
              </a:rPr>
              <a:t>Heating is done with gas torch or special devices.</a:t>
            </a:r>
          </a:p>
          <a:p>
            <a:pPr algn="just">
              <a:buFont typeface="Courier New" panose="02070309020205020404" pitchFamily="49" charset="0"/>
              <a:buChar char="o"/>
            </a:pPr>
            <a:endParaRPr lang="en-US" sz="2400" dirty="0">
              <a:latin typeface="Bookman Old Style" panose="02050604050505020204" pitchFamily="18" charset="0"/>
              <a:cs typeface="Times New Roman" panose="02020603050405020304" pitchFamily="18" charset="0"/>
            </a:endParaRPr>
          </a:p>
          <a:p>
            <a:pPr algn="just">
              <a:buFont typeface="Courier New" panose="02070309020205020404" pitchFamily="49" charset="0"/>
              <a:buChar char="o"/>
            </a:pPr>
            <a:r>
              <a:rPr lang="en-US" sz="2400" dirty="0">
                <a:latin typeface="Bookman Old Style" panose="02050604050505020204" pitchFamily="18" charset="0"/>
                <a:cs typeface="Times New Roman" panose="02020603050405020304" pitchFamily="18" charset="0"/>
              </a:rPr>
              <a:t> Two types of hard solders are used in dentistry: </a:t>
            </a:r>
          </a:p>
          <a:p>
            <a:pPr algn="just">
              <a:buFont typeface="Courier New" panose="02070309020205020404" pitchFamily="49" charset="0"/>
              <a:buChar char="o"/>
            </a:pPr>
            <a:r>
              <a:rPr lang="en-US" sz="2400" dirty="0">
                <a:solidFill>
                  <a:srgbClr val="002060"/>
                </a:solidFill>
                <a:latin typeface="Bookman Old Style" panose="02050604050505020204" pitchFamily="18" charset="0"/>
                <a:cs typeface="Times New Roman" panose="02020603050405020304" pitchFamily="18" charset="0"/>
              </a:rPr>
              <a:t> a. gold solder &amp; silver solder.</a:t>
            </a:r>
          </a:p>
          <a:p>
            <a:pPr algn="just">
              <a:buFont typeface="Courier New" panose="02070309020205020404" pitchFamily="49" charset="0"/>
              <a:buChar char="o"/>
            </a:pPr>
            <a:r>
              <a:rPr lang="en-US" sz="2400" dirty="0">
                <a:solidFill>
                  <a:srgbClr val="002060"/>
                </a:solidFill>
                <a:latin typeface="Bookman Old Style" panose="02050604050505020204" pitchFamily="18" charset="0"/>
                <a:cs typeface="Times New Roman" panose="02020603050405020304" pitchFamily="18" charset="0"/>
              </a:rPr>
              <a:t> b. Precious metal solders &amp; </a:t>
            </a:r>
            <a:r>
              <a:rPr lang="en-US" sz="2400" dirty="0" smtClean="0">
                <a:solidFill>
                  <a:srgbClr val="002060"/>
                </a:solidFill>
                <a:latin typeface="Bookman Old Style" panose="02050604050505020204" pitchFamily="18" charset="0"/>
                <a:cs typeface="Times New Roman" panose="02020603050405020304" pitchFamily="18" charset="0"/>
              </a:rPr>
              <a:t>Non-Precious </a:t>
            </a:r>
            <a:r>
              <a:rPr lang="en-US" sz="2400" dirty="0">
                <a:solidFill>
                  <a:srgbClr val="002060"/>
                </a:solidFill>
                <a:latin typeface="Bookman Old Style" panose="02050604050505020204" pitchFamily="18" charset="0"/>
                <a:cs typeface="Times New Roman" panose="02020603050405020304" pitchFamily="18" charset="0"/>
              </a:rPr>
              <a:t>metal solders</a:t>
            </a:r>
          </a:p>
          <a:p>
            <a:pPr algn="just"/>
            <a:endParaRPr lang="en-US" dirty="0">
              <a:latin typeface="Bookman Old Style" panose="02050604050505020204" pitchFamily="18" charset="0"/>
            </a:endParaRPr>
          </a:p>
        </p:txBody>
      </p:sp>
      <p:pic>
        <p:nvPicPr>
          <p:cNvPr id="4" name="~PP2203.WAV">
            <a:hlinkClick r:id="" action="ppaction://media"/>
          </p:cNvPr>
          <p:cNvPicPr>
            <a:picLocks noRot="1" noChangeAspect="1"/>
          </p:cNvPicPr>
          <p:nvPr>
            <a:wavAudioFile r:embed="rId1" name="~PP2203.WAV"/>
          </p:nvPr>
        </p:nvPicPr>
        <p:blipFill>
          <a:blip r:embed="rId3"/>
          <a:stretch>
            <a:fillRect/>
          </a:stretch>
        </p:blipFill>
        <p:spPr>
          <a:xfrm>
            <a:off x="8685213" y="6399213"/>
            <a:ext cx="244475" cy="244475"/>
          </a:xfrm>
          <a:prstGeom prst="rect">
            <a:avLst/>
          </a:prstGeom>
        </p:spPr>
      </p:pic>
    </p:spTree>
    <p:extLst>
      <p:ext uri="{BB962C8B-B14F-4D97-AF65-F5344CB8AC3E}">
        <p14:creationId xmlns:p14="http://schemas.microsoft.com/office/powerpoint/2010/main" xmlns="" val="2058112499"/>
      </p:ext>
    </p:extLst>
  </p:cSld>
  <p:clrMapOvr>
    <a:masterClrMapping/>
  </p:clrMapOvr>
  <p:transition advTm="302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solidFill>
                  <a:srgbClr val="0070C0"/>
                </a:solidFill>
              </a:rPr>
              <a:t>FLUX</a:t>
            </a:r>
            <a:endParaRPr lang="en-US" dirty="0">
              <a:solidFill>
                <a:srgbClr val="0070C0"/>
              </a:solidFill>
            </a:endParaRPr>
          </a:p>
        </p:txBody>
      </p:sp>
      <p:sp>
        <p:nvSpPr>
          <p:cNvPr id="3" name="Content Placeholder 2"/>
          <p:cNvSpPr>
            <a:spLocks noGrp="1"/>
          </p:cNvSpPr>
          <p:nvPr>
            <p:ph idx="1"/>
          </p:nvPr>
        </p:nvSpPr>
        <p:spPr>
          <a:xfrm>
            <a:off x="457200" y="990600"/>
            <a:ext cx="8229600" cy="5029200"/>
          </a:xfrm>
        </p:spPr>
        <p:txBody>
          <a:bodyPr>
            <a:normAutofit/>
          </a:bodyPr>
          <a:lstStyle/>
          <a:p>
            <a:pPr algn="ctr">
              <a:buNone/>
            </a:pPr>
            <a:r>
              <a:rPr lang="en-US" dirty="0" smtClean="0">
                <a:solidFill>
                  <a:srgbClr val="C00000"/>
                </a:solidFill>
                <a:latin typeface="Bookman Old Style" pitchFamily="18" charset="0"/>
              </a:rPr>
              <a:t>“Latin word- flow”</a:t>
            </a:r>
          </a:p>
          <a:p>
            <a:pPr>
              <a:buNone/>
            </a:pPr>
            <a:r>
              <a:rPr lang="en-US" sz="2800" u="sng" dirty="0" smtClean="0">
                <a:latin typeface="Bookman Old Style" pitchFamily="18" charset="0"/>
              </a:rPr>
              <a:t>Functions:</a:t>
            </a:r>
          </a:p>
          <a:p>
            <a:r>
              <a:rPr lang="en-US" sz="2800" dirty="0" smtClean="0">
                <a:latin typeface="Bookman Old Style" pitchFamily="18" charset="0"/>
              </a:rPr>
              <a:t>Flux aids in removing oxide layer on parent metal thus increasing the flow of solder</a:t>
            </a:r>
          </a:p>
          <a:p>
            <a:r>
              <a:rPr lang="en-US" sz="2800" dirty="0" smtClean="0">
                <a:latin typeface="Bookman Old Style" pitchFamily="18" charset="0"/>
              </a:rPr>
              <a:t>Dissolves surface impurities</a:t>
            </a:r>
          </a:p>
          <a:p>
            <a:r>
              <a:rPr lang="en-US" sz="2800" dirty="0" smtClean="0">
                <a:latin typeface="Bookman Old Style" pitchFamily="18" charset="0"/>
              </a:rPr>
              <a:t>Reduces the melting point of solders.</a:t>
            </a:r>
          </a:p>
          <a:p>
            <a:pPr>
              <a:buNone/>
            </a:pPr>
            <a:endParaRPr lang="en-US" sz="2800" dirty="0" smtClean="0">
              <a:latin typeface="Bookman Old Style" pitchFamily="18" charset="0"/>
            </a:endParaRPr>
          </a:p>
          <a:p>
            <a:pPr>
              <a:buNone/>
            </a:pPr>
            <a:r>
              <a:rPr lang="en-US" sz="2800" u="sng" dirty="0" smtClean="0">
                <a:latin typeface="Bookman Old Style" pitchFamily="18" charset="0"/>
              </a:rPr>
              <a:t>Composition</a:t>
            </a:r>
          </a:p>
          <a:p>
            <a:r>
              <a:rPr lang="en-US" sz="2800" dirty="0" smtClean="0">
                <a:latin typeface="Bookman Old Style" pitchFamily="18" charset="0"/>
              </a:rPr>
              <a:t>Borax glass, boric acid and silica</a:t>
            </a:r>
          </a:p>
          <a:p>
            <a:endParaRPr lang="en-US" sz="2400" dirty="0">
              <a:latin typeface="Bookman Old Style" pitchFamily="18" charset="0"/>
            </a:endParaRPr>
          </a:p>
        </p:txBody>
      </p:sp>
      <p:pic>
        <p:nvPicPr>
          <p:cNvPr id="32770" name="Picture 2" descr="http://jbcandcompany.com/images/710Flux22silversoldernew.jpg"/>
          <p:cNvPicPr>
            <a:picLocks noChangeAspect="1" noChangeArrowheads="1"/>
          </p:cNvPicPr>
          <p:nvPr/>
        </p:nvPicPr>
        <p:blipFill>
          <a:blip r:embed="rId3"/>
          <a:srcRect/>
          <a:stretch>
            <a:fillRect/>
          </a:stretch>
        </p:blipFill>
        <p:spPr bwMode="auto">
          <a:xfrm>
            <a:off x="7391400" y="381000"/>
            <a:ext cx="1371600" cy="1438275"/>
          </a:xfrm>
          <a:prstGeom prst="rect">
            <a:avLst/>
          </a:prstGeom>
          <a:noFill/>
        </p:spPr>
      </p:pic>
      <p:pic>
        <p:nvPicPr>
          <p:cNvPr id="5" name="~PP92.WAV">
            <a:hlinkClick r:id="" action="ppaction://media"/>
          </p:cNvPr>
          <p:cNvPicPr>
            <a:picLocks noRot="1" noChangeAspect="1"/>
          </p:cNvPicPr>
          <p:nvPr>
            <a:wavAudioFile r:embed="rId1" name="~PP92.WAV"/>
          </p:nvPr>
        </p:nvPicPr>
        <p:blipFill>
          <a:blip r:embed="rId4"/>
          <a:stretch>
            <a:fillRect/>
          </a:stretch>
        </p:blipFill>
        <p:spPr>
          <a:xfrm>
            <a:off x="8685213" y="6399213"/>
            <a:ext cx="244475" cy="244475"/>
          </a:xfrm>
          <a:prstGeom prst="rect">
            <a:avLst/>
          </a:prstGeom>
        </p:spPr>
      </p:pic>
    </p:spTree>
  </p:cSld>
  <p:clrMapOvr>
    <a:masterClrMapping/>
  </p:clrMapOvr>
  <p:transition advTm="509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934</Words>
  <Application>Microsoft Office PowerPoint</Application>
  <PresentationFormat>On-screen Show (4:3)</PresentationFormat>
  <Paragraphs>173</Paragraphs>
  <Slides>31</Slides>
  <Notes>0</Notes>
  <HiddenSlides>0</HiddenSlides>
  <MMClips>26</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SOLDERING AND WELDING IN ORTHODONTICS</vt:lpstr>
      <vt:lpstr>SOLDERING</vt:lpstr>
      <vt:lpstr>Slide 3</vt:lpstr>
      <vt:lpstr>COMPONENTS OF SOLDERED JOINT </vt:lpstr>
      <vt:lpstr>PARENT METAL</vt:lpstr>
      <vt:lpstr>DENTAL SOLDERS</vt:lpstr>
      <vt:lpstr>CLASSIFICATION OF SOLDERS </vt:lpstr>
      <vt:lpstr>Slide 8</vt:lpstr>
      <vt:lpstr>FLUX</vt:lpstr>
      <vt:lpstr>CLASSIFICATION OF FLUX</vt:lpstr>
      <vt:lpstr>ANTIFLUX</vt:lpstr>
      <vt:lpstr>HEAT SOURCE</vt:lpstr>
      <vt:lpstr>Slide 13</vt:lpstr>
      <vt:lpstr>Slide 14</vt:lpstr>
      <vt:lpstr>TYPES OF SOLDERING</vt:lpstr>
      <vt:lpstr>Slide 16</vt:lpstr>
      <vt:lpstr>INSTRUMENTS</vt:lpstr>
      <vt:lpstr>Slide 18</vt:lpstr>
      <vt:lpstr>WELDING</vt:lpstr>
      <vt:lpstr>PRINCIPLE</vt:lpstr>
      <vt:lpstr>Slide 21</vt:lpstr>
      <vt:lpstr>DURATION</vt:lpstr>
      <vt:lpstr> COPPER ELECTRODE</vt:lpstr>
      <vt:lpstr>Slide 24</vt:lpstr>
      <vt:lpstr>Laser welding</vt:lpstr>
      <vt:lpstr>MULTIPLE CHOICE QUESTIONS</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SOLDERING AND WELDING</dc:title>
  <dc:creator>AMIT</dc:creator>
  <cp:lastModifiedBy>Dr.dina shah</cp:lastModifiedBy>
  <cp:revision>52</cp:revision>
  <dcterms:created xsi:type="dcterms:W3CDTF">2006-08-16T00:00:00Z</dcterms:created>
  <dcterms:modified xsi:type="dcterms:W3CDTF">2020-07-23T04:46:08Z</dcterms:modified>
</cp:coreProperties>
</file>