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894E74-FE81-4FAE-A949-CD3B08DED08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92446E19-88EC-40B8-827C-EFF46BA41143}">
      <dgm:prSet phldrT="[Text]"/>
      <dgm:spPr/>
      <dgm:t>
        <a:bodyPr/>
        <a:lstStyle/>
        <a:p>
          <a:r>
            <a:rPr lang="en-US" dirty="0" err="1" smtClean="0"/>
            <a:t>Tinea</a:t>
          </a:r>
          <a:r>
            <a:rPr lang="en-US" dirty="0" smtClean="0"/>
            <a:t> </a:t>
          </a:r>
          <a:r>
            <a:rPr lang="en-US" dirty="0" err="1" smtClean="0"/>
            <a:t>capitis</a:t>
          </a:r>
          <a:endParaRPr lang="en-IN" dirty="0"/>
        </a:p>
      </dgm:t>
    </dgm:pt>
    <dgm:pt modelId="{A4EF8E50-F9AB-4966-A2F8-EBD50542D6D7}" type="parTrans" cxnId="{42C3DAB1-BF7B-409F-8A51-62FFDA9A6450}">
      <dgm:prSet/>
      <dgm:spPr/>
      <dgm:t>
        <a:bodyPr/>
        <a:lstStyle/>
        <a:p>
          <a:endParaRPr lang="en-IN"/>
        </a:p>
      </dgm:t>
    </dgm:pt>
    <dgm:pt modelId="{30BA3063-5CC9-45D5-9022-C892335C0CFF}" type="sibTrans" cxnId="{42C3DAB1-BF7B-409F-8A51-62FFDA9A6450}">
      <dgm:prSet/>
      <dgm:spPr/>
      <dgm:t>
        <a:bodyPr/>
        <a:lstStyle/>
        <a:p>
          <a:endParaRPr lang="en-IN"/>
        </a:p>
      </dgm:t>
    </dgm:pt>
    <dgm:pt modelId="{164279C1-CEDA-4577-9479-C7691802C752}">
      <dgm:prSet phldrT="[Text]"/>
      <dgm:spPr/>
      <dgm:t>
        <a:bodyPr/>
        <a:lstStyle/>
        <a:p>
          <a:r>
            <a:rPr lang="en-US" dirty="0" smtClean="0"/>
            <a:t>Based on inflammation</a:t>
          </a:r>
          <a:endParaRPr lang="en-IN" dirty="0"/>
        </a:p>
      </dgm:t>
    </dgm:pt>
    <dgm:pt modelId="{3F292936-10C3-4436-BE98-41CAF0DD7CBE}" type="parTrans" cxnId="{8D7C1EF2-A272-4299-B9C8-061A76133FF4}">
      <dgm:prSet/>
      <dgm:spPr/>
      <dgm:t>
        <a:bodyPr/>
        <a:lstStyle/>
        <a:p>
          <a:endParaRPr lang="en-IN"/>
        </a:p>
      </dgm:t>
    </dgm:pt>
    <dgm:pt modelId="{E1DA0A95-5EF0-4779-AD6B-EA7BD2836367}" type="sibTrans" cxnId="{8D7C1EF2-A272-4299-B9C8-061A76133FF4}">
      <dgm:prSet/>
      <dgm:spPr/>
      <dgm:t>
        <a:bodyPr/>
        <a:lstStyle/>
        <a:p>
          <a:endParaRPr lang="en-IN"/>
        </a:p>
      </dgm:t>
    </dgm:pt>
    <dgm:pt modelId="{F214BB36-0ABF-49D3-96B1-6BC5499248CC}">
      <dgm:prSet phldrT="[Text]"/>
      <dgm:spPr/>
      <dgm:t>
        <a:bodyPr/>
        <a:lstStyle/>
        <a:p>
          <a:r>
            <a:rPr lang="en-US" dirty="0" smtClean="0"/>
            <a:t>Inflammatory </a:t>
          </a:r>
          <a:endParaRPr lang="en-IN" dirty="0"/>
        </a:p>
      </dgm:t>
    </dgm:pt>
    <dgm:pt modelId="{AD860E58-FC94-49A7-8FE3-4E0F3FCFAF19}" type="parTrans" cxnId="{F64FA9F1-F631-49D1-AB1A-852377AFAD95}">
      <dgm:prSet/>
      <dgm:spPr/>
      <dgm:t>
        <a:bodyPr/>
        <a:lstStyle/>
        <a:p>
          <a:endParaRPr lang="en-IN"/>
        </a:p>
      </dgm:t>
    </dgm:pt>
    <dgm:pt modelId="{937EE861-776E-4CD7-BCD2-059BDABFB2CB}" type="sibTrans" cxnId="{F64FA9F1-F631-49D1-AB1A-852377AFAD95}">
      <dgm:prSet/>
      <dgm:spPr/>
      <dgm:t>
        <a:bodyPr/>
        <a:lstStyle/>
        <a:p>
          <a:endParaRPr lang="en-IN"/>
        </a:p>
      </dgm:t>
    </dgm:pt>
    <dgm:pt modelId="{20EBF649-8C04-4DA8-A555-3370BE8690B8}">
      <dgm:prSet phldrT="[Text]"/>
      <dgm:spPr/>
      <dgm:t>
        <a:bodyPr/>
        <a:lstStyle/>
        <a:p>
          <a:r>
            <a:rPr lang="en-US" dirty="0" smtClean="0"/>
            <a:t>Non-Inflammatory</a:t>
          </a:r>
          <a:endParaRPr lang="en-IN" dirty="0"/>
        </a:p>
      </dgm:t>
    </dgm:pt>
    <dgm:pt modelId="{1285C012-B823-49DD-9622-619650A91409}" type="parTrans" cxnId="{D33E6C95-DA65-437C-93BA-BD49613329BC}">
      <dgm:prSet/>
      <dgm:spPr/>
      <dgm:t>
        <a:bodyPr/>
        <a:lstStyle/>
        <a:p>
          <a:endParaRPr lang="en-IN"/>
        </a:p>
      </dgm:t>
    </dgm:pt>
    <dgm:pt modelId="{6F12ED37-AAF3-4D0C-8F21-10D625B38004}" type="sibTrans" cxnId="{D33E6C95-DA65-437C-93BA-BD49613329BC}">
      <dgm:prSet/>
      <dgm:spPr/>
      <dgm:t>
        <a:bodyPr/>
        <a:lstStyle/>
        <a:p>
          <a:endParaRPr lang="en-IN"/>
        </a:p>
      </dgm:t>
    </dgm:pt>
    <dgm:pt modelId="{08861856-3E52-4B4E-AA58-1AC2B03DB25C}">
      <dgm:prSet phldrT="[Text]"/>
      <dgm:spPr/>
      <dgm:t>
        <a:bodyPr/>
        <a:lstStyle/>
        <a:p>
          <a:r>
            <a:rPr lang="en-US" dirty="0" smtClean="0"/>
            <a:t>Based on spores</a:t>
          </a:r>
          <a:endParaRPr lang="en-IN" dirty="0"/>
        </a:p>
      </dgm:t>
    </dgm:pt>
    <dgm:pt modelId="{6CA2EB39-076E-4ED8-AD74-E52A8AB51F9E}" type="parTrans" cxnId="{B23E8734-8821-4F38-98E8-CA07938E1581}">
      <dgm:prSet/>
      <dgm:spPr/>
      <dgm:t>
        <a:bodyPr/>
        <a:lstStyle/>
        <a:p>
          <a:endParaRPr lang="en-IN"/>
        </a:p>
      </dgm:t>
    </dgm:pt>
    <dgm:pt modelId="{1CCC26FF-786B-42D9-A582-01E1D34A7E31}" type="sibTrans" cxnId="{B23E8734-8821-4F38-98E8-CA07938E1581}">
      <dgm:prSet/>
      <dgm:spPr/>
      <dgm:t>
        <a:bodyPr/>
        <a:lstStyle/>
        <a:p>
          <a:endParaRPr lang="en-IN"/>
        </a:p>
      </dgm:t>
    </dgm:pt>
    <dgm:pt modelId="{A457E9E5-B553-4C1E-AAC4-4996B8FE89DC}">
      <dgm:prSet phldrT="[Text]"/>
      <dgm:spPr/>
      <dgm:t>
        <a:bodyPr/>
        <a:lstStyle/>
        <a:p>
          <a:r>
            <a:rPr lang="en-US" dirty="0" err="1" smtClean="0"/>
            <a:t>Ectothrix</a:t>
          </a:r>
          <a:r>
            <a:rPr lang="en-US" dirty="0" smtClean="0"/>
            <a:t> </a:t>
          </a:r>
          <a:endParaRPr lang="en-IN" dirty="0"/>
        </a:p>
      </dgm:t>
    </dgm:pt>
    <dgm:pt modelId="{C77E8F45-ACCF-4D4E-80C0-0828A4B0C904}" type="parTrans" cxnId="{5CFAB8C9-506B-47D9-8955-5A5AB81965E4}">
      <dgm:prSet/>
      <dgm:spPr/>
      <dgm:t>
        <a:bodyPr/>
        <a:lstStyle/>
        <a:p>
          <a:endParaRPr lang="en-IN"/>
        </a:p>
      </dgm:t>
    </dgm:pt>
    <dgm:pt modelId="{5513B970-6F20-4121-A843-95427BFB05A8}" type="sibTrans" cxnId="{5CFAB8C9-506B-47D9-8955-5A5AB81965E4}">
      <dgm:prSet/>
      <dgm:spPr/>
      <dgm:t>
        <a:bodyPr/>
        <a:lstStyle/>
        <a:p>
          <a:endParaRPr lang="en-IN"/>
        </a:p>
      </dgm:t>
    </dgm:pt>
    <dgm:pt modelId="{CE063FCC-D3F9-4921-BF19-321B8950E9CF}">
      <dgm:prSet/>
      <dgm:spPr/>
      <dgm:t>
        <a:bodyPr/>
        <a:lstStyle/>
        <a:p>
          <a:r>
            <a:rPr lang="en-US" dirty="0" err="1" smtClean="0"/>
            <a:t>Endothrix</a:t>
          </a:r>
          <a:r>
            <a:rPr lang="en-US" dirty="0" smtClean="0"/>
            <a:t> </a:t>
          </a:r>
          <a:endParaRPr lang="en-IN" dirty="0"/>
        </a:p>
      </dgm:t>
    </dgm:pt>
    <dgm:pt modelId="{10775D17-299D-4C90-86F2-A8D8999CA9D4}" type="parTrans" cxnId="{3F08E1D2-6E75-4C49-BF7B-274BD872BDA3}">
      <dgm:prSet/>
      <dgm:spPr/>
      <dgm:t>
        <a:bodyPr/>
        <a:lstStyle/>
        <a:p>
          <a:endParaRPr lang="en-IN"/>
        </a:p>
      </dgm:t>
    </dgm:pt>
    <dgm:pt modelId="{973C4D93-09B8-418D-9EB5-8B5087B38D39}" type="sibTrans" cxnId="{3F08E1D2-6E75-4C49-BF7B-274BD872BDA3}">
      <dgm:prSet/>
      <dgm:spPr/>
      <dgm:t>
        <a:bodyPr/>
        <a:lstStyle/>
        <a:p>
          <a:endParaRPr lang="en-IN"/>
        </a:p>
      </dgm:t>
    </dgm:pt>
    <dgm:pt modelId="{59655EC3-808B-46FB-930A-791852BEAF1D}">
      <dgm:prSet/>
      <dgm:spPr/>
      <dgm:t>
        <a:bodyPr/>
        <a:lstStyle/>
        <a:p>
          <a:r>
            <a:rPr lang="en-US" dirty="0" err="1" smtClean="0"/>
            <a:t>Kerion</a:t>
          </a:r>
          <a:endParaRPr lang="en-US" dirty="0" smtClean="0"/>
        </a:p>
      </dgm:t>
    </dgm:pt>
    <dgm:pt modelId="{B01FA553-2CD3-42A9-9F76-9FFBCBFC6331}" type="parTrans" cxnId="{7DFFCC47-5A5E-4912-8A34-0661C0BBD94C}">
      <dgm:prSet/>
      <dgm:spPr/>
      <dgm:t>
        <a:bodyPr/>
        <a:lstStyle/>
        <a:p>
          <a:endParaRPr lang="en-IN"/>
        </a:p>
      </dgm:t>
    </dgm:pt>
    <dgm:pt modelId="{4FCB435E-7C40-4EDA-B22A-F0B211A66018}" type="sibTrans" cxnId="{7DFFCC47-5A5E-4912-8A34-0661C0BBD94C}">
      <dgm:prSet/>
      <dgm:spPr/>
      <dgm:t>
        <a:bodyPr/>
        <a:lstStyle/>
        <a:p>
          <a:endParaRPr lang="en-IN"/>
        </a:p>
      </dgm:t>
    </dgm:pt>
    <dgm:pt modelId="{E1F9554F-1B34-4EB0-9E38-6F59491D286B}">
      <dgm:prSet/>
      <dgm:spPr/>
      <dgm:t>
        <a:bodyPr/>
        <a:lstStyle/>
        <a:p>
          <a:r>
            <a:rPr lang="en-US" dirty="0" err="1" smtClean="0"/>
            <a:t>Favus</a:t>
          </a:r>
          <a:endParaRPr lang="en-IN" dirty="0"/>
        </a:p>
      </dgm:t>
    </dgm:pt>
    <dgm:pt modelId="{985E8A52-3673-4C92-A484-83F195FD6DF9}" type="parTrans" cxnId="{01CE98F3-01A0-4BD2-A93C-E000E03EE9F7}">
      <dgm:prSet/>
      <dgm:spPr/>
      <dgm:t>
        <a:bodyPr/>
        <a:lstStyle/>
        <a:p>
          <a:endParaRPr lang="en-IN"/>
        </a:p>
      </dgm:t>
    </dgm:pt>
    <dgm:pt modelId="{E76384FB-0BC4-4A63-A75A-4404BA4EED2A}" type="sibTrans" cxnId="{01CE98F3-01A0-4BD2-A93C-E000E03EE9F7}">
      <dgm:prSet/>
      <dgm:spPr/>
      <dgm:t>
        <a:bodyPr/>
        <a:lstStyle/>
        <a:p>
          <a:endParaRPr lang="en-IN"/>
        </a:p>
      </dgm:t>
    </dgm:pt>
    <dgm:pt modelId="{9DE8BFFD-C26D-41A7-9799-EE1489D4B71C}">
      <dgm:prSet/>
      <dgm:spPr/>
      <dgm:t>
        <a:bodyPr/>
        <a:lstStyle/>
        <a:p>
          <a:r>
            <a:rPr lang="en-US" dirty="0" smtClean="0"/>
            <a:t>Grey Patch</a:t>
          </a:r>
          <a:endParaRPr lang="en-IN" dirty="0"/>
        </a:p>
      </dgm:t>
    </dgm:pt>
    <dgm:pt modelId="{DB0562B6-5F85-4B07-9C41-E8BE041B5F90}" type="parTrans" cxnId="{072F526C-6DB3-49A5-822C-5D97A085294D}">
      <dgm:prSet/>
      <dgm:spPr/>
      <dgm:t>
        <a:bodyPr/>
        <a:lstStyle/>
        <a:p>
          <a:endParaRPr lang="en-IN"/>
        </a:p>
      </dgm:t>
    </dgm:pt>
    <dgm:pt modelId="{F5551462-9974-4492-B539-627420DEFB80}" type="sibTrans" cxnId="{072F526C-6DB3-49A5-822C-5D97A085294D}">
      <dgm:prSet/>
      <dgm:spPr/>
      <dgm:t>
        <a:bodyPr/>
        <a:lstStyle/>
        <a:p>
          <a:endParaRPr lang="en-IN"/>
        </a:p>
      </dgm:t>
    </dgm:pt>
    <dgm:pt modelId="{CF0436B7-4955-404C-91C1-DAA3C81F285C}">
      <dgm:prSet/>
      <dgm:spPr/>
      <dgm:t>
        <a:bodyPr/>
        <a:lstStyle/>
        <a:p>
          <a:r>
            <a:rPr lang="en-US" dirty="0" smtClean="0"/>
            <a:t>Black Dot</a:t>
          </a:r>
          <a:endParaRPr lang="en-IN" dirty="0"/>
        </a:p>
      </dgm:t>
    </dgm:pt>
    <dgm:pt modelId="{7FEDC580-C496-433B-9C00-E0F22F308286}" type="parTrans" cxnId="{56F8ED87-28D3-4B2F-A7DF-EA2994A6619B}">
      <dgm:prSet/>
      <dgm:spPr/>
      <dgm:t>
        <a:bodyPr/>
        <a:lstStyle/>
        <a:p>
          <a:endParaRPr lang="en-IN"/>
        </a:p>
      </dgm:t>
    </dgm:pt>
    <dgm:pt modelId="{BADF625D-0B05-4BB5-98FF-8D79E680D2AC}" type="sibTrans" cxnId="{56F8ED87-28D3-4B2F-A7DF-EA2994A6619B}">
      <dgm:prSet/>
      <dgm:spPr/>
      <dgm:t>
        <a:bodyPr/>
        <a:lstStyle/>
        <a:p>
          <a:endParaRPr lang="en-IN"/>
        </a:p>
      </dgm:t>
    </dgm:pt>
    <dgm:pt modelId="{6FDDB609-B6B0-4CE5-B991-59D936E9ED16}" type="pres">
      <dgm:prSet presAssocID="{4A894E74-FE81-4FAE-A949-CD3B08DED08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91898157-ACDF-420D-9C27-344D24A6F22F}" type="pres">
      <dgm:prSet presAssocID="{92446E19-88EC-40B8-827C-EFF46BA41143}" presName="hierRoot1" presStyleCnt="0"/>
      <dgm:spPr/>
    </dgm:pt>
    <dgm:pt modelId="{C0DCC0E2-ED78-43D9-B204-2EDB6198CA0C}" type="pres">
      <dgm:prSet presAssocID="{92446E19-88EC-40B8-827C-EFF46BA41143}" presName="composite" presStyleCnt="0"/>
      <dgm:spPr/>
    </dgm:pt>
    <dgm:pt modelId="{57AD5541-E1FF-4C93-B613-9B6BA0021D50}" type="pres">
      <dgm:prSet presAssocID="{92446E19-88EC-40B8-827C-EFF46BA41143}" presName="background" presStyleLbl="node0" presStyleIdx="0" presStyleCnt="1"/>
      <dgm:spPr/>
    </dgm:pt>
    <dgm:pt modelId="{8C8EF7C9-2FAE-4BC8-89C0-BA2A84BF569B}" type="pres">
      <dgm:prSet presAssocID="{92446E19-88EC-40B8-827C-EFF46BA41143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252853AC-302F-4356-A652-3E8C45D2DF52}" type="pres">
      <dgm:prSet presAssocID="{92446E19-88EC-40B8-827C-EFF46BA41143}" presName="hierChild2" presStyleCnt="0"/>
      <dgm:spPr/>
    </dgm:pt>
    <dgm:pt modelId="{1A583362-F5B8-4EF6-92EF-E22FFE1F7A3F}" type="pres">
      <dgm:prSet presAssocID="{3F292936-10C3-4436-BE98-41CAF0DD7CBE}" presName="Name10" presStyleLbl="parChTrans1D2" presStyleIdx="0" presStyleCnt="2"/>
      <dgm:spPr/>
      <dgm:t>
        <a:bodyPr/>
        <a:lstStyle/>
        <a:p>
          <a:endParaRPr lang="en-IN"/>
        </a:p>
      </dgm:t>
    </dgm:pt>
    <dgm:pt modelId="{40C38A9B-FAFE-40D4-8187-537A3E0E7B73}" type="pres">
      <dgm:prSet presAssocID="{164279C1-CEDA-4577-9479-C7691802C752}" presName="hierRoot2" presStyleCnt="0"/>
      <dgm:spPr/>
    </dgm:pt>
    <dgm:pt modelId="{ED65FA2A-9C99-4A2A-85F2-0A79F62295E7}" type="pres">
      <dgm:prSet presAssocID="{164279C1-CEDA-4577-9479-C7691802C752}" presName="composite2" presStyleCnt="0"/>
      <dgm:spPr/>
    </dgm:pt>
    <dgm:pt modelId="{77BE6B4B-DBB6-453F-B5BB-0D9F27A16CD7}" type="pres">
      <dgm:prSet presAssocID="{164279C1-CEDA-4577-9479-C7691802C752}" presName="background2" presStyleLbl="node2" presStyleIdx="0" presStyleCnt="2"/>
      <dgm:spPr/>
    </dgm:pt>
    <dgm:pt modelId="{1259D867-DF4C-4EE2-8E67-AD510A84477A}" type="pres">
      <dgm:prSet presAssocID="{164279C1-CEDA-4577-9479-C7691802C752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17565697-B32B-46F9-BAED-A039F7E5AAB6}" type="pres">
      <dgm:prSet presAssocID="{164279C1-CEDA-4577-9479-C7691802C752}" presName="hierChild3" presStyleCnt="0"/>
      <dgm:spPr/>
    </dgm:pt>
    <dgm:pt modelId="{A2E210F4-1A8A-407C-8B64-611030CB12FA}" type="pres">
      <dgm:prSet presAssocID="{AD860E58-FC94-49A7-8FE3-4E0F3FCFAF19}" presName="Name17" presStyleLbl="parChTrans1D3" presStyleIdx="0" presStyleCnt="4"/>
      <dgm:spPr/>
      <dgm:t>
        <a:bodyPr/>
        <a:lstStyle/>
        <a:p>
          <a:endParaRPr lang="en-IN"/>
        </a:p>
      </dgm:t>
    </dgm:pt>
    <dgm:pt modelId="{E14B60CC-2CAE-4E9C-B1DF-0AA60404B422}" type="pres">
      <dgm:prSet presAssocID="{F214BB36-0ABF-49D3-96B1-6BC5499248CC}" presName="hierRoot3" presStyleCnt="0"/>
      <dgm:spPr/>
    </dgm:pt>
    <dgm:pt modelId="{E3D9D4CB-7982-4673-8C10-F2041884E25E}" type="pres">
      <dgm:prSet presAssocID="{F214BB36-0ABF-49D3-96B1-6BC5499248CC}" presName="composite3" presStyleCnt="0"/>
      <dgm:spPr/>
    </dgm:pt>
    <dgm:pt modelId="{85C3BCEA-C5AA-472C-85F1-89491FD8D24F}" type="pres">
      <dgm:prSet presAssocID="{F214BB36-0ABF-49D3-96B1-6BC5499248CC}" presName="background3" presStyleLbl="node3" presStyleIdx="0" presStyleCnt="4"/>
      <dgm:spPr/>
    </dgm:pt>
    <dgm:pt modelId="{C27E6584-2BA1-4214-BB9C-0B50E316FDB6}" type="pres">
      <dgm:prSet presAssocID="{F214BB36-0ABF-49D3-96B1-6BC5499248CC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FEE9B535-E3F0-4329-833E-37CF9BC4A5AD}" type="pres">
      <dgm:prSet presAssocID="{F214BB36-0ABF-49D3-96B1-6BC5499248CC}" presName="hierChild4" presStyleCnt="0"/>
      <dgm:spPr/>
    </dgm:pt>
    <dgm:pt modelId="{7B5957E1-20DF-4AF0-AD5A-539DAE32AE46}" type="pres">
      <dgm:prSet presAssocID="{B01FA553-2CD3-42A9-9F76-9FFBCBFC6331}" presName="Name23" presStyleLbl="parChTrans1D4" presStyleIdx="0" presStyleCnt="4"/>
      <dgm:spPr/>
      <dgm:t>
        <a:bodyPr/>
        <a:lstStyle/>
        <a:p>
          <a:endParaRPr lang="en-IN"/>
        </a:p>
      </dgm:t>
    </dgm:pt>
    <dgm:pt modelId="{050CDB41-BE9F-4362-8283-BFB53894C09D}" type="pres">
      <dgm:prSet presAssocID="{59655EC3-808B-46FB-930A-791852BEAF1D}" presName="hierRoot4" presStyleCnt="0"/>
      <dgm:spPr/>
    </dgm:pt>
    <dgm:pt modelId="{DF0E88A3-7530-45DA-BE49-C45B531DE696}" type="pres">
      <dgm:prSet presAssocID="{59655EC3-808B-46FB-930A-791852BEAF1D}" presName="composite4" presStyleCnt="0"/>
      <dgm:spPr/>
    </dgm:pt>
    <dgm:pt modelId="{5C740885-C357-49C4-86AB-322CB557C27F}" type="pres">
      <dgm:prSet presAssocID="{59655EC3-808B-46FB-930A-791852BEAF1D}" presName="background4" presStyleLbl="node4" presStyleIdx="0" presStyleCnt="4"/>
      <dgm:spPr/>
    </dgm:pt>
    <dgm:pt modelId="{C1E3DAD2-D4EE-4DA6-99F1-6F3912B67FFB}" type="pres">
      <dgm:prSet presAssocID="{59655EC3-808B-46FB-930A-791852BEAF1D}" presName="text4" presStyleLbl="fgAcc4" presStyleIdx="0" presStyleCnt="4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6F6BD2CE-94B3-4898-A3C5-51061181FD25}" type="pres">
      <dgm:prSet presAssocID="{59655EC3-808B-46FB-930A-791852BEAF1D}" presName="hierChild5" presStyleCnt="0"/>
      <dgm:spPr/>
    </dgm:pt>
    <dgm:pt modelId="{6685E750-DC43-4664-96EF-35594E380114}" type="pres">
      <dgm:prSet presAssocID="{985E8A52-3673-4C92-A484-83F195FD6DF9}" presName="Name23" presStyleLbl="parChTrans1D4" presStyleIdx="1" presStyleCnt="4"/>
      <dgm:spPr/>
      <dgm:t>
        <a:bodyPr/>
        <a:lstStyle/>
        <a:p>
          <a:endParaRPr lang="en-IN"/>
        </a:p>
      </dgm:t>
    </dgm:pt>
    <dgm:pt modelId="{2B777978-25CA-4798-A50F-CBAD60D2D2C7}" type="pres">
      <dgm:prSet presAssocID="{E1F9554F-1B34-4EB0-9E38-6F59491D286B}" presName="hierRoot4" presStyleCnt="0"/>
      <dgm:spPr/>
    </dgm:pt>
    <dgm:pt modelId="{4E8363E4-01AA-40C0-972D-4A02BA323A2A}" type="pres">
      <dgm:prSet presAssocID="{E1F9554F-1B34-4EB0-9E38-6F59491D286B}" presName="composite4" presStyleCnt="0"/>
      <dgm:spPr/>
    </dgm:pt>
    <dgm:pt modelId="{713DC551-0892-4DCD-AEEB-4C13E8E2C374}" type="pres">
      <dgm:prSet presAssocID="{E1F9554F-1B34-4EB0-9E38-6F59491D286B}" presName="background4" presStyleLbl="node4" presStyleIdx="1" presStyleCnt="4"/>
      <dgm:spPr/>
    </dgm:pt>
    <dgm:pt modelId="{12AC7822-C4B8-47E8-8AD2-C9BC81847973}" type="pres">
      <dgm:prSet presAssocID="{E1F9554F-1B34-4EB0-9E38-6F59491D286B}" presName="text4" presStyleLbl="fgAcc4" presStyleIdx="1" presStyleCnt="4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45F8956C-4FF2-4158-AB32-7DE05F041F95}" type="pres">
      <dgm:prSet presAssocID="{E1F9554F-1B34-4EB0-9E38-6F59491D286B}" presName="hierChild5" presStyleCnt="0"/>
      <dgm:spPr/>
    </dgm:pt>
    <dgm:pt modelId="{75F322D8-5CDF-4391-ADD7-73BA6FA42621}" type="pres">
      <dgm:prSet presAssocID="{1285C012-B823-49DD-9622-619650A91409}" presName="Name17" presStyleLbl="parChTrans1D3" presStyleIdx="1" presStyleCnt="4"/>
      <dgm:spPr/>
      <dgm:t>
        <a:bodyPr/>
        <a:lstStyle/>
        <a:p>
          <a:endParaRPr lang="en-IN"/>
        </a:p>
      </dgm:t>
    </dgm:pt>
    <dgm:pt modelId="{58FEA711-A61D-4F43-8BEC-68EBF4883C92}" type="pres">
      <dgm:prSet presAssocID="{20EBF649-8C04-4DA8-A555-3370BE8690B8}" presName="hierRoot3" presStyleCnt="0"/>
      <dgm:spPr/>
    </dgm:pt>
    <dgm:pt modelId="{C322D1B8-FA89-4E26-A758-790BFFBF6BB8}" type="pres">
      <dgm:prSet presAssocID="{20EBF649-8C04-4DA8-A555-3370BE8690B8}" presName="composite3" presStyleCnt="0"/>
      <dgm:spPr/>
    </dgm:pt>
    <dgm:pt modelId="{3AE90A78-3AF6-4D8A-83F4-15FB48B4AA60}" type="pres">
      <dgm:prSet presAssocID="{20EBF649-8C04-4DA8-A555-3370BE8690B8}" presName="background3" presStyleLbl="node3" presStyleIdx="1" presStyleCnt="4"/>
      <dgm:spPr/>
    </dgm:pt>
    <dgm:pt modelId="{2E3B5989-C486-486C-B336-7AA19BC207F3}" type="pres">
      <dgm:prSet presAssocID="{20EBF649-8C04-4DA8-A555-3370BE8690B8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B72D755A-62A8-4968-A7AF-01AEAACC59B5}" type="pres">
      <dgm:prSet presAssocID="{20EBF649-8C04-4DA8-A555-3370BE8690B8}" presName="hierChild4" presStyleCnt="0"/>
      <dgm:spPr/>
    </dgm:pt>
    <dgm:pt modelId="{AE6589A7-3E9D-44F6-B552-76B210BF02DD}" type="pres">
      <dgm:prSet presAssocID="{DB0562B6-5F85-4B07-9C41-E8BE041B5F90}" presName="Name23" presStyleLbl="parChTrans1D4" presStyleIdx="2" presStyleCnt="4"/>
      <dgm:spPr/>
      <dgm:t>
        <a:bodyPr/>
        <a:lstStyle/>
        <a:p>
          <a:endParaRPr lang="en-IN"/>
        </a:p>
      </dgm:t>
    </dgm:pt>
    <dgm:pt modelId="{CFD294C4-E215-48E8-995C-0696B9DEBF4A}" type="pres">
      <dgm:prSet presAssocID="{9DE8BFFD-C26D-41A7-9799-EE1489D4B71C}" presName="hierRoot4" presStyleCnt="0"/>
      <dgm:spPr/>
    </dgm:pt>
    <dgm:pt modelId="{A33C22F0-82F9-4E13-A6CA-37725444D8CC}" type="pres">
      <dgm:prSet presAssocID="{9DE8BFFD-C26D-41A7-9799-EE1489D4B71C}" presName="composite4" presStyleCnt="0"/>
      <dgm:spPr/>
    </dgm:pt>
    <dgm:pt modelId="{F178AD15-49C4-4DA8-9E75-6BF36EB1FDE8}" type="pres">
      <dgm:prSet presAssocID="{9DE8BFFD-C26D-41A7-9799-EE1489D4B71C}" presName="background4" presStyleLbl="node4" presStyleIdx="2" presStyleCnt="4"/>
      <dgm:spPr/>
    </dgm:pt>
    <dgm:pt modelId="{9EECB438-5DD4-4A42-9E75-294470571135}" type="pres">
      <dgm:prSet presAssocID="{9DE8BFFD-C26D-41A7-9799-EE1489D4B71C}" presName="text4" presStyleLbl="fgAcc4" presStyleIdx="2" presStyleCnt="4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89EBB73A-A9E2-4088-83DE-989DED6315ED}" type="pres">
      <dgm:prSet presAssocID="{9DE8BFFD-C26D-41A7-9799-EE1489D4B71C}" presName="hierChild5" presStyleCnt="0"/>
      <dgm:spPr/>
    </dgm:pt>
    <dgm:pt modelId="{77A03847-54D0-42A4-93F7-6217DEE5C90B}" type="pres">
      <dgm:prSet presAssocID="{7FEDC580-C496-433B-9C00-E0F22F308286}" presName="Name23" presStyleLbl="parChTrans1D4" presStyleIdx="3" presStyleCnt="4"/>
      <dgm:spPr/>
      <dgm:t>
        <a:bodyPr/>
        <a:lstStyle/>
        <a:p>
          <a:endParaRPr lang="en-IN"/>
        </a:p>
      </dgm:t>
    </dgm:pt>
    <dgm:pt modelId="{A44D3CC6-0B00-4106-A589-56236F6D4570}" type="pres">
      <dgm:prSet presAssocID="{CF0436B7-4955-404C-91C1-DAA3C81F285C}" presName="hierRoot4" presStyleCnt="0"/>
      <dgm:spPr/>
    </dgm:pt>
    <dgm:pt modelId="{C47E49F1-0697-4D49-8E01-4B85FE42723B}" type="pres">
      <dgm:prSet presAssocID="{CF0436B7-4955-404C-91C1-DAA3C81F285C}" presName="composite4" presStyleCnt="0"/>
      <dgm:spPr/>
    </dgm:pt>
    <dgm:pt modelId="{4640B4FA-7EA3-418E-9BB2-13D326F2E990}" type="pres">
      <dgm:prSet presAssocID="{CF0436B7-4955-404C-91C1-DAA3C81F285C}" presName="background4" presStyleLbl="node4" presStyleIdx="3" presStyleCnt="4"/>
      <dgm:spPr/>
    </dgm:pt>
    <dgm:pt modelId="{233343E2-CE6D-44E0-B01B-1B4E815C6AFC}" type="pres">
      <dgm:prSet presAssocID="{CF0436B7-4955-404C-91C1-DAA3C81F285C}" presName="text4" presStyleLbl="fgAcc4" presStyleIdx="3" presStyleCnt="4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F209EB66-27CC-4F29-89F9-7398BFB7A750}" type="pres">
      <dgm:prSet presAssocID="{CF0436B7-4955-404C-91C1-DAA3C81F285C}" presName="hierChild5" presStyleCnt="0"/>
      <dgm:spPr/>
    </dgm:pt>
    <dgm:pt modelId="{C440FC43-53BB-40B8-8CF2-BB27887AE730}" type="pres">
      <dgm:prSet presAssocID="{6CA2EB39-076E-4ED8-AD74-E52A8AB51F9E}" presName="Name10" presStyleLbl="parChTrans1D2" presStyleIdx="1" presStyleCnt="2"/>
      <dgm:spPr/>
      <dgm:t>
        <a:bodyPr/>
        <a:lstStyle/>
        <a:p>
          <a:endParaRPr lang="en-IN"/>
        </a:p>
      </dgm:t>
    </dgm:pt>
    <dgm:pt modelId="{490B7CEC-70F9-40C5-BCEF-613B3E0124EB}" type="pres">
      <dgm:prSet presAssocID="{08861856-3E52-4B4E-AA58-1AC2B03DB25C}" presName="hierRoot2" presStyleCnt="0"/>
      <dgm:spPr/>
    </dgm:pt>
    <dgm:pt modelId="{6850994C-476C-44C0-BA54-8AF2C0D78008}" type="pres">
      <dgm:prSet presAssocID="{08861856-3E52-4B4E-AA58-1AC2B03DB25C}" presName="composite2" presStyleCnt="0"/>
      <dgm:spPr/>
    </dgm:pt>
    <dgm:pt modelId="{D881241E-D558-408A-8B29-357833C66532}" type="pres">
      <dgm:prSet presAssocID="{08861856-3E52-4B4E-AA58-1AC2B03DB25C}" presName="background2" presStyleLbl="node2" presStyleIdx="1" presStyleCnt="2"/>
      <dgm:spPr/>
    </dgm:pt>
    <dgm:pt modelId="{1D5F312F-0084-4480-AEC1-DAE08918FFB3}" type="pres">
      <dgm:prSet presAssocID="{08861856-3E52-4B4E-AA58-1AC2B03DB25C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CCE78E38-A345-4C7A-9035-44B6D2ED42DE}" type="pres">
      <dgm:prSet presAssocID="{08861856-3E52-4B4E-AA58-1AC2B03DB25C}" presName="hierChild3" presStyleCnt="0"/>
      <dgm:spPr/>
    </dgm:pt>
    <dgm:pt modelId="{F16704F4-00B2-4BE5-885C-79D1DD7F9D73}" type="pres">
      <dgm:prSet presAssocID="{C77E8F45-ACCF-4D4E-80C0-0828A4B0C904}" presName="Name17" presStyleLbl="parChTrans1D3" presStyleIdx="2" presStyleCnt="4"/>
      <dgm:spPr/>
      <dgm:t>
        <a:bodyPr/>
        <a:lstStyle/>
        <a:p>
          <a:endParaRPr lang="en-IN"/>
        </a:p>
      </dgm:t>
    </dgm:pt>
    <dgm:pt modelId="{7E260108-1931-4048-8BF5-AE4BE3B1541D}" type="pres">
      <dgm:prSet presAssocID="{A457E9E5-B553-4C1E-AAC4-4996B8FE89DC}" presName="hierRoot3" presStyleCnt="0"/>
      <dgm:spPr/>
    </dgm:pt>
    <dgm:pt modelId="{DFC40DA5-BDFE-468F-BCEC-19C71285E834}" type="pres">
      <dgm:prSet presAssocID="{A457E9E5-B553-4C1E-AAC4-4996B8FE89DC}" presName="composite3" presStyleCnt="0"/>
      <dgm:spPr/>
    </dgm:pt>
    <dgm:pt modelId="{0CCCFAF5-5BA7-46FF-AE8D-790DE70C76B4}" type="pres">
      <dgm:prSet presAssocID="{A457E9E5-B553-4C1E-AAC4-4996B8FE89DC}" presName="background3" presStyleLbl="node3" presStyleIdx="2" presStyleCnt="4"/>
      <dgm:spPr/>
    </dgm:pt>
    <dgm:pt modelId="{E2CDE5E1-3312-4AA5-B827-89E7F0DF0BF1}" type="pres">
      <dgm:prSet presAssocID="{A457E9E5-B553-4C1E-AAC4-4996B8FE89DC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034AB533-445C-4A5A-8574-99B4E90813A4}" type="pres">
      <dgm:prSet presAssocID="{A457E9E5-B553-4C1E-AAC4-4996B8FE89DC}" presName="hierChild4" presStyleCnt="0"/>
      <dgm:spPr/>
    </dgm:pt>
    <dgm:pt modelId="{E369B561-F0F5-4FCE-9F0C-29442AFB755D}" type="pres">
      <dgm:prSet presAssocID="{10775D17-299D-4C90-86F2-A8D8999CA9D4}" presName="Name17" presStyleLbl="parChTrans1D3" presStyleIdx="3" presStyleCnt="4"/>
      <dgm:spPr/>
      <dgm:t>
        <a:bodyPr/>
        <a:lstStyle/>
        <a:p>
          <a:endParaRPr lang="en-IN"/>
        </a:p>
      </dgm:t>
    </dgm:pt>
    <dgm:pt modelId="{AE94DBDD-C381-42E7-B3A4-07AC68174BB1}" type="pres">
      <dgm:prSet presAssocID="{CE063FCC-D3F9-4921-BF19-321B8950E9CF}" presName="hierRoot3" presStyleCnt="0"/>
      <dgm:spPr/>
    </dgm:pt>
    <dgm:pt modelId="{73AFC6C7-F96B-44EE-8FE3-40543D85341B}" type="pres">
      <dgm:prSet presAssocID="{CE063FCC-D3F9-4921-BF19-321B8950E9CF}" presName="composite3" presStyleCnt="0"/>
      <dgm:spPr/>
    </dgm:pt>
    <dgm:pt modelId="{101CCCEE-FDDA-444D-978F-0908F58AEFF7}" type="pres">
      <dgm:prSet presAssocID="{CE063FCC-D3F9-4921-BF19-321B8950E9CF}" presName="background3" presStyleLbl="node3" presStyleIdx="3" presStyleCnt="4"/>
      <dgm:spPr/>
    </dgm:pt>
    <dgm:pt modelId="{B381A7C2-39D1-4E1A-A06E-C238F070B7F5}" type="pres">
      <dgm:prSet presAssocID="{CE063FCC-D3F9-4921-BF19-321B8950E9CF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A1A19681-737E-463D-AB4B-DF7242E0D956}" type="pres">
      <dgm:prSet presAssocID="{CE063FCC-D3F9-4921-BF19-321B8950E9CF}" presName="hierChild4" presStyleCnt="0"/>
      <dgm:spPr/>
    </dgm:pt>
  </dgm:ptLst>
  <dgm:cxnLst>
    <dgm:cxn modelId="{E930C792-BB40-4239-B4BA-16253BA534F0}" type="presOf" srcId="{CF0436B7-4955-404C-91C1-DAA3C81F285C}" destId="{233343E2-CE6D-44E0-B01B-1B4E815C6AFC}" srcOrd="0" destOrd="0" presId="urn:microsoft.com/office/officeart/2005/8/layout/hierarchy1"/>
    <dgm:cxn modelId="{D4AA53C2-DCD6-4D0F-99F7-8BC7A1C99DCB}" type="presOf" srcId="{9DE8BFFD-C26D-41A7-9799-EE1489D4B71C}" destId="{9EECB438-5DD4-4A42-9E75-294470571135}" srcOrd="0" destOrd="0" presId="urn:microsoft.com/office/officeart/2005/8/layout/hierarchy1"/>
    <dgm:cxn modelId="{072F526C-6DB3-49A5-822C-5D97A085294D}" srcId="{20EBF649-8C04-4DA8-A555-3370BE8690B8}" destId="{9DE8BFFD-C26D-41A7-9799-EE1489D4B71C}" srcOrd="0" destOrd="0" parTransId="{DB0562B6-5F85-4B07-9C41-E8BE041B5F90}" sibTransId="{F5551462-9974-4492-B539-627420DEFB80}"/>
    <dgm:cxn modelId="{E1B047E1-F730-4554-8A15-399F60066794}" type="presOf" srcId="{164279C1-CEDA-4577-9479-C7691802C752}" destId="{1259D867-DF4C-4EE2-8E67-AD510A84477A}" srcOrd="0" destOrd="0" presId="urn:microsoft.com/office/officeart/2005/8/layout/hierarchy1"/>
    <dgm:cxn modelId="{DE70BD45-5D6D-40FE-BF02-572824098119}" type="presOf" srcId="{985E8A52-3673-4C92-A484-83F195FD6DF9}" destId="{6685E750-DC43-4664-96EF-35594E380114}" srcOrd="0" destOrd="0" presId="urn:microsoft.com/office/officeart/2005/8/layout/hierarchy1"/>
    <dgm:cxn modelId="{42C3DAB1-BF7B-409F-8A51-62FFDA9A6450}" srcId="{4A894E74-FE81-4FAE-A949-CD3B08DED089}" destId="{92446E19-88EC-40B8-827C-EFF46BA41143}" srcOrd="0" destOrd="0" parTransId="{A4EF8E50-F9AB-4966-A2F8-EBD50542D6D7}" sibTransId="{30BA3063-5CC9-45D5-9022-C892335C0CFF}"/>
    <dgm:cxn modelId="{603729D3-32F9-478C-9FE1-45426611AE20}" type="presOf" srcId="{10775D17-299D-4C90-86F2-A8D8999CA9D4}" destId="{E369B561-F0F5-4FCE-9F0C-29442AFB755D}" srcOrd="0" destOrd="0" presId="urn:microsoft.com/office/officeart/2005/8/layout/hierarchy1"/>
    <dgm:cxn modelId="{EEEF2E97-D954-4CD4-B4DC-BA87791124E6}" type="presOf" srcId="{AD860E58-FC94-49A7-8FE3-4E0F3FCFAF19}" destId="{A2E210F4-1A8A-407C-8B64-611030CB12FA}" srcOrd="0" destOrd="0" presId="urn:microsoft.com/office/officeart/2005/8/layout/hierarchy1"/>
    <dgm:cxn modelId="{79FACE34-66D4-4ECF-81AD-6DA32C46783C}" type="presOf" srcId="{08861856-3E52-4B4E-AA58-1AC2B03DB25C}" destId="{1D5F312F-0084-4480-AEC1-DAE08918FFB3}" srcOrd="0" destOrd="0" presId="urn:microsoft.com/office/officeart/2005/8/layout/hierarchy1"/>
    <dgm:cxn modelId="{8D7C1EF2-A272-4299-B9C8-061A76133FF4}" srcId="{92446E19-88EC-40B8-827C-EFF46BA41143}" destId="{164279C1-CEDA-4577-9479-C7691802C752}" srcOrd="0" destOrd="0" parTransId="{3F292936-10C3-4436-BE98-41CAF0DD7CBE}" sibTransId="{E1DA0A95-5EF0-4779-AD6B-EA7BD2836367}"/>
    <dgm:cxn modelId="{94204759-0095-4FAD-8294-B2D0EB2DDDA4}" type="presOf" srcId="{3F292936-10C3-4436-BE98-41CAF0DD7CBE}" destId="{1A583362-F5B8-4EF6-92EF-E22FFE1F7A3F}" srcOrd="0" destOrd="0" presId="urn:microsoft.com/office/officeart/2005/8/layout/hierarchy1"/>
    <dgm:cxn modelId="{F64FA9F1-F631-49D1-AB1A-852377AFAD95}" srcId="{164279C1-CEDA-4577-9479-C7691802C752}" destId="{F214BB36-0ABF-49D3-96B1-6BC5499248CC}" srcOrd="0" destOrd="0" parTransId="{AD860E58-FC94-49A7-8FE3-4E0F3FCFAF19}" sibTransId="{937EE861-776E-4CD7-BCD2-059BDABFB2CB}"/>
    <dgm:cxn modelId="{D33E6C95-DA65-437C-93BA-BD49613329BC}" srcId="{164279C1-CEDA-4577-9479-C7691802C752}" destId="{20EBF649-8C04-4DA8-A555-3370BE8690B8}" srcOrd="1" destOrd="0" parTransId="{1285C012-B823-49DD-9622-619650A91409}" sibTransId="{6F12ED37-AAF3-4D0C-8F21-10D625B38004}"/>
    <dgm:cxn modelId="{FBB05B66-E7D3-4A7F-8C06-4A448BDC49C4}" type="presOf" srcId="{1285C012-B823-49DD-9622-619650A91409}" destId="{75F322D8-5CDF-4391-ADD7-73BA6FA42621}" srcOrd="0" destOrd="0" presId="urn:microsoft.com/office/officeart/2005/8/layout/hierarchy1"/>
    <dgm:cxn modelId="{2A4CD748-8DF9-4F40-B283-4C42F58A2E59}" type="presOf" srcId="{4A894E74-FE81-4FAE-A949-CD3B08DED089}" destId="{6FDDB609-B6B0-4CE5-B991-59D936E9ED16}" srcOrd="0" destOrd="0" presId="urn:microsoft.com/office/officeart/2005/8/layout/hierarchy1"/>
    <dgm:cxn modelId="{01CE98F3-01A0-4BD2-A93C-E000E03EE9F7}" srcId="{F214BB36-0ABF-49D3-96B1-6BC5499248CC}" destId="{E1F9554F-1B34-4EB0-9E38-6F59491D286B}" srcOrd="1" destOrd="0" parTransId="{985E8A52-3673-4C92-A484-83F195FD6DF9}" sibTransId="{E76384FB-0BC4-4A63-A75A-4404BA4EED2A}"/>
    <dgm:cxn modelId="{E8CDD3CB-FB77-4F3A-B732-74DEC07D0A6C}" type="presOf" srcId="{6CA2EB39-076E-4ED8-AD74-E52A8AB51F9E}" destId="{C440FC43-53BB-40B8-8CF2-BB27887AE730}" srcOrd="0" destOrd="0" presId="urn:microsoft.com/office/officeart/2005/8/layout/hierarchy1"/>
    <dgm:cxn modelId="{30857979-3B10-44A9-BD4C-3C18587924CC}" type="presOf" srcId="{CE063FCC-D3F9-4921-BF19-321B8950E9CF}" destId="{B381A7C2-39D1-4E1A-A06E-C238F070B7F5}" srcOrd="0" destOrd="0" presId="urn:microsoft.com/office/officeart/2005/8/layout/hierarchy1"/>
    <dgm:cxn modelId="{5CFAB8C9-506B-47D9-8955-5A5AB81965E4}" srcId="{08861856-3E52-4B4E-AA58-1AC2B03DB25C}" destId="{A457E9E5-B553-4C1E-AAC4-4996B8FE89DC}" srcOrd="0" destOrd="0" parTransId="{C77E8F45-ACCF-4D4E-80C0-0828A4B0C904}" sibTransId="{5513B970-6F20-4121-A843-95427BFB05A8}"/>
    <dgm:cxn modelId="{7DFFCC47-5A5E-4912-8A34-0661C0BBD94C}" srcId="{F214BB36-0ABF-49D3-96B1-6BC5499248CC}" destId="{59655EC3-808B-46FB-930A-791852BEAF1D}" srcOrd="0" destOrd="0" parTransId="{B01FA553-2CD3-42A9-9F76-9FFBCBFC6331}" sibTransId="{4FCB435E-7C40-4EDA-B22A-F0B211A66018}"/>
    <dgm:cxn modelId="{3F4F4167-5E8F-4DA9-8988-E7248093C6C0}" type="presOf" srcId="{7FEDC580-C496-433B-9C00-E0F22F308286}" destId="{77A03847-54D0-42A4-93F7-6217DEE5C90B}" srcOrd="0" destOrd="0" presId="urn:microsoft.com/office/officeart/2005/8/layout/hierarchy1"/>
    <dgm:cxn modelId="{190812B0-1D61-4680-AF60-74D2A9314271}" type="presOf" srcId="{59655EC3-808B-46FB-930A-791852BEAF1D}" destId="{C1E3DAD2-D4EE-4DA6-99F1-6F3912B67FFB}" srcOrd="0" destOrd="0" presId="urn:microsoft.com/office/officeart/2005/8/layout/hierarchy1"/>
    <dgm:cxn modelId="{EFF199F1-9A8D-42AF-B136-C8B20647C4AA}" type="presOf" srcId="{A457E9E5-B553-4C1E-AAC4-4996B8FE89DC}" destId="{E2CDE5E1-3312-4AA5-B827-89E7F0DF0BF1}" srcOrd="0" destOrd="0" presId="urn:microsoft.com/office/officeart/2005/8/layout/hierarchy1"/>
    <dgm:cxn modelId="{3F08E1D2-6E75-4C49-BF7B-274BD872BDA3}" srcId="{08861856-3E52-4B4E-AA58-1AC2B03DB25C}" destId="{CE063FCC-D3F9-4921-BF19-321B8950E9CF}" srcOrd="1" destOrd="0" parTransId="{10775D17-299D-4C90-86F2-A8D8999CA9D4}" sibTransId="{973C4D93-09B8-418D-9EB5-8B5087B38D39}"/>
    <dgm:cxn modelId="{42568AFF-FAB3-49BD-9625-7C608F32EB1B}" type="presOf" srcId="{E1F9554F-1B34-4EB0-9E38-6F59491D286B}" destId="{12AC7822-C4B8-47E8-8AD2-C9BC81847973}" srcOrd="0" destOrd="0" presId="urn:microsoft.com/office/officeart/2005/8/layout/hierarchy1"/>
    <dgm:cxn modelId="{56F8ED87-28D3-4B2F-A7DF-EA2994A6619B}" srcId="{20EBF649-8C04-4DA8-A555-3370BE8690B8}" destId="{CF0436B7-4955-404C-91C1-DAA3C81F285C}" srcOrd="1" destOrd="0" parTransId="{7FEDC580-C496-433B-9C00-E0F22F308286}" sibTransId="{BADF625D-0B05-4BB5-98FF-8D79E680D2AC}"/>
    <dgm:cxn modelId="{B23E8734-8821-4F38-98E8-CA07938E1581}" srcId="{92446E19-88EC-40B8-827C-EFF46BA41143}" destId="{08861856-3E52-4B4E-AA58-1AC2B03DB25C}" srcOrd="1" destOrd="0" parTransId="{6CA2EB39-076E-4ED8-AD74-E52A8AB51F9E}" sibTransId="{1CCC26FF-786B-42D9-A582-01E1D34A7E31}"/>
    <dgm:cxn modelId="{DD1EBA5B-D41D-4756-83C7-6CC092886790}" type="presOf" srcId="{DB0562B6-5F85-4B07-9C41-E8BE041B5F90}" destId="{AE6589A7-3E9D-44F6-B552-76B210BF02DD}" srcOrd="0" destOrd="0" presId="urn:microsoft.com/office/officeart/2005/8/layout/hierarchy1"/>
    <dgm:cxn modelId="{6F749233-F662-4565-A3A4-6EF958AB2E80}" type="presOf" srcId="{B01FA553-2CD3-42A9-9F76-9FFBCBFC6331}" destId="{7B5957E1-20DF-4AF0-AD5A-539DAE32AE46}" srcOrd="0" destOrd="0" presId="urn:microsoft.com/office/officeart/2005/8/layout/hierarchy1"/>
    <dgm:cxn modelId="{D0924434-2CF2-41C2-8B32-8A60EDA90C89}" type="presOf" srcId="{20EBF649-8C04-4DA8-A555-3370BE8690B8}" destId="{2E3B5989-C486-486C-B336-7AA19BC207F3}" srcOrd="0" destOrd="0" presId="urn:microsoft.com/office/officeart/2005/8/layout/hierarchy1"/>
    <dgm:cxn modelId="{749BD9F3-518A-4B4E-B0FD-0E8DFC1968E5}" type="presOf" srcId="{F214BB36-0ABF-49D3-96B1-6BC5499248CC}" destId="{C27E6584-2BA1-4214-BB9C-0B50E316FDB6}" srcOrd="0" destOrd="0" presId="urn:microsoft.com/office/officeart/2005/8/layout/hierarchy1"/>
    <dgm:cxn modelId="{394734E9-6C14-46EF-81B5-F8B4D1E3B969}" type="presOf" srcId="{92446E19-88EC-40B8-827C-EFF46BA41143}" destId="{8C8EF7C9-2FAE-4BC8-89C0-BA2A84BF569B}" srcOrd="0" destOrd="0" presId="urn:microsoft.com/office/officeart/2005/8/layout/hierarchy1"/>
    <dgm:cxn modelId="{1821B5C0-6E3C-4422-92C9-2A6FE0060FC8}" type="presOf" srcId="{C77E8F45-ACCF-4D4E-80C0-0828A4B0C904}" destId="{F16704F4-00B2-4BE5-885C-79D1DD7F9D73}" srcOrd="0" destOrd="0" presId="urn:microsoft.com/office/officeart/2005/8/layout/hierarchy1"/>
    <dgm:cxn modelId="{C68BBC56-40B7-4929-9993-32382A74A8C6}" type="presParOf" srcId="{6FDDB609-B6B0-4CE5-B991-59D936E9ED16}" destId="{91898157-ACDF-420D-9C27-344D24A6F22F}" srcOrd="0" destOrd="0" presId="urn:microsoft.com/office/officeart/2005/8/layout/hierarchy1"/>
    <dgm:cxn modelId="{5DD31A3A-D6FF-453D-9934-625CE31870BD}" type="presParOf" srcId="{91898157-ACDF-420D-9C27-344D24A6F22F}" destId="{C0DCC0E2-ED78-43D9-B204-2EDB6198CA0C}" srcOrd="0" destOrd="0" presId="urn:microsoft.com/office/officeart/2005/8/layout/hierarchy1"/>
    <dgm:cxn modelId="{8C565D19-8664-4855-ACC2-84C6474EF7D1}" type="presParOf" srcId="{C0DCC0E2-ED78-43D9-B204-2EDB6198CA0C}" destId="{57AD5541-E1FF-4C93-B613-9B6BA0021D50}" srcOrd="0" destOrd="0" presId="urn:microsoft.com/office/officeart/2005/8/layout/hierarchy1"/>
    <dgm:cxn modelId="{D258747B-77C3-44DB-BB5B-968D32260258}" type="presParOf" srcId="{C0DCC0E2-ED78-43D9-B204-2EDB6198CA0C}" destId="{8C8EF7C9-2FAE-4BC8-89C0-BA2A84BF569B}" srcOrd="1" destOrd="0" presId="urn:microsoft.com/office/officeart/2005/8/layout/hierarchy1"/>
    <dgm:cxn modelId="{366BDFDF-7DE4-43DE-A3FF-7FEE86E5EA21}" type="presParOf" srcId="{91898157-ACDF-420D-9C27-344D24A6F22F}" destId="{252853AC-302F-4356-A652-3E8C45D2DF52}" srcOrd="1" destOrd="0" presId="urn:microsoft.com/office/officeart/2005/8/layout/hierarchy1"/>
    <dgm:cxn modelId="{044F1665-164B-482B-AD9D-385D0EE10EBC}" type="presParOf" srcId="{252853AC-302F-4356-A652-3E8C45D2DF52}" destId="{1A583362-F5B8-4EF6-92EF-E22FFE1F7A3F}" srcOrd="0" destOrd="0" presId="urn:microsoft.com/office/officeart/2005/8/layout/hierarchy1"/>
    <dgm:cxn modelId="{5CC144AB-FE56-49D0-B651-BB65ABACC9F0}" type="presParOf" srcId="{252853AC-302F-4356-A652-3E8C45D2DF52}" destId="{40C38A9B-FAFE-40D4-8187-537A3E0E7B73}" srcOrd="1" destOrd="0" presId="urn:microsoft.com/office/officeart/2005/8/layout/hierarchy1"/>
    <dgm:cxn modelId="{82617B8D-11D6-4658-A716-0FCAA6EFC77F}" type="presParOf" srcId="{40C38A9B-FAFE-40D4-8187-537A3E0E7B73}" destId="{ED65FA2A-9C99-4A2A-85F2-0A79F62295E7}" srcOrd="0" destOrd="0" presId="urn:microsoft.com/office/officeart/2005/8/layout/hierarchy1"/>
    <dgm:cxn modelId="{7D4108F3-C3CC-4139-A4A0-84F644B58EBD}" type="presParOf" srcId="{ED65FA2A-9C99-4A2A-85F2-0A79F62295E7}" destId="{77BE6B4B-DBB6-453F-B5BB-0D9F27A16CD7}" srcOrd="0" destOrd="0" presId="urn:microsoft.com/office/officeart/2005/8/layout/hierarchy1"/>
    <dgm:cxn modelId="{1560D143-8347-4646-9E16-79B6EC5145A9}" type="presParOf" srcId="{ED65FA2A-9C99-4A2A-85F2-0A79F62295E7}" destId="{1259D867-DF4C-4EE2-8E67-AD510A84477A}" srcOrd="1" destOrd="0" presId="urn:microsoft.com/office/officeart/2005/8/layout/hierarchy1"/>
    <dgm:cxn modelId="{34AF8CAD-5ECF-4F3C-A3B3-5943614F6864}" type="presParOf" srcId="{40C38A9B-FAFE-40D4-8187-537A3E0E7B73}" destId="{17565697-B32B-46F9-BAED-A039F7E5AAB6}" srcOrd="1" destOrd="0" presId="urn:microsoft.com/office/officeart/2005/8/layout/hierarchy1"/>
    <dgm:cxn modelId="{2ACD9AE8-F350-4251-BDA5-68A7A90E6E85}" type="presParOf" srcId="{17565697-B32B-46F9-BAED-A039F7E5AAB6}" destId="{A2E210F4-1A8A-407C-8B64-611030CB12FA}" srcOrd="0" destOrd="0" presId="urn:microsoft.com/office/officeart/2005/8/layout/hierarchy1"/>
    <dgm:cxn modelId="{1C723962-C77F-435F-8797-5D7E93C4677B}" type="presParOf" srcId="{17565697-B32B-46F9-BAED-A039F7E5AAB6}" destId="{E14B60CC-2CAE-4E9C-B1DF-0AA60404B422}" srcOrd="1" destOrd="0" presId="urn:microsoft.com/office/officeart/2005/8/layout/hierarchy1"/>
    <dgm:cxn modelId="{46DB295A-2CAA-42B3-9AB6-4B45D7F614EA}" type="presParOf" srcId="{E14B60CC-2CAE-4E9C-B1DF-0AA60404B422}" destId="{E3D9D4CB-7982-4673-8C10-F2041884E25E}" srcOrd="0" destOrd="0" presId="urn:microsoft.com/office/officeart/2005/8/layout/hierarchy1"/>
    <dgm:cxn modelId="{2E57F7DA-F317-4B32-A2E7-7CD39F932EC0}" type="presParOf" srcId="{E3D9D4CB-7982-4673-8C10-F2041884E25E}" destId="{85C3BCEA-C5AA-472C-85F1-89491FD8D24F}" srcOrd="0" destOrd="0" presId="urn:microsoft.com/office/officeart/2005/8/layout/hierarchy1"/>
    <dgm:cxn modelId="{0506FB02-7ABD-411E-A7D0-099FDB943B5B}" type="presParOf" srcId="{E3D9D4CB-7982-4673-8C10-F2041884E25E}" destId="{C27E6584-2BA1-4214-BB9C-0B50E316FDB6}" srcOrd="1" destOrd="0" presId="urn:microsoft.com/office/officeart/2005/8/layout/hierarchy1"/>
    <dgm:cxn modelId="{930C77E2-FCC7-4D7D-9C27-E3E5AB14D23F}" type="presParOf" srcId="{E14B60CC-2CAE-4E9C-B1DF-0AA60404B422}" destId="{FEE9B535-E3F0-4329-833E-37CF9BC4A5AD}" srcOrd="1" destOrd="0" presId="urn:microsoft.com/office/officeart/2005/8/layout/hierarchy1"/>
    <dgm:cxn modelId="{649BF81B-518E-48E6-AF3E-DFC169E2E780}" type="presParOf" srcId="{FEE9B535-E3F0-4329-833E-37CF9BC4A5AD}" destId="{7B5957E1-20DF-4AF0-AD5A-539DAE32AE46}" srcOrd="0" destOrd="0" presId="urn:microsoft.com/office/officeart/2005/8/layout/hierarchy1"/>
    <dgm:cxn modelId="{667EE491-643D-4399-B281-13809643C436}" type="presParOf" srcId="{FEE9B535-E3F0-4329-833E-37CF9BC4A5AD}" destId="{050CDB41-BE9F-4362-8283-BFB53894C09D}" srcOrd="1" destOrd="0" presId="urn:microsoft.com/office/officeart/2005/8/layout/hierarchy1"/>
    <dgm:cxn modelId="{ADF5CA3B-E338-4EA6-8765-527B771C043D}" type="presParOf" srcId="{050CDB41-BE9F-4362-8283-BFB53894C09D}" destId="{DF0E88A3-7530-45DA-BE49-C45B531DE696}" srcOrd="0" destOrd="0" presId="urn:microsoft.com/office/officeart/2005/8/layout/hierarchy1"/>
    <dgm:cxn modelId="{23E69AFF-BDF3-47A5-8F74-7C14099DF640}" type="presParOf" srcId="{DF0E88A3-7530-45DA-BE49-C45B531DE696}" destId="{5C740885-C357-49C4-86AB-322CB557C27F}" srcOrd="0" destOrd="0" presId="urn:microsoft.com/office/officeart/2005/8/layout/hierarchy1"/>
    <dgm:cxn modelId="{C2F08812-8415-4DEB-ADB1-21E2333710AF}" type="presParOf" srcId="{DF0E88A3-7530-45DA-BE49-C45B531DE696}" destId="{C1E3DAD2-D4EE-4DA6-99F1-6F3912B67FFB}" srcOrd="1" destOrd="0" presId="urn:microsoft.com/office/officeart/2005/8/layout/hierarchy1"/>
    <dgm:cxn modelId="{10B62D8C-18F7-4015-B2B3-BB8BE9E9A520}" type="presParOf" srcId="{050CDB41-BE9F-4362-8283-BFB53894C09D}" destId="{6F6BD2CE-94B3-4898-A3C5-51061181FD25}" srcOrd="1" destOrd="0" presId="urn:microsoft.com/office/officeart/2005/8/layout/hierarchy1"/>
    <dgm:cxn modelId="{593BFEA1-BC8E-4BDE-9226-E1B1C6D75148}" type="presParOf" srcId="{FEE9B535-E3F0-4329-833E-37CF9BC4A5AD}" destId="{6685E750-DC43-4664-96EF-35594E380114}" srcOrd="2" destOrd="0" presId="urn:microsoft.com/office/officeart/2005/8/layout/hierarchy1"/>
    <dgm:cxn modelId="{299D2A35-C5E3-4030-A5E1-71517FC8B43F}" type="presParOf" srcId="{FEE9B535-E3F0-4329-833E-37CF9BC4A5AD}" destId="{2B777978-25CA-4798-A50F-CBAD60D2D2C7}" srcOrd="3" destOrd="0" presId="urn:microsoft.com/office/officeart/2005/8/layout/hierarchy1"/>
    <dgm:cxn modelId="{2515AD0B-D73E-400D-9C00-2A9559B208E1}" type="presParOf" srcId="{2B777978-25CA-4798-A50F-CBAD60D2D2C7}" destId="{4E8363E4-01AA-40C0-972D-4A02BA323A2A}" srcOrd="0" destOrd="0" presId="urn:microsoft.com/office/officeart/2005/8/layout/hierarchy1"/>
    <dgm:cxn modelId="{8C52E1AD-C613-4579-BF10-984BFE479023}" type="presParOf" srcId="{4E8363E4-01AA-40C0-972D-4A02BA323A2A}" destId="{713DC551-0892-4DCD-AEEB-4C13E8E2C374}" srcOrd="0" destOrd="0" presId="urn:microsoft.com/office/officeart/2005/8/layout/hierarchy1"/>
    <dgm:cxn modelId="{496084E1-FAE3-495E-8A4F-6674B8688F25}" type="presParOf" srcId="{4E8363E4-01AA-40C0-972D-4A02BA323A2A}" destId="{12AC7822-C4B8-47E8-8AD2-C9BC81847973}" srcOrd="1" destOrd="0" presId="urn:microsoft.com/office/officeart/2005/8/layout/hierarchy1"/>
    <dgm:cxn modelId="{B2271AF4-61D4-4452-8359-BB3008F8B62A}" type="presParOf" srcId="{2B777978-25CA-4798-A50F-CBAD60D2D2C7}" destId="{45F8956C-4FF2-4158-AB32-7DE05F041F95}" srcOrd="1" destOrd="0" presId="urn:microsoft.com/office/officeart/2005/8/layout/hierarchy1"/>
    <dgm:cxn modelId="{8026CE67-8D38-4325-9A89-7960F75D916E}" type="presParOf" srcId="{17565697-B32B-46F9-BAED-A039F7E5AAB6}" destId="{75F322D8-5CDF-4391-ADD7-73BA6FA42621}" srcOrd="2" destOrd="0" presId="urn:microsoft.com/office/officeart/2005/8/layout/hierarchy1"/>
    <dgm:cxn modelId="{EE5F3A41-44A0-4DD3-BDAE-6AA2A11CE7DD}" type="presParOf" srcId="{17565697-B32B-46F9-BAED-A039F7E5AAB6}" destId="{58FEA711-A61D-4F43-8BEC-68EBF4883C92}" srcOrd="3" destOrd="0" presId="urn:microsoft.com/office/officeart/2005/8/layout/hierarchy1"/>
    <dgm:cxn modelId="{296A9E43-0124-4994-AA2C-7CE7AA3433D0}" type="presParOf" srcId="{58FEA711-A61D-4F43-8BEC-68EBF4883C92}" destId="{C322D1B8-FA89-4E26-A758-790BFFBF6BB8}" srcOrd="0" destOrd="0" presId="urn:microsoft.com/office/officeart/2005/8/layout/hierarchy1"/>
    <dgm:cxn modelId="{91544FCA-8F42-4150-AF3C-EA73E3731DD8}" type="presParOf" srcId="{C322D1B8-FA89-4E26-A758-790BFFBF6BB8}" destId="{3AE90A78-3AF6-4D8A-83F4-15FB48B4AA60}" srcOrd="0" destOrd="0" presId="urn:microsoft.com/office/officeart/2005/8/layout/hierarchy1"/>
    <dgm:cxn modelId="{33032651-FA3C-4993-98B6-9E0BE08FB219}" type="presParOf" srcId="{C322D1B8-FA89-4E26-A758-790BFFBF6BB8}" destId="{2E3B5989-C486-486C-B336-7AA19BC207F3}" srcOrd="1" destOrd="0" presId="urn:microsoft.com/office/officeart/2005/8/layout/hierarchy1"/>
    <dgm:cxn modelId="{3800596A-7D91-42A2-B9B9-DD52087B4FD9}" type="presParOf" srcId="{58FEA711-A61D-4F43-8BEC-68EBF4883C92}" destId="{B72D755A-62A8-4968-A7AF-01AEAACC59B5}" srcOrd="1" destOrd="0" presId="urn:microsoft.com/office/officeart/2005/8/layout/hierarchy1"/>
    <dgm:cxn modelId="{EC306586-020B-4EDE-86FC-051585600760}" type="presParOf" srcId="{B72D755A-62A8-4968-A7AF-01AEAACC59B5}" destId="{AE6589A7-3E9D-44F6-B552-76B210BF02DD}" srcOrd="0" destOrd="0" presId="urn:microsoft.com/office/officeart/2005/8/layout/hierarchy1"/>
    <dgm:cxn modelId="{922904CA-6B83-4A38-8E18-AC6762788F3C}" type="presParOf" srcId="{B72D755A-62A8-4968-A7AF-01AEAACC59B5}" destId="{CFD294C4-E215-48E8-995C-0696B9DEBF4A}" srcOrd="1" destOrd="0" presId="urn:microsoft.com/office/officeart/2005/8/layout/hierarchy1"/>
    <dgm:cxn modelId="{19C95AF4-1082-4B34-8487-791E4001504B}" type="presParOf" srcId="{CFD294C4-E215-48E8-995C-0696B9DEBF4A}" destId="{A33C22F0-82F9-4E13-A6CA-37725444D8CC}" srcOrd="0" destOrd="0" presId="urn:microsoft.com/office/officeart/2005/8/layout/hierarchy1"/>
    <dgm:cxn modelId="{C8DC512D-9AE2-467C-AE82-DE4CC4B7215C}" type="presParOf" srcId="{A33C22F0-82F9-4E13-A6CA-37725444D8CC}" destId="{F178AD15-49C4-4DA8-9E75-6BF36EB1FDE8}" srcOrd="0" destOrd="0" presId="urn:microsoft.com/office/officeart/2005/8/layout/hierarchy1"/>
    <dgm:cxn modelId="{A8650889-0BFF-4749-B0F2-6802823BA3ED}" type="presParOf" srcId="{A33C22F0-82F9-4E13-A6CA-37725444D8CC}" destId="{9EECB438-5DD4-4A42-9E75-294470571135}" srcOrd="1" destOrd="0" presId="urn:microsoft.com/office/officeart/2005/8/layout/hierarchy1"/>
    <dgm:cxn modelId="{DE04BDEB-6DE4-4CC8-965D-50B1623CE85A}" type="presParOf" srcId="{CFD294C4-E215-48E8-995C-0696B9DEBF4A}" destId="{89EBB73A-A9E2-4088-83DE-989DED6315ED}" srcOrd="1" destOrd="0" presId="urn:microsoft.com/office/officeart/2005/8/layout/hierarchy1"/>
    <dgm:cxn modelId="{184DDA53-DB5B-47C4-904B-D5457F9FAFA1}" type="presParOf" srcId="{B72D755A-62A8-4968-A7AF-01AEAACC59B5}" destId="{77A03847-54D0-42A4-93F7-6217DEE5C90B}" srcOrd="2" destOrd="0" presId="urn:microsoft.com/office/officeart/2005/8/layout/hierarchy1"/>
    <dgm:cxn modelId="{9751D90B-39B1-4081-8D05-8B48FE624FCC}" type="presParOf" srcId="{B72D755A-62A8-4968-A7AF-01AEAACC59B5}" destId="{A44D3CC6-0B00-4106-A589-56236F6D4570}" srcOrd="3" destOrd="0" presId="urn:microsoft.com/office/officeart/2005/8/layout/hierarchy1"/>
    <dgm:cxn modelId="{3CE866E5-5CA4-4A83-AECF-7227D0EB55E6}" type="presParOf" srcId="{A44D3CC6-0B00-4106-A589-56236F6D4570}" destId="{C47E49F1-0697-4D49-8E01-4B85FE42723B}" srcOrd="0" destOrd="0" presId="urn:microsoft.com/office/officeart/2005/8/layout/hierarchy1"/>
    <dgm:cxn modelId="{3130DB2C-9E97-4C1C-91F0-2B23E1E74057}" type="presParOf" srcId="{C47E49F1-0697-4D49-8E01-4B85FE42723B}" destId="{4640B4FA-7EA3-418E-9BB2-13D326F2E990}" srcOrd="0" destOrd="0" presId="urn:microsoft.com/office/officeart/2005/8/layout/hierarchy1"/>
    <dgm:cxn modelId="{AD180748-5277-485B-B8C5-65507811DF7F}" type="presParOf" srcId="{C47E49F1-0697-4D49-8E01-4B85FE42723B}" destId="{233343E2-CE6D-44E0-B01B-1B4E815C6AFC}" srcOrd="1" destOrd="0" presId="urn:microsoft.com/office/officeart/2005/8/layout/hierarchy1"/>
    <dgm:cxn modelId="{6D320E12-D2C8-48E4-BCAE-43852980BB1F}" type="presParOf" srcId="{A44D3CC6-0B00-4106-A589-56236F6D4570}" destId="{F209EB66-27CC-4F29-89F9-7398BFB7A750}" srcOrd="1" destOrd="0" presId="urn:microsoft.com/office/officeart/2005/8/layout/hierarchy1"/>
    <dgm:cxn modelId="{D4A174AC-A025-4A97-AF4F-5786DB85EE0B}" type="presParOf" srcId="{252853AC-302F-4356-A652-3E8C45D2DF52}" destId="{C440FC43-53BB-40B8-8CF2-BB27887AE730}" srcOrd="2" destOrd="0" presId="urn:microsoft.com/office/officeart/2005/8/layout/hierarchy1"/>
    <dgm:cxn modelId="{91BD434D-FB7C-4AE8-988C-DCEF9B56ACC6}" type="presParOf" srcId="{252853AC-302F-4356-A652-3E8C45D2DF52}" destId="{490B7CEC-70F9-40C5-BCEF-613B3E0124EB}" srcOrd="3" destOrd="0" presId="urn:microsoft.com/office/officeart/2005/8/layout/hierarchy1"/>
    <dgm:cxn modelId="{67C6706C-1A1C-4030-A5CD-233E343ADF2B}" type="presParOf" srcId="{490B7CEC-70F9-40C5-BCEF-613B3E0124EB}" destId="{6850994C-476C-44C0-BA54-8AF2C0D78008}" srcOrd="0" destOrd="0" presId="urn:microsoft.com/office/officeart/2005/8/layout/hierarchy1"/>
    <dgm:cxn modelId="{12074773-92C5-4D8A-BFAD-FD5A66AD609C}" type="presParOf" srcId="{6850994C-476C-44C0-BA54-8AF2C0D78008}" destId="{D881241E-D558-408A-8B29-357833C66532}" srcOrd="0" destOrd="0" presId="urn:microsoft.com/office/officeart/2005/8/layout/hierarchy1"/>
    <dgm:cxn modelId="{D9F2436E-E407-465B-9976-5E45B5E68CF0}" type="presParOf" srcId="{6850994C-476C-44C0-BA54-8AF2C0D78008}" destId="{1D5F312F-0084-4480-AEC1-DAE08918FFB3}" srcOrd="1" destOrd="0" presId="urn:microsoft.com/office/officeart/2005/8/layout/hierarchy1"/>
    <dgm:cxn modelId="{40B18E61-B402-42F1-9C31-A23BDA28FE38}" type="presParOf" srcId="{490B7CEC-70F9-40C5-BCEF-613B3E0124EB}" destId="{CCE78E38-A345-4C7A-9035-44B6D2ED42DE}" srcOrd="1" destOrd="0" presId="urn:microsoft.com/office/officeart/2005/8/layout/hierarchy1"/>
    <dgm:cxn modelId="{88BD8693-0267-4965-AC93-7EFAF526BA77}" type="presParOf" srcId="{CCE78E38-A345-4C7A-9035-44B6D2ED42DE}" destId="{F16704F4-00B2-4BE5-885C-79D1DD7F9D73}" srcOrd="0" destOrd="0" presId="urn:microsoft.com/office/officeart/2005/8/layout/hierarchy1"/>
    <dgm:cxn modelId="{75C4403B-2A57-486B-8C07-4D9505F117EB}" type="presParOf" srcId="{CCE78E38-A345-4C7A-9035-44B6D2ED42DE}" destId="{7E260108-1931-4048-8BF5-AE4BE3B1541D}" srcOrd="1" destOrd="0" presId="urn:microsoft.com/office/officeart/2005/8/layout/hierarchy1"/>
    <dgm:cxn modelId="{2BA79E51-2870-40CA-8D03-FAB00F1D23B2}" type="presParOf" srcId="{7E260108-1931-4048-8BF5-AE4BE3B1541D}" destId="{DFC40DA5-BDFE-468F-BCEC-19C71285E834}" srcOrd="0" destOrd="0" presId="urn:microsoft.com/office/officeart/2005/8/layout/hierarchy1"/>
    <dgm:cxn modelId="{C4E6BBD4-2030-4034-AE56-A044693B7091}" type="presParOf" srcId="{DFC40DA5-BDFE-468F-BCEC-19C71285E834}" destId="{0CCCFAF5-5BA7-46FF-AE8D-790DE70C76B4}" srcOrd="0" destOrd="0" presId="urn:microsoft.com/office/officeart/2005/8/layout/hierarchy1"/>
    <dgm:cxn modelId="{24812940-EFE0-473E-92FA-E11BAB6906BE}" type="presParOf" srcId="{DFC40DA5-BDFE-468F-BCEC-19C71285E834}" destId="{E2CDE5E1-3312-4AA5-B827-89E7F0DF0BF1}" srcOrd="1" destOrd="0" presId="urn:microsoft.com/office/officeart/2005/8/layout/hierarchy1"/>
    <dgm:cxn modelId="{147B8B02-22FB-460F-B297-306EADF12FE1}" type="presParOf" srcId="{7E260108-1931-4048-8BF5-AE4BE3B1541D}" destId="{034AB533-445C-4A5A-8574-99B4E90813A4}" srcOrd="1" destOrd="0" presId="urn:microsoft.com/office/officeart/2005/8/layout/hierarchy1"/>
    <dgm:cxn modelId="{16B80EC6-3B42-4C1C-8FA3-B6CDA51DA1C3}" type="presParOf" srcId="{CCE78E38-A345-4C7A-9035-44B6D2ED42DE}" destId="{E369B561-F0F5-4FCE-9F0C-29442AFB755D}" srcOrd="2" destOrd="0" presId="urn:microsoft.com/office/officeart/2005/8/layout/hierarchy1"/>
    <dgm:cxn modelId="{F08B96F6-8E50-4A83-9542-D72781084F0D}" type="presParOf" srcId="{CCE78E38-A345-4C7A-9035-44B6D2ED42DE}" destId="{AE94DBDD-C381-42E7-B3A4-07AC68174BB1}" srcOrd="3" destOrd="0" presId="urn:microsoft.com/office/officeart/2005/8/layout/hierarchy1"/>
    <dgm:cxn modelId="{12E2B1BC-B450-407E-837B-4D69C9EE7637}" type="presParOf" srcId="{AE94DBDD-C381-42E7-B3A4-07AC68174BB1}" destId="{73AFC6C7-F96B-44EE-8FE3-40543D85341B}" srcOrd="0" destOrd="0" presId="urn:microsoft.com/office/officeart/2005/8/layout/hierarchy1"/>
    <dgm:cxn modelId="{E69A69BD-391D-45BA-A5F2-8B4A3EEEE7E0}" type="presParOf" srcId="{73AFC6C7-F96B-44EE-8FE3-40543D85341B}" destId="{101CCCEE-FDDA-444D-978F-0908F58AEFF7}" srcOrd="0" destOrd="0" presId="urn:microsoft.com/office/officeart/2005/8/layout/hierarchy1"/>
    <dgm:cxn modelId="{369E9314-20A6-4752-BB64-D0FA3294BB2E}" type="presParOf" srcId="{73AFC6C7-F96B-44EE-8FE3-40543D85341B}" destId="{B381A7C2-39D1-4E1A-A06E-C238F070B7F5}" srcOrd="1" destOrd="0" presId="urn:microsoft.com/office/officeart/2005/8/layout/hierarchy1"/>
    <dgm:cxn modelId="{47CAB7A1-C87C-41C8-B284-5E425C2F9D4F}" type="presParOf" srcId="{AE94DBDD-C381-42E7-B3A4-07AC68174BB1}" destId="{A1A19681-737E-463D-AB4B-DF7242E0D95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CFCCCC-D6C7-467B-9EAA-F2FC7890D97D}" type="datetimeFigureOut">
              <a:rPr lang="en-US" smtClean="0"/>
              <a:pPr/>
              <a:t>8/17/2020</a:t>
            </a:fld>
            <a:endParaRPr lang="en-IN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8FBF33-57D7-4473-93C5-6BE09CF88F7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CFCCCC-D6C7-467B-9EAA-F2FC7890D97D}" type="datetimeFigureOut">
              <a:rPr lang="en-US" smtClean="0"/>
              <a:pPr/>
              <a:t>8/17/2020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8FBF33-57D7-4473-93C5-6BE09CF88F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CFCCCC-D6C7-467B-9EAA-F2FC7890D97D}" type="datetimeFigureOut">
              <a:rPr lang="en-US" smtClean="0"/>
              <a:pPr/>
              <a:t>8/17/2020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8FBF33-57D7-4473-93C5-6BE09CF88F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CFCCCC-D6C7-467B-9EAA-F2FC7890D97D}" type="datetimeFigureOut">
              <a:rPr lang="en-US" smtClean="0"/>
              <a:pPr/>
              <a:t>8/17/2020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8FBF33-57D7-4473-93C5-6BE09CF88F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CFCCCC-D6C7-467B-9EAA-F2FC7890D97D}" type="datetimeFigureOut">
              <a:rPr lang="en-US" smtClean="0"/>
              <a:pPr/>
              <a:t>8/17/2020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8FBF33-57D7-4473-93C5-6BE09CF88F7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CFCCCC-D6C7-467B-9EAA-F2FC7890D97D}" type="datetimeFigureOut">
              <a:rPr lang="en-US" smtClean="0"/>
              <a:pPr/>
              <a:t>8/17/2020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8FBF33-57D7-4473-93C5-6BE09CF88F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CFCCCC-D6C7-467B-9EAA-F2FC7890D97D}" type="datetimeFigureOut">
              <a:rPr lang="en-US" smtClean="0"/>
              <a:pPr/>
              <a:t>8/17/2020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8FBF33-57D7-4473-93C5-6BE09CF88F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CFCCCC-D6C7-467B-9EAA-F2FC7890D97D}" type="datetimeFigureOut">
              <a:rPr lang="en-US" smtClean="0"/>
              <a:pPr/>
              <a:t>8/17/2020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8FBF33-57D7-4473-93C5-6BE09CF88F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CFCCCC-D6C7-467B-9EAA-F2FC7890D97D}" type="datetimeFigureOut">
              <a:rPr lang="en-US" smtClean="0"/>
              <a:pPr/>
              <a:t>8/17/2020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8FBF33-57D7-4473-93C5-6BE09CF88F7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CFCCCC-D6C7-467B-9EAA-F2FC7890D97D}" type="datetimeFigureOut">
              <a:rPr lang="en-US" smtClean="0"/>
              <a:pPr/>
              <a:t>8/17/2020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8FBF33-57D7-4473-93C5-6BE09CF88F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CFCCCC-D6C7-467B-9EAA-F2FC7890D97D}" type="datetimeFigureOut">
              <a:rPr lang="en-US" smtClean="0"/>
              <a:pPr/>
              <a:t>8/17/2020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8FBF33-57D7-4473-93C5-6BE09CF88F7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5CFCCCC-D6C7-467B-9EAA-F2FC7890D97D}" type="datetimeFigureOut">
              <a:rPr lang="en-US" smtClean="0"/>
              <a:pPr/>
              <a:t>8/17/2020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08FBF33-57D7-4473-93C5-6BE09CF88F7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852936"/>
            <a:ext cx="7406640" cy="923362"/>
          </a:xfrm>
        </p:spPr>
        <p:txBody>
          <a:bodyPr/>
          <a:lstStyle/>
          <a:p>
            <a:pPr algn="ctr"/>
            <a:r>
              <a:rPr lang="en-US" dirty="0" smtClean="0"/>
              <a:t>TINEA CAPITIS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150" cy="1143000"/>
          </a:xfrm>
        </p:spPr>
        <p:txBody>
          <a:bodyPr/>
          <a:lstStyle/>
          <a:p>
            <a:r>
              <a:rPr lang="en-US" dirty="0" err="1" smtClean="0"/>
              <a:t>Favus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1447800"/>
            <a:ext cx="7862150" cy="519591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Yellow cup-shaped crust known as </a:t>
            </a:r>
            <a:r>
              <a:rPr lang="en-US" dirty="0" err="1" smtClean="0"/>
              <a:t>scutulum</a:t>
            </a:r>
            <a:r>
              <a:rPr lang="en-US" dirty="0" smtClean="0"/>
              <a:t> due to its shape like a shield.</a:t>
            </a:r>
          </a:p>
          <a:p>
            <a:r>
              <a:rPr lang="en-US" dirty="0" smtClean="0"/>
              <a:t>Dense mat of mycelia and epithelial debris</a:t>
            </a:r>
          </a:p>
          <a:p>
            <a:r>
              <a:rPr lang="en-US" dirty="0" smtClean="0"/>
              <a:t>The concavity of the cup faces upwards and is pierced by a hair, around the orifice of which the cup has developed.</a:t>
            </a:r>
          </a:p>
          <a:p>
            <a:r>
              <a:rPr lang="en-US" dirty="0" smtClean="0"/>
              <a:t>Characteristic </a:t>
            </a:r>
          </a:p>
          <a:p>
            <a:pPr>
              <a:buNone/>
            </a:pPr>
            <a:r>
              <a:rPr lang="en-US" dirty="0" smtClean="0"/>
              <a:t>   mousy </a:t>
            </a:r>
            <a:r>
              <a:rPr lang="en-US" dirty="0" err="1" smtClean="0"/>
              <a:t>odour</a:t>
            </a:r>
            <a:endParaRPr lang="en-US" dirty="0" smtClean="0"/>
          </a:p>
          <a:p>
            <a:r>
              <a:rPr lang="en-US" dirty="0" smtClean="0"/>
              <a:t>T. </a:t>
            </a:r>
            <a:r>
              <a:rPr lang="en-US" dirty="0" err="1" smtClean="0"/>
              <a:t>schoenleinii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T. </a:t>
            </a:r>
            <a:r>
              <a:rPr lang="en-US" dirty="0" err="1" smtClean="0"/>
              <a:t>violaceum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M. </a:t>
            </a:r>
            <a:r>
              <a:rPr lang="en-US" dirty="0" err="1" smtClean="0"/>
              <a:t>gypseum</a:t>
            </a:r>
            <a:endParaRPr lang="en-IN" dirty="0"/>
          </a:p>
        </p:txBody>
      </p:sp>
      <p:pic>
        <p:nvPicPr>
          <p:cNvPr id="4" name="Picture 3" descr="favu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4810" y="4143380"/>
            <a:ext cx="4500594" cy="250033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150" cy="1143000"/>
          </a:xfrm>
        </p:spPr>
        <p:txBody>
          <a:bodyPr/>
          <a:lstStyle/>
          <a:p>
            <a:r>
              <a:rPr lang="en-US" dirty="0" smtClean="0"/>
              <a:t>Differential Diagnosis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1447800"/>
            <a:ext cx="7862150" cy="526734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Alopecia </a:t>
            </a:r>
            <a:r>
              <a:rPr lang="en-US" dirty="0" err="1" smtClean="0"/>
              <a:t>areata</a:t>
            </a:r>
            <a:endParaRPr lang="en-US" dirty="0" smtClean="0"/>
          </a:p>
          <a:p>
            <a:r>
              <a:rPr lang="en-US" dirty="0" err="1" smtClean="0"/>
              <a:t>Trichotillomania</a:t>
            </a:r>
            <a:endParaRPr lang="en-US" dirty="0" smtClean="0"/>
          </a:p>
          <a:p>
            <a:r>
              <a:rPr lang="en-US" dirty="0" smtClean="0"/>
              <a:t>Secondary syphilis</a:t>
            </a:r>
          </a:p>
          <a:p>
            <a:r>
              <a:rPr lang="en-US" dirty="0" err="1" smtClean="0"/>
              <a:t>Pseudopelade</a:t>
            </a:r>
            <a:r>
              <a:rPr lang="en-US" dirty="0" smtClean="0"/>
              <a:t> of </a:t>
            </a:r>
            <a:r>
              <a:rPr lang="en-US" dirty="0" err="1" smtClean="0"/>
              <a:t>Brocq</a:t>
            </a:r>
            <a:endParaRPr lang="en-US" dirty="0" smtClean="0"/>
          </a:p>
          <a:p>
            <a:r>
              <a:rPr lang="en-US" dirty="0" err="1" smtClean="0"/>
              <a:t>Seborrheic</a:t>
            </a:r>
            <a:r>
              <a:rPr lang="en-US" dirty="0" smtClean="0"/>
              <a:t> dermatitis</a:t>
            </a:r>
          </a:p>
          <a:p>
            <a:r>
              <a:rPr lang="en-US" dirty="0" smtClean="0"/>
              <a:t>Psoriasis</a:t>
            </a:r>
          </a:p>
          <a:p>
            <a:r>
              <a:rPr lang="en-US" dirty="0" smtClean="0"/>
              <a:t>Atopic dermatitis</a:t>
            </a:r>
          </a:p>
          <a:p>
            <a:r>
              <a:rPr lang="en-US" dirty="0" smtClean="0"/>
              <a:t>Primary </a:t>
            </a:r>
            <a:r>
              <a:rPr lang="en-US" dirty="0" err="1" smtClean="0"/>
              <a:t>pyodermas</a:t>
            </a:r>
            <a:endParaRPr lang="en-US" dirty="0" smtClean="0"/>
          </a:p>
          <a:p>
            <a:r>
              <a:rPr lang="en-US" dirty="0" err="1" smtClean="0"/>
              <a:t>Pyodermas</a:t>
            </a:r>
            <a:r>
              <a:rPr lang="en-US" dirty="0" smtClean="0"/>
              <a:t> secondary to </a:t>
            </a:r>
            <a:r>
              <a:rPr lang="en-US" dirty="0" err="1" smtClean="0"/>
              <a:t>pediculosis</a:t>
            </a:r>
            <a:r>
              <a:rPr lang="en-US" dirty="0" smtClean="0"/>
              <a:t> or </a:t>
            </a:r>
            <a:r>
              <a:rPr lang="en-US" dirty="0" err="1" smtClean="0"/>
              <a:t>folliculitis</a:t>
            </a:r>
            <a:r>
              <a:rPr lang="en-US" dirty="0" smtClean="0"/>
              <a:t> </a:t>
            </a:r>
            <a:r>
              <a:rPr lang="en-US" dirty="0" err="1" smtClean="0"/>
              <a:t>decalvans</a:t>
            </a:r>
            <a:endParaRPr lang="en-US" dirty="0" smtClean="0"/>
          </a:p>
          <a:p>
            <a:r>
              <a:rPr lang="en-US" dirty="0" smtClean="0"/>
              <a:t>Lichen </a:t>
            </a:r>
            <a:r>
              <a:rPr lang="en-US" dirty="0" err="1" smtClean="0"/>
              <a:t>planopilaris</a:t>
            </a:r>
            <a:endParaRPr lang="en-US" dirty="0" smtClean="0"/>
          </a:p>
          <a:p>
            <a:r>
              <a:rPr lang="en-US" dirty="0" smtClean="0"/>
              <a:t>Discoid lupus </a:t>
            </a:r>
            <a:r>
              <a:rPr lang="en-US" dirty="0" err="1" smtClean="0"/>
              <a:t>erythematosus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Clinical </a:t>
            </a:r>
          </a:p>
          <a:p>
            <a:r>
              <a:rPr lang="en-US" dirty="0" smtClean="0"/>
              <a:t>Direct light microscopic examination</a:t>
            </a:r>
          </a:p>
          <a:p>
            <a:r>
              <a:rPr lang="en-US" dirty="0" smtClean="0"/>
              <a:t>Wood’s lamp examination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Bright green fluorescence in </a:t>
            </a:r>
            <a:r>
              <a:rPr lang="en-US" dirty="0" err="1" smtClean="0"/>
              <a:t>ectothrix</a:t>
            </a:r>
            <a:r>
              <a:rPr lang="en-US" dirty="0" smtClean="0"/>
              <a:t> caused by M. </a:t>
            </a:r>
            <a:r>
              <a:rPr lang="en-US" dirty="0" err="1" smtClean="0"/>
              <a:t>canis</a:t>
            </a:r>
            <a:r>
              <a:rPr lang="en-US" dirty="0" smtClean="0"/>
              <a:t>, M. </a:t>
            </a:r>
            <a:r>
              <a:rPr lang="en-US" dirty="0" err="1" smtClean="0"/>
              <a:t>audouinii</a:t>
            </a:r>
            <a:r>
              <a:rPr lang="en-US" dirty="0" smtClean="0"/>
              <a:t>, M. </a:t>
            </a:r>
            <a:r>
              <a:rPr lang="en-US" dirty="0" err="1" smtClean="0"/>
              <a:t>ferrugineum</a:t>
            </a:r>
            <a:r>
              <a:rPr lang="en-US" dirty="0" smtClean="0"/>
              <a:t>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Dull green fluorescence in </a:t>
            </a:r>
            <a:r>
              <a:rPr lang="en-US" dirty="0" err="1" smtClean="0"/>
              <a:t>favus</a:t>
            </a:r>
            <a:r>
              <a:rPr lang="en-US" dirty="0" smtClean="0"/>
              <a:t> caused by T. </a:t>
            </a:r>
            <a:r>
              <a:rPr lang="en-US" dirty="0" err="1" smtClean="0"/>
              <a:t>schoenleinii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Negative in all others</a:t>
            </a:r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Mainstay is oral </a:t>
            </a:r>
            <a:r>
              <a:rPr lang="en-US" dirty="0" err="1" smtClean="0"/>
              <a:t>antifungals</a:t>
            </a:r>
            <a:endParaRPr lang="en-US" dirty="0" smtClean="0"/>
          </a:p>
          <a:p>
            <a:r>
              <a:rPr lang="en-US" dirty="0" smtClean="0"/>
              <a:t>Topical therapy as an adjunct</a:t>
            </a:r>
          </a:p>
          <a:p>
            <a:r>
              <a:rPr lang="en-US" dirty="0" err="1" smtClean="0"/>
              <a:t>Griseofulvin</a:t>
            </a:r>
            <a:r>
              <a:rPr lang="en-US" dirty="0" smtClean="0"/>
              <a:t> 15-25 mg/kg per day</a:t>
            </a:r>
          </a:p>
          <a:p>
            <a:pPr>
              <a:buNone/>
            </a:pPr>
            <a:r>
              <a:rPr lang="en-US" dirty="0" smtClean="0"/>
              <a:t>   (6 to 8 weeks)</a:t>
            </a:r>
          </a:p>
          <a:p>
            <a:r>
              <a:rPr lang="en-US" dirty="0" err="1" smtClean="0"/>
              <a:t>Fluconazole</a:t>
            </a:r>
            <a:r>
              <a:rPr lang="en-US" dirty="0" smtClean="0"/>
              <a:t> 3-6 mg/kg per day</a:t>
            </a:r>
          </a:p>
          <a:p>
            <a:pPr>
              <a:buNone/>
            </a:pPr>
            <a:r>
              <a:rPr lang="en-US" dirty="0" smtClean="0"/>
              <a:t>   (6 weeks)</a:t>
            </a:r>
          </a:p>
          <a:p>
            <a:r>
              <a:rPr lang="en-US" dirty="0" err="1" smtClean="0"/>
              <a:t>Terbinafine</a:t>
            </a:r>
            <a:r>
              <a:rPr lang="en-US" dirty="0" smtClean="0"/>
              <a:t> pulse therapy 250 mg per day for &gt;40 kg</a:t>
            </a:r>
          </a:p>
          <a:p>
            <a:r>
              <a:rPr lang="en-US" dirty="0" err="1" smtClean="0"/>
              <a:t>Itraconazole</a:t>
            </a:r>
            <a:r>
              <a:rPr lang="en-US" dirty="0" smtClean="0"/>
              <a:t> pulse treatment 5 mg/ kg per day for 7 days</a:t>
            </a: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Adjuvant therapy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Oral antibiotics</a:t>
            </a:r>
          </a:p>
          <a:p>
            <a:r>
              <a:rPr lang="en-US" dirty="0" smtClean="0"/>
              <a:t>Oral corticosteroids</a:t>
            </a:r>
          </a:p>
          <a:p>
            <a:r>
              <a:rPr lang="en-US" dirty="0" smtClean="0"/>
              <a:t>Removal of matted crusts followed by routine, frequent shampooing</a:t>
            </a:r>
          </a:p>
          <a:p>
            <a:r>
              <a:rPr lang="en-US" dirty="0" smtClean="0"/>
              <a:t>Examination of close contacts of patients</a:t>
            </a:r>
          </a:p>
          <a:p>
            <a:r>
              <a:rPr lang="en-US" dirty="0" smtClean="0"/>
              <a:t>Antifungal shampoo containing </a:t>
            </a:r>
            <a:r>
              <a:rPr lang="en-US" dirty="0" err="1" smtClean="0"/>
              <a:t>ketoconazole</a:t>
            </a:r>
            <a:r>
              <a:rPr lang="en-US" dirty="0" smtClean="0"/>
              <a:t> or selenium sulfide</a:t>
            </a:r>
          </a:p>
          <a:p>
            <a:r>
              <a:rPr lang="en-US" dirty="0" err="1" smtClean="0"/>
              <a:t>Counselling</a:t>
            </a:r>
            <a:r>
              <a:rPr lang="en-US" dirty="0" smtClean="0"/>
              <a:t> of children regarding not to share caps, combs, toys etc.</a:t>
            </a: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1071546"/>
            <a:ext cx="7498080" cy="1143000"/>
          </a:xfrm>
        </p:spPr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1447800"/>
            <a:ext cx="7862150" cy="5267348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Dermatophytosis</a:t>
            </a:r>
            <a:r>
              <a:rPr lang="en-US" dirty="0" smtClean="0"/>
              <a:t> is a superficial fungal infection of the keratinized tissue.</a:t>
            </a:r>
            <a:r>
              <a:rPr lang="en-IN" dirty="0" smtClean="0"/>
              <a:t> The infection is commonly designated as </a:t>
            </a:r>
            <a:r>
              <a:rPr lang="en-IN" dirty="0" err="1" smtClean="0"/>
              <a:t>tinea</a:t>
            </a:r>
            <a:r>
              <a:rPr lang="en-IN" dirty="0" smtClean="0"/>
              <a:t>.</a:t>
            </a:r>
          </a:p>
          <a:p>
            <a:pPr>
              <a:buNone/>
            </a:pPr>
            <a:endParaRPr lang="en-IN" dirty="0" smtClean="0"/>
          </a:p>
          <a:p>
            <a:r>
              <a:rPr lang="en-US" dirty="0" smtClean="0"/>
              <a:t>Three genera: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Microsporum</a:t>
            </a:r>
            <a:r>
              <a:rPr lang="en-US" dirty="0" smtClean="0"/>
              <a:t>, </a:t>
            </a:r>
            <a:r>
              <a:rPr lang="en-US" dirty="0" err="1" smtClean="0"/>
              <a:t>Trichophyton</a:t>
            </a:r>
            <a:r>
              <a:rPr lang="en-US" dirty="0" smtClean="0"/>
              <a:t>, and </a:t>
            </a:r>
            <a:r>
              <a:rPr lang="en-US" dirty="0" err="1" smtClean="0"/>
              <a:t>Epidermophyton</a:t>
            </a:r>
            <a:r>
              <a:rPr lang="en-US" dirty="0" smtClean="0"/>
              <a:t> of </a:t>
            </a:r>
            <a:r>
              <a:rPr lang="en-US" dirty="0" err="1" smtClean="0"/>
              <a:t>Deuteromyceta</a:t>
            </a:r>
            <a:r>
              <a:rPr lang="en-US" dirty="0" smtClean="0"/>
              <a:t> or fungi </a:t>
            </a:r>
            <a:r>
              <a:rPr lang="en-US" dirty="0" err="1" smtClean="0"/>
              <a:t>imperfecti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According to site of infection: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Tinea</a:t>
            </a:r>
            <a:r>
              <a:rPr lang="en-US" dirty="0" smtClean="0"/>
              <a:t> </a:t>
            </a:r>
            <a:r>
              <a:rPr lang="en-US" dirty="0" err="1" smtClean="0"/>
              <a:t>Capitis</a:t>
            </a:r>
            <a:r>
              <a:rPr lang="en-US" dirty="0" smtClean="0"/>
              <a:t>, T. </a:t>
            </a:r>
            <a:r>
              <a:rPr lang="en-US" dirty="0" err="1" smtClean="0"/>
              <a:t>Barbae</a:t>
            </a:r>
            <a:r>
              <a:rPr lang="en-US" dirty="0" smtClean="0"/>
              <a:t>, T. </a:t>
            </a:r>
            <a:r>
              <a:rPr lang="en-US" dirty="0" err="1" smtClean="0"/>
              <a:t>Corporis</a:t>
            </a:r>
            <a:r>
              <a:rPr lang="en-US" dirty="0" smtClean="0"/>
              <a:t>, T. </a:t>
            </a:r>
            <a:r>
              <a:rPr lang="en-US" dirty="0" err="1" smtClean="0"/>
              <a:t>Cruris</a:t>
            </a:r>
            <a:r>
              <a:rPr lang="en-US" dirty="0" smtClean="0"/>
              <a:t>, T. </a:t>
            </a:r>
            <a:r>
              <a:rPr lang="en-US" dirty="0" err="1" smtClean="0"/>
              <a:t>Pedis</a:t>
            </a:r>
            <a:r>
              <a:rPr lang="en-US" dirty="0" smtClean="0"/>
              <a:t>, T. </a:t>
            </a:r>
            <a:r>
              <a:rPr lang="en-US" dirty="0" err="1" smtClean="0"/>
              <a:t>Manuum</a:t>
            </a:r>
            <a:r>
              <a:rPr lang="en-US" dirty="0" smtClean="0"/>
              <a:t>, T. </a:t>
            </a:r>
            <a:r>
              <a:rPr lang="en-US" dirty="0" err="1" smtClean="0"/>
              <a:t>Unguium</a:t>
            </a:r>
            <a:r>
              <a:rPr lang="en-US" dirty="0" smtClean="0"/>
              <a:t>, T. </a:t>
            </a:r>
            <a:r>
              <a:rPr lang="en-US" dirty="0" err="1" smtClean="0"/>
              <a:t>Faciei</a:t>
            </a:r>
            <a:r>
              <a:rPr lang="en-US" dirty="0" smtClean="0"/>
              <a:t>, and T. Incognito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Tinea</a:t>
            </a:r>
            <a:r>
              <a:rPr lang="en-US" dirty="0" smtClean="0"/>
              <a:t> </a:t>
            </a:r>
            <a:r>
              <a:rPr lang="en-US" dirty="0" err="1" smtClean="0"/>
              <a:t>Capitis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519591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Infection of the scalp and hair with a </a:t>
            </a:r>
            <a:r>
              <a:rPr lang="en-US" dirty="0" err="1" smtClean="0"/>
              <a:t>dermatophyte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Prepubertal</a:t>
            </a:r>
            <a:r>
              <a:rPr lang="en-US" dirty="0" smtClean="0"/>
              <a:t> children over the age of 6 months.</a:t>
            </a:r>
          </a:p>
          <a:p>
            <a:r>
              <a:rPr lang="en-US" dirty="0" smtClean="0"/>
              <a:t>Boys : Girls = 5 : 1</a:t>
            </a:r>
          </a:p>
          <a:p>
            <a:r>
              <a:rPr lang="en-US" dirty="0" smtClean="0"/>
              <a:t>Predisposing factors: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Trauma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Overcrowded areas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Low socioeconomic and hygienic status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Malnutrition </a:t>
            </a:r>
          </a:p>
          <a:p>
            <a:r>
              <a:rPr lang="en-US" dirty="0" smtClean="0"/>
              <a:t>Communicability: </a:t>
            </a:r>
          </a:p>
          <a:p>
            <a:pPr>
              <a:buNone/>
            </a:pPr>
            <a:r>
              <a:rPr lang="en-US" dirty="0" smtClean="0"/>
              <a:t>   Close personal contact, shared brushes, combs, bed linen.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Classification </a:t>
            </a: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57224" y="1447800"/>
          <a:ext cx="8143932" cy="51959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Pathogenesis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1447800"/>
            <a:ext cx="7862150" cy="5267348"/>
          </a:xfrm>
        </p:spPr>
        <p:txBody>
          <a:bodyPr>
            <a:normAutofit/>
          </a:bodyPr>
          <a:lstStyle/>
          <a:p>
            <a:r>
              <a:rPr lang="en-US" dirty="0" smtClean="0"/>
              <a:t>The fungus proliferates initially on the surface of the scalp and then grows down the sides of the follicles to the portion of the hair at which </a:t>
            </a:r>
            <a:r>
              <a:rPr lang="en-US" dirty="0" err="1" smtClean="0"/>
              <a:t>keratinization</a:t>
            </a:r>
            <a:r>
              <a:rPr lang="en-US" dirty="0" smtClean="0"/>
              <a:t> is just beginning to take place.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At that place, the hair is invaded by the fungus filaments, which grow upward with the hair.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76" y="285728"/>
            <a:ext cx="7790712" cy="628654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Hair is susceptible to infection with </a:t>
            </a:r>
            <a:r>
              <a:rPr lang="en-US" dirty="0" err="1" smtClean="0"/>
              <a:t>ectothrix</a:t>
            </a:r>
            <a:r>
              <a:rPr lang="en-US" dirty="0" smtClean="0"/>
              <a:t> </a:t>
            </a:r>
            <a:r>
              <a:rPr lang="en-US" dirty="0" err="1" smtClean="0"/>
              <a:t>dermatophytes</a:t>
            </a:r>
            <a:r>
              <a:rPr lang="en-US" dirty="0" smtClean="0"/>
              <a:t> during the mid-to-late </a:t>
            </a:r>
            <a:r>
              <a:rPr lang="en-US" dirty="0" err="1" smtClean="0"/>
              <a:t>anagen</a:t>
            </a:r>
            <a:r>
              <a:rPr lang="en-US" dirty="0" smtClean="0"/>
              <a:t> phase. The infection usually begins in the </a:t>
            </a:r>
            <a:r>
              <a:rPr lang="en-US" dirty="0" err="1" smtClean="0"/>
              <a:t>perifollicular</a:t>
            </a:r>
            <a:r>
              <a:rPr lang="en-US" dirty="0" smtClean="0"/>
              <a:t> stratum </a:t>
            </a:r>
            <a:r>
              <a:rPr lang="en-US" dirty="0" err="1" smtClean="0"/>
              <a:t>corneum</a:t>
            </a:r>
            <a:r>
              <a:rPr lang="en-US" dirty="0" smtClean="0"/>
              <a:t>.</a:t>
            </a:r>
            <a:endParaRPr lang="en-IN" dirty="0" smtClean="0"/>
          </a:p>
          <a:p>
            <a:r>
              <a:rPr lang="en-US" dirty="0" err="1" smtClean="0"/>
              <a:t>Hyphae</a:t>
            </a:r>
            <a:r>
              <a:rPr lang="en-US" dirty="0" smtClean="0"/>
              <a:t> grow only </a:t>
            </a:r>
            <a:r>
              <a:rPr lang="en-US" dirty="0" err="1" smtClean="0"/>
              <a:t>upto</a:t>
            </a:r>
            <a:r>
              <a:rPr lang="en-US" dirty="0" smtClean="0"/>
              <a:t> the </a:t>
            </a:r>
            <a:r>
              <a:rPr lang="en-US" dirty="0" err="1" smtClean="0"/>
              <a:t>keratogenous</a:t>
            </a:r>
            <a:r>
              <a:rPr lang="en-US" dirty="0" smtClean="0"/>
              <a:t> zone, they never enter the nucleated zone.</a:t>
            </a:r>
          </a:p>
          <a:p>
            <a:r>
              <a:rPr lang="en-US" dirty="0" smtClean="0"/>
              <a:t>The terminal tuft of </a:t>
            </a:r>
            <a:r>
              <a:rPr lang="en-US" dirty="0" err="1" smtClean="0"/>
              <a:t>hyphae</a:t>
            </a:r>
            <a:r>
              <a:rPr lang="en-US" dirty="0" smtClean="0"/>
              <a:t> is termed Adamson’s fringe.</a:t>
            </a:r>
          </a:p>
          <a:p>
            <a:r>
              <a:rPr lang="en-US" dirty="0" smtClean="0"/>
              <a:t>With </a:t>
            </a:r>
            <a:r>
              <a:rPr lang="en-US" dirty="0" err="1" smtClean="0"/>
              <a:t>endothrix</a:t>
            </a:r>
            <a:r>
              <a:rPr lang="en-US" dirty="0" smtClean="0"/>
              <a:t> infections, the </a:t>
            </a:r>
            <a:r>
              <a:rPr lang="en-US" dirty="0" err="1" smtClean="0"/>
              <a:t>arthrospores</a:t>
            </a:r>
            <a:r>
              <a:rPr lang="en-US" dirty="0" smtClean="0"/>
              <a:t> are formed rapidly and with time, replace much of the </a:t>
            </a:r>
            <a:r>
              <a:rPr lang="en-US" dirty="0" err="1" smtClean="0"/>
              <a:t>intrapilary</a:t>
            </a:r>
            <a:r>
              <a:rPr lang="en-US" dirty="0" smtClean="0"/>
              <a:t> keratin while leaving the cortex intact.</a:t>
            </a:r>
          </a:p>
          <a:p>
            <a:r>
              <a:rPr lang="en-US" dirty="0" err="1" smtClean="0"/>
              <a:t>Endothrix</a:t>
            </a:r>
            <a:r>
              <a:rPr lang="en-US" dirty="0" smtClean="0"/>
              <a:t> infection is often termed “black dot ringworm.”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150" cy="1143000"/>
          </a:xfrm>
        </p:spPr>
        <p:txBody>
          <a:bodyPr/>
          <a:lstStyle/>
          <a:p>
            <a:r>
              <a:rPr lang="en-US" dirty="0" smtClean="0"/>
              <a:t>Gray Patch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76" y="1447800"/>
            <a:ext cx="7790712" cy="5195910"/>
          </a:xfrm>
        </p:spPr>
        <p:txBody>
          <a:bodyPr/>
          <a:lstStyle/>
          <a:p>
            <a:r>
              <a:rPr lang="en-US" dirty="0" smtClean="0"/>
              <a:t>Presents as patches of partial hair loss, often circular in shape and show numerous broken-off hair that are dull gray and </a:t>
            </a:r>
            <a:r>
              <a:rPr lang="en-US" dirty="0" err="1" smtClean="0"/>
              <a:t>lustreless</a:t>
            </a:r>
            <a:r>
              <a:rPr lang="en-US" dirty="0" smtClean="0"/>
              <a:t> in appearance due to the </a:t>
            </a:r>
            <a:r>
              <a:rPr lang="en-US" dirty="0" err="1" smtClean="0"/>
              <a:t>overcoating</a:t>
            </a:r>
            <a:r>
              <a:rPr lang="en-US" dirty="0" smtClean="0"/>
              <a:t> by </a:t>
            </a:r>
            <a:r>
              <a:rPr lang="en-US" dirty="0" err="1" smtClean="0"/>
              <a:t>arthrospores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Epidemics in </a:t>
            </a:r>
          </a:p>
          <a:p>
            <a:pPr>
              <a:buNone/>
            </a:pPr>
            <a:r>
              <a:rPr lang="en-US" dirty="0" smtClean="0"/>
              <a:t>   schools</a:t>
            </a:r>
          </a:p>
          <a:p>
            <a:r>
              <a:rPr lang="en-US" dirty="0" err="1" smtClean="0"/>
              <a:t>Microsporum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audouinii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IN" dirty="0"/>
          </a:p>
        </p:txBody>
      </p:sp>
      <p:pic>
        <p:nvPicPr>
          <p:cNvPr id="4" name="Picture 3" descr="gray patc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8" y="4000504"/>
            <a:ext cx="4357718" cy="267688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790712" cy="1143000"/>
          </a:xfrm>
        </p:spPr>
        <p:txBody>
          <a:bodyPr/>
          <a:lstStyle/>
          <a:p>
            <a:r>
              <a:rPr lang="en-US" dirty="0" smtClean="0"/>
              <a:t>Black Dot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76" y="1447800"/>
            <a:ext cx="7790712" cy="5195910"/>
          </a:xfrm>
        </p:spPr>
        <p:txBody>
          <a:bodyPr/>
          <a:lstStyle/>
          <a:p>
            <a:r>
              <a:rPr lang="en-US" sz="2800" dirty="0" smtClean="0"/>
              <a:t>The hair shaft is extremely brittle and breaks at the level of the scalp. The remnant of the hair left behind in the infected follicle appears as a black dot on clinical examination.</a:t>
            </a:r>
          </a:p>
          <a:p>
            <a:r>
              <a:rPr lang="en-US" sz="2800" dirty="0" smtClean="0"/>
              <a:t>Diffuse scaling with minimal</a:t>
            </a:r>
          </a:p>
          <a:p>
            <a:pPr>
              <a:buNone/>
            </a:pPr>
            <a:r>
              <a:rPr lang="en-US" sz="2800" dirty="0" smtClean="0"/>
              <a:t>   hair loss or inflammation.</a:t>
            </a:r>
          </a:p>
          <a:p>
            <a:r>
              <a:rPr lang="en-US" sz="2800" dirty="0" err="1" smtClean="0"/>
              <a:t>Endothrix</a:t>
            </a:r>
            <a:r>
              <a:rPr lang="en-US" sz="2800" dirty="0" smtClean="0"/>
              <a:t> organisms like </a:t>
            </a:r>
          </a:p>
          <a:p>
            <a:pPr>
              <a:buNone/>
            </a:pPr>
            <a:r>
              <a:rPr lang="en-US" sz="2800" dirty="0" smtClean="0"/>
              <a:t>   T. </a:t>
            </a:r>
            <a:r>
              <a:rPr lang="en-US" sz="2800" dirty="0" err="1" smtClean="0"/>
              <a:t>tonsurans</a:t>
            </a:r>
            <a:r>
              <a:rPr lang="en-US" sz="2800" dirty="0" smtClean="0"/>
              <a:t>, T. </a:t>
            </a:r>
            <a:r>
              <a:rPr lang="en-US" sz="2800" dirty="0" err="1" smtClean="0"/>
              <a:t>violaceum</a:t>
            </a:r>
            <a:r>
              <a:rPr lang="en-US" sz="2800" dirty="0" smtClean="0"/>
              <a:t>,</a:t>
            </a:r>
          </a:p>
          <a:p>
            <a:pPr>
              <a:buNone/>
            </a:pPr>
            <a:r>
              <a:rPr lang="en-US" sz="2800" dirty="0" smtClean="0"/>
              <a:t>   T. </a:t>
            </a:r>
            <a:r>
              <a:rPr lang="en-US" sz="2800" dirty="0" err="1" smtClean="0"/>
              <a:t>soudanense</a:t>
            </a:r>
            <a:r>
              <a:rPr lang="en-US" sz="2800" dirty="0" smtClean="0"/>
              <a:t>.</a:t>
            </a:r>
          </a:p>
          <a:p>
            <a:endParaRPr lang="en-IN" dirty="0"/>
          </a:p>
        </p:txBody>
      </p:sp>
      <p:pic>
        <p:nvPicPr>
          <p:cNvPr id="4" name="Picture 3" descr="tinea-capitis-black-do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3286124"/>
            <a:ext cx="3143272" cy="300039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790712" cy="1143000"/>
          </a:xfrm>
        </p:spPr>
        <p:txBody>
          <a:bodyPr/>
          <a:lstStyle/>
          <a:p>
            <a:r>
              <a:rPr lang="en-US" dirty="0" err="1" smtClean="0"/>
              <a:t>Kerion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76" y="1447800"/>
            <a:ext cx="7790712" cy="526734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Inflamed boggy and </a:t>
            </a:r>
            <a:r>
              <a:rPr lang="en-US" dirty="0" err="1" smtClean="0"/>
              <a:t>indurated</a:t>
            </a:r>
            <a:r>
              <a:rPr lang="en-US" dirty="0" smtClean="0"/>
              <a:t> tender swelling at is studded with broken or unbroken hair, vesicles and pustules.</a:t>
            </a:r>
          </a:p>
          <a:p>
            <a:r>
              <a:rPr lang="en-US" dirty="0" smtClean="0"/>
              <a:t>Sinus formation and thick crusting with matting of adjacent hair.</a:t>
            </a:r>
          </a:p>
          <a:p>
            <a:r>
              <a:rPr lang="en-US" dirty="0" err="1" smtClean="0"/>
              <a:t>Lymphadenopathy</a:t>
            </a:r>
            <a:r>
              <a:rPr lang="en-US" dirty="0" smtClean="0"/>
              <a:t> and </a:t>
            </a:r>
          </a:p>
          <a:p>
            <a:pPr>
              <a:buNone/>
            </a:pPr>
            <a:r>
              <a:rPr lang="en-US" dirty="0" smtClean="0"/>
              <a:t>   secondary bacterial</a:t>
            </a:r>
          </a:p>
          <a:p>
            <a:pPr>
              <a:buNone/>
            </a:pPr>
            <a:r>
              <a:rPr lang="en-US" dirty="0" smtClean="0"/>
              <a:t>   infection. </a:t>
            </a:r>
          </a:p>
          <a:p>
            <a:r>
              <a:rPr lang="en-US" dirty="0" smtClean="0"/>
              <a:t>T. </a:t>
            </a:r>
            <a:r>
              <a:rPr lang="en-US" dirty="0" err="1" smtClean="0"/>
              <a:t>verrucosum</a:t>
            </a:r>
            <a:r>
              <a:rPr lang="en-US" dirty="0" smtClean="0"/>
              <a:t>, </a:t>
            </a:r>
          </a:p>
          <a:p>
            <a:pPr>
              <a:buNone/>
            </a:pPr>
            <a:r>
              <a:rPr lang="en-US" dirty="0" smtClean="0"/>
              <a:t>   T. </a:t>
            </a:r>
            <a:r>
              <a:rPr lang="en-US" dirty="0" err="1" smtClean="0"/>
              <a:t>mentagrophytes</a:t>
            </a:r>
            <a:endParaRPr lang="en-US" dirty="0" smtClean="0"/>
          </a:p>
          <a:p>
            <a:endParaRPr lang="en-IN" dirty="0"/>
          </a:p>
        </p:txBody>
      </p:sp>
      <p:pic>
        <p:nvPicPr>
          <p:cNvPr id="4" name="Picture 3" descr="ker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3714752"/>
            <a:ext cx="3571900" cy="295751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108</TotalTime>
  <Words>680</Words>
  <Application>Microsoft Office PowerPoint</Application>
  <PresentationFormat>On-screen Show (4:3)</PresentationFormat>
  <Paragraphs>107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Gill Sans MT</vt:lpstr>
      <vt:lpstr>Verdana</vt:lpstr>
      <vt:lpstr>Wingdings</vt:lpstr>
      <vt:lpstr>Wingdings 2</vt:lpstr>
      <vt:lpstr>Solstice</vt:lpstr>
      <vt:lpstr>TINEA CAPITIS</vt:lpstr>
      <vt:lpstr>Introduction</vt:lpstr>
      <vt:lpstr>Tinea Capitis</vt:lpstr>
      <vt:lpstr>Classification </vt:lpstr>
      <vt:lpstr>Pathogenesis</vt:lpstr>
      <vt:lpstr>PowerPoint Presentation</vt:lpstr>
      <vt:lpstr>Gray Patch</vt:lpstr>
      <vt:lpstr>Black Dot</vt:lpstr>
      <vt:lpstr>Kerion</vt:lpstr>
      <vt:lpstr>Favus</vt:lpstr>
      <vt:lpstr>Differential Diagnosis</vt:lpstr>
      <vt:lpstr>Diagnosis </vt:lpstr>
      <vt:lpstr>Treatment </vt:lpstr>
      <vt:lpstr>Adjuvant therapy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TINEA CAPITIS</dc:title>
  <dc:creator>user</dc:creator>
  <cp:lastModifiedBy>vinaykumar biyani</cp:lastModifiedBy>
  <cp:revision>15</cp:revision>
  <dcterms:created xsi:type="dcterms:W3CDTF">2017-12-27T17:54:55Z</dcterms:created>
  <dcterms:modified xsi:type="dcterms:W3CDTF">2020-08-17T05:22:08Z</dcterms:modified>
</cp:coreProperties>
</file>