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5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726E0D-08A5-48C3-8694-F781391175B8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5F667-4264-4EF3-A8E4-BCBA73D3E29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0A5F667-4264-4EF3-A8E4-BCBA73D3E29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CB70202-60C0-4EE3-8E6E-7541176ECB49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FEED08C-08D1-4EB7-A13C-D45FE48F3E6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844D5-4C8B-4964-A216-2215E72D6E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CONVERSION DISORDERS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FDAFC9-7E44-4B84-90EC-A6C2488C9C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Dr Kajal </a:t>
            </a:r>
            <a:r>
              <a:rPr lang="en-US" dirty="0" err="1"/>
              <a:t>Tanna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35586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CONVERSION DISORDERS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1676400"/>
            <a:ext cx="285751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INTRODUCTION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EPIDEMIOLOGY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ETIOLOGY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CLINICAL FEATURES &amp;TYPES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TREATMENT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752600"/>
            <a:ext cx="64061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HYSTERIA  misused ----------removed  from ICD10.&amp; DCM </a:t>
            </a:r>
          </a:p>
          <a:p>
            <a:r>
              <a:rPr lang="en-US" dirty="0"/>
              <a:t>                    replaced by  CONVERSION &amp; DISSOCIATION DISORDERS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29000" y="685800"/>
            <a:ext cx="27911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>
                <a:solidFill>
                  <a:srgbClr val="FF0000"/>
                </a:solidFill>
              </a:rPr>
              <a:t>EPIDEMIOLOGY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600200"/>
            <a:ext cx="1911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More in females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8200" y="2286000"/>
            <a:ext cx="1199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age,&lt;30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52600" y="838200"/>
            <a:ext cx="26981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ETIOLOGY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2133600"/>
            <a:ext cx="3305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PSCHODYNAMIC THEORY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2971800"/>
            <a:ext cx="299793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BEHAVIOURAL  THEORY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BIOLOGICAL THEORY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524000"/>
            <a:ext cx="594242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DISSOCIATIVE MOTOR DISSORDER</a:t>
            </a:r>
          </a:p>
          <a:p>
            <a:endParaRPr lang="en-US" dirty="0"/>
          </a:p>
          <a:p>
            <a:r>
              <a:rPr lang="en-US" dirty="0"/>
              <a:t>PARALYSIS—</a:t>
            </a:r>
            <a:r>
              <a:rPr lang="en-US" dirty="0" err="1"/>
              <a:t>monoplegia</a:t>
            </a:r>
            <a:r>
              <a:rPr lang="en-US" dirty="0"/>
              <a:t>  </a:t>
            </a:r>
          </a:p>
          <a:p>
            <a:r>
              <a:rPr lang="en-US" dirty="0"/>
              <a:t>                          paraplegia</a:t>
            </a:r>
          </a:p>
          <a:p>
            <a:r>
              <a:rPr lang="en-US" dirty="0"/>
              <a:t>                          quadriplegia  </a:t>
            </a:r>
          </a:p>
          <a:p>
            <a:r>
              <a:rPr lang="en-US" dirty="0"/>
              <a:t>Tone – increased</a:t>
            </a:r>
          </a:p>
          <a:p>
            <a:endParaRPr lang="en-US" dirty="0"/>
          </a:p>
          <a:p>
            <a:r>
              <a:rPr lang="en-US" dirty="0"/>
              <a:t>Reflexes– normal</a:t>
            </a:r>
          </a:p>
          <a:p>
            <a:endParaRPr lang="en-US" dirty="0"/>
          </a:p>
          <a:p>
            <a:r>
              <a:rPr lang="en-US" dirty="0"/>
              <a:t>Abnormal movement– tremor ,</a:t>
            </a:r>
            <a:r>
              <a:rPr lang="en-US" dirty="0" err="1"/>
              <a:t>choreiform</a:t>
            </a:r>
            <a:r>
              <a:rPr lang="en-US" dirty="0"/>
              <a:t>, </a:t>
            </a:r>
          </a:p>
          <a:p>
            <a:endParaRPr lang="en-US" dirty="0"/>
          </a:p>
          <a:p>
            <a:r>
              <a:rPr lang="en-US" dirty="0"/>
              <a:t>Gait disturbance–</a:t>
            </a:r>
            <a:r>
              <a:rPr lang="en-US" dirty="0" err="1"/>
              <a:t>astasia</a:t>
            </a:r>
            <a:r>
              <a:rPr lang="en-US" dirty="0"/>
              <a:t>  </a:t>
            </a:r>
            <a:r>
              <a:rPr lang="en-US" dirty="0" err="1"/>
              <a:t>abasia</a:t>
            </a:r>
            <a:r>
              <a:rPr lang="en-US" dirty="0"/>
              <a:t>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667000" y="304800"/>
            <a:ext cx="34339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Clinical  types 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Dissociative </a:t>
            </a:r>
            <a:r>
              <a:rPr lang="en-US" dirty="0" err="1"/>
              <a:t>anasthesia</a:t>
            </a:r>
            <a:r>
              <a:rPr lang="en-US" dirty="0"/>
              <a:t> &amp;sensory loss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1905000"/>
            <a:ext cx="628088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Glove &amp; stocking </a:t>
            </a:r>
            <a:r>
              <a:rPr lang="en-US" dirty="0" err="1"/>
              <a:t>anasthesia</a:t>
            </a:r>
            <a:r>
              <a:rPr lang="en-US" dirty="0"/>
              <a:t>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Abrupt boundary not conforming dermatome</a:t>
            </a:r>
          </a:p>
          <a:p>
            <a:pPr>
              <a:buFont typeface="Arial" pitchFamily="34" charset="0"/>
              <a:buChar char="•"/>
            </a:pPr>
            <a:r>
              <a:rPr lang="en-US" dirty="0" err="1"/>
              <a:t>Hemianasthesia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Tubular vision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Deafness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Loss of vibration sense maintain strict midline separation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Dissociative convulsions(hysterical fits) 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2057400"/>
            <a:ext cx="2531462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/>
              <a:t>No specific pattern 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Occur  indoor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Never at sleep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Injury rare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Incontinence rare</a:t>
            </a:r>
          </a:p>
          <a:p>
            <a:pPr>
              <a:buFont typeface="Arial" pitchFamily="34" charset="0"/>
              <a:buChar char="•"/>
            </a:pPr>
            <a:r>
              <a:rPr lang="en-US" dirty="0" err="1"/>
              <a:t>Verbalisation</a:t>
            </a: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20-800sec. (prolong)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Head turn side to side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Avoidant gaze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Amnesia partial</a:t>
            </a:r>
          </a:p>
          <a:p>
            <a:pPr>
              <a:buFont typeface="Arial" pitchFamily="34" charset="0"/>
              <a:buChar char="•"/>
            </a:pPr>
            <a:r>
              <a:rPr lang="en-US" dirty="0" err="1"/>
              <a:t>Eeg</a:t>
            </a:r>
            <a:r>
              <a:rPr lang="en-US" dirty="0"/>
              <a:t> normal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3400" y="1524000"/>
            <a:ext cx="7024680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u="sng" dirty="0" err="1"/>
              <a:t>Behaviour</a:t>
            </a:r>
            <a:r>
              <a:rPr lang="en-US" b="1" u="sng" dirty="0"/>
              <a:t> therapy</a:t>
            </a:r>
            <a:r>
              <a:rPr lang="en-US" dirty="0"/>
              <a:t> –pt. to be treated normal  ,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                                  Aversion therapy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                                  </a:t>
            </a:r>
            <a:r>
              <a:rPr lang="en-US" dirty="0" err="1"/>
              <a:t>Amplication</a:t>
            </a:r>
            <a:r>
              <a:rPr lang="en-US" dirty="0"/>
              <a:t> of suggestion with hypnosis,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/>
              <a:t>                                  </a:t>
            </a:r>
            <a:r>
              <a:rPr lang="en-US" dirty="0" err="1"/>
              <a:t>i.v</a:t>
            </a:r>
            <a:r>
              <a:rPr lang="en-US" dirty="0"/>
              <a:t> </a:t>
            </a:r>
            <a:r>
              <a:rPr lang="en-US" dirty="0" err="1"/>
              <a:t>amytal,thiopental,diazepam</a:t>
            </a:r>
            <a:endParaRPr lang="en-US" dirty="0"/>
          </a:p>
          <a:p>
            <a:pPr>
              <a:buFont typeface="Arial" pitchFamily="34" charset="0"/>
              <a:buChar char="•"/>
            </a:pPr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psycotherapy</a:t>
            </a:r>
            <a:r>
              <a:rPr lang="en-US" dirty="0"/>
              <a:t> with abreaction</a:t>
            </a:r>
          </a:p>
          <a:p>
            <a:r>
              <a:rPr lang="en-US" dirty="0"/>
              <a:t>                                    hypnosis</a:t>
            </a:r>
          </a:p>
          <a:p>
            <a:r>
              <a:rPr lang="en-US" dirty="0"/>
              <a:t>                                     free association</a:t>
            </a:r>
          </a:p>
          <a:p>
            <a:r>
              <a:rPr lang="en-US" dirty="0"/>
              <a:t>                                     iv </a:t>
            </a:r>
            <a:r>
              <a:rPr lang="en-US" dirty="0" err="1"/>
              <a:t>thiopentone,barbiturate</a:t>
            </a:r>
            <a:endParaRPr lang="en-US" dirty="0"/>
          </a:p>
          <a:p>
            <a:endParaRPr lang="en-US" dirty="0"/>
          </a:p>
          <a:p>
            <a:r>
              <a:rPr lang="en-US" dirty="0"/>
              <a:t>Supportive psychotherapy</a:t>
            </a:r>
          </a:p>
          <a:p>
            <a:endParaRPr lang="en-US" dirty="0"/>
          </a:p>
          <a:p>
            <a:r>
              <a:rPr lang="en-US" dirty="0"/>
              <a:t>Psychoanalysis</a:t>
            </a:r>
          </a:p>
          <a:p>
            <a:r>
              <a:rPr lang="en-US" dirty="0"/>
              <a:t>Drugs –iv </a:t>
            </a:r>
            <a:r>
              <a:rPr lang="en-US" dirty="0" err="1"/>
              <a:t>thiopentone,amytal,diazepam</a:t>
            </a:r>
            <a:r>
              <a:rPr lang="en-US" dirty="0"/>
              <a:t>                                              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</TotalTime>
  <Words>194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CONVERSION DISORDERS</vt:lpstr>
      <vt:lpstr>CONVERSION DISORDERS</vt:lpstr>
      <vt:lpstr>INTRODUCTION</vt:lpstr>
      <vt:lpstr>PowerPoint Presentation</vt:lpstr>
      <vt:lpstr>PowerPoint Presentation</vt:lpstr>
      <vt:lpstr>PowerPoint Presentation</vt:lpstr>
      <vt:lpstr>Dissociative anasthesia &amp;sensory loss</vt:lpstr>
      <vt:lpstr>Dissociative convulsions(hysterical fits)   </vt:lpstr>
      <vt:lpstr>treatment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CONVERSION DISORDERS</dc:title>
  <dc:creator>abc</dc:creator>
  <cp:lastModifiedBy>918477051901</cp:lastModifiedBy>
  <cp:revision>11</cp:revision>
  <dcterms:created xsi:type="dcterms:W3CDTF">2009-05-27T04:30:08Z</dcterms:created>
  <dcterms:modified xsi:type="dcterms:W3CDTF">2020-08-14T09:08:11Z</dcterms:modified>
</cp:coreProperties>
</file>