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2B-CD7D-43A4-BC15-180DE459004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27BA-F45C-4B82-8265-BAD0ABB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2E2B-CD7D-43A4-BC15-180DE459004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27BA-F45C-4B82-8265-BAD0ABB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96C2-463E-4E77-8EC0-B1DAE4F6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02" y="2766218"/>
            <a:ext cx="7886700" cy="24319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MIGRAINE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By: Dr Kajal </a:t>
            </a:r>
            <a:r>
              <a:rPr lang="en-US" dirty="0" err="1"/>
              <a:t>Tanna</a:t>
            </a:r>
            <a:br>
              <a:rPr lang="en-US" dirty="0"/>
            </a:br>
            <a:r>
              <a:rPr lang="en-US" dirty="0"/>
              <a:t>Department of Psychiatry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27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1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4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1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0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59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7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9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3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24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2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42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52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9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76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34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3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2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4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0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3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6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9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MIGRAINE  By: Dr Kajal Tanna Department of Psychiatry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Translating Migraine Research to Clinical Practice:  Practical Expert Perspectives</dc:title>
  <dc:creator>Capuder, Katherine</dc:creator>
  <cp:lastModifiedBy>918477051901</cp:lastModifiedBy>
  <cp:revision>2</cp:revision>
  <dcterms:created xsi:type="dcterms:W3CDTF">2015-09-17T18:34:36Z</dcterms:created>
  <dcterms:modified xsi:type="dcterms:W3CDTF">2020-08-14T09:26:03Z</dcterms:modified>
</cp:coreProperties>
</file>