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99" r:id="rId4"/>
    <p:sldId id="301" r:id="rId5"/>
    <p:sldId id="300" r:id="rId6"/>
    <p:sldId id="310" r:id="rId7"/>
    <p:sldId id="297" r:id="rId8"/>
    <p:sldId id="258" r:id="rId9"/>
    <p:sldId id="259" r:id="rId10"/>
    <p:sldId id="260" r:id="rId11"/>
    <p:sldId id="269" r:id="rId12"/>
    <p:sldId id="295" r:id="rId13"/>
    <p:sldId id="270" r:id="rId14"/>
    <p:sldId id="261" r:id="rId15"/>
    <p:sldId id="263" r:id="rId16"/>
    <p:sldId id="309" r:id="rId17"/>
    <p:sldId id="262" r:id="rId18"/>
    <p:sldId id="296" r:id="rId19"/>
    <p:sldId id="264" r:id="rId20"/>
    <p:sldId id="265" r:id="rId21"/>
    <p:sldId id="271" r:id="rId22"/>
    <p:sldId id="266" r:id="rId23"/>
    <p:sldId id="272" r:id="rId24"/>
    <p:sldId id="273" r:id="rId25"/>
    <p:sldId id="274" r:id="rId26"/>
    <p:sldId id="275" r:id="rId27"/>
    <p:sldId id="276" r:id="rId28"/>
    <p:sldId id="267" r:id="rId29"/>
    <p:sldId id="268" r:id="rId30"/>
    <p:sldId id="277" r:id="rId31"/>
    <p:sldId id="278" r:id="rId32"/>
    <p:sldId id="279" r:id="rId33"/>
    <p:sldId id="280" r:id="rId34"/>
    <p:sldId id="281" r:id="rId35"/>
    <p:sldId id="282" r:id="rId36"/>
    <p:sldId id="283" r:id="rId37"/>
    <p:sldId id="284" r:id="rId38"/>
    <p:sldId id="285" r:id="rId39"/>
    <p:sldId id="306" r:id="rId40"/>
    <p:sldId id="286" r:id="rId41"/>
    <p:sldId id="287" r:id="rId42"/>
    <p:sldId id="303" r:id="rId43"/>
    <p:sldId id="288" r:id="rId44"/>
    <p:sldId id="304" r:id="rId45"/>
    <p:sldId id="289" r:id="rId46"/>
    <p:sldId id="290" r:id="rId47"/>
    <p:sldId id="307" r:id="rId48"/>
    <p:sldId id="291" r:id="rId49"/>
    <p:sldId id="292" r:id="rId50"/>
    <p:sldId id="293" r:id="rId51"/>
    <p:sldId id="298"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74"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A23B8-C79A-4E4E-B7A6-356D8527D73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89582BC-9C2C-4271-8242-866C7FA12366}">
      <dgm:prSet phldrT="[Text]" custT="1"/>
      <dgm:spPr/>
      <dgm:t>
        <a:bodyPr/>
        <a:lstStyle/>
        <a:p>
          <a:r>
            <a:rPr lang="en-US" sz="1100" dirty="0" smtClean="0"/>
            <a:t>Other Type of Classification</a:t>
          </a:r>
          <a:endParaRPr lang="en-US" sz="1100" dirty="0"/>
        </a:p>
      </dgm:t>
    </dgm:pt>
    <dgm:pt modelId="{71F49147-A5C1-41A6-A312-556963E4A073}" type="parTrans" cxnId="{BB6E4C1E-90A3-40FB-BE95-B5EE38B414D7}">
      <dgm:prSet/>
      <dgm:spPr/>
      <dgm:t>
        <a:bodyPr/>
        <a:lstStyle/>
        <a:p>
          <a:endParaRPr lang="en-US"/>
        </a:p>
      </dgm:t>
    </dgm:pt>
    <dgm:pt modelId="{6FEFBDDD-FF71-4CE7-922C-71B1B4D9CA0D}" type="sibTrans" cxnId="{BB6E4C1E-90A3-40FB-BE95-B5EE38B414D7}">
      <dgm:prSet/>
      <dgm:spPr/>
      <dgm:t>
        <a:bodyPr/>
        <a:lstStyle/>
        <a:p>
          <a:endParaRPr lang="en-US"/>
        </a:p>
      </dgm:t>
    </dgm:pt>
    <dgm:pt modelId="{883E0F59-A74F-46FE-B9E0-11A363B4568C}">
      <dgm:prSet phldrT="[Text]" custT="1"/>
      <dgm:spPr/>
      <dgm:t>
        <a:bodyPr/>
        <a:lstStyle/>
        <a:p>
          <a:r>
            <a:rPr lang="en-US" sz="1100" dirty="0" smtClean="0"/>
            <a:t>Cyanotic</a:t>
          </a:r>
          <a:r>
            <a:rPr lang="en-US" sz="800" dirty="0" smtClean="0"/>
            <a:t>	</a:t>
          </a:r>
          <a:endParaRPr lang="en-US" sz="800" dirty="0"/>
        </a:p>
      </dgm:t>
    </dgm:pt>
    <dgm:pt modelId="{61C9323C-A8D4-4EB9-AC9D-27A4D2FD83DF}" type="parTrans" cxnId="{F8A4184D-3667-4671-8D18-0C8CBF668D07}">
      <dgm:prSet/>
      <dgm:spPr/>
      <dgm:t>
        <a:bodyPr/>
        <a:lstStyle/>
        <a:p>
          <a:endParaRPr lang="en-US"/>
        </a:p>
      </dgm:t>
    </dgm:pt>
    <dgm:pt modelId="{CF4889CD-6190-472C-85BF-BA69349584F6}" type="sibTrans" cxnId="{F8A4184D-3667-4671-8D18-0C8CBF668D07}">
      <dgm:prSet/>
      <dgm:spPr/>
      <dgm:t>
        <a:bodyPr/>
        <a:lstStyle/>
        <a:p>
          <a:endParaRPr lang="en-US"/>
        </a:p>
      </dgm:t>
    </dgm:pt>
    <dgm:pt modelId="{F22176E3-9A9F-48F6-807F-4C72E3EE8583}">
      <dgm:prSet phldrT="[Text]" custT="1"/>
      <dgm:spPr/>
      <dgm:t>
        <a:bodyPr/>
        <a:lstStyle/>
        <a:p>
          <a:r>
            <a:rPr lang="en-US" sz="1100" dirty="0" smtClean="0"/>
            <a:t>Transposition of Great Arteries	</a:t>
          </a:r>
          <a:endParaRPr lang="en-US" sz="1100" dirty="0"/>
        </a:p>
      </dgm:t>
    </dgm:pt>
    <dgm:pt modelId="{7D3F9042-5A79-4E4D-B8C3-DF8B4A225DBF}" type="parTrans" cxnId="{D4130842-1A5A-4E3B-ACA9-4B30778F50FB}">
      <dgm:prSet/>
      <dgm:spPr/>
      <dgm:t>
        <a:bodyPr/>
        <a:lstStyle/>
        <a:p>
          <a:endParaRPr lang="en-US"/>
        </a:p>
      </dgm:t>
    </dgm:pt>
    <dgm:pt modelId="{E913DD79-6A82-4812-817C-EB675CF4CBB9}" type="sibTrans" cxnId="{D4130842-1A5A-4E3B-ACA9-4B30778F50FB}">
      <dgm:prSet/>
      <dgm:spPr/>
      <dgm:t>
        <a:bodyPr/>
        <a:lstStyle/>
        <a:p>
          <a:endParaRPr lang="en-US"/>
        </a:p>
      </dgm:t>
    </dgm:pt>
    <dgm:pt modelId="{2109352F-5409-4377-8C90-BE3B4C2277A0}">
      <dgm:prSet phldrT="[Text]"/>
      <dgm:spPr/>
      <dgm:t>
        <a:bodyPr/>
        <a:lstStyle/>
        <a:p>
          <a:r>
            <a:rPr lang="en-US" dirty="0" err="1" smtClean="0"/>
            <a:t>Fallot’s</a:t>
          </a:r>
          <a:r>
            <a:rPr lang="en-US" dirty="0" smtClean="0"/>
            <a:t> </a:t>
          </a:r>
          <a:r>
            <a:rPr lang="en-US" dirty="0" err="1" smtClean="0"/>
            <a:t>Tetralogy</a:t>
          </a:r>
          <a:endParaRPr lang="en-US" dirty="0"/>
        </a:p>
      </dgm:t>
    </dgm:pt>
    <dgm:pt modelId="{E72BF212-C1FC-4E4B-B746-10ECB270ED1A}" type="parTrans" cxnId="{B5DAEBD9-704B-4278-ACE3-DE9E38585F28}">
      <dgm:prSet/>
      <dgm:spPr/>
      <dgm:t>
        <a:bodyPr/>
        <a:lstStyle/>
        <a:p>
          <a:endParaRPr lang="en-US"/>
        </a:p>
      </dgm:t>
    </dgm:pt>
    <dgm:pt modelId="{9947D634-491C-4305-9605-6776C190A04D}" type="sibTrans" cxnId="{B5DAEBD9-704B-4278-ACE3-DE9E38585F28}">
      <dgm:prSet/>
      <dgm:spPr/>
      <dgm:t>
        <a:bodyPr/>
        <a:lstStyle/>
        <a:p>
          <a:endParaRPr lang="en-US"/>
        </a:p>
      </dgm:t>
    </dgm:pt>
    <dgm:pt modelId="{A9F24F2B-B9F0-4427-86DA-5F0E04253C9F}">
      <dgm:prSet phldrT="[Text]"/>
      <dgm:spPr/>
      <dgm:t>
        <a:bodyPr/>
        <a:lstStyle/>
        <a:p>
          <a:r>
            <a:rPr lang="en-US" dirty="0" err="1" smtClean="0"/>
            <a:t>Acyanotic</a:t>
          </a:r>
          <a:endParaRPr lang="en-US" dirty="0"/>
        </a:p>
      </dgm:t>
    </dgm:pt>
    <dgm:pt modelId="{615AA676-3A2F-4297-BC4B-029BFC68932A}" type="parTrans" cxnId="{55EB4BD4-F9A2-4F14-B14A-47660852288C}">
      <dgm:prSet/>
      <dgm:spPr/>
      <dgm:t>
        <a:bodyPr/>
        <a:lstStyle/>
        <a:p>
          <a:endParaRPr lang="en-US"/>
        </a:p>
      </dgm:t>
    </dgm:pt>
    <dgm:pt modelId="{9DD0DEF0-2791-4554-AAE9-4957C84904EE}" type="sibTrans" cxnId="{55EB4BD4-F9A2-4F14-B14A-47660852288C}">
      <dgm:prSet/>
      <dgm:spPr/>
      <dgm:t>
        <a:bodyPr/>
        <a:lstStyle/>
        <a:p>
          <a:endParaRPr lang="en-US"/>
        </a:p>
      </dgm:t>
    </dgm:pt>
    <dgm:pt modelId="{1A9DF673-9460-467E-B8BC-6CD433897013}">
      <dgm:prSet/>
      <dgm:spPr/>
      <dgm:t>
        <a:bodyPr/>
        <a:lstStyle/>
        <a:p>
          <a:r>
            <a:rPr lang="en-US" dirty="0" smtClean="0"/>
            <a:t>ASD</a:t>
          </a:r>
          <a:endParaRPr lang="en-US" dirty="0"/>
        </a:p>
      </dgm:t>
    </dgm:pt>
    <dgm:pt modelId="{8EC2C730-DC7F-4F6D-90C3-67F233CB1CED}" type="parTrans" cxnId="{39BE44B3-6B16-459B-8CF9-D968B4959145}">
      <dgm:prSet/>
      <dgm:spPr/>
      <dgm:t>
        <a:bodyPr/>
        <a:lstStyle/>
        <a:p>
          <a:endParaRPr lang="en-US"/>
        </a:p>
      </dgm:t>
    </dgm:pt>
    <dgm:pt modelId="{2098FC42-9AE6-40B8-B291-71E1371B96CC}" type="sibTrans" cxnId="{39BE44B3-6B16-459B-8CF9-D968B4959145}">
      <dgm:prSet/>
      <dgm:spPr/>
      <dgm:t>
        <a:bodyPr/>
        <a:lstStyle/>
        <a:p>
          <a:endParaRPr lang="en-US"/>
        </a:p>
      </dgm:t>
    </dgm:pt>
    <dgm:pt modelId="{E9AA3EF6-F935-4979-B503-FC8912A930C9}">
      <dgm:prSet/>
      <dgm:spPr/>
      <dgm:t>
        <a:bodyPr/>
        <a:lstStyle/>
        <a:p>
          <a:r>
            <a:rPr lang="en-US" dirty="0" smtClean="0"/>
            <a:t>VSD</a:t>
          </a:r>
          <a:endParaRPr lang="en-US" dirty="0"/>
        </a:p>
      </dgm:t>
    </dgm:pt>
    <dgm:pt modelId="{7A6A093C-CFB6-4768-ADA1-DE50D394ED5C}" type="parTrans" cxnId="{C48DA5C0-14FE-40DD-AF3B-9B834FF14832}">
      <dgm:prSet/>
      <dgm:spPr/>
      <dgm:t>
        <a:bodyPr/>
        <a:lstStyle/>
        <a:p>
          <a:endParaRPr lang="en-US"/>
        </a:p>
      </dgm:t>
    </dgm:pt>
    <dgm:pt modelId="{7FA033E2-D8D1-4493-BCFD-CCEE239B6DC3}" type="sibTrans" cxnId="{C48DA5C0-14FE-40DD-AF3B-9B834FF14832}">
      <dgm:prSet/>
      <dgm:spPr/>
      <dgm:t>
        <a:bodyPr/>
        <a:lstStyle/>
        <a:p>
          <a:endParaRPr lang="en-US"/>
        </a:p>
      </dgm:t>
    </dgm:pt>
    <dgm:pt modelId="{CF6502BF-5AEF-4055-BF70-67BD2206A2DB}">
      <dgm:prSet/>
      <dgm:spPr/>
      <dgm:t>
        <a:bodyPr/>
        <a:lstStyle/>
        <a:p>
          <a:r>
            <a:rPr lang="en-US" dirty="0" smtClean="0"/>
            <a:t>PDA</a:t>
          </a:r>
          <a:endParaRPr lang="en-US" dirty="0"/>
        </a:p>
      </dgm:t>
    </dgm:pt>
    <dgm:pt modelId="{4E11636D-5715-47A7-8C28-58A00F790483}" type="parTrans" cxnId="{451C9FFD-060A-42F6-9E09-5800F5233819}">
      <dgm:prSet/>
      <dgm:spPr/>
      <dgm:t>
        <a:bodyPr/>
        <a:lstStyle/>
        <a:p>
          <a:endParaRPr lang="en-US"/>
        </a:p>
      </dgm:t>
    </dgm:pt>
    <dgm:pt modelId="{849AF11C-824F-40D5-9712-D6E27D10895A}" type="sibTrans" cxnId="{451C9FFD-060A-42F6-9E09-5800F5233819}">
      <dgm:prSet/>
      <dgm:spPr/>
      <dgm:t>
        <a:bodyPr/>
        <a:lstStyle/>
        <a:p>
          <a:endParaRPr lang="en-US"/>
        </a:p>
      </dgm:t>
    </dgm:pt>
    <dgm:pt modelId="{F03327A5-0D82-4DF6-BB5B-3DD5EF475107}">
      <dgm:prSet/>
      <dgm:spPr/>
      <dgm:t>
        <a:bodyPr/>
        <a:lstStyle/>
        <a:p>
          <a:r>
            <a:rPr lang="en-US" dirty="0" err="1" smtClean="0"/>
            <a:t>Truncus</a:t>
          </a:r>
          <a:r>
            <a:rPr lang="en-US" dirty="0" smtClean="0"/>
            <a:t> Arteriosus	</a:t>
          </a:r>
          <a:endParaRPr lang="en-US" dirty="0"/>
        </a:p>
      </dgm:t>
    </dgm:pt>
    <dgm:pt modelId="{7DA79ECF-55DC-40C0-A310-5AA65BBF6FF9}" type="parTrans" cxnId="{A22BBFDC-FF6A-43E3-8D32-7E890B01C618}">
      <dgm:prSet/>
      <dgm:spPr/>
      <dgm:t>
        <a:bodyPr/>
        <a:lstStyle/>
        <a:p>
          <a:endParaRPr lang="en-US"/>
        </a:p>
      </dgm:t>
    </dgm:pt>
    <dgm:pt modelId="{2831A2C6-15AE-4708-9564-C991568714D5}" type="sibTrans" cxnId="{A22BBFDC-FF6A-43E3-8D32-7E890B01C618}">
      <dgm:prSet/>
      <dgm:spPr/>
      <dgm:t>
        <a:bodyPr/>
        <a:lstStyle/>
        <a:p>
          <a:endParaRPr lang="en-US"/>
        </a:p>
      </dgm:t>
    </dgm:pt>
    <dgm:pt modelId="{BD8DE100-AB37-4AC7-A2B4-FBBD40E07CA0}">
      <dgm:prSet/>
      <dgm:spPr/>
      <dgm:t>
        <a:bodyPr/>
        <a:lstStyle/>
        <a:p>
          <a:r>
            <a:rPr lang="en-US" dirty="0" smtClean="0"/>
            <a:t>Tricuspid Valve Abnormalities</a:t>
          </a:r>
          <a:endParaRPr lang="en-US" dirty="0"/>
        </a:p>
      </dgm:t>
    </dgm:pt>
    <dgm:pt modelId="{44FA0C2C-A7F9-4447-9294-C7953574F608}" type="parTrans" cxnId="{09857E5B-B83E-439A-AC23-61B5EA7B81CC}">
      <dgm:prSet/>
      <dgm:spPr/>
    </dgm:pt>
    <dgm:pt modelId="{8B87C02B-1588-47E1-BC6B-E9D101A71E06}" type="sibTrans" cxnId="{09857E5B-B83E-439A-AC23-61B5EA7B81CC}">
      <dgm:prSet/>
      <dgm:spPr/>
    </dgm:pt>
    <dgm:pt modelId="{16524C2A-C1FD-4093-8F60-713200EF874C}">
      <dgm:prSet/>
      <dgm:spPr/>
      <dgm:t>
        <a:bodyPr/>
        <a:lstStyle/>
        <a:p>
          <a:r>
            <a:rPr lang="en-US" dirty="0" smtClean="0"/>
            <a:t>Total </a:t>
          </a:r>
          <a:r>
            <a:rPr lang="en-US" dirty="0" err="1" smtClean="0"/>
            <a:t>Anamolous</a:t>
          </a:r>
          <a:r>
            <a:rPr lang="en-US" dirty="0" smtClean="0"/>
            <a:t> Pulmonary Venous Connection</a:t>
          </a:r>
          <a:endParaRPr lang="en-US" dirty="0"/>
        </a:p>
      </dgm:t>
    </dgm:pt>
    <dgm:pt modelId="{27A84F95-C93D-456E-865B-00587F0E4811}" type="parTrans" cxnId="{481D7512-8DA6-48CF-996E-C87470907840}">
      <dgm:prSet/>
      <dgm:spPr/>
    </dgm:pt>
    <dgm:pt modelId="{A279306D-1940-48B1-BC36-D9E916A736C3}" type="sibTrans" cxnId="{481D7512-8DA6-48CF-996E-C87470907840}">
      <dgm:prSet/>
      <dgm:spPr/>
    </dgm:pt>
    <dgm:pt modelId="{055458A1-E1EF-446F-8F1A-C529AEF7BD01}" type="pres">
      <dgm:prSet presAssocID="{5ABA23B8-C79A-4E4E-B7A6-356D8527D732}" presName="hierChild1" presStyleCnt="0">
        <dgm:presLayoutVars>
          <dgm:chPref val="1"/>
          <dgm:dir/>
          <dgm:animOne val="branch"/>
          <dgm:animLvl val="lvl"/>
          <dgm:resizeHandles/>
        </dgm:presLayoutVars>
      </dgm:prSet>
      <dgm:spPr/>
      <dgm:t>
        <a:bodyPr/>
        <a:lstStyle/>
        <a:p>
          <a:endParaRPr lang="en-US"/>
        </a:p>
      </dgm:t>
    </dgm:pt>
    <dgm:pt modelId="{3572ED9F-57D5-449A-BBA7-6B91EEC1D1FE}" type="pres">
      <dgm:prSet presAssocID="{F89582BC-9C2C-4271-8242-866C7FA12366}" presName="hierRoot1" presStyleCnt="0"/>
      <dgm:spPr/>
    </dgm:pt>
    <dgm:pt modelId="{BC85FB06-6E20-4946-AA19-29733E077C7C}" type="pres">
      <dgm:prSet presAssocID="{F89582BC-9C2C-4271-8242-866C7FA12366}" presName="composite" presStyleCnt="0"/>
      <dgm:spPr/>
    </dgm:pt>
    <dgm:pt modelId="{2911808C-2EC1-4882-BD89-DA4DD42D2AD3}" type="pres">
      <dgm:prSet presAssocID="{F89582BC-9C2C-4271-8242-866C7FA12366}" presName="background" presStyleLbl="node0" presStyleIdx="0" presStyleCnt="1"/>
      <dgm:spPr/>
    </dgm:pt>
    <dgm:pt modelId="{0C68140A-5518-4229-9DA9-067E82A701C9}" type="pres">
      <dgm:prSet presAssocID="{F89582BC-9C2C-4271-8242-866C7FA12366}" presName="text" presStyleLbl="fgAcc0" presStyleIdx="0" presStyleCnt="1">
        <dgm:presLayoutVars>
          <dgm:chPref val="3"/>
        </dgm:presLayoutVars>
      </dgm:prSet>
      <dgm:spPr/>
      <dgm:t>
        <a:bodyPr/>
        <a:lstStyle/>
        <a:p>
          <a:endParaRPr lang="en-US"/>
        </a:p>
      </dgm:t>
    </dgm:pt>
    <dgm:pt modelId="{F7D233AC-47C0-492D-A830-F5A3C04DBD87}" type="pres">
      <dgm:prSet presAssocID="{F89582BC-9C2C-4271-8242-866C7FA12366}" presName="hierChild2" presStyleCnt="0"/>
      <dgm:spPr/>
    </dgm:pt>
    <dgm:pt modelId="{FCF19F9D-05B9-4FC8-8467-EFD9FFE65CDF}" type="pres">
      <dgm:prSet presAssocID="{61C9323C-A8D4-4EB9-AC9D-27A4D2FD83DF}" presName="Name10" presStyleLbl="parChTrans1D2" presStyleIdx="0" presStyleCnt="2"/>
      <dgm:spPr/>
      <dgm:t>
        <a:bodyPr/>
        <a:lstStyle/>
        <a:p>
          <a:endParaRPr lang="en-US"/>
        </a:p>
      </dgm:t>
    </dgm:pt>
    <dgm:pt modelId="{5EFDB80E-9EEC-472B-A201-998E773388AB}" type="pres">
      <dgm:prSet presAssocID="{883E0F59-A74F-46FE-B9E0-11A363B4568C}" presName="hierRoot2" presStyleCnt="0"/>
      <dgm:spPr/>
    </dgm:pt>
    <dgm:pt modelId="{4A669848-C986-40DC-B218-BAC7BA443FEE}" type="pres">
      <dgm:prSet presAssocID="{883E0F59-A74F-46FE-B9E0-11A363B4568C}" presName="composite2" presStyleCnt="0"/>
      <dgm:spPr/>
    </dgm:pt>
    <dgm:pt modelId="{A4AE73CC-30DD-4DCF-80F9-00D6958B54AB}" type="pres">
      <dgm:prSet presAssocID="{883E0F59-A74F-46FE-B9E0-11A363B4568C}" presName="background2" presStyleLbl="node2" presStyleIdx="0" presStyleCnt="2"/>
      <dgm:spPr/>
    </dgm:pt>
    <dgm:pt modelId="{26C71187-9A53-4AE2-8E5B-A65370487962}" type="pres">
      <dgm:prSet presAssocID="{883E0F59-A74F-46FE-B9E0-11A363B4568C}" presName="text2" presStyleLbl="fgAcc2" presStyleIdx="0" presStyleCnt="2">
        <dgm:presLayoutVars>
          <dgm:chPref val="3"/>
        </dgm:presLayoutVars>
      </dgm:prSet>
      <dgm:spPr/>
      <dgm:t>
        <a:bodyPr/>
        <a:lstStyle/>
        <a:p>
          <a:endParaRPr lang="en-US"/>
        </a:p>
      </dgm:t>
    </dgm:pt>
    <dgm:pt modelId="{16226E45-506B-40A1-8444-1D5EB03539FB}" type="pres">
      <dgm:prSet presAssocID="{883E0F59-A74F-46FE-B9E0-11A363B4568C}" presName="hierChild3" presStyleCnt="0"/>
      <dgm:spPr/>
    </dgm:pt>
    <dgm:pt modelId="{5282D379-73BD-431B-822F-EED5B71A7612}" type="pres">
      <dgm:prSet presAssocID="{7D3F9042-5A79-4E4D-B8C3-DF8B4A225DBF}" presName="Name17" presStyleLbl="parChTrans1D3" presStyleIdx="0" presStyleCnt="8"/>
      <dgm:spPr/>
      <dgm:t>
        <a:bodyPr/>
        <a:lstStyle/>
        <a:p>
          <a:endParaRPr lang="en-US"/>
        </a:p>
      </dgm:t>
    </dgm:pt>
    <dgm:pt modelId="{F04144F4-AC03-4955-8C52-C2D53B319A3D}" type="pres">
      <dgm:prSet presAssocID="{F22176E3-9A9F-48F6-807F-4C72E3EE8583}" presName="hierRoot3" presStyleCnt="0"/>
      <dgm:spPr/>
    </dgm:pt>
    <dgm:pt modelId="{4EC0779C-4DF0-4EF4-8E14-47D2A67C4B35}" type="pres">
      <dgm:prSet presAssocID="{F22176E3-9A9F-48F6-807F-4C72E3EE8583}" presName="composite3" presStyleCnt="0"/>
      <dgm:spPr/>
    </dgm:pt>
    <dgm:pt modelId="{E29F0093-3998-46ED-8FE9-7E981CBED43C}" type="pres">
      <dgm:prSet presAssocID="{F22176E3-9A9F-48F6-807F-4C72E3EE8583}" presName="background3" presStyleLbl="node3" presStyleIdx="0" presStyleCnt="8"/>
      <dgm:spPr/>
    </dgm:pt>
    <dgm:pt modelId="{E5BBFEB8-8B9E-4366-A264-436A11872991}" type="pres">
      <dgm:prSet presAssocID="{F22176E3-9A9F-48F6-807F-4C72E3EE8583}" presName="text3" presStyleLbl="fgAcc3" presStyleIdx="0" presStyleCnt="8">
        <dgm:presLayoutVars>
          <dgm:chPref val="3"/>
        </dgm:presLayoutVars>
      </dgm:prSet>
      <dgm:spPr/>
      <dgm:t>
        <a:bodyPr/>
        <a:lstStyle/>
        <a:p>
          <a:endParaRPr lang="en-US"/>
        </a:p>
      </dgm:t>
    </dgm:pt>
    <dgm:pt modelId="{D56323FC-DB24-45C4-95FB-01150A629128}" type="pres">
      <dgm:prSet presAssocID="{F22176E3-9A9F-48F6-807F-4C72E3EE8583}" presName="hierChild4" presStyleCnt="0"/>
      <dgm:spPr/>
    </dgm:pt>
    <dgm:pt modelId="{1821B864-5D2F-421A-AF5E-954B4F756CA3}" type="pres">
      <dgm:prSet presAssocID="{E72BF212-C1FC-4E4B-B746-10ECB270ED1A}" presName="Name17" presStyleLbl="parChTrans1D3" presStyleIdx="1" presStyleCnt="8"/>
      <dgm:spPr/>
      <dgm:t>
        <a:bodyPr/>
        <a:lstStyle/>
        <a:p>
          <a:endParaRPr lang="en-US"/>
        </a:p>
      </dgm:t>
    </dgm:pt>
    <dgm:pt modelId="{FE8BF337-BD9D-4DBE-99F4-1E654565A1D5}" type="pres">
      <dgm:prSet presAssocID="{2109352F-5409-4377-8C90-BE3B4C2277A0}" presName="hierRoot3" presStyleCnt="0"/>
      <dgm:spPr/>
    </dgm:pt>
    <dgm:pt modelId="{ADDC6AFE-82E6-4B35-BD62-F90E5B2FE5AC}" type="pres">
      <dgm:prSet presAssocID="{2109352F-5409-4377-8C90-BE3B4C2277A0}" presName="composite3" presStyleCnt="0"/>
      <dgm:spPr/>
    </dgm:pt>
    <dgm:pt modelId="{2B9A1ED0-4754-4BDF-AB82-0F155F063C04}" type="pres">
      <dgm:prSet presAssocID="{2109352F-5409-4377-8C90-BE3B4C2277A0}" presName="background3" presStyleLbl="node3" presStyleIdx="1" presStyleCnt="8"/>
      <dgm:spPr/>
    </dgm:pt>
    <dgm:pt modelId="{6C9E48D2-1AE6-47B2-8F20-F1D1C7839A3B}" type="pres">
      <dgm:prSet presAssocID="{2109352F-5409-4377-8C90-BE3B4C2277A0}" presName="text3" presStyleLbl="fgAcc3" presStyleIdx="1" presStyleCnt="8">
        <dgm:presLayoutVars>
          <dgm:chPref val="3"/>
        </dgm:presLayoutVars>
      </dgm:prSet>
      <dgm:spPr/>
      <dgm:t>
        <a:bodyPr/>
        <a:lstStyle/>
        <a:p>
          <a:endParaRPr lang="en-US"/>
        </a:p>
      </dgm:t>
    </dgm:pt>
    <dgm:pt modelId="{5ABAF10E-5CAB-4D86-8686-CB841E66E30C}" type="pres">
      <dgm:prSet presAssocID="{2109352F-5409-4377-8C90-BE3B4C2277A0}" presName="hierChild4" presStyleCnt="0"/>
      <dgm:spPr/>
    </dgm:pt>
    <dgm:pt modelId="{35516F86-F76A-4055-A341-BC2EE7D2BD49}" type="pres">
      <dgm:prSet presAssocID="{7DA79ECF-55DC-40C0-A310-5AA65BBF6FF9}" presName="Name17" presStyleLbl="parChTrans1D3" presStyleIdx="2" presStyleCnt="8"/>
      <dgm:spPr/>
      <dgm:t>
        <a:bodyPr/>
        <a:lstStyle/>
        <a:p>
          <a:endParaRPr lang="en-US"/>
        </a:p>
      </dgm:t>
    </dgm:pt>
    <dgm:pt modelId="{613B5BE3-8572-45F7-BB41-2C583F9AB452}" type="pres">
      <dgm:prSet presAssocID="{F03327A5-0D82-4DF6-BB5B-3DD5EF475107}" presName="hierRoot3" presStyleCnt="0"/>
      <dgm:spPr/>
    </dgm:pt>
    <dgm:pt modelId="{6E53F72D-58B7-47A2-956F-5E13AD6D7A09}" type="pres">
      <dgm:prSet presAssocID="{F03327A5-0D82-4DF6-BB5B-3DD5EF475107}" presName="composite3" presStyleCnt="0"/>
      <dgm:spPr/>
    </dgm:pt>
    <dgm:pt modelId="{61AD4E60-D9BD-4A7E-8B68-5ED193F412A0}" type="pres">
      <dgm:prSet presAssocID="{F03327A5-0D82-4DF6-BB5B-3DD5EF475107}" presName="background3" presStyleLbl="node3" presStyleIdx="2" presStyleCnt="8"/>
      <dgm:spPr/>
    </dgm:pt>
    <dgm:pt modelId="{507E3560-55FD-4EE2-A25A-FC8357979EF0}" type="pres">
      <dgm:prSet presAssocID="{F03327A5-0D82-4DF6-BB5B-3DD5EF475107}" presName="text3" presStyleLbl="fgAcc3" presStyleIdx="2" presStyleCnt="8">
        <dgm:presLayoutVars>
          <dgm:chPref val="3"/>
        </dgm:presLayoutVars>
      </dgm:prSet>
      <dgm:spPr/>
      <dgm:t>
        <a:bodyPr/>
        <a:lstStyle/>
        <a:p>
          <a:endParaRPr lang="en-US"/>
        </a:p>
      </dgm:t>
    </dgm:pt>
    <dgm:pt modelId="{ED396132-253D-4046-B8A6-5FEDA6EB7925}" type="pres">
      <dgm:prSet presAssocID="{F03327A5-0D82-4DF6-BB5B-3DD5EF475107}" presName="hierChild4" presStyleCnt="0"/>
      <dgm:spPr/>
    </dgm:pt>
    <dgm:pt modelId="{E0CC2BFF-812A-452D-8730-0023AC5195C2}" type="pres">
      <dgm:prSet presAssocID="{44FA0C2C-A7F9-4447-9294-C7953574F608}" presName="Name17" presStyleLbl="parChTrans1D3" presStyleIdx="3" presStyleCnt="8"/>
      <dgm:spPr/>
    </dgm:pt>
    <dgm:pt modelId="{F30F65F2-B32B-4CE2-8332-705F89E8D044}" type="pres">
      <dgm:prSet presAssocID="{BD8DE100-AB37-4AC7-A2B4-FBBD40E07CA0}" presName="hierRoot3" presStyleCnt="0"/>
      <dgm:spPr/>
    </dgm:pt>
    <dgm:pt modelId="{F870400F-EF20-4742-93C9-BCC1807427D6}" type="pres">
      <dgm:prSet presAssocID="{BD8DE100-AB37-4AC7-A2B4-FBBD40E07CA0}" presName="composite3" presStyleCnt="0"/>
      <dgm:spPr/>
    </dgm:pt>
    <dgm:pt modelId="{F99C3795-4DAA-4BE1-BFAB-28697BDC4DFE}" type="pres">
      <dgm:prSet presAssocID="{BD8DE100-AB37-4AC7-A2B4-FBBD40E07CA0}" presName="background3" presStyleLbl="node3" presStyleIdx="3" presStyleCnt="8"/>
      <dgm:spPr/>
    </dgm:pt>
    <dgm:pt modelId="{EAA096FB-CC51-4438-A229-836E7ACD14F1}" type="pres">
      <dgm:prSet presAssocID="{BD8DE100-AB37-4AC7-A2B4-FBBD40E07CA0}" presName="text3" presStyleLbl="fgAcc3" presStyleIdx="3" presStyleCnt="8">
        <dgm:presLayoutVars>
          <dgm:chPref val="3"/>
        </dgm:presLayoutVars>
      </dgm:prSet>
      <dgm:spPr/>
      <dgm:t>
        <a:bodyPr/>
        <a:lstStyle/>
        <a:p>
          <a:endParaRPr lang="en-US"/>
        </a:p>
      </dgm:t>
    </dgm:pt>
    <dgm:pt modelId="{B5EF9C30-5316-4163-8221-AB193BF28362}" type="pres">
      <dgm:prSet presAssocID="{BD8DE100-AB37-4AC7-A2B4-FBBD40E07CA0}" presName="hierChild4" presStyleCnt="0"/>
      <dgm:spPr/>
    </dgm:pt>
    <dgm:pt modelId="{28616642-8179-498C-A7AE-30FD5A459800}" type="pres">
      <dgm:prSet presAssocID="{27A84F95-C93D-456E-865B-00587F0E4811}" presName="Name17" presStyleLbl="parChTrans1D3" presStyleIdx="4" presStyleCnt="8"/>
      <dgm:spPr/>
    </dgm:pt>
    <dgm:pt modelId="{9EA5DA85-BDFC-4E0B-A615-32EF6D63ED44}" type="pres">
      <dgm:prSet presAssocID="{16524C2A-C1FD-4093-8F60-713200EF874C}" presName="hierRoot3" presStyleCnt="0"/>
      <dgm:spPr/>
    </dgm:pt>
    <dgm:pt modelId="{0ED0A4C7-1E29-48B6-ABD0-649792E39E25}" type="pres">
      <dgm:prSet presAssocID="{16524C2A-C1FD-4093-8F60-713200EF874C}" presName="composite3" presStyleCnt="0"/>
      <dgm:spPr/>
    </dgm:pt>
    <dgm:pt modelId="{69226D12-C4BB-4C04-B0DA-C92F1906DA2D}" type="pres">
      <dgm:prSet presAssocID="{16524C2A-C1FD-4093-8F60-713200EF874C}" presName="background3" presStyleLbl="node3" presStyleIdx="4" presStyleCnt="8"/>
      <dgm:spPr/>
    </dgm:pt>
    <dgm:pt modelId="{AC4D42DD-157F-4D8E-AEBE-E9FDAC6ED53B}" type="pres">
      <dgm:prSet presAssocID="{16524C2A-C1FD-4093-8F60-713200EF874C}" presName="text3" presStyleLbl="fgAcc3" presStyleIdx="4" presStyleCnt="8">
        <dgm:presLayoutVars>
          <dgm:chPref val="3"/>
        </dgm:presLayoutVars>
      </dgm:prSet>
      <dgm:spPr/>
      <dgm:t>
        <a:bodyPr/>
        <a:lstStyle/>
        <a:p>
          <a:endParaRPr lang="en-US"/>
        </a:p>
      </dgm:t>
    </dgm:pt>
    <dgm:pt modelId="{975314AB-3910-4166-A391-075E7D681C14}" type="pres">
      <dgm:prSet presAssocID="{16524C2A-C1FD-4093-8F60-713200EF874C}" presName="hierChild4" presStyleCnt="0"/>
      <dgm:spPr/>
    </dgm:pt>
    <dgm:pt modelId="{F9B184C8-784F-461A-8D33-90C839434E67}" type="pres">
      <dgm:prSet presAssocID="{615AA676-3A2F-4297-BC4B-029BFC68932A}" presName="Name10" presStyleLbl="parChTrans1D2" presStyleIdx="1" presStyleCnt="2"/>
      <dgm:spPr/>
      <dgm:t>
        <a:bodyPr/>
        <a:lstStyle/>
        <a:p>
          <a:endParaRPr lang="en-US"/>
        </a:p>
      </dgm:t>
    </dgm:pt>
    <dgm:pt modelId="{97FB1333-4EB3-466B-BE1C-F81DC251D79F}" type="pres">
      <dgm:prSet presAssocID="{A9F24F2B-B9F0-4427-86DA-5F0E04253C9F}" presName="hierRoot2" presStyleCnt="0"/>
      <dgm:spPr/>
    </dgm:pt>
    <dgm:pt modelId="{29E0027B-9663-498C-BDA6-9BC317B45D5E}" type="pres">
      <dgm:prSet presAssocID="{A9F24F2B-B9F0-4427-86DA-5F0E04253C9F}" presName="composite2" presStyleCnt="0"/>
      <dgm:spPr/>
    </dgm:pt>
    <dgm:pt modelId="{DF5389AA-7FAA-4DC1-8E72-E5E0E9637556}" type="pres">
      <dgm:prSet presAssocID="{A9F24F2B-B9F0-4427-86DA-5F0E04253C9F}" presName="background2" presStyleLbl="node2" presStyleIdx="1" presStyleCnt="2"/>
      <dgm:spPr/>
    </dgm:pt>
    <dgm:pt modelId="{24CB5837-F7EE-42B8-A03A-FB1CCADEFB68}" type="pres">
      <dgm:prSet presAssocID="{A9F24F2B-B9F0-4427-86DA-5F0E04253C9F}" presName="text2" presStyleLbl="fgAcc2" presStyleIdx="1" presStyleCnt="2" custLinFactNeighborX="825" custLinFactNeighborY="-4372">
        <dgm:presLayoutVars>
          <dgm:chPref val="3"/>
        </dgm:presLayoutVars>
      </dgm:prSet>
      <dgm:spPr/>
      <dgm:t>
        <a:bodyPr/>
        <a:lstStyle/>
        <a:p>
          <a:endParaRPr lang="en-US"/>
        </a:p>
      </dgm:t>
    </dgm:pt>
    <dgm:pt modelId="{818C0FA3-65C9-4F9C-9807-BE520E2FC818}" type="pres">
      <dgm:prSet presAssocID="{A9F24F2B-B9F0-4427-86DA-5F0E04253C9F}" presName="hierChild3" presStyleCnt="0"/>
      <dgm:spPr/>
    </dgm:pt>
    <dgm:pt modelId="{7B0CCAF4-D219-4428-ADBC-6D3FD8998049}" type="pres">
      <dgm:prSet presAssocID="{8EC2C730-DC7F-4F6D-90C3-67F233CB1CED}" presName="Name17" presStyleLbl="parChTrans1D3" presStyleIdx="5" presStyleCnt="8"/>
      <dgm:spPr/>
      <dgm:t>
        <a:bodyPr/>
        <a:lstStyle/>
        <a:p>
          <a:endParaRPr lang="en-US"/>
        </a:p>
      </dgm:t>
    </dgm:pt>
    <dgm:pt modelId="{F8C147DD-719D-4312-8A23-A20E450B21CC}" type="pres">
      <dgm:prSet presAssocID="{1A9DF673-9460-467E-B8BC-6CD433897013}" presName="hierRoot3" presStyleCnt="0"/>
      <dgm:spPr/>
    </dgm:pt>
    <dgm:pt modelId="{CB4E3FFD-F7EE-45E2-9C8C-14F8AE06FA53}" type="pres">
      <dgm:prSet presAssocID="{1A9DF673-9460-467E-B8BC-6CD433897013}" presName="composite3" presStyleCnt="0"/>
      <dgm:spPr/>
    </dgm:pt>
    <dgm:pt modelId="{9D526BEF-4FB5-4287-8FC0-3EBCB3EC60AD}" type="pres">
      <dgm:prSet presAssocID="{1A9DF673-9460-467E-B8BC-6CD433897013}" presName="background3" presStyleLbl="node3" presStyleIdx="5" presStyleCnt="8"/>
      <dgm:spPr/>
    </dgm:pt>
    <dgm:pt modelId="{EB9478FE-69B8-4BF8-AA10-390EF0AA4DE5}" type="pres">
      <dgm:prSet presAssocID="{1A9DF673-9460-467E-B8BC-6CD433897013}" presName="text3" presStyleLbl="fgAcc3" presStyleIdx="5" presStyleCnt="8">
        <dgm:presLayoutVars>
          <dgm:chPref val="3"/>
        </dgm:presLayoutVars>
      </dgm:prSet>
      <dgm:spPr/>
      <dgm:t>
        <a:bodyPr/>
        <a:lstStyle/>
        <a:p>
          <a:endParaRPr lang="en-US"/>
        </a:p>
      </dgm:t>
    </dgm:pt>
    <dgm:pt modelId="{B46DC9AA-FF65-4A5A-862C-690A23191C30}" type="pres">
      <dgm:prSet presAssocID="{1A9DF673-9460-467E-B8BC-6CD433897013}" presName="hierChild4" presStyleCnt="0"/>
      <dgm:spPr/>
    </dgm:pt>
    <dgm:pt modelId="{0957B809-746A-4119-8DC4-A47150699DBE}" type="pres">
      <dgm:prSet presAssocID="{7A6A093C-CFB6-4768-ADA1-DE50D394ED5C}" presName="Name17" presStyleLbl="parChTrans1D3" presStyleIdx="6" presStyleCnt="8"/>
      <dgm:spPr/>
      <dgm:t>
        <a:bodyPr/>
        <a:lstStyle/>
        <a:p>
          <a:endParaRPr lang="en-US"/>
        </a:p>
      </dgm:t>
    </dgm:pt>
    <dgm:pt modelId="{477D0B95-24B3-4012-B95B-FBD3FE978435}" type="pres">
      <dgm:prSet presAssocID="{E9AA3EF6-F935-4979-B503-FC8912A930C9}" presName="hierRoot3" presStyleCnt="0"/>
      <dgm:spPr/>
    </dgm:pt>
    <dgm:pt modelId="{CEBA6ABD-5DC5-4EAC-8FE0-5799D3138775}" type="pres">
      <dgm:prSet presAssocID="{E9AA3EF6-F935-4979-B503-FC8912A930C9}" presName="composite3" presStyleCnt="0"/>
      <dgm:spPr/>
    </dgm:pt>
    <dgm:pt modelId="{9523F017-6212-497C-ADCF-BE063BD5FB26}" type="pres">
      <dgm:prSet presAssocID="{E9AA3EF6-F935-4979-B503-FC8912A930C9}" presName="background3" presStyleLbl="node3" presStyleIdx="6" presStyleCnt="8"/>
      <dgm:spPr/>
    </dgm:pt>
    <dgm:pt modelId="{A9081432-E547-4A67-B761-2F67CC995719}" type="pres">
      <dgm:prSet presAssocID="{E9AA3EF6-F935-4979-B503-FC8912A930C9}" presName="text3" presStyleLbl="fgAcc3" presStyleIdx="6" presStyleCnt="8">
        <dgm:presLayoutVars>
          <dgm:chPref val="3"/>
        </dgm:presLayoutVars>
      </dgm:prSet>
      <dgm:spPr/>
      <dgm:t>
        <a:bodyPr/>
        <a:lstStyle/>
        <a:p>
          <a:endParaRPr lang="en-US"/>
        </a:p>
      </dgm:t>
    </dgm:pt>
    <dgm:pt modelId="{F4C47CAF-C816-4CCD-BF62-BC2D0551F90A}" type="pres">
      <dgm:prSet presAssocID="{E9AA3EF6-F935-4979-B503-FC8912A930C9}" presName="hierChild4" presStyleCnt="0"/>
      <dgm:spPr/>
    </dgm:pt>
    <dgm:pt modelId="{D6F41D4C-0072-4443-8BAF-520E96F84DFE}" type="pres">
      <dgm:prSet presAssocID="{4E11636D-5715-47A7-8C28-58A00F790483}" presName="Name17" presStyleLbl="parChTrans1D3" presStyleIdx="7" presStyleCnt="8"/>
      <dgm:spPr/>
      <dgm:t>
        <a:bodyPr/>
        <a:lstStyle/>
        <a:p>
          <a:endParaRPr lang="en-US"/>
        </a:p>
      </dgm:t>
    </dgm:pt>
    <dgm:pt modelId="{947313F7-209F-4997-83F2-B9D52E5B42F2}" type="pres">
      <dgm:prSet presAssocID="{CF6502BF-5AEF-4055-BF70-67BD2206A2DB}" presName="hierRoot3" presStyleCnt="0"/>
      <dgm:spPr/>
    </dgm:pt>
    <dgm:pt modelId="{2B92E704-2B28-4B66-A453-DD0EABAFA795}" type="pres">
      <dgm:prSet presAssocID="{CF6502BF-5AEF-4055-BF70-67BD2206A2DB}" presName="composite3" presStyleCnt="0"/>
      <dgm:spPr/>
    </dgm:pt>
    <dgm:pt modelId="{AA01D8A3-53B4-4A2C-B55C-A60BBA363155}" type="pres">
      <dgm:prSet presAssocID="{CF6502BF-5AEF-4055-BF70-67BD2206A2DB}" presName="background3" presStyleLbl="node3" presStyleIdx="7" presStyleCnt="8"/>
      <dgm:spPr/>
    </dgm:pt>
    <dgm:pt modelId="{3942152C-6932-4A7E-BBE7-4123768A39D4}" type="pres">
      <dgm:prSet presAssocID="{CF6502BF-5AEF-4055-BF70-67BD2206A2DB}" presName="text3" presStyleLbl="fgAcc3" presStyleIdx="7" presStyleCnt="8">
        <dgm:presLayoutVars>
          <dgm:chPref val="3"/>
        </dgm:presLayoutVars>
      </dgm:prSet>
      <dgm:spPr/>
      <dgm:t>
        <a:bodyPr/>
        <a:lstStyle/>
        <a:p>
          <a:endParaRPr lang="en-US"/>
        </a:p>
      </dgm:t>
    </dgm:pt>
    <dgm:pt modelId="{8F207C0A-9564-4ACC-94F4-0F76E3B6FE9C}" type="pres">
      <dgm:prSet presAssocID="{CF6502BF-5AEF-4055-BF70-67BD2206A2DB}" presName="hierChild4" presStyleCnt="0"/>
      <dgm:spPr/>
    </dgm:pt>
  </dgm:ptLst>
  <dgm:cxnLst>
    <dgm:cxn modelId="{09857E5B-B83E-439A-AC23-61B5EA7B81CC}" srcId="{883E0F59-A74F-46FE-B9E0-11A363B4568C}" destId="{BD8DE100-AB37-4AC7-A2B4-FBBD40E07CA0}" srcOrd="3" destOrd="0" parTransId="{44FA0C2C-A7F9-4447-9294-C7953574F608}" sibTransId="{8B87C02B-1588-47E1-BC6B-E9D101A71E06}"/>
    <dgm:cxn modelId="{55EB4BD4-F9A2-4F14-B14A-47660852288C}" srcId="{F89582BC-9C2C-4271-8242-866C7FA12366}" destId="{A9F24F2B-B9F0-4427-86DA-5F0E04253C9F}" srcOrd="1" destOrd="0" parTransId="{615AA676-3A2F-4297-BC4B-029BFC68932A}" sibTransId="{9DD0DEF0-2791-4554-AAE9-4957C84904EE}"/>
    <dgm:cxn modelId="{980541BB-105C-4926-AB84-C72E00E36FD3}" type="presOf" srcId="{F89582BC-9C2C-4271-8242-866C7FA12366}" destId="{0C68140A-5518-4229-9DA9-067E82A701C9}" srcOrd="0" destOrd="0" presId="urn:microsoft.com/office/officeart/2005/8/layout/hierarchy1"/>
    <dgm:cxn modelId="{C48DA5C0-14FE-40DD-AF3B-9B834FF14832}" srcId="{A9F24F2B-B9F0-4427-86DA-5F0E04253C9F}" destId="{E9AA3EF6-F935-4979-B503-FC8912A930C9}" srcOrd="1" destOrd="0" parTransId="{7A6A093C-CFB6-4768-ADA1-DE50D394ED5C}" sibTransId="{7FA033E2-D8D1-4493-BCFD-CCEE239B6DC3}"/>
    <dgm:cxn modelId="{80863763-3BC2-4285-A19E-FF65C26D5C09}" type="presOf" srcId="{8EC2C730-DC7F-4F6D-90C3-67F233CB1CED}" destId="{7B0CCAF4-D219-4428-ADBC-6D3FD8998049}" srcOrd="0" destOrd="0" presId="urn:microsoft.com/office/officeart/2005/8/layout/hierarchy1"/>
    <dgm:cxn modelId="{451C9FFD-060A-42F6-9E09-5800F5233819}" srcId="{A9F24F2B-B9F0-4427-86DA-5F0E04253C9F}" destId="{CF6502BF-5AEF-4055-BF70-67BD2206A2DB}" srcOrd="2" destOrd="0" parTransId="{4E11636D-5715-47A7-8C28-58A00F790483}" sibTransId="{849AF11C-824F-40D5-9712-D6E27D10895A}"/>
    <dgm:cxn modelId="{BB6E4C1E-90A3-40FB-BE95-B5EE38B414D7}" srcId="{5ABA23B8-C79A-4E4E-B7A6-356D8527D732}" destId="{F89582BC-9C2C-4271-8242-866C7FA12366}" srcOrd="0" destOrd="0" parTransId="{71F49147-A5C1-41A6-A312-556963E4A073}" sibTransId="{6FEFBDDD-FF71-4CE7-922C-71B1B4D9CA0D}"/>
    <dgm:cxn modelId="{F9486B05-1A8F-49F0-B12D-7FCC45823D61}" type="presOf" srcId="{CF6502BF-5AEF-4055-BF70-67BD2206A2DB}" destId="{3942152C-6932-4A7E-BBE7-4123768A39D4}" srcOrd="0" destOrd="0" presId="urn:microsoft.com/office/officeart/2005/8/layout/hierarchy1"/>
    <dgm:cxn modelId="{2C6EA500-DE5D-4521-AA3E-A2A49453F674}" type="presOf" srcId="{F22176E3-9A9F-48F6-807F-4C72E3EE8583}" destId="{E5BBFEB8-8B9E-4366-A264-436A11872991}" srcOrd="0" destOrd="0" presId="urn:microsoft.com/office/officeart/2005/8/layout/hierarchy1"/>
    <dgm:cxn modelId="{7B441DD2-4B80-4785-9617-680AA96065D7}" type="presOf" srcId="{E9AA3EF6-F935-4979-B503-FC8912A930C9}" destId="{A9081432-E547-4A67-B761-2F67CC995719}" srcOrd="0" destOrd="0" presId="urn:microsoft.com/office/officeart/2005/8/layout/hierarchy1"/>
    <dgm:cxn modelId="{39BE44B3-6B16-459B-8CF9-D968B4959145}" srcId="{A9F24F2B-B9F0-4427-86DA-5F0E04253C9F}" destId="{1A9DF673-9460-467E-B8BC-6CD433897013}" srcOrd="0" destOrd="0" parTransId="{8EC2C730-DC7F-4F6D-90C3-67F233CB1CED}" sibTransId="{2098FC42-9AE6-40B8-B291-71E1371B96CC}"/>
    <dgm:cxn modelId="{B30534A5-77CD-4053-95C2-B6AD9C6D39D5}" type="presOf" srcId="{2109352F-5409-4377-8C90-BE3B4C2277A0}" destId="{6C9E48D2-1AE6-47B2-8F20-F1D1C7839A3B}" srcOrd="0" destOrd="0" presId="urn:microsoft.com/office/officeart/2005/8/layout/hierarchy1"/>
    <dgm:cxn modelId="{449B3F15-87CE-4B15-9E47-2600750012D9}" type="presOf" srcId="{E72BF212-C1FC-4E4B-B746-10ECB270ED1A}" destId="{1821B864-5D2F-421A-AF5E-954B4F756CA3}" srcOrd="0" destOrd="0" presId="urn:microsoft.com/office/officeart/2005/8/layout/hierarchy1"/>
    <dgm:cxn modelId="{6C115FBE-773E-4A53-A8E0-786BDF0B19B6}" type="presOf" srcId="{61C9323C-A8D4-4EB9-AC9D-27A4D2FD83DF}" destId="{FCF19F9D-05B9-4FC8-8467-EFD9FFE65CDF}" srcOrd="0" destOrd="0" presId="urn:microsoft.com/office/officeart/2005/8/layout/hierarchy1"/>
    <dgm:cxn modelId="{437E2994-8F31-438E-85F5-CF12988B2B1E}" type="presOf" srcId="{5ABA23B8-C79A-4E4E-B7A6-356D8527D732}" destId="{055458A1-E1EF-446F-8F1A-C529AEF7BD01}" srcOrd="0" destOrd="0" presId="urn:microsoft.com/office/officeart/2005/8/layout/hierarchy1"/>
    <dgm:cxn modelId="{2D45389A-F543-4CEC-82B8-B92F90A8BF0C}" type="presOf" srcId="{615AA676-3A2F-4297-BC4B-029BFC68932A}" destId="{F9B184C8-784F-461A-8D33-90C839434E67}" srcOrd="0" destOrd="0" presId="urn:microsoft.com/office/officeart/2005/8/layout/hierarchy1"/>
    <dgm:cxn modelId="{5C3ABF52-E309-4020-9947-601918E87967}" type="presOf" srcId="{883E0F59-A74F-46FE-B9E0-11A363B4568C}" destId="{26C71187-9A53-4AE2-8E5B-A65370487962}" srcOrd="0" destOrd="0" presId="urn:microsoft.com/office/officeart/2005/8/layout/hierarchy1"/>
    <dgm:cxn modelId="{481D7512-8DA6-48CF-996E-C87470907840}" srcId="{883E0F59-A74F-46FE-B9E0-11A363B4568C}" destId="{16524C2A-C1FD-4093-8F60-713200EF874C}" srcOrd="4" destOrd="0" parTransId="{27A84F95-C93D-456E-865B-00587F0E4811}" sibTransId="{A279306D-1940-48B1-BC36-D9E916A736C3}"/>
    <dgm:cxn modelId="{C53532D7-3E8C-4541-92F2-DAEF9C6F59B9}" type="presOf" srcId="{16524C2A-C1FD-4093-8F60-713200EF874C}" destId="{AC4D42DD-157F-4D8E-AEBE-E9FDAC6ED53B}" srcOrd="0" destOrd="0" presId="urn:microsoft.com/office/officeart/2005/8/layout/hierarchy1"/>
    <dgm:cxn modelId="{9687A054-EF46-4C21-A0A4-D32551EC37DA}" type="presOf" srcId="{7D3F9042-5A79-4E4D-B8C3-DF8B4A225DBF}" destId="{5282D379-73BD-431B-822F-EED5B71A7612}" srcOrd="0" destOrd="0" presId="urn:microsoft.com/office/officeart/2005/8/layout/hierarchy1"/>
    <dgm:cxn modelId="{BFE3EAD3-E8E7-4EF9-AD77-A470A26B18F8}" type="presOf" srcId="{F03327A5-0D82-4DF6-BB5B-3DD5EF475107}" destId="{507E3560-55FD-4EE2-A25A-FC8357979EF0}" srcOrd="0" destOrd="0" presId="urn:microsoft.com/office/officeart/2005/8/layout/hierarchy1"/>
    <dgm:cxn modelId="{A2890CE7-E866-4480-8881-61634C47A1BB}" type="presOf" srcId="{44FA0C2C-A7F9-4447-9294-C7953574F608}" destId="{E0CC2BFF-812A-452D-8730-0023AC5195C2}" srcOrd="0" destOrd="0" presId="urn:microsoft.com/office/officeart/2005/8/layout/hierarchy1"/>
    <dgm:cxn modelId="{D4130842-1A5A-4E3B-ACA9-4B30778F50FB}" srcId="{883E0F59-A74F-46FE-B9E0-11A363B4568C}" destId="{F22176E3-9A9F-48F6-807F-4C72E3EE8583}" srcOrd="0" destOrd="0" parTransId="{7D3F9042-5A79-4E4D-B8C3-DF8B4A225DBF}" sibTransId="{E913DD79-6A82-4812-817C-EB675CF4CBB9}"/>
    <dgm:cxn modelId="{0139E64B-E2ED-4001-B579-3BA1C264AF6E}" type="presOf" srcId="{BD8DE100-AB37-4AC7-A2B4-FBBD40E07CA0}" destId="{EAA096FB-CC51-4438-A229-836E7ACD14F1}" srcOrd="0" destOrd="0" presId="urn:microsoft.com/office/officeart/2005/8/layout/hierarchy1"/>
    <dgm:cxn modelId="{2DE09685-3B17-4287-9D3D-2FE19ED6985C}" type="presOf" srcId="{27A84F95-C93D-456E-865B-00587F0E4811}" destId="{28616642-8179-498C-A7AE-30FD5A459800}" srcOrd="0" destOrd="0" presId="urn:microsoft.com/office/officeart/2005/8/layout/hierarchy1"/>
    <dgm:cxn modelId="{B5DAEBD9-704B-4278-ACE3-DE9E38585F28}" srcId="{883E0F59-A74F-46FE-B9E0-11A363B4568C}" destId="{2109352F-5409-4377-8C90-BE3B4C2277A0}" srcOrd="1" destOrd="0" parTransId="{E72BF212-C1FC-4E4B-B746-10ECB270ED1A}" sibTransId="{9947D634-491C-4305-9605-6776C190A04D}"/>
    <dgm:cxn modelId="{A694956A-AF33-43EE-899D-CB2C91B4593F}" type="presOf" srcId="{1A9DF673-9460-467E-B8BC-6CD433897013}" destId="{EB9478FE-69B8-4BF8-AA10-390EF0AA4DE5}" srcOrd="0" destOrd="0" presId="urn:microsoft.com/office/officeart/2005/8/layout/hierarchy1"/>
    <dgm:cxn modelId="{F8A4184D-3667-4671-8D18-0C8CBF668D07}" srcId="{F89582BC-9C2C-4271-8242-866C7FA12366}" destId="{883E0F59-A74F-46FE-B9E0-11A363B4568C}" srcOrd="0" destOrd="0" parTransId="{61C9323C-A8D4-4EB9-AC9D-27A4D2FD83DF}" sibTransId="{CF4889CD-6190-472C-85BF-BA69349584F6}"/>
    <dgm:cxn modelId="{9A181367-8F29-4FFB-8B4E-7B484EBB03C4}" type="presOf" srcId="{7A6A093C-CFB6-4768-ADA1-DE50D394ED5C}" destId="{0957B809-746A-4119-8DC4-A47150699DBE}" srcOrd="0" destOrd="0" presId="urn:microsoft.com/office/officeart/2005/8/layout/hierarchy1"/>
    <dgm:cxn modelId="{A22BBFDC-FF6A-43E3-8D32-7E890B01C618}" srcId="{883E0F59-A74F-46FE-B9E0-11A363B4568C}" destId="{F03327A5-0D82-4DF6-BB5B-3DD5EF475107}" srcOrd="2" destOrd="0" parTransId="{7DA79ECF-55DC-40C0-A310-5AA65BBF6FF9}" sibTransId="{2831A2C6-15AE-4708-9564-C991568714D5}"/>
    <dgm:cxn modelId="{4BAA87E1-71CA-469F-A818-DD1B2EFD3883}" type="presOf" srcId="{4E11636D-5715-47A7-8C28-58A00F790483}" destId="{D6F41D4C-0072-4443-8BAF-520E96F84DFE}" srcOrd="0" destOrd="0" presId="urn:microsoft.com/office/officeart/2005/8/layout/hierarchy1"/>
    <dgm:cxn modelId="{33ED60B6-4539-460F-B24D-E5AE8E2C165A}" type="presOf" srcId="{7DA79ECF-55DC-40C0-A310-5AA65BBF6FF9}" destId="{35516F86-F76A-4055-A341-BC2EE7D2BD49}" srcOrd="0" destOrd="0" presId="urn:microsoft.com/office/officeart/2005/8/layout/hierarchy1"/>
    <dgm:cxn modelId="{720D275F-7742-4807-B10C-34C26CB000B6}" type="presOf" srcId="{A9F24F2B-B9F0-4427-86DA-5F0E04253C9F}" destId="{24CB5837-F7EE-42B8-A03A-FB1CCADEFB68}" srcOrd="0" destOrd="0" presId="urn:microsoft.com/office/officeart/2005/8/layout/hierarchy1"/>
    <dgm:cxn modelId="{49F71715-4232-4F1B-B707-10C3CE3F6136}" type="presParOf" srcId="{055458A1-E1EF-446F-8F1A-C529AEF7BD01}" destId="{3572ED9F-57D5-449A-BBA7-6B91EEC1D1FE}" srcOrd="0" destOrd="0" presId="urn:microsoft.com/office/officeart/2005/8/layout/hierarchy1"/>
    <dgm:cxn modelId="{E8383A03-29E8-4273-B101-EAE2C65593C7}" type="presParOf" srcId="{3572ED9F-57D5-449A-BBA7-6B91EEC1D1FE}" destId="{BC85FB06-6E20-4946-AA19-29733E077C7C}" srcOrd="0" destOrd="0" presId="urn:microsoft.com/office/officeart/2005/8/layout/hierarchy1"/>
    <dgm:cxn modelId="{1AF0BE7E-9022-48E5-95DA-53ACCC7EE950}" type="presParOf" srcId="{BC85FB06-6E20-4946-AA19-29733E077C7C}" destId="{2911808C-2EC1-4882-BD89-DA4DD42D2AD3}" srcOrd="0" destOrd="0" presId="urn:microsoft.com/office/officeart/2005/8/layout/hierarchy1"/>
    <dgm:cxn modelId="{77BD2264-6BFA-44BB-9EDF-B2FABBAED259}" type="presParOf" srcId="{BC85FB06-6E20-4946-AA19-29733E077C7C}" destId="{0C68140A-5518-4229-9DA9-067E82A701C9}" srcOrd="1" destOrd="0" presId="urn:microsoft.com/office/officeart/2005/8/layout/hierarchy1"/>
    <dgm:cxn modelId="{6998108B-D7A0-4FD7-8E25-6924AAE82144}" type="presParOf" srcId="{3572ED9F-57D5-449A-BBA7-6B91EEC1D1FE}" destId="{F7D233AC-47C0-492D-A830-F5A3C04DBD87}" srcOrd="1" destOrd="0" presId="urn:microsoft.com/office/officeart/2005/8/layout/hierarchy1"/>
    <dgm:cxn modelId="{75969FBF-307D-4E4F-8D57-2ED163897FD6}" type="presParOf" srcId="{F7D233AC-47C0-492D-A830-F5A3C04DBD87}" destId="{FCF19F9D-05B9-4FC8-8467-EFD9FFE65CDF}" srcOrd="0" destOrd="0" presId="urn:microsoft.com/office/officeart/2005/8/layout/hierarchy1"/>
    <dgm:cxn modelId="{79353516-6466-4B1F-9EBE-F29E37532C70}" type="presParOf" srcId="{F7D233AC-47C0-492D-A830-F5A3C04DBD87}" destId="{5EFDB80E-9EEC-472B-A201-998E773388AB}" srcOrd="1" destOrd="0" presId="urn:microsoft.com/office/officeart/2005/8/layout/hierarchy1"/>
    <dgm:cxn modelId="{6330F7DF-95B2-4F7F-9164-43C5BB9B41C4}" type="presParOf" srcId="{5EFDB80E-9EEC-472B-A201-998E773388AB}" destId="{4A669848-C986-40DC-B218-BAC7BA443FEE}" srcOrd="0" destOrd="0" presId="urn:microsoft.com/office/officeart/2005/8/layout/hierarchy1"/>
    <dgm:cxn modelId="{364F7F98-340D-4157-B9C8-923F14F89AE3}" type="presParOf" srcId="{4A669848-C986-40DC-B218-BAC7BA443FEE}" destId="{A4AE73CC-30DD-4DCF-80F9-00D6958B54AB}" srcOrd="0" destOrd="0" presId="urn:microsoft.com/office/officeart/2005/8/layout/hierarchy1"/>
    <dgm:cxn modelId="{3A4A88C5-69FD-4735-BC9D-21637A8359B2}" type="presParOf" srcId="{4A669848-C986-40DC-B218-BAC7BA443FEE}" destId="{26C71187-9A53-4AE2-8E5B-A65370487962}" srcOrd="1" destOrd="0" presId="urn:microsoft.com/office/officeart/2005/8/layout/hierarchy1"/>
    <dgm:cxn modelId="{8F6CDC08-02F7-4910-94C8-51E4A244C219}" type="presParOf" srcId="{5EFDB80E-9EEC-472B-A201-998E773388AB}" destId="{16226E45-506B-40A1-8444-1D5EB03539FB}" srcOrd="1" destOrd="0" presId="urn:microsoft.com/office/officeart/2005/8/layout/hierarchy1"/>
    <dgm:cxn modelId="{7CB81F1F-9A76-4EAD-ACF8-47D88848E440}" type="presParOf" srcId="{16226E45-506B-40A1-8444-1D5EB03539FB}" destId="{5282D379-73BD-431B-822F-EED5B71A7612}" srcOrd="0" destOrd="0" presId="urn:microsoft.com/office/officeart/2005/8/layout/hierarchy1"/>
    <dgm:cxn modelId="{0F6E9A04-074D-4521-A58D-21CED2A43AC0}" type="presParOf" srcId="{16226E45-506B-40A1-8444-1D5EB03539FB}" destId="{F04144F4-AC03-4955-8C52-C2D53B319A3D}" srcOrd="1" destOrd="0" presId="urn:microsoft.com/office/officeart/2005/8/layout/hierarchy1"/>
    <dgm:cxn modelId="{4B3D2F71-6EAC-437B-88B3-4D0149ABF2FE}" type="presParOf" srcId="{F04144F4-AC03-4955-8C52-C2D53B319A3D}" destId="{4EC0779C-4DF0-4EF4-8E14-47D2A67C4B35}" srcOrd="0" destOrd="0" presId="urn:microsoft.com/office/officeart/2005/8/layout/hierarchy1"/>
    <dgm:cxn modelId="{7600F6DE-78E6-44D8-AF37-AA57F7F4E3C3}" type="presParOf" srcId="{4EC0779C-4DF0-4EF4-8E14-47D2A67C4B35}" destId="{E29F0093-3998-46ED-8FE9-7E981CBED43C}" srcOrd="0" destOrd="0" presId="urn:microsoft.com/office/officeart/2005/8/layout/hierarchy1"/>
    <dgm:cxn modelId="{7FBA6D4A-4B49-4335-9328-2F7BCF73A020}" type="presParOf" srcId="{4EC0779C-4DF0-4EF4-8E14-47D2A67C4B35}" destId="{E5BBFEB8-8B9E-4366-A264-436A11872991}" srcOrd="1" destOrd="0" presId="urn:microsoft.com/office/officeart/2005/8/layout/hierarchy1"/>
    <dgm:cxn modelId="{ECEED204-4028-4E56-AC15-6102C5D37ED4}" type="presParOf" srcId="{F04144F4-AC03-4955-8C52-C2D53B319A3D}" destId="{D56323FC-DB24-45C4-95FB-01150A629128}" srcOrd="1" destOrd="0" presId="urn:microsoft.com/office/officeart/2005/8/layout/hierarchy1"/>
    <dgm:cxn modelId="{19E7728E-97C0-41F9-82BB-287D4EC70BB0}" type="presParOf" srcId="{16226E45-506B-40A1-8444-1D5EB03539FB}" destId="{1821B864-5D2F-421A-AF5E-954B4F756CA3}" srcOrd="2" destOrd="0" presId="urn:microsoft.com/office/officeart/2005/8/layout/hierarchy1"/>
    <dgm:cxn modelId="{5FD0C865-8FF4-4011-80CF-9E858E41E645}" type="presParOf" srcId="{16226E45-506B-40A1-8444-1D5EB03539FB}" destId="{FE8BF337-BD9D-4DBE-99F4-1E654565A1D5}" srcOrd="3" destOrd="0" presId="urn:microsoft.com/office/officeart/2005/8/layout/hierarchy1"/>
    <dgm:cxn modelId="{9A5C7C63-CE37-477B-9AC2-BCE29EF24563}" type="presParOf" srcId="{FE8BF337-BD9D-4DBE-99F4-1E654565A1D5}" destId="{ADDC6AFE-82E6-4B35-BD62-F90E5B2FE5AC}" srcOrd="0" destOrd="0" presId="urn:microsoft.com/office/officeart/2005/8/layout/hierarchy1"/>
    <dgm:cxn modelId="{C1D5CC8B-3415-4F6E-98C4-CB898B817DAB}" type="presParOf" srcId="{ADDC6AFE-82E6-4B35-BD62-F90E5B2FE5AC}" destId="{2B9A1ED0-4754-4BDF-AB82-0F155F063C04}" srcOrd="0" destOrd="0" presId="urn:microsoft.com/office/officeart/2005/8/layout/hierarchy1"/>
    <dgm:cxn modelId="{757BBAB5-C009-46E1-9331-945453BEBE74}" type="presParOf" srcId="{ADDC6AFE-82E6-4B35-BD62-F90E5B2FE5AC}" destId="{6C9E48D2-1AE6-47B2-8F20-F1D1C7839A3B}" srcOrd="1" destOrd="0" presId="urn:microsoft.com/office/officeart/2005/8/layout/hierarchy1"/>
    <dgm:cxn modelId="{983D2988-AE8A-4C58-AB47-44E0A8761790}" type="presParOf" srcId="{FE8BF337-BD9D-4DBE-99F4-1E654565A1D5}" destId="{5ABAF10E-5CAB-4D86-8686-CB841E66E30C}" srcOrd="1" destOrd="0" presId="urn:microsoft.com/office/officeart/2005/8/layout/hierarchy1"/>
    <dgm:cxn modelId="{E8F8A928-5237-4997-85CA-749C841B9D47}" type="presParOf" srcId="{16226E45-506B-40A1-8444-1D5EB03539FB}" destId="{35516F86-F76A-4055-A341-BC2EE7D2BD49}" srcOrd="4" destOrd="0" presId="urn:microsoft.com/office/officeart/2005/8/layout/hierarchy1"/>
    <dgm:cxn modelId="{BE56301F-0D56-415F-AA55-BAACB1F37C44}" type="presParOf" srcId="{16226E45-506B-40A1-8444-1D5EB03539FB}" destId="{613B5BE3-8572-45F7-BB41-2C583F9AB452}" srcOrd="5" destOrd="0" presId="urn:microsoft.com/office/officeart/2005/8/layout/hierarchy1"/>
    <dgm:cxn modelId="{7DD62E31-8267-4299-A003-F88E27069F4A}" type="presParOf" srcId="{613B5BE3-8572-45F7-BB41-2C583F9AB452}" destId="{6E53F72D-58B7-47A2-956F-5E13AD6D7A09}" srcOrd="0" destOrd="0" presId="urn:microsoft.com/office/officeart/2005/8/layout/hierarchy1"/>
    <dgm:cxn modelId="{A92EF5C3-B9D8-4E66-8B6C-0F881752A7EC}" type="presParOf" srcId="{6E53F72D-58B7-47A2-956F-5E13AD6D7A09}" destId="{61AD4E60-D9BD-4A7E-8B68-5ED193F412A0}" srcOrd="0" destOrd="0" presId="urn:microsoft.com/office/officeart/2005/8/layout/hierarchy1"/>
    <dgm:cxn modelId="{9869D96F-8793-4A3B-9D72-A64D1834FBF6}" type="presParOf" srcId="{6E53F72D-58B7-47A2-956F-5E13AD6D7A09}" destId="{507E3560-55FD-4EE2-A25A-FC8357979EF0}" srcOrd="1" destOrd="0" presId="urn:microsoft.com/office/officeart/2005/8/layout/hierarchy1"/>
    <dgm:cxn modelId="{A955E054-EC7C-456C-9AF9-4D5B479D62F7}" type="presParOf" srcId="{613B5BE3-8572-45F7-BB41-2C583F9AB452}" destId="{ED396132-253D-4046-B8A6-5FEDA6EB7925}" srcOrd="1" destOrd="0" presId="urn:microsoft.com/office/officeart/2005/8/layout/hierarchy1"/>
    <dgm:cxn modelId="{7910FF8B-CB51-4E54-A1BF-300992ED8004}" type="presParOf" srcId="{16226E45-506B-40A1-8444-1D5EB03539FB}" destId="{E0CC2BFF-812A-452D-8730-0023AC5195C2}" srcOrd="6" destOrd="0" presId="urn:microsoft.com/office/officeart/2005/8/layout/hierarchy1"/>
    <dgm:cxn modelId="{111C9F09-487A-4510-91F7-14FA20076DB0}" type="presParOf" srcId="{16226E45-506B-40A1-8444-1D5EB03539FB}" destId="{F30F65F2-B32B-4CE2-8332-705F89E8D044}" srcOrd="7" destOrd="0" presId="urn:microsoft.com/office/officeart/2005/8/layout/hierarchy1"/>
    <dgm:cxn modelId="{B96FFD90-CF2C-48E2-8B02-76969BB273CC}" type="presParOf" srcId="{F30F65F2-B32B-4CE2-8332-705F89E8D044}" destId="{F870400F-EF20-4742-93C9-BCC1807427D6}" srcOrd="0" destOrd="0" presId="urn:microsoft.com/office/officeart/2005/8/layout/hierarchy1"/>
    <dgm:cxn modelId="{6D1D4C3B-D0EB-4073-8136-36603EFFDAD7}" type="presParOf" srcId="{F870400F-EF20-4742-93C9-BCC1807427D6}" destId="{F99C3795-4DAA-4BE1-BFAB-28697BDC4DFE}" srcOrd="0" destOrd="0" presId="urn:microsoft.com/office/officeart/2005/8/layout/hierarchy1"/>
    <dgm:cxn modelId="{3AE3E44F-03B5-4795-81A8-FE9C0AA7D1B2}" type="presParOf" srcId="{F870400F-EF20-4742-93C9-BCC1807427D6}" destId="{EAA096FB-CC51-4438-A229-836E7ACD14F1}" srcOrd="1" destOrd="0" presId="urn:microsoft.com/office/officeart/2005/8/layout/hierarchy1"/>
    <dgm:cxn modelId="{FA03C495-97CB-4602-9796-F439D3270C95}" type="presParOf" srcId="{F30F65F2-B32B-4CE2-8332-705F89E8D044}" destId="{B5EF9C30-5316-4163-8221-AB193BF28362}" srcOrd="1" destOrd="0" presId="urn:microsoft.com/office/officeart/2005/8/layout/hierarchy1"/>
    <dgm:cxn modelId="{31B95FB9-3CDD-4F7F-AC4C-0C3731AD1119}" type="presParOf" srcId="{16226E45-506B-40A1-8444-1D5EB03539FB}" destId="{28616642-8179-498C-A7AE-30FD5A459800}" srcOrd="8" destOrd="0" presId="urn:microsoft.com/office/officeart/2005/8/layout/hierarchy1"/>
    <dgm:cxn modelId="{51309959-CDAF-424B-B659-96B101120E0A}" type="presParOf" srcId="{16226E45-506B-40A1-8444-1D5EB03539FB}" destId="{9EA5DA85-BDFC-4E0B-A615-32EF6D63ED44}" srcOrd="9" destOrd="0" presId="urn:microsoft.com/office/officeart/2005/8/layout/hierarchy1"/>
    <dgm:cxn modelId="{6D00B9F1-874A-42B9-8DB3-3383E6F194BA}" type="presParOf" srcId="{9EA5DA85-BDFC-4E0B-A615-32EF6D63ED44}" destId="{0ED0A4C7-1E29-48B6-ABD0-649792E39E25}" srcOrd="0" destOrd="0" presId="urn:microsoft.com/office/officeart/2005/8/layout/hierarchy1"/>
    <dgm:cxn modelId="{23488470-9ED9-49AB-A53D-A9BD8DB94EA3}" type="presParOf" srcId="{0ED0A4C7-1E29-48B6-ABD0-649792E39E25}" destId="{69226D12-C4BB-4C04-B0DA-C92F1906DA2D}" srcOrd="0" destOrd="0" presId="urn:microsoft.com/office/officeart/2005/8/layout/hierarchy1"/>
    <dgm:cxn modelId="{265E1C00-4622-4B12-A302-ECC7113A9433}" type="presParOf" srcId="{0ED0A4C7-1E29-48B6-ABD0-649792E39E25}" destId="{AC4D42DD-157F-4D8E-AEBE-E9FDAC6ED53B}" srcOrd="1" destOrd="0" presId="urn:microsoft.com/office/officeart/2005/8/layout/hierarchy1"/>
    <dgm:cxn modelId="{A261F82E-C7C9-4310-9681-00FCDAA42FC2}" type="presParOf" srcId="{9EA5DA85-BDFC-4E0B-A615-32EF6D63ED44}" destId="{975314AB-3910-4166-A391-075E7D681C14}" srcOrd="1" destOrd="0" presId="urn:microsoft.com/office/officeart/2005/8/layout/hierarchy1"/>
    <dgm:cxn modelId="{15358D9C-2B9B-4CF0-B5F2-FE0E71B573CC}" type="presParOf" srcId="{F7D233AC-47C0-492D-A830-F5A3C04DBD87}" destId="{F9B184C8-784F-461A-8D33-90C839434E67}" srcOrd="2" destOrd="0" presId="urn:microsoft.com/office/officeart/2005/8/layout/hierarchy1"/>
    <dgm:cxn modelId="{59C64196-662B-4C27-950C-383C8D9CA4BE}" type="presParOf" srcId="{F7D233AC-47C0-492D-A830-F5A3C04DBD87}" destId="{97FB1333-4EB3-466B-BE1C-F81DC251D79F}" srcOrd="3" destOrd="0" presId="urn:microsoft.com/office/officeart/2005/8/layout/hierarchy1"/>
    <dgm:cxn modelId="{BCD92A68-0867-46D6-86DB-83C7136974A1}" type="presParOf" srcId="{97FB1333-4EB3-466B-BE1C-F81DC251D79F}" destId="{29E0027B-9663-498C-BDA6-9BC317B45D5E}" srcOrd="0" destOrd="0" presId="urn:microsoft.com/office/officeart/2005/8/layout/hierarchy1"/>
    <dgm:cxn modelId="{D6553748-F082-497C-8827-3322DE98D31E}" type="presParOf" srcId="{29E0027B-9663-498C-BDA6-9BC317B45D5E}" destId="{DF5389AA-7FAA-4DC1-8E72-E5E0E9637556}" srcOrd="0" destOrd="0" presId="urn:microsoft.com/office/officeart/2005/8/layout/hierarchy1"/>
    <dgm:cxn modelId="{6C521352-1904-49FB-9EF2-74719826E910}" type="presParOf" srcId="{29E0027B-9663-498C-BDA6-9BC317B45D5E}" destId="{24CB5837-F7EE-42B8-A03A-FB1CCADEFB68}" srcOrd="1" destOrd="0" presId="urn:microsoft.com/office/officeart/2005/8/layout/hierarchy1"/>
    <dgm:cxn modelId="{FE42C6F2-E057-42A1-A1E1-00778ECAD1FD}" type="presParOf" srcId="{97FB1333-4EB3-466B-BE1C-F81DC251D79F}" destId="{818C0FA3-65C9-4F9C-9807-BE520E2FC818}" srcOrd="1" destOrd="0" presId="urn:microsoft.com/office/officeart/2005/8/layout/hierarchy1"/>
    <dgm:cxn modelId="{F3B390CF-DA64-4C54-9AA4-C92DFEA9DC3B}" type="presParOf" srcId="{818C0FA3-65C9-4F9C-9807-BE520E2FC818}" destId="{7B0CCAF4-D219-4428-ADBC-6D3FD8998049}" srcOrd="0" destOrd="0" presId="urn:microsoft.com/office/officeart/2005/8/layout/hierarchy1"/>
    <dgm:cxn modelId="{FFAF4080-A60C-4372-9874-0C0367BF6BE6}" type="presParOf" srcId="{818C0FA3-65C9-4F9C-9807-BE520E2FC818}" destId="{F8C147DD-719D-4312-8A23-A20E450B21CC}" srcOrd="1" destOrd="0" presId="urn:microsoft.com/office/officeart/2005/8/layout/hierarchy1"/>
    <dgm:cxn modelId="{90B45AED-7342-44B8-AD55-33B315BDCE16}" type="presParOf" srcId="{F8C147DD-719D-4312-8A23-A20E450B21CC}" destId="{CB4E3FFD-F7EE-45E2-9C8C-14F8AE06FA53}" srcOrd="0" destOrd="0" presId="urn:microsoft.com/office/officeart/2005/8/layout/hierarchy1"/>
    <dgm:cxn modelId="{981FDE5F-7846-4A61-A562-AB340CD25C5B}" type="presParOf" srcId="{CB4E3FFD-F7EE-45E2-9C8C-14F8AE06FA53}" destId="{9D526BEF-4FB5-4287-8FC0-3EBCB3EC60AD}" srcOrd="0" destOrd="0" presId="urn:microsoft.com/office/officeart/2005/8/layout/hierarchy1"/>
    <dgm:cxn modelId="{62D88696-1FC4-4A0D-9394-C3A3DC1089DF}" type="presParOf" srcId="{CB4E3FFD-F7EE-45E2-9C8C-14F8AE06FA53}" destId="{EB9478FE-69B8-4BF8-AA10-390EF0AA4DE5}" srcOrd="1" destOrd="0" presId="urn:microsoft.com/office/officeart/2005/8/layout/hierarchy1"/>
    <dgm:cxn modelId="{4F5133F9-1A03-44E2-927B-B083818F309C}" type="presParOf" srcId="{F8C147DD-719D-4312-8A23-A20E450B21CC}" destId="{B46DC9AA-FF65-4A5A-862C-690A23191C30}" srcOrd="1" destOrd="0" presId="urn:microsoft.com/office/officeart/2005/8/layout/hierarchy1"/>
    <dgm:cxn modelId="{12FE2FEB-8F8C-4CCE-A3DA-04D99AFB6EE6}" type="presParOf" srcId="{818C0FA3-65C9-4F9C-9807-BE520E2FC818}" destId="{0957B809-746A-4119-8DC4-A47150699DBE}" srcOrd="2" destOrd="0" presId="urn:microsoft.com/office/officeart/2005/8/layout/hierarchy1"/>
    <dgm:cxn modelId="{7531666A-6C87-4751-B743-824987C99A53}" type="presParOf" srcId="{818C0FA3-65C9-4F9C-9807-BE520E2FC818}" destId="{477D0B95-24B3-4012-B95B-FBD3FE978435}" srcOrd="3" destOrd="0" presId="urn:microsoft.com/office/officeart/2005/8/layout/hierarchy1"/>
    <dgm:cxn modelId="{800E7073-F73D-46BD-A706-52E92024498E}" type="presParOf" srcId="{477D0B95-24B3-4012-B95B-FBD3FE978435}" destId="{CEBA6ABD-5DC5-4EAC-8FE0-5799D3138775}" srcOrd="0" destOrd="0" presId="urn:microsoft.com/office/officeart/2005/8/layout/hierarchy1"/>
    <dgm:cxn modelId="{D522A317-EB12-4C55-9E0E-E32874F74D55}" type="presParOf" srcId="{CEBA6ABD-5DC5-4EAC-8FE0-5799D3138775}" destId="{9523F017-6212-497C-ADCF-BE063BD5FB26}" srcOrd="0" destOrd="0" presId="urn:microsoft.com/office/officeart/2005/8/layout/hierarchy1"/>
    <dgm:cxn modelId="{25BE6AE5-60FD-4039-937E-4E4648B457EE}" type="presParOf" srcId="{CEBA6ABD-5DC5-4EAC-8FE0-5799D3138775}" destId="{A9081432-E547-4A67-B761-2F67CC995719}" srcOrd="1" destOrd="0" presId="urn:microsoft.com/office/officeart/2005/8/layout/hierarchy1"/>
    <dgm:cxn modelId="{BB2B9512-B3D4-4C81-B5FD-0107392CD8D7}" type="presParOf" srcId="{477D0B95-24B3-4012-B95B-FBD3FE978435}" destId="{F4C47CAF-C816-4CCD-BF62-BC2D0551F90A}" srcOrd="1" destOrd="0" presId="urn:microsoft.com/office/officeart/2005/8/layout/hierarchy1"/>
    <dgm:cxn modelId="{BDA56394-76E9-4551-BFAB-385A2CDFB2B7}" type="presParOf" srcId="{818C0FA3-65C9-4F9C-9807-BE520E2FC818}" destId="{D6F41D4C-0072-4443-8BAF-520E96F84DFE}" srcOrd="4" destOrd="0" presId="urn:microsoft.com/office/officeart/2005/8/layout/hierarchy1"/>
    <dgm:cxn modelId="{43F44B8A-6556-44EC-AF01-9D3BA1019E78}" type="presParOf" srcId="{818C0FA3-65C9-4F9C-9807-BE520E2FC818}" destId="{947313F7-209F-4997-83F2-B9D52E5B42F2}" srcOrd="5" destOrd="0" presId="urn:microsoft.com/office/officeart/2005/8/layout/hierarchy1"/>
    <dgm:cxn modelId="{251FEBB7-0F11-412E-837F-F8CE41F1E7DE}" type="presParOf" srcId="{947313F7-209F-4997-83F2-B9D52E5B42F2}" destId="{2B92E704-2B28-4B66-A453-DD0EABAFA795}" srcOrd="0" destOrd="0" presId="urn:microsoft.com/office/officeart/2005/8/layout/hierarchy1"/>
    <dgm:cxn modelId="{04ED24B9-4983-4916-9143-C90D38AF00EB}" type="presParOf" srcId="{2B92E704-2B28-4B66-A453-DD0EABAFA795}" destId="{AA01D8A3-53B4-4A2C-B55C-A60BBA363155}" srcOrd="0" destOrd="0" presId="urn:microsoft.com/office/officeart/2005/8/layout/hierarchy1"/>
    <dgm:cxn modelId="{60F29276-788C-42B8-8FF6-9F8F8D583614}" type="presParOf" srcId="{2B92E704-2B28-4B66-A453-DD0EABAFA795}" destId="{3942152C-6932-4A7E-BBE7-4123768A39D4}" srcOrd="1" destOrd="0" presId="urn:microsoft.com/office/officeart/2005/8/layout/hierarchy1"/>
    <dgm:cxn modelId="{135BA8B2-974B-44E3-92DA-F94B9E1008E7}" type="presParOf" srcId="{947313F7-209F-4997-83F2-B9D52E5B42F2}" destId="{8F207C0A-9564-4ACC-94F4-0F76E3B6FE9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8B5CD-61F8-4F0D-8F73-6A002C131EC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E33C76E-20BF-445D-AF3F-58EBBC87137F}">
      <dgm:prSet phldrT="[Text]"/>
      <dgm:spPr/>
      <dgm:t>
        <a:bodyPr/>
        <a:lstStyle/>
        <a:p>
          <a:r>
            <a:rPr lang="en-US" dirty="0" smtClean="0"/>
            <a:t>Types of ASD</a:t>
          </a:r>
          <a:endParaRPr lang="en-US" dirty="0"/>
        </a:p>
      </dgm:t>
    </dgm:pt>
    <dgm:pt modelId="{AA48CF1A-82D0-43E0-A324-1F28F323C4D0}" type="parTrans" cxnId="{3465E831-0B28-4672-944F-DD796DEEAAC7}">
      <dgm:prSet/>
      <dgm:spPr/>
      <dgm:t>
        <a:bodyPr/>
        <a:lstStyle/>
        <a:p>
          <a:endParaRPr lang="en-US"/>
        </a:p>
      </dgm:t>
    </dgm:pt>
    <dgm:pt modelId="{D6AA5FE8-5EE2-4102-B071-A6E29D91FFF7}" type="sibTrans" cxnId="{3465E831-0B28-4672-944F-DD796DEEAAC7}">
      <dgm:prSet/>
      <dgm:spPr/>
      <dgm:t>
        <a:bodyPr/>
        <a:lstStyle/>
        <a:p>
          <a:endParaRPr lang="en-US"/>
        </a:p>
      </dgm:t>
    </dgm:pt>
    <dgm:pt modelId="{FBED7BBD-4D45-4382-B5AE-3586D010074A}">
      <dgm:prSet phldrT="[Text]"/>
      <dgm:spPr/>
      <dgm:t>
        <a:bodyPr/>
        <a:lstStyle/>
        <a:p>
          <a:r>
            <a:rPr lang="en-US" dirty="0" err="1" smtClean="0"/>
            <a:t>Sinous</a:t>
          </a:r>
          <a:r>
            <a:rPr lang="en-US" dirty="0" smtClean="0"/>
            <a:t> </a:t>
          </a:r>
          <a:r>
            <a:rPr lang="en-US" dirty="0" err="1" smtClean="0"/>
            <a:t>venosus</a:t>
          </a:r>
          <a:r>
            <a:rPr lang="en-US" dirty="0" smtClean="0"/>
            <a:t>	</a:t>
          </a:r>
          <a:endParaRPr lang="en-US" dirty="0"/>
        </a:p>
      </dgm:t>
    </dgm:pt>
    <dgm:pt modelId="{92C36BB9-EF37-4031-AC05-18FD853471B4}" type="parTrans" cxnId="{E604E3AF-3C7E-42DB-9630-CBE12DE94995}">
      <dgm:prSet/>
      <dgm:spPr/>
      <dgm:t>
        <a:bodyPr/>
        <a:lstStyle/>
        <a:p>
          <a:endParaRPr lang="en-US"/>
        </a:p>
      </dgm:t>
    </dgm:pt>
    <dgm:pt modelId="{D23CFABD-D545-4FA9-A82B-C731E8C01C03}" type="sibTrans" cxnId="{E604E3AF-3C7E-42DB-9630-CBE12DE94995}">
      <dgm:prSet/>
      <dgm:spPr/>
      <dgm:t>
        <a:bodyPr/>
        <a:lstStyle/>
        <a:p>
          <a:endParaRPr lang="en-US"/>
        </a:p>
      </dgm:t>
    </dgm:pt>
    <dgm:pt modelId="{4CD5ED17-3A2A-49BC-9287-EBB376C55D99}">
      <dgm:prSet phldrT="[Text]"/>
      <dgm:spPr/>
      <dgm:t>
        <a:bodyPr/>
        <a:lstStyle/>
        <a:p>
          <a:r>
            <a:rPr lang="en-US" dirty="0" err="1" smtClean="0"/>
            <a:t>Ostium</a:t>
          </a:r>
          <a:r>
            <a:rPr lang="en-US" dirty="0" smtClean="0"/>
            <a:t> </a:t>
          </a:r>
          <a:r>
            <a:rPr lang="en-US" dirty="0" err="1" smtClean="0"/>
            <a:t>Primum</a:t>
          </a:r>
          <a:endParaRPr lang="en-US" dirty="0"/>
        </a:p>
      </dgm:t>
    </dgm:pt>
    <dgm:pt modelId="{C2C58A3D-FC38-4998-9771-BE837172B801}" type="parTrans" cxnId="{22EAAB2F-9D7C-4FB5-AF96-C1C4F5D1E5CD}">
      <dgm:prSet/>
      <dgm:spPr/>
      <dgm:t>
        <a:bodyPr/>
        <a:lstStyle/>
        <a:p>
          <a:endParaRPr lang="en-US"/>
        </a:p>
      </dgm:t>
    </dgm:pt>
    <dgm:pt modelId="{441275CB-1690-4E95-8732-359E4AABB4E8}" type="sibTrans" cxnId="{22EAAB2F-9D7C-4FB5-AF96-C1C4F5D1E5CD}">
      <dgm:prSet/>
      <dgm:spPr/>
      <dgm:t>
        <a:bodyPr/>
        <a:lstStyle/>
        <a:p>
          <a:endParaRPr lang="en-US"/>
        </a:p>
      </dgm:t>
    </dgm:pt>
    <dgm:pt modelId="{4E104498-9AF1-4487-8B53-48018B9DB9A1}">
      <dgm:prSet/>
      <dgm:spPr/>
      <dgm:t>
        <a:bodyPr/>
        <a:lstStyle/>
        <a:p>
          <a:r>
            <a:rPr lang="en-US" dirty="0" err="1" smtClean="0"/>
            <a:t>Ostium</a:t>
          </a:r>
          <a:r>
            <a:rPr lang="en-US" dirty="0" smtClean="0"/>
            <a:t> </a:t>
          </a:r>
          <a:r>
            <a:rPr lang="en-US" dirty="0" err="1" smtClean="0"/>
            <a:t>Secundum</a:t>
          </a:r>
          <a:endParaRPr lang="en-US" dirty="0"/>
        </a:p>
      </dgm:t>
    </dgm:pt>
    <dgm:pt modelId="{600D6A35-F50C-4A4A-A696-8EFE1FF8CD91}" type="parTrans" cxnId="{BD18797B-6D3E-46DE-8453-07026B8966C2}">
      <dgm:prSet/>
      <dgm:spPr/>
      <dgm:t>
        <a:bodyPr/>
        <a:lstStyle/>
        <a:p>
          <a:endParaRPr lang="en-US"/>
        </a:p>
      </dgm:t>
    </dgm:pt>
    <dgm:pt modelId="{D7D29498-B5A6-4FE9-8DCD-B2AB904A7778}" type="sibTrans" cxnId="{BD18797B-6D3E-46DE-8453-07026B8966C2}">
      <dgm:prSet/>
      <dgm:spPr/>
      <dgm:t>
        <a:bodyPr/>
        <a:lstStyle/>
        <a:p>
          <a:endParaRPr lang="en-US"/>
        </a:p>
      </dgm:t>
    </dgm:pt>
    <dgm:pt modelId="{50EB366A-1001-41AA-ADB2-71A8E433F8A3}" type="pres">
      <dgm:prSet presAssocID="{C0E8B5CD-61F8-4F0D-8F73-6A002C131ECB}" presName="hierChild1" presStyleCnt="0">
        <dgm:presLayoutVars>
          <dgm:chPref val="1"/>
          <dgm:dir/>
          <dgm:animOne val="branch"/>
          <dgm:animLvl val="lvl"/>
          <dgm:resizeHandles/>
        </dgm:presLayoutVars>
      </dgm:prSet>
      <dgm:spPr/>
      <dgm:t>
        <a:bodyPr/>
        <a:lstStyle/>
        <a:p>
          <a:endParaRPr lang="en-US"/>
        </a:p>
      </dgm:t>
    </dgm:pt>
    <dgm:pt modelId="{0F7EDE63-3B21-476C-8208-A9422EF61960}" type="pres">
      <dgm:prSet presAssocID="{3E33C76E-20BF-445D-AF3F-58EBBC87137F}" presName="hierRoot1" presStyleCnt="0"/>
      <dgm:spPr/>
    </dgm:pt>
    <dgm:pt modelId="{74A36270-3FDF-4EFF-B041-1209317F852D}" type="pres">
      <dgm:prSet presAssocID="{3E33C76E-20BF-445D-AF3F-58EBBC87137F}" presName="composite" presStyleCnt="0"/>
      <dgm:spPr/>
    </dgm:pt>
    <dgm:pt modelId="{1336AA89-196F-490C-8B6F-8100B78D08A9}" type="pres">
      <dgm:prSet presAssocID="{3E33C76E-20BF-445D-AF3F-58EBBC87137F}" presName="background" presStyleLbl="node0" presStyleIdx="0" presStyleCnt="1"/>
      <dgm:spPr/>
    </dgm:pt>
    <dgm:pt modelId="{F7B378ED-0A96-4177-BE3F-757A3B7F4379}" type="pres">
      <dgm:prSet presAssocID="{3E33C76E-20BF-445D-AF3F-58EBBC87137F}" presName="text" presStyleLbl="fgAcc0" presStyleIdx="0" presStyleCnt="1">
        <dgm:presLayoutVars>
          <dgm:chPref val="3"/>
        </dgm:presLayoutVars>
      </dgm:prSet>
      <dgm:spPr/>
      <dgm:t>
        <a:bodyPr/>
        <a:lstStyle/>
        <a:p>
          <a:endParaRPr lang="en-US"/>
        </a:p>
      </dgm:t>
    </dgm:pt>
    <dgm:pt modelId="{1B82FCF3-7876-4D8A-852C-3069013E63CF}" type="pres">
      <dgm:prSet presAssocID="{3E33C76E-20BF-445D-AF3F-58EBBC87137F}" presName="hierChild2" presStyleCnt="0"/>
      <dgm:spPr/>
    </dgm:pt>
    <dgm:pt modelId="{E967635A-DABD-415A-9C1C-3BD4736AE2AC}" type="pres">
      <dgm:prSet presAssocID="{92C36BB9-EF37-4031-AC05-18FD853471B4}" presName="Name10" presStyleLbl="parChTrans1D2" presStyleIdx="0" presStyleCnt="3"/>
      <dgm:spPr/>
      <dgm:t>
        <a:bodyPr/>
        <a:lstStyle/>
        <a:p>
          <a:endParaRPr lang="en-US"/>
        </a:p>
      </dgm:t>
    </dgm:pt>
    <dgm:pt modelId="{99359784-944C-40FC-9E81-442419DB6B43}" type="pres">
      <dgm:prSet presAssocID="{FBED7BBD-4D45-4382-B5AE-3586D010074A}" presName="hierRoot2" presStyleCnt="0"/>
      <dgm:spPr/>
    </dgm:pt>
    <dgm:pt modelId="{3A08AFB1-B2DC-482A-B420-E73D09F4CF94}" type="pres">
      <dgm:prSet presAssocID="{FBED7BBD-4D45-4382-B5AE-3586D010074A}" presName="composite2" presStyleCnt="0"/>
      <dgm:spPr/>
    </dgm:pt>
    <dgm:pt modelId="{FCBB4A15-C93B-447A-813E-B4920FE5C259}" type="pres">
      <dgm:prSet presAssocID="{FBED7BBD-4D45-4382-B5AE-3586D010074A}" presName="background2" presStyleLbl="node2" presStyleIdx="0" presStyleCnt="3"/>
      <dgm:spPr/>
    </dgm:pt>
    <dgm:pt modelId="{4757BBCF-EEB4-48A1-95C9-438239990142}" type="pres">
      <dgm:prSet presAssocID="{FBED7BBD-4D45-4382-B5AE-3586D010074A}" presName="text2" presStyleLbl="fgAcc2" presStyleIdx="0" presStyleCnt="3">
        <dgm:presLayoutVars>
          <dgm:chPref val="3"/>
        </dgm:presLayoutVars>
      </dgm:prSet>
      <dgm:spPr/>
      <dgm:t>
        <a:bodyPr/>
        <a:lstStyle/>
        <a:p>
          <a:endParaRPr lang="en-US"/>
        </a:p>
      </dgm:t>
    </dgm:pt>
    <dgm:pt modelId="{24A71AF1-1F32-46C5-8E84-A7612579CA95}" type="pres">
      <dgm:prSet presAssocID="{FBED7BBD-4D45-4382-B5AE-3586D010074A}" presName="hierChild3" presStyleCnt="0"/>
      <dgm:spPr/>
    </dgm:pt>
    <dgm:pt modelId="{825611A1-C03D-40E7-98E5-6E3CF29C3EE6}" type="pres">
      <dgm:prSet presAssocID="{C2C58A3D-FC38-4998-9771-BE837172B801}" presName="Name10" presStyleLbl="parChTrans1D2" presStyleIdx="1" presStyleCnt="3"/>
      <dgm:spPr/>
      <dgm:t>
        <a:bodyPr/>
        <a:lstStyle/>
        <a:p>
          <a:endParaRPr lang="en-US"/>
        </a:p>
      </dgm:t>
    </dgm:pt>
    <dgm:pt modelId="{73BC46E0-47A6-4C0F-91F1-E2BEC3847345}" type="pres">
      <dgm:prSet presAssocID="{4CD5ED17-3A2A-49BC-9287-EBB376C55D99}" presName="hierRoot2" presStyleCnt="0"/>
      <dgm:spPr/>
    </dgm:pt>
    <dgm:pt modelId="{C719B96F-DF05-4F47-8B14-EEFE19BC9A83}" type="pres">
      <dgm:prSet presAssocID="{4CD5ED17-3A2A-49BC-9287-EBB376C55D99}" presName="composite2" presStyleCnt="0"/>
      <dgm:spPr/>
    </dgm:pt>
    <dgm:pt modelId="{1CA7EAD1-AC03-4D9E-BCC9-44BDC3274AAF}" type="pres">
      <dgm:prSet presAssocID="{4CD5ED17-3A2A-49BC-9287-EBB376C55D99}" presName="background2" presStyleLbl="node2" presStyleIdx="1" presStyleCnt="3"/>
      <dgm:spPr/>
    </dgm:pt>
    <dgm:pt modelId="{AB54DEC7-3314-4C56-A7AE-CED9532D6DC4}" type="pres">
      <dgm:prSet presAssocID="{4CD5ED17-3A2A-49BC-9287-EBB376C55D99}" presName="text2" presStyleLbl="fgAcc2" presStyleIdx="1" presStyleCnt="3">
        <dgm:presLayoutVars>
          <dgm:chPref val="3"/>
        </dgm:presLayoutVars>
      </dgm:prSet>
      <dgm:spPr/>
      <dgm:t>
        <a:bodyPr/>
        <a:lstStyle/>
        <a:p>
          <a:endParaRPr lang="en-US"/>
        </a:p>
      </dgm:t>
    </dgm:pt>
    <dgm:pt modelId="{39299E10-515E-4E49-B690-6C8FD10F56F6}" type="pres">
      <dgm:prSet presAssocID="{4CD5ED17-3A2A-49BC-9287-EBB376C55D99}" presName="hierChild3" presStyleCnt="0"/>
      <dgm:spPr/>
    </dgm:pt>
    <dgm:pt modelId="{D013BB3C-C038-47DE-BDDC-5BB57887FDD0}" type="pres">
      <dgm:prSet presAssocID="{600D6A35-F50C-4A4A-A696-8EFE1FF8CD91}" presName="Name10" presStyleLbl="parChTrans1D2" presStyleIdx="2" presStyleCnt="3"/>
      <dgm:spPr/>
      <dgm:t>
        <a:bodyPr/>
        <a:lstStyle/>
        <a:p>
          <a:endParaRPr lang="en-US"/>
        </a:p>
      </dgm:t>
    </dgm:pt>
    <dgm:pt modelId="{CB1F8174-9CC6-466B-A879-5E449D3859BB}" type="pres">
      <dgm:prSet presAssocID="{4E104498-9AF1-4487-8B53-48018B9DB9A1}" presName="hierRoot2" presStyleCnt="0"/>
      <dgm:spPr/>
    </dgm:pt>
    <dgm:pt modelId="{133FEAFB-8CD0-425D-9486-0592A87F361B}" type="pres">
      <dgm:prSet presAssocID="{4E104498-9AF1-4487-8B53-48018B9DB9A1}" presName="composite2" presStyleCnt="0"/>
      <dgm:spPr/>
    </dgm:pt>
    <dgm:pt modelId="{9A9D163E-6E1B-4271-9C77-B5BD9B55C5FF}" type="pres">
      <dgm:prSet presAssocID="{4E104498-9AF1-4487-8B53-48018B9DB9A1}" presName="background2" presStyleLbl="node2" presStyleIdx="2" presStyleCnt="3"/>
      <dgm:spPr/>
    </dgm:pt>
    <dgm:pt modelId="{31DB8237-4D24-4379-8301-262943E3DFB3}" type="pres">
      <dgm:prSet presAssocID="{4E104498-9AF1-4487-8B53-48018B9DB9A1}" presName="text2" presStyleLbl="fgAcc2" presStyleIdx="2" presStyleCnt="3">
        <dgm:presLayoutVars>
          <dgm:chPref val="3"/>
        </dgm:presLayoutVars>
      </dgm:prSet>
      <dgm:spPr/>
      <dgm:t>
        <a:bodyPr/>
        <a:lstStyle/>
        <a:p>
          <a:endParaRPr lang="en-US"/>
        </a:p>
      </dgm:t>
    </dgm:pt>
    <dgm:pt modelId="{2FDB1DC1-7FB6-4CAB-9F6A-47C8B05CAA82}" type="pres">
      <dgm:prSet presAssocID="{4E104498-9AF1-4487-8B53-48018B9DB9A1}" presName="hierChild3" presStyleCnt="0"/>
      <dgm:spPr/>
    </dgm:pt>
  </dgm:ptLst>
  <dgm:cxnLst>
    <dgm:cxn modelId="{B1C51D0F-06B2-453A-B115-9C5AE456B622}" type="presOf" srcId="{C2C58A3D-FC38-4998-9771-BE837172B801}" destId="{825611A1-C03D-40E7-98E5-6E3CF29C3EE6}" srcOrd="0" destOrd="0" presId="urn:microsoft.com/office/officeart/2005/8/layout/hierarchy1"/>
    <dgm:cxn modelId="{081B026E-C128-465A-BA42-503D22FBB240}" type="presOf" srcId="{600D6A35-F50C-4A4A-A696-8EFE1FF8CD91}" destId="{D013BB3C-C038-47DE-BDDC-5BB57887FDD0}" srcOrd="0" destOrd="0" presId="urn:microsoft.com/office/officeart/2005/8/layout/hierarchy1"/>
    <dgm:cxn modelId="{E604E3AF-3C7E-42DB-9630-CBE12DE94995}" srcId="{3E33C76E-20BF-445D-AF3F-58EBBC87137F}" destId="{FBED7BBD-4D45-4382-B5AE-3586D010074A}" srcOrd="0" destOrd="0" parTransId="{92C36BB9-EF37-4031-AC05-18FD853471B4}" sibTransId="{D23CFABD-D545-4FA9-A82B-C731E8C01C03}"/>
    <dgm:cxn modelId="{B6A6ED6D-EBF3-49B0-A506-F74B4A148D97}" type="presOf" srcId="{4CD5ED17-3A2A-49BC-9287-EBB376C55D99}" destId="{AB54DEC7-3314-4C56-A7AE-CED9532D6DC4}" srcOrd="0" destOrd="0" presId="urn:microsoft.com/office/officeart/2005/8/layout/hierarchy1"/>
    <dgm:cxn modelId="{BEA64E60-0090-41BD-AFA9-DA36558FA559}" type="presOf" srcId="{FBED7BBD-4D45-4382-B5AE-3586D010074A}" destId="{4757BBCF-EEB4-48A1-95C9-438239990142}" srcOrd="0" destOrd="0" presId="urn:microsoft.com/office/officeart/2005/8/layout/hierarchy1"/>
    <dgm:cxn modelId="{3465E831-0B28-4672-944F-DD796DEEAAC7}" srcId="{C0E8B5CD-61F8-4F0D-8F73-6A002C131ECB}" destId="{3E33C76E-20BF-445D-AF3F-58EBBC87137F}" srcOrd="0" destOrd="0" parTransId="{AA48CF1A-82D0-43E0-A324-1F28F323C4D0}" sibTransId="{D6AA5FE8-5EE2-4102-B071-A6E29D91FFF7}"/>
    <dgm:cxn modelId="{FF9C614E-6DD0-4C1C-9D09-9FF9F2FDC46F}" type="presOf" srcId="{3E33C76E-20BF-445D-AF3F-58EBBC87137F}" destId="{F7B378ED-0A96-4177-BE3F-757A3B7F4379}" srcOrd="0" destOrd="0" presId="urn:microsoft.com/office/officeart/2005/8/layout/hierarchy1"/>
    <dgm:cxn modelId="{BD18797B-6D3E-46DE-8453-07026B8966C2}" srcId="{3E33C76E-20BF-445D-AF3F-58EBBC87137F}" destId="{4E104498-9AF1-4487-8B53-48018B9DB9A1}" srcOrd="2" destOrd="0" parTransId="{600D6A35-F50C-4A4A-A696-8EFE1FF8CD91}" sibTransId="{D7D29498-B5A6-4FE9-8DCD-B2AB904A7778}"/>
    <dgm:cxn modelId="{22EAAB2F-9D7C-4FB5-AF96-C1C4F5D1E5CD}" srcId="{3E33C76E-20BF-445D-AF3F-58EBBC87137F}" destId="{4CD5ED17-3A2A-49BC-9287-EBB376C55D99}" srcOrd="1" destOrd="0" parTransId="{C2C58A3D-FC38-4998-9771-BE837172B801}" sibTransId="{441275CB-1690-4E95-8732-359E4AABB4E8}"/>
    <dgm:cxn modelId="{A247542A-0284-4A7E-A560-1D1A4B936C16}" type="presOf" srcId="{92C36BB9-EF37-4031-AC05-18FD853471B4}" destId="{E967635A-DABD-415A-9C1C-3BD4736AE2AC}" srcOrd="0" destOrd="0" presId="urn:microsoft.com/office/officeart/2005/8/layout/hierarchy1"/>
    <dgm:cxn modelId="{9D7DC599-6F28-4926-8322-E33C3189BAF2}" type="presOf" srcId="{C0E8B5CD-61F8-4F0D-8F73-6A002C131ECB}" destId="{50EB366A-1001-41AA-ADB2-71A8E433F8A3}" srcOrd="0" destOrd="0" presId="urn:microsoft.com/office/officeart/2005/8/layout/hierarchy1"/>
    <dgm:cxn modelId="{AD6B27F3-10CD-4356-B5B6-3F344352B542}" type="presOf" srcId="{4E104498-9AF1-4487-8B53-48018B9DB9A1}" destId="{31DB8237-4D24-4379-8301-262943E3DFB3}" srcOrd="0" destOrd="0" presId="urn:microsoft.com/office/officeart/2005/8/layout/hierarchy1"/>
    <dgm:cxn modelId="{BA7B3DD0-2186-4D4E-A967-DC5F0EC03BDD}" type="presParOf" srcId="{50EB366A-1001-41AA-ADB2-71A8E433F8A3}" destId="{0F7EDE63-3B21-476C-8208-A9422EF61960}" srcOrd="0" destOrd="0" presId="urn:microsoft.com/office/officeart/2005/8/layout/hierarchy1"/>
    <dgm:cxn modelId="{13B3D3D1-3F92-4068-B3DC-20C71E38BBC8}" type="presParOf" srcId="{0F7EDE63-3B21-476C-8208-A9422EF61960}" destId="{74A36270-3FDF-4EFF-B041-1209317F852D}" srcOrd="0" destOrd="0" presId="urn:microsoft.com/office/officeart/2005/8/layout/hierarchy1"/>
    <dgm:cxn modelId="{26DC8B0C-9108-4B8A-9708-BCDA707F74A6}" type="presParOf" srcId="{74A36270-3FDF-4EFF-B041-1209317F852D}" destId="{1336AA89-196F-490C-8B6F-8100B78D08A9}" srcOrd="0" destOrd="0" presId="urn:microsoft.com/office/officeart/2005/8/layout/hierarchy1"/>
    <dgm:cxn modelId="{32B03ECF-D926-4939-A81D-2F66E9BEAB26}" type="presParOf" srcId="{74A36270-3FDF-4EFF-B041-1209317F852D}" destId="{F7B378ED-0A96-4177-BE3F-757A3B7F4379}" srcOrd="1" destOrd="0" presId="urn:microsoft.com/office/officeart/2005/8/layout/hierarchy1"/>
    <dgm:cxn modelId="{98B88AA8-AB85-49BA-B62A-4DC18891B5F6}" type="presParOf" srcId="{0F7EDE63-3B21-476C-8208-A9422EF61960}" destId="{1B82FCF3-7876-4D8A-852C-3069013E63CF}" srcOrd="1" destOrd="0" presId="urn:microsoft.com/office/officeart/2005/8/layout/hierarchy1"/>
    <dgm:cxn modelId="{0BEA6A11-D3EE-4401-9937-8DC814015747}" type="presParOf" srcId="{1B82FCF3-7876-4D8A-852C-3069013E63CF}" destId="{E967635A-DABD-415A-9C1C-3BD4736AE2AC}" srcOrd="0" destOrd="0" presId="urn:microsoft.com/office/officeart/2005/8/layout/hierarchy1"/>
    <dgm:cxn modelId="{78F41B14-F3AB-49BC-8854-BE38AB273B75}" type="presParOf" srcId="{1B82FCF3-7876-4D8A-852C-3069013E63CF}" destId="{99359784-944C-40FC-9E81-442419DB6B43}" srcOrd="1" destOrd="0" presId="urn:microsoft.com/office/officeart/2005/8/layout/hierarchy1"/>
    <dgm:cxn modelId="{7C341554-3801-4FDF-A13E-8CED729032DE}" type="presParOf" srcId="{99359784-944C-40FC-9E81-442419DB6B43}" destId="{3A08AFB1-B2DC-482A-B420-E73D09F4CF94}" srcOrd="0" destOrd="0" presId="urn:microsoft.com/office/officeart/2005/8/layout/hierarchy1"/>
    <dgm:cxn modelId="{081BFDCD-7E00-4867-A888-D17DEB5D3A1C}" type="presParOf" srcId="{3A08AFB1-B2DC-482A-B420-E73D09F4CF94}" destId="{FCBB4A15-C93B-447A-813E-B4920FE5C259}" srcOrd="0" destOrd="0" presId="urn:microsoft.com/office/officeart/2005/8/layout/hierarchy1"/>
    <dgm:cxn modelId="{05A9A9FE-3A2E-4A32-AB68-6FABFE18F358}" type="presParOf" srcId="{3A08AFB1-B2DC-482A-B420-E73D09F4CF94}" destId="{4757BBCF-EEB4-48A1-95C9-438239990142}" srcOrd="1" destOrd="0" presId="urn:microsoft.com/office/officeart/2005/8/layout/hierarchy1"/>
    <dgm:cxn modelId="{3A8ADB98-EB4D-494D-9569-32E5301B76B8}" type="presParOf" srcId="{99359784-944C-40FC-9E81-442419DB6B43}" destId="{24A71AF1-1F32-46C5-8E84-A7612579CA95}" srcOrd="1" destOrd="0" presId="urn:microsoft.com/office/officeart/2005/8/layout/hierarchy1"/>
    <dgm:cxn modelId="{4E2C5736-2E07-4B83-9E04-8AD64F7133F0}" type="presParOf" srcId="{1B82FCF3-7876-4D8A-852C-3069013E63CF}" destId="{825611A1-C03D-40E7-98E5-6E3CF29C3EE6}" srcOrd="2" destOrd="0" presId="urn:microsoft.com/office/officeart/2005/8/layout/hierarchy1"/>
    <dgm:cxn modelId="{9A08E948-553A-43AB-B6FA-A9CD95272E44}" type="presParOf" srcId="{1B82FCF3-7876-4D8A-852C-3069013E63CF}" destId="{73BC46E0-47A6-4C0F-91F1-E2BEC3847345}" srcOrd="3" destOrd="0" presId="urn:microsoft.com/office/officeart/2005/8/layout/hierarchy1"/>
    <dgm:cxn modelId="{58FA232D-5FD8-4F62-93C8-53EEE2343B78}" type="presParOf" srcId="{73BC46E0-47A6-4C0F-91F1-E2BEC3847345}" destId="{C719B96F-DF05-4F47-8B14-EEFE19BC9A83}" srcOrd="0" destOrd="0" presId="urn:microsoft.com/office/officeart/2005/8/layout/hierarchy1"/>
    <dgm:cxn modelId="{68244D18-79FF-4A78-A73A-B0740E7DCBEB}" type="presParOf" srcId="{C719B96F-DF05-4F47-8B14-EEFE19BC9A83}" destId="{1CA7EAD1-AC03-4D9E-BCC9-44BDC3274AAF}" srcOrd="0" destOrd="0" presId="urn:microsoft.com/office/officeart/2005/8/layout/hierarchy1"/>
    <dgm:cxn modelId="{C833906C-4CA5-40DF-B5EF-968FA54D36C9}" type="presParOf" srcId="{C719B96F-DF05-4F47-8B14-EEFE19BC9A83}" destId="{AB54DEC7-3314-4C56-A7AE-CED9532D6DC4}" srcOrd="1" destOrd="0" presId="urn:microsoft.com/office/officeart/2005/8/layout/hierarchy1"/>
    <dgm:cxn modelId="{1E09567B-2C36-4B58-8B9F-EC50FC9C5D25}" type="presParOf" srcId="{73BC46E0-47A6-4C0F-91F1-E2BEC3847345}" destId="{39299E10-515E-4E49-B690-6C8FD10F56F6}" srcOrd="1" destOrd="0" presId="urn:microsoft.com/office/officeart/2005/8/layout/hierarchy1"/>
    <dgm:cxn modelId="{FDE9C6CE-ABFA-4F42-99AA-654D6C2257C6}" type="presParOf" srcId="{1B82FCF3-7876-4D8A-852C-3069013E63CF}" destId="{D013BB3C-C038-47DE-BDDC-5BB57887FDD0}" srcOrd="4" destOrd="0" presId="urn:microsoft.com/office/officeart/2005/8/layout/hierarchy1"/>
    <dgm:cxn modelId="{776A7505-4486-4E3C-AA98-45C6D4C7DB70}" type="presParOf" srcId="{1B82FCF3-7876-4D8A-852C-3069013E63CF}" destId="{CB1F8174-9CC6-466B-A879-5E449D3859BB}" srcOrd="5" destOrd="0" presId="urn:microsoft.com/office/officeart/2005/8/layout/hierarchy1"/>
    <dgm:cxn modelId="{F300B3C5-0C92-4CA4-A020-EF876377A668}" type="presParOf" srcId="{CB1F8174-9CC6-466B-A879-5E449D3859BB}" destId="{133FEAFB-8CD0-425D-9486-0592A87F361B}" srcOrd="0" destOrd="0" presId="urn:microsoft.com/office/officeart/2005/8/layout/hierarchy1"/>
    <dgm:cxn modelId="{3E2088B2-E1CB-454A-A995-A916BDABE525}" type="presParOf" srcId="{133FEAFB-8CD0-425D-9486-0592A87F361B}" destId="{9A9D163E-6E1B-4271-9C77-B5BD9B55C5FF}" srcOrd="0" destOrd="0" presId="urn:microsoft.com/office/officeart/2005/8/layout/hierarchy1"/>
    <dgm:cxn modelId="{FBE3266F-574B-43B5-AB80-28CE9F2C13D9}" type="presParOf" srcId="{133FEAFB-8CD0-425D-9486-0592A87F361B}" destId="{31DB8237-4D24-4379-8301-262943E3DFB3}" srcOrd="1" destOrd="0" presId="urn:microsoft.com/office/officeart/2005/8/layout/hierarchy1"/>
    <dgm:cxn modelId="{2D54BA8A-4657-4791-AD1B-4CB1CFD69F41}" type="presParOf" srcId="{CB1F8174-9CC6-466B-A879-5E449D3859BB}" destId="{2FDB1DC1-7FB6-4CAB-9F6A-47C8B05CAA8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8E5B9F-69FA-4B5F-959F-055A66FF5CBE}" type="datetimeFigureOut">
              <a:rPr lang="en-US" smtClean="0"/>
              <a:pPr/>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47ACC-5AF1-4F31-B0A9-BD1E9FFC75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INDOMETHACIN – INHIBITS SYNTHESIS OF PROSTAGLANDINS</a:t>
            </a:r>
            <a:r>
              <a:rPr lang="en-PH" baseline="0" dirty="0" smtClean="0"/>
              <a:t> COX1 AND 2 INHIBITORS</a:t>
            </a:r>
          </a:p>
          <a:p>
            <a:r>
              <a:rPr lang="en-PH" baseline="0" dirty="0" smtClean="0"/>
              <a:t>DECREASE </a:t>
            </a:r>
            <a:r>
              <a:rPr lang="en-PH" baseline="0" dirty="0" err="1" smtClean="0"/>
              <a:t>proinflammatory</a:t>
            </a:r>
            <a:r>
              <a:rPr lang="en-PH" baseline="0" dirty="0" smtClean="0"/>
              <a:t> cytokine activity and inhibit </a:t>
            </a:r>
            <a:r>
              <a:rPr lang="en-PH" baseline="0" dirty="0" err="1" smtClean="0"/>
              <a:t>neutrophil</a:t>
            </a:r>
            <a:r>
              <a:rPr lang="en-PH" baseline="0" dirty="0" smtClean="0"/>
              <a:t> aggregation</a:t>
            </a:r>
            <a:endParaRPr lang="en-PH" dirty="0" smtClean="0"/>
          </a:p>
          <a:p>
            <a:endParaRPr lang="en-US" dirty="0"/>
          </a:p>
        </p:txBody>
      </p:sp>
      <p:sp>
        <p:nvSpPr>
          <p:cNvPr id="4" name="Slide Number Placeholder 3"/>
          <p:cNvSpPr>
            <a:spLocks noGrp="1"/>
          </p:cNvSpPr>
          <p:nvPr>
            <p:ph type="sldNum" sz="quarter" idx="10"/>
          </p:nvPr>
        </p:nvSpPr>
        <p:spPr/>
        <p:txBody>
          <a:bodyPr/>
          <a:lstStyle/>
          <a:p>
            <a:fld id="{14047ACC-5AF1-4F31-B0A9-BD1E9FFC7591}"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err="1" smtClean="0"/>
              <a:t>Rashkind</a:t>
            </a:r>
            <a:r>
              <a:rPr lang="en-PH" dirty="0" smtClean="0"/>
              <a:t> balloon atrial </a:t>
            </a:r>
            <a:r>
              <a:rPr lang="en-PH" b="1" dirty="0" err="1" smtClean="0"/>
              <a:t>septostomy</a:t>
            </a:r>
            <a:r>
              <a:rPr lang="en-PH" dirty="0" smtClean="0"/>
              <a:t> is performed during cardiac catheterization (heart </a:t>
            </a:r>
            <a:r>
              <a:rPr lang="en-PH" dirty="0" err="1" smtClean="0"/>
              <a:t>cath</a:t>
            </a:r>
            <a:r>
              <a:rPr lang="en-PH" dirty="0" smtClean="0"/>
              <a:t>), in which a balloon catheter is used to enlarge a foramen </a:t>
            </a:r>
            <a:r>
              <a:rPr lang="en-PH" dirty="0" err="1" smtClean="0"/>
              <a:t>ovale</a:t>
            </a:r>
            <a:r>
              <a:rPr lang="en-PH" dirty="0" smtClean="0"/>
              <a:t>, patent foramen </a:t>
            </a:r>
            <a:r>
              <a:rPr lang="en-PH" dirty="0" err="1" smtClean="0"/>
              <a:t>ovale</a:t>
            </a:r>
            <a:r>
              <a:rPr lang="en-PH" dirty="0" smtClean="0"/>
              <a:t> (PFO), or atrial septal defect (ASD) in order to increase oxygen saturation</a:t>
            </a:r>
          </a:p>
          <a:p>
            <a:endParaRPr lang="en-US" dirty="0"/>
          </a:p>
        </p:txBody>
      </p:sp>
      <p:sp>
        <p:nvSpPr>
          <p:cNvPr id="4" name="Slide Number Placeholder 3"/>
          <p:cNvSpPr>
            <a:spLocks noGrp="1"/>
          </p:cNvSpPr>
          <p:nvPr>
            <p:ph type="sldNum" sz="quarter" idx="10"/>
          </p:nvPr>
        </p:nvSpPr>
        <p:spPr/>
        <p:txBody>
          <a:bodyPr/>
          <a:lstStyle/>
          <a:p>
            <a:fld id="{14047ACC-5AF1-4F31-B0A9-BD1E9FFC7591}"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LUSB LEFT UPPER STERNAL BORDER</a:t>
            </a:r>
          </a:p>
          <a:p>
            <a:r>
              <a:rPr lang="en-PH" b="1" dirty="0" smtClean="0"/>
              <a:t>thrill</a:t>
            </a:r>
          </a:p>
          <a:p>
            <a:r>
              <a:rPr lang="en-PH" dirty="0" smtClean="0"/>
              <a:t>a vibration caused by the movement of fluid felt by the examiner on palpation. Created by turbulence in a fluid column passing through an incompetent valve, or from a vessel of smaller </a:t>
            </a:r>
            <a:r>
              <a:rPr lang="en-PH" dirty="0" err="1" smtClean="0"/>
              <a:t>caliber</a:t>
            </a:r>
            <a:r>
              <a:rPr lang="en-PH" dirty="0" smtClean="0"/>
              <a:t> to a larger. </a:t>
            </a:r>
          </a:p>
          <a:p>
            <a:r>
              <a:rPr lang="en-PH" dirty="0" smtClean="0"/>
              <a:t>SYSTOLIC THRILL – FELT</a:t>
            </a:r>
            <a:r>
              <a:rPr lang="en-PH" baseline="0" dirty="0" smtClean="0"/>
              <a:t> ON VENTRICULAR SYSTOLE</a:t>
            </a:r>
            <a:endParaRPr lang="en-PH" dirty="0" smtClean="0"/>
          </a:p>
          <a:p>
            <a:endParaRPr lang="en-US" dirty="0"/>
          </a:p>
        </p:txBody>
      </p:sp>
      <p:sp>
        <p:nvSpPr>
          <p:cNvPr id="4" name="Slide Number Placeholder 3"/>
          <p:cNvSpPr>
            <a:spLocks noGrp="1"/>
          </p:cNvSpPr>
          <p:nvPr>
            <p:ph type="sldNum" sz="quarter" idx="10"/>
          </p:nvPr>
        </p:nvSpPr>
        <p:spPr/>
        <p:txBody>
          <a:bodyPr/>
          <a:lstStyle/>
          <a:p>
            <a:fld id="{14047ACC-5AF1-4F31-B0A9-BD1E9FFC7591}"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b="1" dirty="0" smtClean="0"/>
              <a:t>Post</a:t>
            </a:r>
            <a:r>
              <a:rPr lang="en-PH" dirty="0" smtClean="0"/>
              <a:t>-</a:t>
            </a:r>
            <a:r>
              <a:rPr lang="en-PH" b="1" dirty="0" err="1" smtClean="0"/>
              <a:t>stenotic</a:t>
            </a:r>
            <a:r>
              <a:rPr lang="en-PH" dirty="0" smtClean="0"/>
              <a:t> aortic </a:t>
            </a:r>
            <a:r>
              <a:rPr lang="en-PH" b="1" dirty="0" smtClean="0"/>
              <a:t>dilatation</a:t>
            </a:r>
            <a:r>
              <a:rPr lang="en-PH" dirty="0" smtClean="0"/>
              <a:t> is defined as </a:t>
            </a:r>
            <a:r>
              <a:rPr lang="en-PH" b="1" dirty="0" smtClean="0"/>
              <a:t>dilatation</a:t>
            </a:r>
            <a:r>
              <a:rPr lang="en-PH" dirty="0" smtClean="0"/>
              <a:t> of the vessel wall distal to the area of a partial </a:t>
            </a:r>
            <a:r>
              <a:rPr lang="en-PH" b="1" dirty="0" smtClean="0"/>
              <a:t>stenosis</a:t>
            </a:r>
            <a:r>
              <a:rPr lang="en-PH" dirty="0" smtClean="0"/>
              <a:t>. It refers to </a:t>
            </a:r>
            <a:r>
              <a:rPr lang="en-PH" b="1" dirty="0" smtClean="0"/>
              <a:t>dilatation</a:t>
            </a:r>
            <a:r>
              <a:rPr lang="en-PH" dirty="0" smtClean="0"/>
              <a:t> of the ascending aorta, &gt;4.0 cm, distal to a </a:t>
            </a:r>
            <a:r>
              <a:rPr lang="en-PH" b="1" dirty="0" err="1" smtClean="0"/>
              <a:t>stenotic</a:t>
            </a:r>
            <a:r>
              <a:rPr lang="en-PH" dirty="0" smtClean="0"/>
              <a:t>/malformed aortic valve (AV). This </a:t>
            </a:r>
            <a:r>
              <a:rPr lang="en-PH" b="1" dirty="0" smtClean="0"/>
              <a:t>dilatation</a:t>
            </a:r>
            <a:r>
              <a:rPr lang="en-PH" dirty="0" smtClean="0"/>
              <a:t> is usually progressive &gt; 0.3 cm/year.</a:t>
            </a:r>
            <a:endParaRPr lang="en-US" dirty="0"/>
          </a:p>
        </p:txBody>
      </p:sp>
      <p:sp>
        <p:nvSpPr>
          <p:cNvPr id="4" name="Slide Number Placeholder 3"/>
          <p:cNvSpPr>
            <a:spLocks noGrp="1"/>
          </p:cNvSpPr>
          <p:nvPr>
            <p:ph type="sldNum" sz="quarter" idx="10"/>
          </p:nvPr>
        </p:nvSpPr>
        <p:spPr/>
        <p:txBody>
          <a:bodyPr/>
          <a:lstStyle/>
          <a:p>
            <a:fld id="{14047ACC-5AF1-4F31-B0A9-BD1E9FFC759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smtClean="0"/>
          </a:p>
          <a:p>
            <a:r>
              <a:rPr lang="en-PH" dirty="0" smtClean="0"/>
              <a:t>A palliative operation to increase pulmonary blood flow and reduce right to left shunting in </a:t>
            </a:r>
            <a:r>
              <a:rPr lang="en-PH" dirty="0" err="1" smtClean="0"/>
              <a:t>tetralogy</a:t>
            </a:r>
            <a:r>
              <a:rPr lang="en-PH" dirty="0" smtClean="0"/>
              <a:t> of </a:t>
            </a:r>
            <a:r>
              <a:rPr lang="en-PH" b="1" dirty="0" err="1" smtClean="0"/>
              <a:t>Fallot</a:t>
            </a:r>
            <a:r>
              <a:rPr lang="en-PH" dirty="0" smtClean="0"/>
              <a:t>. It involved </a:t>
            </a:r>
            <a:r>
              <a:rPr lang="en-PH" b="1" dirty="0" smtClean="0"/>
              <a:t>resection</a:t>
            </a:r>
            <a:r>
              <a:rPr lang="en-PH" dirty="0" smtClean="0"/>
              <a:t> of part of the RV </a:t>
            </a:r>
            <a:r>
              <a:rPr lang="en-PH" dirty="0" err="1" smtClean="0"/>
              <a:t>infundibulum</a:t>
            </a:r>
            <a:r>
              <a:rPr lang="en-PH" dirty="0" smtClean="0"/>
              <a:t> using a punch or biopsy-like instrument introduced through the right ventricle so as to reduce RV outflow tract obstruction, without VSD closure.</a:t>
            </a:r>
          </a:p>
          <a:p>
            <a:endParaRPr lang="en-PH" dirty="0" smtClean="0"/>
          </a:p>
          <a:p>
            <a:endParaRPr lang="en-US" dirty="0"/>
          </a:p>
        </p:txBody>
      </p:sp>
      <p:sp>
        <p:nvSpPr>
          <p:cNvPr id="4" name="Slide Number Placeholder 3"/>
          <p:cNvSpPr>
            <a:spLocks noGrp="1"/>
          </p:cNvSpPr>
          <p:nvPr>
            <p:ph type="sldNum" sz="quarter" idx="10"/>
          </p:nvPr>
        </p:nvSpPr>
        <p:spPr/>
        <p:txBody>
          <a:bodyPr/>
          <a:lstStyle/>
          <a:p>
            <a:fld id="{14047ACC-5AF1-4F31-B0A9-BD1E9FFC7591}"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EB2D9E-4422-46B5-9D84-4BE67AC6208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B2D9E-4422-46B5-9D84-4BE67AC6208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B2D9E-4422-46B5-9D84-4BE67AC6208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B2D9E-4422-46B5-9D84-4BE67AC6208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B2D9E-4422-46B5-9D84-4BE67AC6208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EB2D9E-4422-46B5-9D84-4BE67AC6208D}"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EB2D9E-4422-46B5-9D84-4BE67AC6208D}"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EB2D9E-4422-46B5-9D84-4BE67AC6208D}"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B2D9E-4422-46B5-9D84-4BE67AC6208D}"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B2D9E-4422-46B5-9D84-4BE67AC6208D}"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B2D9E-4422-46B5-9D84-4BE67AC6208D}"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91CC2-D6FA-45B9-AD81-FE8EC93B63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B2D9E-4422-46B5-9D84-4BE67AC6208D}"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91CC2-D6FA-45B9-AD81-FE8EC93B63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Congenital%20heart%20defects%20I-%20ASD,%20VSD,%20AS,%20PS,%20PDA%20and%20PFO%20(1).mp4"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i="1" u="sng" dirty="0" smtClean="0"/>
              <a:t>Congenital Heart Diseases</a:t>
            </a:r>
            <a:endParaRPr lang="en-US" sz="6000" b="1" i="1" u="sng" dirty="0"/>
          </a:p>
        </p:txBody>
      </p:sp>
      <p:sp>
        <p:nvSpPr>
          <p:cNvPr id="3" name="Subtitle 2"/>
          <p:cNvSpPr>
            <a:spLocks noGrp="1"/>
          </p:cNvSpPr>
          <p:nvPr>
            <p:ph type="subTitle" idx="1"/>
          </p:nvPr>
        </p:nvSpPr>
        <p:spPr>
          <a:xfrm>
            <a:off x="3505200" y="4724400"/>
            <a:ext cx="6400800" cy="1752600"/>
          </a:xfrm>
        </p:spPr>
        <p:txBody>
          <a:bodyPr/>
          <a:lstStyle/>
          <a:p>
            <a:pPr algn="l"/>
            <a:r>
              <a:rPr lang="en-US" dirty="0" smtClean="0">
                <a:solidFill>
                  <a:schemeClr val="tx1"/>
                </a:solidFill>
              </a:rPr>
              <a:t>       </a:t>
            </a:r>
          </a:p>
          <a:p>
            <a:pPr algn="l"/>
            <a:endParaRPr lang="en-US" dirty="0" smtClean="0">
              <a:solidFill>
                <a:schemeClr val="tx1"/>
              </a:solidFill>
            </a:endParaRPr>
          </a:p>
          <a:p>
            <a:pPr algn="l"/>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dirty="0" smtClean="0"/>
              <a:t>C. Complex CHD</a:t>
            </a:r>
          </a:p>
          <a:p>
            <a:pPr marL="514350" indent="-514350">
              <a:buFont typeface="+mj-lt"/>
              <a:buAutoNum type="arabicPeriod"/>
            </a:pPr>
            <a:r>
              <a:rPr lang="en-US" dirty="0" smtClean="0"/>
              <a:t>Cyanotic CHD (all forms)</a:t>
            </a:r>
          </a:p>
          <a:p>
            <a:pPr marL="514350" indent="-514350">
              <a:buFont typeface="+mj-lt"/>
              <a:buAutoNum type="arabicPeriod"/>
            </a:pPr>
            <a:r>
              <a:rPr lang="en-US" dirty="0" err="1" smtClean="0"/>
              <a:t>Eisenmenger’s</a:t>
            </a:r>
            <a:r>
              <a:rPr lang="en-US" dirty="0" smtClean="0"/>
              <a:t> Syndrome</a:t>
            </a:r>
          </a:p>
          <a:p>
            <a:pPr marL="514350" indent="-514350">
              <a:buFont typeface="+mj-lt"/>
              <a:buAutoNum type="arabicPeriod"/>
            </a:pPr>
            <a:r>
              <a:rPr lang="en-US" dirty="0" err="1" smtClean="0"/>
              <a:t>Ebstein’s</a:t>
            </a:r>
            <a:r>
              <a:rPr lang="en-US" dirty="0" smtClean="0"/>
              <a:t> Anomaly</a:t>
            </a:r>
          </a:p>
          <a:p>
            <a:pPr marL="514350" indent="-514350">
              <a:buFont typeface="+mj-lt"/>
              <a:buAutoNum type="arabicPeriod"/>
            </a:pPr>
            <a:r>
              <a:rPr lang="en-US" dirty="0" err="1" smtClean="0"/>
              <a:t>Fallot’s</a:t>
            </a:r>
            <a:r>
              <a:rPr lang="en-US" dirty="0" smtClean="0"/>
              <a:t> </a:t>
            </a:r>
            <a:r>
              <a:rPr lang="en-US" dirty="0" err="1" smtClean="0"/>
              <a:t>Tetrology</a:t>
            </a:r>
            <a:endParaRPr lang="en-US" dirty="0" smtClean="0"/>
          </a:p>
          <a:p>
            <a:pPr marL="514350" indent="-514350">
              <a:buFont typeface="+mj-lt"/>
              <a:buAutoNum type="arabicPeriod"/>
            </a:pPr>
            <a:r>
              <a:rPr lang="en-US" dirty="0" smtClean="0"/>
              <a:t>Transposition Of Great Arteries</a:t>
            </a:r>
          </a:p>
          <a:p>
            <a:pPr marL="514350" indent="-514350">
              <a:buFont typeface="+mj-lt"/>
              <a:buAutoNum type="arabicPeriod"/>
            </a:pPr>
            <a:r>
              <a:rPr lang="en-US" dirty="0" smtClean="0"/>
              <a:t>Single ventricle</a:t>
            </a:r>
          </a:p>
          <a:p>
            <a:pPr marL="514350" indent="-514350">
              <a:buFont typeface="+mj-lt"/>
              <a:buAutoNum type="arabicPeriod"/>
            </a:pPr>
            <a:r>
              <a:rPr lang="en-US" dirty="0" smtClean="0"/>
              <a:t>Double outlet ventricle</a:t>
            </a:r>
          </a:p>
          <a:p>
            <a:pPr marL="514350" indent="-514350">
              <a:buFont typeface="+mj-lt"/>
              <a:buAutoNum type="arabicPeriod"/>
            </a:pPr>
            <a:r>
              <a:rPr lang="en-US" dirty="0" err="1" smtClean="0"/>
              <a:t>Truncus</a:t>
            </a:r>
            <a:r>
              <a:rPr lang="en-US" dirty="0" smtClean="0"/>
              <a:t> arteriosus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graphicFrame>
        <p:nvGraphicFramePr>
          <p:cNvPr id="4" name="Content Placeholder 3"/>
          <p:cNvGraphicFramePr>
            <a:graphicFrameLocks noGrp="1"/>
          </p:cNvGraphicFramePr>
          <p:nvPr>
            <p:ph idx="1"/>
          </p:nvPr>
        </p:nvGraphicFramePr>
        <p:xfrm>
          <a:off x="457200" y="457200"/>
          <a:ext cx="8229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From above all we are about to discuss the following common </a:t>
            </a:r>
            <a:r>
              <a:rPr lang="en-US" dirty="0" err="1" smtClean="0"/>
              <a:t>anamolies</a:t>
            </a:r>
            <a:r>
              <a:rPr lang="en-US" dirty="0" smtClean="0"/>
              <a:t> :</a:t>
            </a:r>
          </a:p>
          <a:p>
            <a:pPr marL="514350" indent="-514350">
              <a:buFont typeface="+mj-lt"/>
              <a:buAutoNum type="arabicPeriod"/>
            </a:pPr>
            <a:r>
              <a:rPr lang="en-US" dirty="0" smtClean="0"/>
              <a:t>Atrial Septal Defect</a:t>
            </a:r>
          </a:p>
          <a:p>
            <a:pPr marL="514350" indent="-514350">
              <a:buFont typeface="+mj-lt"/>
              <a:buAutoNum type="arabicPeriod"/>
            </a:pPr>
            <a:r>
              <a:rPr lang="en-US" dirty="0" smtClean="0"/>
              <a:t>Ventricular Septal Defect</a:t>
            </a:r>
          </a:p>
          <a:p>
            <a:pPr marL="514350" indent="-514350">
              <a:buFont typeface="+mj-lt"/>
              <a:buAutoNum type="arabicPeriod"/>
            </a:pPr>
            <a:r>
              <a:rPr lang="en-US" dirty="0" smtClean="0"/>
              <a:t>Patent </a:t>
            </a:r>
            <a:r>
              <a:rPr lang="en-US" smtClean="0"/>
              <a:t>Ductus Arteriosus</a:t>
            </a:r>
            <a:endParaRPr lang="en-US" dirty="0" smtClean="0"/>
          </a:p>
          <a:p>
            <a:pPr marL="514350" indent="-514350">
              <a:buFont typeface="+mj-lt"/>
              <a:buAutoNum type="arabicPeriod"/>
            </a:pPr>
            <a:r>
              <a:rPr lang="en-US" dirty="0" err="1" smtClean="0"/>
              <a:t>Tetralogy</a:t>
            </a:r>
            <a:r>
              <a:rPr lang="en-US" dirty="0" smtClean="0"/>
              <a:t> of </a:t>
            </a:r>
            <a:r>
              <a:rPr lang="en-US" dirty="0" err="1" smtClean="0"/>
              <a:t>Fallot</a:t>
            </a:r>
            <a:endParaRPr lang="en-US" dirty="0" smtClean="0"/>
          </a:p>
          <a:p>
            <a:pPr marL="514350" indent="-514350">
              <a:buFont typeface="+mj-lt"/>
              <a:buAutoNum type="arabicPeriod"/>
            </a:pPr>
            <a:r>
              <a:rPr lang="en-US" dirty="0" smtClean="0"/>
              <a:t>Transposition of Great Arteries</a:t>
            </a:r>
          </a:p>
          <a:p>
            <a:pPr marL="514350" indent="-514350">
              <a:buFont typeface="+mj-lt"/>
              <a:buAutoNum type="arabicPeriod"/>
            </a:pPr>
            <a:r>
              <a:rPr lang="en-US" dirty="0" err="1" smtClean="0"/>
              <a:t>Coarctation</a:t>
            </a:r>
            <a:r>
              <a:rPr lang="en-US" dirty="0" smtClean="0"/>
              <a:t> Of Aorta</a:t>
            </a:r>
          </a:p>
          <a:p>
            <a:pPr marL="514350" indent="-514350">
              <a:buFont typeface="+mj-lt"/>
              <a:buAutoNum type="arabicPeriod"/>
            </a:pPr>
            <a:r>
              <a:rPr lang="en-US" dirty="0" smtClean="0"/>
              <a:t>Pulmonary Stenosis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trialseptaldefect2.jpeg"/>
          <p:cNvPicPr>
            <a:picLocks noChangeAspect="1"/>
          </p:cNvPicPr>
          <p:nvPr/>
        </p:nvPicPr>
        <p:blipFill>
          <a:blip r:embed="rId2" cstate="print"/>
          <a:stretch>
            <a:fillRect/>
          </a:stretch>
        </p:blipFill>
        <p:spPr>
          <a:xfrm>
            <a:off x="457200" y="1600200"/>
            <a:ext cx="8501122" cy="4695842"/>
          </a:xfrm>
          <a:prstGeom prst="rect">
            <a:avLst/>
          </a:prstGeom>
        </p:spPr>
      </p:pic>
      <p:sp>
        <p:nvSpPr>
          <p:cNvPr id="3" name="Rectangle 2"/>
          <p:cNvSpPr/>
          <p:nvPr/>
        </p:nvSpPr>
        <p:spPr>
          <a:xfrm>
            <a:off x="533400" y="381000"/>
            <a:ext cx="8305800" cy="861774"/>
          </a:xfrm>
          <a:prstGeom prst="rect">
            <a:avLst/>
          </a:prstGeom>
        </p:spPr>
        <p:txBody>
          <a:bodyPr wrap="square">
            <a:spAutoFit/>
          </a:bodyPr>
          <a:lstStyle/>
          <a:p>
            <a:pPr algn="ctr"/>
            <a:r>
              <a:rPr lang="en-US" sz="5000" dirty="0" smtClean="0"/>
              <a:t>Atrial Septal Defect</a:t>
            </a:r>
            <a:endParaRPr lang="en-US" sz="5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Atrial Septal Defect</a:t>
            </a:r>
            <a:endParaRPr lang="en-US" dirty="0"/>
          </a:p>
        </p:txBody>
      </p:sp>
      <p:sp>
        <p:nvSpPr>
          <p:cNvPr id="3" name="Content Placeholder 2"/>
          <p:cNvSpPr>
            <a:spLocks noGrp="1"/>
          </p:cNvSpPr>
          <p:nvPr>
            <p:ph idx="1"/>
          </p:nvPr>
        </p:nvSpPr>
        <p:spPr>
          <a:xfrm>
            <a:off x="381000" y="1295400"/>
            <a:ext cx="8229600" cy="2544763"/>
          </a:xfrm>
        </p:spPr>
        <p:txBody>
          <a:bodyPr>
            <a:normAutofit/>
          </a:bodyPr>
          <a:lstStyle/>
          <a:p>
            <a:r>
              <a:rPr lang="en-US" dirty="0" smtClean="0"/>
              <a:t>It is a common cardiac </a:t>
            </a:r>
            <a:r>
              <a:rPr lang="en-US" dirty="0" err="1" smtClean="0"/>
              <a:t>anamoly</a:t>
            </a:r>
            <a:r>
              <a:rPr lang="en-US" dirty="0" smtClean="0"/>
              <a:t> 1</a:t>
            </a:r>
            <a:r>
              <a:rPr lang="en-US" baseline="30000" dirty="0" smtClean="0"/>
              <a:t>st</a:t>
            </a:r>
            <a:r>
              <a:rPr lang="en-US" dirty="0" smtClean="0"/>
              <a:t> encountered during adulthood and more common in females.</a:t>
            </a:r>
          </a:p>
          <a:p>
            <a:pPr>
              <a:buNone/>
            </a:pPr>
            <a:endParaRPr lang="en-US" dirty="0" smtClean="0"/>
          </a:p>
          <a:p>
            <a:pPr marL="514350" indent="-514350">
              <a:buNone/>
            </a:pPr>
            <a:endParaRPr lang="en-US" dirty="0" smtClean="0"/>
          </a:p>
        </p:txBody>
      </p:sp>
      <p:graphicFrame>
        <p:nvGraphicFramePr>
          <p:cNvPr id="4" name="Diagram 3"/>
          <p:cNvGraphicFramePr/>
          <p:nvPr/>
        </p:nvGraphicFramePr>
        <p:xfrm>
          <a:off x="381000" y="2971800"/>
          <a:ext cx="83058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92500"/>
          </a:bodyPr>
          <a:lstStyle/>
          <a:p>
            <a:pPr marL="514350" indent="-514350">
              <a:buAutoNum type="alphaUcPeriod"/>
            </a:pPr>
            <a:r>
              <a:rPr lang="en-US" dirty="0" err="1" smtClean="0"/>
              <a:t>Sinous</a:t>
            </a:r>
            <a:r>
              <a:rPr lang="en-US" dirty="0" smtClean="0"/>
              <a:t> </a:t>
            </a:r>
            <a:r>
              <a:rPr lang="en-US" dirty="0" err="1" smtClean="0"/>
              <a:t>Venosus</a:t>
            </a:r>
            <a:r>
              <a:rPr lang="en-US" dirty="0" smtClean="0"/>
              <a:t> ASD : It occurs high in atrial septum near opening of SVC into right atrium.</a:t>
            </a:r>
          </a:p>
          <a:p>
            <a:pPr marL="514350" indent="-514350">
              <a:buAutoNum type="alphaUcPeriod"/>
            </a:pPr>
            <a:r>
              <a:rPr lang="en-US" dirty="0" err="1" smtClean="0"/>
              <a:t>Ostium</a:t>
            </a:r>
            <a:r>
              <a:rPr lang="en-US" dirty="0" smtClean="0"/>
              <a:t> </a:t>
            </a:r>
            <a:r>
              <a:rPr lang="en-US" dirty="0" err="1" smtClean="0"/>
              <a:t>Primum</a:t>
            </a:r>
            <a:r>
              <a:rPr lang="en-US" dirty="0" smtClean="0"/>
              <a:t> ASD :</a:t>
            </a:r>
          </a:p>
          <a:p>
            <a:pPr marL="514350" indent="-514350">
              <a:buAutoNum type="arabicPeriod"/>
            </a:pPr>
            <a:r>
              <a:rPr lang="en-US" dirty="0" smtClean="0"/>
              <a:t>It lies adjacent to </a:t>
            </a:r>
            <a:r>
              <a:rPr lang="en-US" dirty="0" err="1" smtClean="0"/>
              <a:t>atrioventricular</a:t>
            </a:r>
            <a:r>
              <a:rPr lang="en-US" dirty="0" smtClean="0"/>
              <a:t> valves either of which may be deformed or </a:t>
            </a:r>
            <a:r>
              <a:rPr lang="en-US" dirty="0" err="1" smtClean="0"/>
              <a:t>regurtitant</a:t>
            </a:r>
            <a:endParaRPr lang="en-US" dirty="0" smtClean="0"/>
          </a:p>
          <a:p>
            <a:pPr marL="514350" indent="-514350">
              <a:buAutoNum type="arabicPeriod"/>
            </a:pPr>
            <a:r>
              <a:rPr lang="en-US" dirty="0" smtClean="0"/>
              <a:t>More commonly seen in Down’s Syndrome.</a:t>
            </a:r>
          </a:p>
          <a:p>
            <a:pPr>
              <a:buNone/>
            </a:pPr>
            <a:r>
              <a:rPr lang="en-US" dirty="0" smtClean="0"/>
              <a:t>C. </a:t>
            </a:r>
            <a:r>
              <a:rPr lang="en-US" dirty="0" err="1" smtClean="0"/>
              <a:t>Ostium</a:t>
            </a:r>
            <a:r>
              <a:rPr lang="en-US" dirty="0" smtClean="0"/>
              <a:t> </a:t>
            </a:r>
            <a:r>
              <a:rPr lang="en-US" dirty="0" err="1" smtClean="0"/>
              <a:t>Secundum</a:t>
            </a:r>
            <a:r>
              <a:rPr lang="en-US" dirty="0" smtClean="0"/>
              <a:t> : </a:t>
            </a:r>
          </a:p>
          <a:p>
            <a:pPr marL="514350" indent="-514350">
              <a:buAutoNum type="arabicPeriod"/>
            </a:pPr>
            <a:r>
              <a:rPr lang="en-US" dirty="0" smtClean="0"/>
              <a:t>It is the most common ASD.</a:t>
            </a:r>
          </a:p>
          <a:p>
            <a:pPr marL="514350" indent="-514350">
              <a:buAutoNum type="arabicPeriod"/>
            </a:pPr>
            <a:r>
              <a:rPr lang="en-US" dirty="0" err="1" smtClean="0"/>
              <a:t>Situtated</a:t>
            </a:r>
            <a:r>
              <a:rPr lang="en-US" dirty="0" smtClean="0"/>
              <a:t> at mid septum involving </a:t>
            </a:r>
            <a:r>
              <a:rPr lang="en-US" dirty="0" err="1" smtClean="0"/>
              <a:t>fossa</a:t>
            </a:r>
            <a:r>
              <a:rPr lang="en-US" dirty="0" smtClean="0"/>
              <a:t> </a:t>
            </a:r>
            <a:r>
              <a:rPr lang="en-US" dirty="0" err="1" smtClean="0"/>
              <a:t>ovalis</a:t>
            </a:r>
            <a:r>
              <a:rPr lang="en-US" dirty="0" smtClean="0"/>
              <a:t>.</a:t>
            </a:r>
          </a:p>
          <a:p>
            <a:pPr marL="514350" indent="-51435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TYPES OF ASD"/>
          <p:cNvPicPr/>
          <p:nvPr/>
        </p:nvPicPr>
        <p:blipFill>
          <a:blip r:embed="rId2" cstate="print"/>
          <a:srcRect/>
          <a:stretch>
            <a:fillRect/>
          </a:stretch>
        </p:blipFill>
        <p:spPr bwMode="auto">
          <a:xfrm>
            <a:off x="381001" y="457200"/>
            <a:ext cx="8305800" cy="5867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fontScale="92500" lnSpcReduction="10000"/>
          </a:bodyPr>
          <a:lstStyle/>
          <a:p>
            <a:pPr marL="514350" indent="-514350">
              <a:buNone/>
            </a:pPr>
            <a:r>
              <a:rPr lang="en-US" dirty="0" smtClean="0"/>
              <a:t>Clinical Features:</a:t>
            </a:r>
          </a:p>
          <a:p>
            <a:pPr marL="514350" indent="-514350">
              <a:buNone/>
            </a:pPr>
            <a:r>
              <a:rPr lang="en-US" dirty="0" smtClean="0"/>
              <a:t>    Generally asymptomatic during childhood but presents </a:t>
            </a:r>
            <a:r>
              <a:rPr lang="en-US" dirty="0" err="1" smtClean="0"/>
              <a:t>sympotamatic</a:t>
            </a:r>
            <a:r>
              <a:rPr lang="en-US" dirty="0" smtClean="0"/>
              <a:t> at around 4</a:t>
            </a:r>
            <a:r>
              <a:rPr lang="en-US" baseline="30000" dirty="0" smtClean="0"/>
              <a:t>th</a:t>
            </a:r>
            <a:r>
              <a:rPr lang="en-US" dirty="0" smtClean="0"/>
              <a:t> decade of life in form :</a:t>
            </a:r>
          </a:p>
          <a:p>
            <a:pPr marL="514350" indent="-514350">
              <a:buFont typeface="+mj-lt"/>
              <a:buAutoNum type="arabicPeriod"/>
            </a:pPr>
            <a:r>
              <a:rPr lang="en-US" dirty="0" err="1" smtClean="0"/>
              <a:t>Dyspnoea</a:t>
            </a:r>
            <a:r>
              <a:rPr lang="en-US" dirty="0" smtClean="0"/>
              <a:t>, </a:t>
            </a:r>
          </a:p>
          <a:p>
            <a:pPr marL="514350" indent="-514350">
              <a:buFont typeface="+mj-lt"/>
              <a:buAutoNum type="arabicPeriod"/>
            </a:pPr>
            <a:r>
              <a:rPr lang="en-US" dirty="0" smtClean="0"/>
              <a:t>easy </a:t>
            </a:r>
            <a:r>
              <a:rPr lang="en-US" dirty="0" err="1" smtClean="0"/>
              <a:t>fatiguability</a:t>
            </a:r>
            <a:r>
              <a:rPr lang="en-US" dirty="0" smtClean="0"/>
              <a:t>, </a:t>
            </a:r>
          </a:p>
          <a:p>
            <a:pPr marL="514350" indent="-514350">
              <a:buFont typeface="+mj-lt"/>
              <a:buAutoNum type="arabicPeriod"/>
            </a:pPr>
            <a:r>
              <a:rPr lang="en-US" dirty="0" smtClean="0"/>
              <a:t>syncope, </a:t>
            </a:r>
          </a:p>
          <a:p>
            <a:pPr marL="514350" indent="-514350">
              <a:buFont typeface="+mj-lt"/>
              <a:buAutoNum type="arabicPeriod"/>
            </a:pPr>
            <a:r>
              <a:rPr lang="en-US" dirty="0" smtClean="0"/>
              <a:t>palpitations ,</a:t>
            </a:r>
          </a:p>
          <a:p>
            <a:pPr marL="514350" indent="-514350">
              <a:buFont typeface="+mj-lt"/>
              <a:buAutoNum type="arabicPeriod"/>
            </a:pPr>
            <a:r>
              <a:rPr lang="en-US" dirty="0" smtClean="0"/>
              <a:t>atrial </a:t>
            </a:r>
            <a:r>
              <a:rPr lang="en-US" dirty="0" err="1" smtClean="0"/>
              <a:t>arrythmia</a:t>
            </a:r>
            <a:r>
              <a:rPr lang="en-US" dirty="0" smtClean="0"/>
              <a:t>, </a:t>
            </a:r>
          </a:p>
          <a:p>
            <a:pPr marL="514350" indent="-514350">
              <a:buFont typeface="+mj-lt"/>
              <a:buAutoNum type="arabicPeriod"/>
            </a:pPr>
            <a:r>
              <a:rPr lang="en-US" dirty="0" smtClean="0"/>
              <a:t>pulmonary </a:t>
            </a:r>
            <a:r>
              <a:rPr lang="en-US" dirty="0" err="1" smtClean="0"/>
              <a:t>artrial</a:t>
            </a:r>
            <a:r>
              <a:rPr lang="en-US" dirty="0" smtClean="0"/>
              <a:t> hypertension </a:t>
            </a:r>
          </a:p>
          <a:p>
            <a:pPr marL="514350" indent="-514350">
              <a:buFont typeface="+mj-lt"/>
              <a:buAutoNum type="arabicPeriod"/>
            </a:pPr>
            <a:r>
              <a:rPr lang="en-US" dirty="0" smtClean="0"/>
              <a:t>right heart failure.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None/>
            </a:pPr>
            <a:r>
              <a:rPr lang="en-US" dirty="0" smtClean="0"/>
              <a:t>Physical Examination :</a:t>
            </a:r>
          </a:p>
          <a:p>
            <a:pPr marL="514350" indent="-514350">
              <a:buAutoNum type="arabicPeriod"/>
            </a:pPr>
            <a:r>
              <a:rPr lang="en-US" dirty="0" smtClean="0"/>
              <a:t>Prominent RV impulse</a:t>
            </a:r>
          </a:p>
          <a:p>
            <a:pPr marL="514350" indent="-514350">
              <a:buAutoNum type="arabicPeriod"/>
            </a:pPr>
            <a:r>
              <a:rPr lang="en-US" dirty="0" smtClean="0"/>
              <a:t>1</a:t>
            </a:r>
            <a:r>
              <a:rPr lang="en-US" baseline="30000" dirty="0" smtClean="0"/>
              <a:t>st</a:t>
            </a:r>
            <a:r>
              <a:rPr lang="en-US" dirty="0" smtClean="0"/>
              <a:t> heart sound is normal</a:t>
            </a:r>
          </a:p>
          <a:p>
            <a:pPr marL="514350" indent="-514350">
              <a:buAutoNum type="arabicPeriod"/>
            </a:pPr>
            <a:r>
              <a:rPr lang="en-US" dirty="0" smtClean="0"/>
              <a:t>2</a:t>
            </a:r>
            <a:r>
              <a:rPr lang="en-US" baseline="30000" dirty="0" smtClean="0"/>
              <a:t>nd</a:t>
            </a:r>
            <a:r>
              <a:rPr lang="en-US" dirty="0" smtClean="0"/>
              <a:t> heart sound is widely split</a:t>
            </a:r>
          </a:p>
          <a:p>
            <a:pPr marL="514350" indent="-514350">
              <a:buAutoNum type="arabicPeriod"/>
            </a:pPr>
            <a:r>
              <a:rPr lang="en-US" dirty="0" smtClean="0"/>
              <a:t>Mid diastolic rumbling murmur loudest at 4</a:t>
            </a:r>
            <a:r>
              <a:rPr lang="en-US" baseline="30000" dirty="0" smtClean="0"/>
              <a:t>th</a:t>
            </a:r>
            <a:r>
              <a:rPr lang="en-US" dirty="0" smtClean="0"/>
              <a:t> ICS.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pPr>
              <a:buNone/>
            </a:pPr>
            <a:r>
              <a:rPr lang="en-US" dirty="0" smtClean="0"/>
              <a:t>Chest </a:t>
            </a:r>
            <a:r>
              <a:rPr lang="en-US" dirty="0" err="1" smtClean="0"/>
              <a:t>Xray</a:t>
            </a:r>
            <a:r>
              <a:rPr lang="en-US" dirty="0" smtClean="0"/>
              <a:t> : Enlarged RA and RV and prominent Pulmonary vascular markings.</a:t>
            </a:r>
          </a:p>
          <a:p>
            <a:pPr>
              <a:buNone/>
            </a:pPr>
            <a:r>
              <a:rPr lang="en-US" dirty="0" smtClean="0"/>
              <a:t>ECG :</a:t>
            </a:r>
          </a:p>
          <a:p>
            <a:pPr marL="514350" indent="-514350">
              <a:buFont typeface="+mj-lt"/>
              <a:buAutoNum type="arabicPeriod"/>
            </a:pPr>
            <a:r>
              <a:rPr lang="en-US" dirty="0" err="1" smtClean="0"/>
              <a:t>Ostium</a:t>
            </a:r>
            <a:r>
              <a:rPr lang="en-US" dirty="0" smtClean="0"/>
              <a:t> </a:t>
            </a:r>
            <a:r>
              <a:rPr lang="en-US" dirty="0" err="1" smtClean="0"/>
              <a:t>Secundum</a:t>
            </a:r>
            <a:r>
              <a:rPr lang="en-US" dirty="0" smtClean="0"/>
              <a:t> shows RAD .</a:t>
            </a:r>
          </a:p>
          <a:p>
            <a:pPr marL="514350" indent="-514350">
              <a:buFont typeface="+mj-lt"/>
              <a:buAutoNum type="arabicPeriod"/>
            </a:pPr>
            <a:r>
              <a:rPr lang="en-US" dirty="0" err="1" smtClean="0"/>
              <a:t>Ostium</a:t>
            </a:r>
            <a:r>
              <a:rPr lang="en-US" dirty="0" smtClean="0"/>
              <a:t> </a:t>
            </a:r>
            <a:r>
              <a:rPr lang="en-US" dirty="0" err="1" smtClean="0"/>
              <a:t>Primum</a:t>
            </a:r>
            <a:r>
              <a:rPr lang="en-US" dirty="0" smtClean="0"/>
              <a:t> shows LAD.</a:t>
            </a:r>
          </a:p>
          <a:p>
            <a:pPr marL="514350" indent="-514350">
              <a:buNone/>
            </a:pPr>
            <a:endParaRPr lang="en-US" dirty="0" smtClean="0"/>
          </a:p>
          <a:p>
            <a:pPr>
              <a:buNone/>
            </a:pPr>
            <a:r>
              <a:rPr lang="en-US" dirty="0" smtClean="0"/>
              <a:t>2D Echocardiography : </a:t>
            </a:r>
          </a:p>
          <a:p>
            <a:pPr marL="514350" indent="-514350">
              <a:buFont typeface="+mj-lt"/>
              <a:buAutoNum type="arabicPeriod"/>
            </a:pPr>
            <a:r>
              <a:rPr lang="en-US" dirty="0" smtClean="0"/>
              <a:t>Shows RA and RV </a:t>
            </a:r>
            <a:r>
              <a:rPr lang="en-US" dirty="0" err="1" smtClean="0"/>
              <a:t>dialation</a:t>
            </a:r>
            <a:r>
              <a:rPr lang="en-US" dirty="0" smtClean="0"/>
              <a:t>.</a:t>
            </a:r>
          </a:p>
          <a:p>
            <a:pPr marL="514350" indent="-514350">
              <a:buFont typeface="+mj-lt"/>
              <a:buAutoNum type="arabicPeriod"/>
            </a:pPr>
            <a:r>
              <a:rPr lang="en-US" dirty="0" smtClean="0"/>
              <a:t>Left to right blood flow.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most common birth defects are cardiovascular origin.</a:t>
            </a:r>
          </a:p>
          <a:p>
            <a:r>
              <a:rPr lang="en-US" dirty="0" smtClean="0"/>
              <a:t>These malformations are due to complex </a:t>
            </a:r>
            <a:r>
              <a:rPr lang="en-US" dirty="0" err="1" smtClean="0"/>
              <a:t>multifactorial</a:t>
            </a:r>
            <a:r>
              <a:rPr lang="en-US" dirty="0" smtClean="0"/>
              <a:t> genetic and environmental causes.</a:t>
            </a:r>
          </a:p>
          <a:p>
            <a:r>
              <a:rPr lang="en-US" dirty="0" smtClean="0"/>
              <a:t>Congenital heart disease complicates about 1% of all live births but occurs most frequently in </a:t>
            </a:r>
            <a:r>
              <a:rPr lang="en-US" dirty="0" err="1" smtClean="0"/>
              <a:t>offsprings</a:t>
            </a:r>
            <a:r>
              <a:rPr lang="en-US" dirty="0" smtClean="0"/>
              <a:t>.</a:t>
            </a:r>
          </a:p>
          <a:p>
            <a:r>
              <a:rPr lang="en-US" dirty="0" smtClean="0"/>
              <a:t>Owing to recent advances in treatment options available, &gt;90% of affected neonates and children now reach adulthood and women with CHD may now successfully bear children after competent repairs.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pPr>
              <a:buNone/>
            </a:pPr>
            <a:r>
              <a:rPr lang="en-US" dirty="0" smtClean="0"/>
              <a:t>Treatment :</a:t>
            </a:r>
          </a:p>
          <a:p>
            <a:r>
              <a:rPr lang="en-US" dirty="0" smtClean="0"/>
              <a:t>Operative repair with a patch of pericardium or prosthetic material.</a:t>
            </a:r>
          </a:p>
          <a:p>
            <a:r>
              <a:rPr lang="en-US" dirty="0" err="1" smtClean="0"/>
              <a:t>Percuatneous</a:t>
            </a:r>
            <a:r>
              <a:rPr lang="en-US" dirty="0" smtClean="0"/>
              <a:t> </a:t>
            </a:r>
            <a:r>
              <a:rPr lang="en-US" dirty="0" err="1" smtClean="0"/>
              <a:t>transcatheter</a:t>
            </a:r>
            <a:r>
              <a:rPr lang="en-US" dirty="0" smtClean="0"/>
              <a:t> device closure.</a:t>
            </a:r>
          </a:p>
          <a:p>
            <a:r>
              <a:rPr lang="en-US" dirty="0" smtClean="0"/>
              <a:t>Medical management includes </a:t>
            </a:r>
            <a:r>
              <a:rPr lang="en-US" dirty="0" err="1" smtClean="0"/>
              <a:t>Antiarrythmatic</a:t>
            </a:r>
            <a:r>
              <a:rPr lang="en-US" dirty="0" smtClean="0"/>
              <a:t> drugs for atrial fibrillation or SVT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s00614_ds00998_im02680_r7_ventseptdefthu_jpg.jpg"/>
          <p:cNvPicPr>
            <a:picLocks noChangeAspect="1"/>
          </p:cNvPicPr>
          <p:nvPr/>
        </p:nvPicPr>
        <p:blipFill>
          <a:blip r:embed="rId2" cstate="print"/>
          <a:stretch>
            <a:fillRect/>
          </a:stretch>
        </p:blipFill>
        <p:spPr>
          <a:xfrm>
            <a:off x="0" y="1676400"/>
            <a:ext cx="8763000" cy="4114800"/>
          </a:xfrm>
          <a:prstGeom prst="rect">
            <a:avLst/>
          </a:prstGeom>
        </p:spPr>
      </p:pic>
      <p:sp>
        <p:nvSpPr>
          <p:cNvPr id="3" name="Rectangle 2"/>
          <p:cNvSpPr/>
          <p:nvPr/>
        </p:nvSpPr>
        <p:spPr>
          <a:xfrm>
            <a:off x="0" y="152400"/>
            <a:ext cx="8839200" cy="861774"/>
          </a:xfrm>
          <a:prstGeom prst="rect">
            <a:avLst/>
          </a:prstGeom>
        </p:spPr>
        <p:txBody>
          <a:bodyPr wrap="square">
            <a:spAutoFit/>
          </a:bodyPr>
          <a:lstStyle/>
          <a:p>
            <a:pPr algn="ctr"/>
            <a:r>
              <a:rPr lang="en-US" sz="5000" dirty="0" smtClean="0"/>
              <a:t>Ventricular Septal Defect</a:t>
            </a:r>
            <a:endParaRPr lang="en-US" sz="5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It is the most common of all cardiac birth defects.</a:t>
            </a:r>
          </a:p>
          <a:p>
            <a:r>
              <a:rPr lang="en-US" dirty="0" smtClean="0"/>
              <a:t>It occurs either isolated or as a component of combination of </a:t>
            </a:r>
            <a:r>
              <a:rPr lang="en-US" dirty="0" err="1" smtClean="0"/>
              <a:t>anamolies</a:t>
            </a:r>
            <a:r>
              <a:rPr lang="en-US" dirty="0" smtClean="0"/>
              <a:t>.</a:t>
            </a:r>
          </a:p>
          <a:p>
            <a:r>
              <a:rPr lang="en-US" dirty="0" smtClean="0"/>
              <a:t>It is usually single and is located at membranous or </a:t>
            </a:r>
            <a:r>
              <a:rPr lang="en-US" dirty="0" err="1" smtClean="0"/>
              <a:t>midmuscular</a:t>
            </a:r>
            <a:r>
              <a:rPr lang="en-US" dirty="0" smtClean="0"/>
              <a:t> portion of septum.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buNone/>
            </a:pPr>
            <a:r>
              <a:rPr lang="en-US" altLang="en-US" dirty="0" smtClean="0"/>
              <a:t>MANIFESTATIONS</a:t>
            </a:r>
          </a:p>
          <a:p>
            <a:pPr lvl="1">
              <a:lnSpc>
                <a:spcPct val="90000"/>
              </a:lnSpc>
            </a:pPr>
            <a:r>
              <a:rPr lang="en-US" altLang="en-US" dirty="0" smtClean="0"/>
              <a:t>Depends on size and location</a:t>
            </a:r>
          </a:p>
          <a:p>
            <a:pPr lvl="1">
              <a:lnSpc>
                <a:spcPct val="90000"/>
              </a:lnSpc>
            </a:pPr>
            <a:r>
              <a:rPr lang="en-US" altLang="en-US" dirty="0" smtClean="0"/>
              <a:t>Features of LV volume overload.</a:t>
            </a:r>
          </a:p>
          <a:p>
            <a:pPr>
              <a:lnSpc>
                <a:spcPct val="90000"/>
              </a:lnSpc>
              <a:buNone/>
            </a:pPr>
            <a:endParaRPr lang="en-US" alt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CLINICAL HISTORY</a:t>
            </a:r>
            <a:endParaRPr lang="en-US" dirty="0"/>
          </a:p>
        </p:txBody>
      </p:sp>
      <p:sp>
        <p:nvSpPr>
          <p:cNvPr id="3" name="Content Placeholder 2"/>
          <p:cNvSpPr>
            <a:spLocks noGrp="1"/>
          </p:cNvSpPr>
          <p:nvPr>
            <p:ph idx="1"/>
          </p:nvPr>
        </p:nvSpPr>
        <p:spPr/>
        <p:txBody>
          <a:bodyPr/>
          <a:lstStyle/>
          <a:p>
            <a:pPr>
              <a:lnSpc>
                <a:spcPct val="90000"/>
              </a:lnSpc>
            </a:pPr>
            <a:r>
              <a:rPr lang="en-US" altLang="en-US" dirty="0" smtClean="0"/>
              <a:t>SMALL VSD</a:t>
            </a:r>
          </a:p>
          <a:p>
            <a:pPr lvl="1">
              <a:lnSpc>
                <a:spcPct val="90000"/>
              </a:lnSpc>
            </a:pPr>
            <a:r>
              <a:rPr lang="en-US" altLang="en-US" dirty="0" smtClean="0"/>
              <a:t>Normal growth and development</a:t>
            </a:r>
          </a:p>
          <a:p>
            <a:pPr lvl="1">
              <a:lnSpc>
                <a:spcPct val="90000"/>
              </a:lnSpc>
            </a:pPr>
            <a:r>
              <a:rPr lang="en-US" altLang="en-US" dirty="0" smtClean="0"/>
              <a:t>No CHF</a:t>
            </a:r>
          </a:p>
          <a:p>
            <a:pPr>
              <a:lnSpc>
                <a:spcPct val="90000"/>
              </a:lnSpc>
            </a:pPr>
            <a:r>
              <a:rPr lang="en-US" altLang="en-US" dirty="0" smtClean="0"/>
              <a:t>MOD. TO LARGE VSD</a:t>
            </a:r>
          </a:p>
          <a:p>
            <a:pPr lvl="1">
              <a:lnSpc>
                <a:spcPct val="90000"/>
              </a:lnSpc>
            </a:pPr>
            <a:r>
              <a:rPr lang="en-US" altLang="en-US" dirty="0" smtClean="0"/>
              <a:t>Easy </a:t>
            </a:r>
            <a:r>
              <a:rPr lang="en-US" altLang="en-US" dirty="0" err="1" smtClean="0"/>
              <a:t>fatiguability</a:t>
            </a:r>
            <a:endParaRPr lang="en-US" altLang="en-US" dirty="0" smtClean="0"/>
          </a:p>
          <a:p>
            <a:pPr lvl="1">
              <a:lnSpc>
                <a:spcPct val="90000"/>
              </a:lnSpc>
            </a:pPr>
            <a:r>
              <a:rPr lang="en-US" altLang="en-US" dirty="0" smtClean="0"/>
              <a:t>Delayed growth &amp; development</a:t>
            </a:r>
          </a:p>
          <a:p>
            <a:pPr lvl="1">
              <a:lnSpc>
                <a:spcPct val="90000"/>
              </a:lnSpc>
            </a:pPr>
            <a:r>
              <a:rPr lang="en-US" altLang="en-US" dirty="0" smtClean="0"/>
              <a:t>Repeated Respiratory Tract Infection</a:t>
            </a:r>
          </a:p>
          <a:p>
            <a:pPr lvl="1">
              <a:lnSpc>
                <a:spcPct val="90000"/>
              </a:lnSpc>
            </a:pPr>
            <a:r>
              <a:rPr lang="en-US" altLang="en-US" dirty="0" smtClean="0"/>
              <a:t>CHF</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PH" dirty="0" smtClean="0"/>
              <a:t>PHYSICAL EXAMINATION</a:t>
            </a:r>
          </a:p>
          <a:p>
            <a:r>
              <a:rPr lang="en-US" altLang="en-US" dirty="0" smtClean="0"/>
              <a:t>Low Body weight</a:t>
            </a:r>
          </a:p>
          <a:p>
            <a:r>
              <a:rPr lang="en-US" altLang="en-US" dirty="0" smtClean="0"/>
              <a:t>Signs of CHF in case of large VSD</a:t>
            </a:r>
          </a:p>
          <a:p>
            <a:r>
              <a:rPr lang="en-US" altLang="en-US" dirty="0" smtClean="0"/>
              <a:t>Bulging </a:t>
            </a:r>
            <a:r>
              <a:rPr lang="en-US" altLang="en-US" dirty="0" err="1" smtClean="0"/>
              <a:t>Precordium</a:t>
            </a:r>
            <a:endParaRPr lang="en-US" altLang="en-US" dirty="0" smtClean="0"/>
          </a:p>
          <a:p>
            <a:r>
              <a:rPr lang="en-US" altLang="en-US" dirty="0" smtClean="0"/>
              <a:t>Systolic thrill</a:t>
            </a:r>
          </a:p>
          <a:p>
            <a:r>
              <a:rPr lang="en-US" altLang="en-US" dirty="0" err="1" smtClean="0"/>
              <a:t>Pansystolic</a:t>
            </a:r>
            <a:r>
              <a:rPr lang="en-US" altLang="en-US" dirty="0" smtClean="0"/>
              <a:t> murmur.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PH" dirty="0" smtClean="0"/>
              <a:t>MANAGEMENT</a:t>
            </a:r>
          </a:p>
          <a:p>
            <a:pPr>
              <a:lnSpc>
                <a:spcPct val="90000"/>
              </a:lnSpc>
            </a:pPr>
            <a:r>
              <a:rPr lang="en-US" altLang="en-US" dirty="0" smtClean="0"/>
              <a:t>MEDICAL</a:t>
            </a:r>
          </a:p>
          <a:p>
            <a:pPr lvl="1">
              <a:lnSpc>
                <a:spcPct val="90000"/>
              </a:lnSpc>
            </a:pPr>
            <a:r>
              <a:rPr lang="en-US" altLang="en-US" dirty="0" smtClean="0"/>
              <a:t>DRUGS – Diuretics, Antibiotic prophylaxis</a:t>
            </a:r>
          </a:p>
          <a:p>
            <a:pPr lvl="1">
              <a:lnSpc>
                <a:spcPct val="90000"/>
              </a:lnSpc>
            </a:pPr>
            <a:r>
              <a:rPr lang="en-US" altLang="en-US" dirty="0" smtClean="0"/>
              <a:t>SUPPORTIVE – NUTRITIONAL</a:t>
            </a:r>
          </a:p>
          <a:p>
            <a:pPr>
              <a:lnSpc>
                <a:spcPct val="90000"/>
              </a:lnSpc>
            </a:pPr>
            <a:r>
              <a:rPr lang="en-US" altLang="en-US" dirty="0" smtClean="0"/>
              <a:t>INTERVENTIONAL CATHETERIZATION</a:t>
            </a:r>
          </a:p>
          <a:p>
            <a:pPr>
              <a:lnSpc>
                <a:spcPct val="90000"/>
              </a:lnSpc>
            </a:pPr>
            <a:r>
              <a:rPr lang="en-US" altLang="en-US" dirty="0" smtClean="0"/>
              <a:t>SURGICAL</a:t>
            </a:r>
          </a:p>
          <a:p>
            <a:pPr lvl="1">
              <a:lnSpc>
                <a:spcPct val="90000"/>
              </a:lnSpc>
            </a:pPr>
            <a:r>
              <a:rPr lang="en-US" altLang="en-US" dirty="0" smtClean="0"/>
              <a:t>Palliative – Pulmonary Artery Banding</a:t>
            </a:r>
          </a:p>
          <a:p>
            <a:pPr lvl="1">
              <a:lnSpc>
                <a:spcPct val="90000"/>
              </a:lnSpc>
            </a:pPr>
            <a:r>
              <a:rPr lang="en-US" altLang="en-US" dirty="0" smtClean="0"/>
              <a:t>Corrective – VSD Closure</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Patent Ductus Arteriosus</a:t>
            </a:r>
            <a:endParaRPr lang="en-US" sz="5000" dirty="0"/>
          </a:p>
        </p:txBody>
      </p:sp>
      <p:pic>
        <p:nvPicPr>
          <p:cNvPr id="4" name="Picture 2" descr="C:\Users\User\Desktop\ds00631_im01560_r7_patentductusthu_jpg.jpg"/>
          <p:cNvPicPr>
            <a:picLocks noGrp="1" noChangeAspect="1" noChangeArrowheads="1"/>
          </p:cNvPicPr>
          <p:nvPr>
            <p:ph idx="1"/>
          </p:nvPr>
        </p:nvPicPr>
        <p:blipFill>
          <a:blip r:embed="rId2" cstate="print"/>
          <a:srcRect/>
          <a:stretch>
            <a:fillRect/>
          </a:stretch>
        </p:blipFill>
        <p:spPr bwMode="auto">
          <a:xfrm>
            <a:off x="533400" y="1676400"/>
            <a:ext cx="8153400" cy="4876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The ductus arteriosus is the vessel originating from bifurcation of pulmonary artery to aorta distal to left subclavian artery.</a:t>
            </a:r>
          </a:p>
          <a:p>
            <a:r>
              <a:rPr lang="en-US" dirty="0" smtClean="0"/>
              <a:t>Generally it is open in fetus and gets closed immediately after birth.</a:t>
            </a:r>
          </a:p>
          <a:p>
            <a:r>
              <a:rPr lang="en-US" dirty="0" smtClean="0"/>
              <a:t>The flow across the ductus is determined by the pressure gradient.</a:t>
            </a:r>
          </a:p>
          <a:p>
            <a:r>
              <a:rPr lang="en-US" dirty="0" smtClean="0"/>
              <a:t>In most adults the pulmonary pressures are normal.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lstStyle/>
          <a:p>
            <a:r>
              <a:rPr lang="en-US" dirty="0" smtClean="0"/>
              <a:t>There is shunt from aorta to pulmonary artery which results into production of continuous “machinery murmur”.</a:t>
            </a:r>
          </a:p>
          <a:p>
            <a:r>
              <a:rPr lang="en-US" dirty="0" smtClean="0"/>
              <a:t>The cause of death in patients with PDA are cardiac failure and infective </a:t>
            </a:r>
            <a:r>
              <a:rPr lang="en-US" dirty="0" err="1" smtClean="0"/>
              <a:t>endocarditis</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FOETAL CIRCULATION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Oxygen and nutrients from the mother's blood are transferred across the placenta to the fetus. The enriched blood flows through the umbilical cord to the liver and splits into three branches. The blood then reaches the inferior vena cava, a major vein connected to the heart. Most of this blood is sent through the ductus </a:t>
            </a:r>
            <a:r>
              <a:rPr lang="en-US" dirty="0" err="1" smtClean="0"/>
              <a:t>venosus</a:t>
            </a:r>
            <a:r>
              <a:rPr lang="en-US" dirty="0" smtClean="0"/>
              <a:t>, also a shunt that passes highly oxygenated blood through the liver to the inferior vena cava and then to the right atrium of the heart. A small amount of this blood goes directly to the liver to give it the oxygen and nutrients it needs.</a:t>
            </a:r>
          </a:p>
          <a:p>
            <a:r>
              <a:rPr lang="en-US" dirty="0" smtClean="0"/>
              <a:t>Waste products from the fetal blood are transferred back across the placenta to the mother's blood.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altLang="en-US" b="1" dirty="0" smtClean="0"/>
              <a:t> PHYSICAL EXAMINATION:</a:t>
            </a:r>
          </a:p>
          <a:p>
            <a:r>
              <a:rPr lang="en-US" altLang="en-US" dirty="0" smtClean="0"/>
              <a:t>Wide pulse pressure</a:t>
            </a:r>
          </a:p>
          <a:p>
            <a:r>
              <a:rPr lang="en-US" altLang="en-US" dirty="0" smtClean="0"/>
              <a:t>Dynamic </a:t>
            </a:r>
            <a:r>
              <a:rPr lang="en-US" altLang="en-US" dirty="0" err="1" smtClean="0"/>
              <a:t>precordium</a:t>
            </a:r>
            <a:r>
              <a:rPr lang="en-US" altLang="en-US" dirty="0" smtClean="0"/>
              <a:t>, Thrill</a:t>
            </a:r>
          </a:p>
          <a:p>
            <a:r>
              <a:rPr lang="en-US" altLang="en-US" dirty="0" smtClean="0"/>
              <a:t>Bounding pulse</a:t>
            </a:r>
          </a:p>
          <a:p>
            <a:r>
              <a:rPr lang="en-US" altLang="en-US" dirty="0" smtClean="0"/>
              <a:t>Continuous (Machinery) Murmur</a:t>
            </a:r>
          </a:p>
          <a:p>
            <a:r>
              <a:rPr lang="en-US" altLang="en-US" dirty="0" smtClean="0"/>
              <a:t>Soft to increased P</a:t>
            </a:r>
            <a:r>
              <a:rPr lang="en-US" altLang="en-US" baseline="-25000" dirty="0" smtClean="0"/>
              <a:t>2</a:t>
            </a:r>
          </a:p>
          <a:p>
            <a:pPr>
              <a:buNone/>
            </a:pPr>
            <a:endParaRPr lang="en-US" altLang="en-US" dirty="0" smtClean="0"/>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altLang="en-US" dirty="0" smtClean="0"/>
              <a:t>ECG</a:t>
            </a:r>
          </a:p>
          <a:p>
            <a:pPr lvl="1">
              <a:lnSpc>
                <a:spcPct val="90000"/>
              </a:lnSpc>
            </a:pPr>
            <a:r>
              <a:rPr lang="en-US" altLang="en-US" dirty="0" smtClean="0"/>
              <a:t>Normal</a:t>
            </a:r>
          </a:p>
          <a:p>
            <a:pPr lvl="1">
              <a:lnSpc>
                <a:spcPct val="90000"/>
              </a:lnSpc>
            </a:pPr>
            <a:r>
              <a:rPr lang="en-US" altLang="en-US" dirty="0" smtClean="0"/>
              <a:t>LVH </a:t>
            </a:r>
          </a:p>
          <a:p>
            <a:pPr>
              <a:lnSpc>
                <a:spcPct val="90000"/>
              </a:lnSpc>
            </a:pPr>
            <a:r>
              <a:rPr lang="en-US" altLang="en-US" dirty="0" smtClean="0"/>
              <a:t>CXR</a:t>
            </a:r>
          </a:p>
          <a:p>
            <a:pPr lvl="1">
              <a:lnSpc>
                <a:spcPct val="90000"/>
              </a:lnSpc>
            </a:pPr>
            <a:r>
              <a:rPr lang="en-US" altLang="en-US" dirty="0" smtClean="0"/>
              <a:t>NORMAL</a:t>
            </a:r>
          </a:p>
          <a:p>
            <a:pPr lvl="1">
              <a:lnSpc>
                <a:spcPct val="90000"/>
              </a:lnSpc>
            </a:pPr>
            <a:r>
              <a:rPr lang="en-US" altLang="en-US" dirty="0" err="1" smtClean="0"/>
              <a:t>Cardiomegaly</a:t>
            </a:r>
            <a:r>
              <a:rPr lang="en-US" altLang="en-US" dirty="0" smtClean="0"/>
              <a:t> (LV/RV)</a:t>
            </a:r>
          </a:p>
          <a:p>
            <a:pPr lvl="1">
              <a:lnSpc>
                <a:spcPct val="90000"/>
              </a:lnSpc>
            </a:pPr>
            <a:r>
              <a:rPr lang="en-US" altLang="en-US" dirty="0" err="1" smtClean="0"/>
              <a:t>Hypervascular</a:t>
            </a:r>
            <a:r>
              <a:rPr lang="en-US" altLang="en-US" dirty="0" smtClean="0"/>
              <a:t> markings</a:t>
            </a:r>
          </a:p>
          <a:p>
            <a:pPr lvl="1">
              <a:lnSpc>
                <a:spcPct val="90000"/>
              </a:lnSpc>
            </a:pPr>
            <a:r>
              <a:rPr lang="en-US" altLang="en-US" dirty="0" smtClean="0"/>
              <a:t>Dilated Aorta</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PH" dirty="0" smtClean="0"/>
              <a:t>MANAGEMENT</a:t>
            </a:r>
          </a:p>
          <a:p>
            <a:pPr>
              <a:lnSpc>
                <a:spcPct val="90000"/>
              </a:lnSpc>
            </a:pPr>
            <a:r>
              <a:rPr lang="en-US" altLang="en-US" dirty="0" smtClean="0"/>
              <a:t>MEDICAL</a:t>
            </a:r>
          </a:p>
          <a:p>
            <a:pPr lvl="1">
              <a:lnSpc>
                <a:spcPct val="90000"/>
              </a:lnSpc>
            </a:pPr>
            <a:r>
              <a:rPr lang="en-US" altLang="en-US" dirty="0" err="1" smtClean="0"/>
              <a:t>Indomethacin</a:t>
            </a:r>
            <a:endParaRPr lang="en-US" altLang="en-US" dirty="0" smtClean="0"/>
          </a:p>
          <a:p>
            <a:pPr lvl="1">
              <a:lnSpc>
                <a:spcPct val="90000"/>
              </a:lnSpc>
            </a:pPr>
            <a:r>
              <a:rPr lang="en-US" altLang="en-US" dirty="0" smtClean="0"/>
              <a:t>DRUGS: Diuretics , Antibiotic prophylaxis</a:t>
            </a:r>
          </a:p>
          <a:p>
            <a:pPr>
              <a:lnSpc>
                <a:spcPct val="90000"/>
              </a:lnSpc>
            </a:pPr>
            <a:r>
              <a:rPr lang="en-US" altLang="en-US" dirty="0" smtClean="0"/>
              <a:t>INTERVENTIONAL CATHETERIZATION</a:t>
            </a:r>
          </a:p>
          <a:p>
            <a:pPr lvl="1">
              <a:lnSpc>
                <a:spcPct val="90000"/>
              </a:lnSpc>
            </a:pPr>
            <a:r>
              <a:rPr lang="en-US" altLang="en-US" dirty="0" smtClean="0"/>
              <a:t>Coil or device closure.</a:t>
            </a:r>
          </a:p>
          <a:p>
            <a:pPr>
              <a:lnSpc>
                <a:spcPct val="90000"/>
              </a:lnSpc>
            </a:pPr>
            <a:r>
              <a:rPr lang="en-US" altLang="en-US" dirty="0" smtClean="0"/>
              <a:t>SURGICAL</a:t>
            </a:r>
          </a:p>
          <a:p>
            <a:pPr lvl="1">
              <a:lnSpc>
                <a:spcPct val="90000"/>
              </a:lnSpc>
            </a:pPr>
            <a:r>
              <a:rPr lang="en-US" altLang="en-US" dirty="0" smtClean="0"/>
              <a:t>Ligation</a:t>
            </a:r>
          </a:p>
          <a:p>
            <a:pPr lvl="1">
              <a:lnSpc>
                <a:spcPct val="90000"/>
              </a:lnSpc>
            </a:pPr>
            <a:r>
              <a:rPr lang="en-US" altLang="en-US" dirty="0" err="1" smtClean="0"/>
              <a:t>Transection</a:t>
            </a:r>
            <a:endParaRPr lang="en-US" alt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Fallot’s</a:t>
            </a:r>
            <a:r>
              <a:rPr lang="en-US" dirty="0" smtClean="0"/>
              <a:t> </a:t>
            </a:r>
            <a:r>
              <a:rPr lang="en-US" dirty="0" err="1" smtClean="0"/>
              <a:t>Tetralogy</a:t>
            </a:r>
            <a:endParaRPr lang="en-US" dirty="0"/>
          </a:p>
        </p:txBody>
      </p:sp>
      <p:pic>
        <p:nvPicPr>
          <p:cNvPr id="4" name="Picture 2" descr="C:\Users\User\Desktop\images_301.jpg"/>
          <p:cNvPicPr>
            <a:picLocks noGrp="1" noChangeAspect="1" noChangeArrowheads="1"/>
          </p:cNvPicPr>
          <p:nvPr>
            <p:ph idx="1"/>
          </p:nvPr>
        </p:nvPicPr>
        <p:blipFill>
          <a:blip r:embed="rId2" cstate="print"/>
          <a:srcRect/>
          <a:stretch>
            <a:fillRect/>
          </a:stretch>
        </p:blipFill>
        <p:spPr bwMode="auto">
          <a:xfrm>
            <a:off x="4191000" y="1447800"/>
            <a:ext cx="4724400" cy="4876800"/>
          </a:xfrm>
          <a:prstGeom prst="rect">
            <a:avLst/>
          </a:prstGeom>
          <a:noFill/>
        </p:spPr>
      </p:pic>
      <p:sp>
        <p:nvSpPr>
          <p:cNvPr id="5" name="Rectangle 4"/>
          <p:cNvSpPr/>
          <p:nvPr/>
        </p:nvSpPr>
        <p:spPr>
          <a:xfrm>
            <a:off x="381000" y="1828800"/>
            <a:ext cx="3352800" cy="3970318"/>
          </a:xfrm>
          <a:prstGeom prst="rect">
            <a:avLst/>
          </a:prstGeom>
        </p:spPr>
        <p:txBody>
          <a:bodyPr wrap="square">
            <a:spAutoFit/>
          </a:bodyPr>
          <a:lstStyle/>
          <a:p>
            <a:pPr marL="514350" indent="-514350">
              <a:buFont typeface="+mj-lt"/>
              <a:buAutoNum type="arabicPeriod"/>
            </a:pPr>
            <a:r>
              <a:rPr lang="en-US" altLang="en-US" sz="2800" dirty="0" smtClean="0"/>
              <a:t>PULMONARY VALVE STENOSIS</a:t>
            </a:r>
          </a:p>
          <a:p>
            <a:pPr marL="514350" indent="-514350">
              <a:buFont typeface="+mj-lt"/>
              <a:buAutoNum type="arabicPeriod"/>
            </a:pPr>
            <a:r>
              <a:rPr lang="en-US" altLang="en-US" sz="2800" dirty="0" smtClean="0"/>
              <a:t>RIGHT VENTRICULAR HYPERTROPHY</a:t>
            </a:r>
          </a:p>
          <a:p>
            <a:pPr marL="514350" indent="-514350">
              <a:buFont typeface="+mj-lt"/>
              <a:buAutoNum type="arabicPeriod"/>
            </a:pPr>
            <a:r>
              <a:rPr lang="en-US" altLang="en-US" sz="2800" dirty="0" smtClean="0"/>
              <a:t>VENTRICULAR SEPTAL DEFECT</a:t>
            </a:r>
          </a:p>
          <a:p>
            <a:pPr marL="514350" indent="-514350">
              <a:buFont typeface="+mj-lt"/>
              <a:buAutoNum type="arabicPeriod"/>
            </a:pPr>
            <a:r>
              <a:rPr lang="en-US" altLang="en-US" sz="2800" dirty="0" smtClean="0"/>
              <a:t>OVERRIDING  AORTA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4983163"/>
          </a:xfrm>
        </p:spPr>
        <p:txBody>
          <a:bodyPr/>
          <a:lstStyle/>
          <a:p>
            <a:pPr>
              <a:lnSpc>
                <a:spcPct val="90000"/>
              </a:lnSpc>
            </a:pPr>
            <a:r>
              <a:rPr lang="en-US" altLang="en-US" dirty="0" smtClean="0"/>
              <a:t>Physical Examination</a:t>
            </a:r>
          </a:p>
          <a:p>
            <a:pPr lvl="1">
              <a:lnSpc>
                <a:spcPct val="90000"/>
              </a:lnSpc>
            </a:pPr>
            <a:r>
              <a:rPr lang="en-US" altLang="en-US" dirty="0" smtClean="0"/>
              <a:t>Systolic ejection murmur</a:t>
            </a:r>
            <a:endParaRPr lang="en-US" altLang="en-US" baseline="-25000" dirty="0" smtClean="0"/>
          </a:p>
          <a:p>
            <a:pPr lvl="1">
              <a:lnSpc>
                <a:spcPct val="90000"/>
              </a:lnSpc>
            </a:pPr>
            <a:r>
              <a:rPr lang="en-US" altLang="en-US" dirty="0" smtClean="0"/>
              <a:t>Cyanosis, clubbing of digits</a:t>
            </a:r>
          </a:p>
          <a:p>
            <a:pPr>
              <a:lnSpc>
                <a:spcPct val="90000"/>
              </a:lnSpc>
            </a:pPr>
            <a:r>
              <a:rPr lang="en-US" altLang="en-US" dirty="0" smtClean="0"/>
              <a:t>ECG – RVH</a:t>
            </a:r>
          </a:p>
          <a:p>
            <a:pPr>
              <a:lnSpc>
                <a:spcPct val="90000"/>
              </a:lnSpc>
            </a:pPr>
            <a:r>
              <a:rPr lang="en-US" altLang="en-US" dirty="0" smtClean="0"/>
              <a:t>CXR</a:t>
            </a:r>
          </a:p>
          <a:p>
            <a:pPr lvl="1">
              <a:lnSpc>
                <a:spcPct val="90000"/>
              </a:lnSpc>
            </a:pPr>
            <a:r>
              <a:rPr lang="en-US" altLang="en-US" dirty="0" smtClean="0"/>
              <a:t>Boot shaped heart</a:t>
            </a:r>
          </a:p>
          <a:p>
            <a:pPr lvl="1">
              <a:lnSpc>
                <a:spcPct val="90000"/>
              </a:lnSpc>
            </a:pPr>
            <a:r>
              <a:rPr lang="en-US" altLang="en-US" dirty="0" err="1" smtClean="0"/>
              <a:t>cardiomegaly</a:t>
            </a:r>
            <a:endParaRPr lang="en-US" dirty="0"/>
          </a:p>
        </p:txBody>
      </p:sp>
      <p:pic>
        <p:nvPicPr>
          <p:cNvPr id="4" name="Picture 3" descr="Image result for X RAY IN TOF BOOT SHAPED"/>
          <p:cNvPicPr/>
          <p:nvPr/>
        </p:nvPicPr>
        <p:blipFill>
          <a:blip r:embed="rId2" cstate="print"/>
          <a:srcRect/>
          <a:stretch>
            <a:fillRect/>
          </a:stretch>
        </p:blipFill>
        <p:spPr bwMode="auto">
          <a:xfrm>
            <a:off x="4038600" y="2819400"/>
            <a:ext cx="485233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MANAGEMENT</a:t>
            </a:r>
            <a:endParaRPr lang="en-US"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US" altLang="en-US" dirty="0" smtClean="0"/>
              <a:t>MEDICAL</a:t>
            </a:r>
          </a:p>
          <a:p>
            <a:pPr lvl="1">
              <a:lnSpc>
                <a:spcPct val="90000"/>
              </a:lnSpc>
            </a:pPr>
            <a:r>
              <a:rPr lang="en-US" altLang="en-US" dirty="0" smtClean="0"/>
              <a:t>Propranolol for Hypoxic Spells</a:t>
            </a:r>
          </a:p>
          <a:p>
            <a:pPr>
              <a:lnSpc>
                <a:spcPct val="90000"/>
              </a:lnSpc>
            </a:pPr>
            <a:r>
              <a:rPr lang="en-US" altLang="en-US" dirty="0" smtClean="0"/>
              <a:t>SURGICAL</a:t>
            </a:r>
          </a:p>
          <a:p>
            <a:pPr lvl="1">
              <a:lnSpc>
                <a:spcPct val="90000"/>
              </a:lnSpc>
            </a:pPr>
            <a:r>
              <a:rPr lang="en-US" altLang="en-US" dirty="0" smtClean="0"/>
              <a:t>Palliative – Blalock </a:t>
            </a:r>
            <a:r>
              <a:rPr lang="en-US" altLang="en-US" dirty="0" err="1" smtClean="0"/>
              <a:t>Taussig</a:t>
            </a:r>
            <a:r>
              <a:rPr lang="en-US" altLang="en-US" dirty="0" smtClean="0"/>
              <a:t> Shunts </a:t>
            </a:r>
          </a:p>
          <a:p>
            <a:pPr lvl="1">
              <a:lnSpc>
                <a:spcPct val="90000"/>
              </a:lnSpc>
              <a:buNone/>
            </a:pPr>
            <a:r>
              <a:rPr lang="en-PH" dirty="0" smtClean="0"/>
              <a:t>			A palliative operation to increase pulmonary blood flow and reduce right to left shunting in </a:t>
            </a:r>
            <a:r>
              <a:rPr lang="en-PH" dirty="0" err="1" smtClean="0"/>
              <a:t>tetralogy</a:t>
            </a:r>
            <a:r>
              <a:rPr lang="en-PH" dirty="0" smtClean="0"/>
              <a:t> of </a:t>
            </a:r>
            <a:r>
              <a:rPr lang="en-PH" b="1" dirty="0" err="1" smtClean="0"/>
              <a:t>Fallot</a:t>
            </a:r>
            <a:r>
              <a:rPr lang="en-PH" dirty="0" smtClean="0"/>
              <a:t>. It involved </a:t>
            </a:r>
            <a:r>
              <a:rPr lang="en-PH" b="1" dirty="0" smtClean="0"/>
              <a:t>resection</a:t>
            </a:r>
            <a:r>
              <a:rPr lang="en-PH" dirty="0" smtClean="0"/>
              <a:t> of part of the RV </a:t>
            </a:r>
            <a:r>
              <a:rPr lang="en-PH" dirty="0" err="1" smtClean="0"/>
              <a:t>infundibulum</a:t>
            </a:r>
            <a:r>
              <a:rPr lang="en-PH" dirty="0" smtClean="0"/>
              <a:t> using a punch or biopsy-like instrument introduced through the right ventricle so as to reduce RV outflow tract obstruction, without VSD closure.</a:t>
            </a:r>
          </a:p>
          <a:p>
            <a:pPr lvl="1">
              <a:lnSpc>
                <a:spcPct val="90000"/>
              </a:lnSpc>
              <a:buNone/>
            </a:pPr>
            <a:endParaRPr lang="en-US" altLang="en-US" dirty="0" smtClean="0"/>
          </a:p>
          <a:p>
            <a:pPr lvl="1">
              <a:lnSpc>
                <a:spcPct val="90000"/>
              </a:lnSpc>
            </a:pPr>
            <a:r>
              <a:rPr lang="en-US" altLang="en-US" dirty="0" smtClean="0"/>
              <a:t>Definitive – VSD Closure; Infundibulectomy; 			        Transannular patching.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TRANSPOSITION OF GREAT ARTERIES</a:t>
            </a:r>
            <a:endParaRPr lang="en-US" dirty="0"/>
          </a:p>
        </p:txBody>
      </p:sp>
      <p:pic>
        <p:nvPicPr>
          <p:cNvPr id="4" name="Content Placeholder 5" descr="tga-defect.gif"/>
          <p:cNvPicPr>
            <a:picLocks noGrp="1" noChangeAspect="1"/>
          </p:cNvPicPr>
          <p:nvPr>
            <p:ph idx="1"/>
          </p:nvPr>
        </p:nvPicPr>
        <p:blipFill>
          <a:blip r:embed="rId2" cstate="print"/>
          <a:stretch>
            <a:fillRect/>
          </a:stretch>
        </p:blipFill>
        <p:spPr>
          <a:xfrm>
            <a:off x="304800" y="1219200"/>
            <a:ext cx="8305800" cy="52578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nSpc>
                <a:spcPct val="90000"/>
              </a:lnSpc>
            </a:pPr>
            <a:r>
              <a:rPr lang="en-US" altLang="en-US" dirty="0" smtClean="0"/>
              <a:t>5% Of CHD</a:t>
            </a:r>
            <a:endParaRPr lang="en-US" altLang="en-US" sz="2800" dirty="0" smtClean="0"/>
          </a:p>
          <a:p>
            <a:pPr>
              <a:lnSpc>
                <a:spcPct val="90000"/>
              </a:lnSpc>
            </a:pPr>
            <a:r>
              <a:rPr lang="en-US" altLang="en-US" dirty="0" smtClean="0"/>
              <a:t>Failure Of Aortic Pulmonary Septum to Develop normally.</a:t>
            </a:r>
          </a:p>
          <a:p>
            <a:pPr>
              <a:lnSpc>
                <a:spcPct val="90000"/>
              </a:lnSpc>
            </a:pPr>
            <a:r>
              <a:rPr lang="en-US" altLang="en-US" dirty="0" smtClean="0"/>
              <a:t>Left Ventricle pumps oxygenated blood into pulmonary trunk instead of systemic circulation.</a:t>
            </a:r>
          </a:p>
          <a:p>
            <a:pPr>
              <a:lnSpc>
                <a:spcPct val="90000"/>
              </a:lnSpc>
            </a:pPr>
            <a:r>
              <a:rPr lang="en-US" altLang="en-US" dirty="0" smtClean="0"/>
              <a:t>Right ventricle pumps deoxygenated blood into aorta</a:t>
            </a:r>
          </a:p>
          <a:p>
            <a:pPr>
              <a:lnSpc>
                <a:spcPct val="90000"/>
              </a:lnSpc>
            </a:pPr>
            <a:r>
              <a:rPr lang="en-US" altLang="en-US" dirty="0" smtClean="0"/>
              <a:t>There is no mixing of blood and has 2 closed loop circulation</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altLang="en-US" sz="2800" dirty="0" smtClean="0"/>
              <a:t>PHYSICAL EXAMINATION</a:t>
            </a:r>
          </a:p>
          <a:p>
            <a:pPr lvl="1">
              <a:lnSpc>
                <a:spcPct val="90000"/>
              </a:lnSpc>
            </a:pPr>
            <a:r>
              <a:rPr lang="en-US" altLang="en-US" sz="2400" dirty="0" smtClean="0"/>
              <a:t>cyanosis</a:t>
            </a:r>
          </a:p>
          <a:p>
            <a:pPr lvl="1">
              <a:lnSpc>
                <a:spcPct val="90000"/>
              </a:lnSpc>
            </a:pPr>
            <a:r>
              <a:rPr lang="en-US" altLang="en-US" sz="2400" dirty="0" smtClean="0"/>
              <a:t>signs of CHF</a:t>
            </a:r>
          </a:p>
          <a:p>
            <a:pPr lvl="1">
              <a:lnSpc>
                <a:spcPct val="90000"/>
              </a:lnSpc>
            </a:pPr>
            <a:r>
              <a:rPr lang="en-US" altLang="en-US" sz="2400" dirty="0" smtClean="0"/>
              <a:t>single loud S</a:t>
            </a:r>
            <a:r>
              <a:rPr lang="en-US" altLang="en-US" sz="2400" baseline="-25000" dirty="0" smtClean="0"/>
              <a:t>2 </a:t>
            </a:r>
            <a:r>
              <a:rPr lang="en-US" altLang="en-US" sz="2400" dirty="0" smtClean="0"/>
              <a:t>; soft systolic murmur</a:t>
            </a:r>
          </a:p>
          <a:p>
            <a:pPr>
              <a:lnSpc>
                <a:spcPct val="90000"/>
              </a:lnSpc>
            </a:pPr>
            <a:r>
              <a:rPr lang="en-US" altLang="en-US" sz="2800" dirty="0" smtClean="0"/>
              <a:t>ECG</a:t>
            </a:r>
          </a:p>
          <a:p>
            <a:pPr lvl="1">
              <a:lnSpc>
                <a:spcPct val="90000"/>
              </a:lnSpc>
            </a:pPr>
            <a:r>
              <a:rPr lang="en-US" altLang="en-US" sz="2400" dirty="0" smtClean="0"/>
              <a:t>RVH, right axis deviation, right atrial enlargement</a:t>
            </a:r>
          </a:p>
          <a:p>
            <a:pPr>
              <a:lnSpc>
                <a:spcPct val="90000"/>
              </a:lnSpc>
            </a:pPr>
            <a:r>
              <a:rPr lang="en-US" altLang="en-US" sz="2800" dirty="0" smtClean="0"/>
              <a:t>CXR</a:t>
            </a:r>
          </a:p>
          <a:p>
            <a:pPr lvl="1">
              <a:lnSpc>
                <a:spcPct val="90000"/>
              </a:lnSpc>
            </a:pPr>
            <a:r>
              <a:rPr lang="en-US" altLang="en-US" sz="2400" dirty="0" smtClean="0"/>
              <a:t>egg on string </a:t>
            </a:r>
            <a:r>
              <a:rPr lang="en-US" altLang="en-US" sz="2400" dirty="0" err="1" smtClean="0"/>
              <a:t>appeareance</a:t>
            </a:r>
            <a:endParaRPr lang="en-US" altLang="en-US" sz="2400" dirty="0" smtClean="0"/>
          </a:p>
          <a:p>
            <a:pPr lvl="1">
              <a:lnSpc>
                <a:spcPct val="90000"/>
              </a:lnSpc>
            </a:pPr>
            <a:r>
              <a:rPr lang="en-US" altLang="en-US" sz="2400" dirty="0" err="1" smtClean="0"/>
              <a:t>cardiomegaly</a:t>
            </a:r>
            <a:r>
              <a:rPr lang="en-US" altLang="en-US" sz="2400" dirty="0" smtClean="0"/>
              <a:t> </a:t>
            </a:r>
            <a:r>
              <a:rPr lang="en-US" altLang="en-US" sz="2400" dirty="0" err="1" smtClean="0"/>
              <a:t>hypervascular</a:t>
            </a:r>
            <a:r>
              <a:rPr lang="en-US" altLang="en-US" sz="2400" dirty="0" smtClean="0"/>
              <a:t> markings</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6" name="Content Placeholder 5"/>
          <p:cNvSpPr>
            <a:spLocks noGrp="1"/>
          </p:cNvSpPr>
          <p:nvPr>
            <p:ph idx="1"/>
          </p:nvPr>
        </p:nvSpPr>
        <p:spPr>
          <a:xfrm>
            <a:off x="304800" y="381000"/>
            <a:ext cx="8229600" cy="4525963"/>
          </a:xfrm>
        </p:spPr>
        <p:txBody>
          <a:bodyPr>
            <a:normAutofit/>
          </a:bodyPr>
          <a:lstStyle/>
          <a:p>
            <a:r>
              <a:rPr lang="en-US" sz="2700" dirty="0" smtClean="0"/>
              <a:t>The heart appears globular due to an abnormal convexity of the right atrial border and left atrial enlargement and therefore appears like an egg.</a:t>
            </a:r>
          </a:p>
          <a:p>
            <a:r>
              <a:rPr lang="en-US" sz="2700" dirty="0" smtClean="0"/>
              <a:t>The superior </a:t>
            </a:r>
            <a:r>
              <a:rPr lang="en-US" sz="2700" dirty="0" err="1" smtClean="0"/>
              <a:t>mediastinum</a:t>
            </a:r>
            <a:r>
              <a:rPr lang="en-US" sz="2700" dirty="0" smtClean="0"/>
              <a:t> appears narrow due to stress-induced </a:t>
            </a:r>
            <a:r>
              <a:rPr lang="en-US" sz="2700" dirty="0" err="1" smtClean="0"/>
              <a:t>thymic</a:t>
            </a:r>
            <a:r>
              <a:rPr lang="en-US" sz="2700" dirty="0" smtClean="0"/>
              <a:t> atrophy and </a:t>
            </a:r>
            <a:r>
              <a:rPr lang="en-US" sz="2700" dirty="0" err="1" smtClean="0"/>
              <a:t>hyperinflated</a:t>
            </a:r>
            <a:r>
              <a:rPr lang="en-US" sz="2700" dirty="0" smtClean="0"/>
              <a:t> lungs which give the picture of an egg suspended by a string on a chest radiograph, hence the name </a:t>
            </a:r>
            <a:r>
              <a:rPr lang="en-US" sz="2700" b="1" dirty="0" smtClean="0"/>
              <a:t>egg-on-a-string</a:t>
            </a:r>
            <a:r>
              <a:rPr lang="en-US" sz="2700" dirty="0" smtClean="0"/>
              <a:t>.</a:t>
            </a:r>
          </a:p>
          <a:p>
            <a:pPr>
              <a:buNone/>
            </a:pPr>
            <a:endParaRPr lang="en-US" dirty="0"/>
          </a:p>
        </p:txBody>
      </p:sp>
      <p:pic>
        <p:nvPicPr>
          <p:cNvPr id="7" name="Picture 6" descr="Image result for egg on string x ray"/>
          <p:cNvPicPr/>
          <p:nvPr/>
        </p:nvPicPr>
        <p:blipFill>
          <a:blip r:embed="rId2" cstate="print"/>
          <a:srcRect/>
          <a:stretch>
            <a:fillRect/>
          </a:stretch>
        </p:blipFill>
        <p:spPr bwMode="auto">
          <a:xfrm>
            <a:off x="3352800" y="3429000"/>
            <a:ext cx="3962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381000" y="457200"/>
            <a:ext cx="8229600" cy="4525963"/>
          </a:xfrm>
        </p:spPr>
        <p:txBody>
          <a:bodyPr>
            <a:noAutofit/>
          </a:bodyPr>
          <a:lstStyle/>
          <a:p>
            <a:pPr>
              <a:buNone/>
            </a:pPr>
            <a:r>
              <a:rPr lang="en-US" sz="2700" dirty="0" smtClean="0"/>
              <a:t>Inside the fetal heart:</a:t>
            </a:r>
          </a:p>
          <a:p>
            <a:r>
              <a:rPr lang="en-US" sz="2700" dirty="0" smtClean="0"/>
              <a:t>Blood enters the right atrium, the chamber on the upper right side of the heart. When the blood enters the right atrium, most of it flows through the foramen </a:t>
            </a:r>
            <a:r>
              <a:rPr lang="en-US" sz="2700" dirty="0" err="1" smtClean="0"/>
              <a:t>ovale</a:t>
            </a:r>
            <a:r>
              <a:rPr lang="en-US" sz="2700" dirty="0" smtClean="0"/>
              <a:t> into the left atrium.</a:t>
            </a:r>
          </a:p>
          <a:p>
            <a:r>
              <a:rPr lang="en-US" sz="2700" dirty="0" smtClean="0"/>
              <a:t>Blood then passes into the left ventricle (lower chamber of the heart) and then to the aorta, (the large artery coming from the heart).</a:t>
            </a:r>
          </a:p>
          <a:p>
            <a:r>
              <a:rPr lang="en-US" sz="2700" dirty="0" smtClean="0"/>
              <a:t>From the aorta, blood is sent to the heart muscle itself in addition to the brain. After circulating there, the blood returns to the right atrium of the heart through the superior vena cava. About two thirds of the blood will pass through the foramen </a:t>
            </a:r>
            <a:r>
              <a:rPr lang="en-US" sz="2700" dirty="0" err="1" smtClean="0"/>
              <a:t>ovale</a:t>
            </a:r>
            <a:r>
              <a:rPr lang="en-US" sz="2700" dirty="0" smtClean="0"/>
              <a:t> as described above, but the remaining one third will pass into the right ventricle, toward the lungs.</a:t>
            </a:r>
          </a:p>
          <a:p>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Management</a:t>
            </a:r>
            <a:endParaRPr lang="en-US" dirty="0"/>
          </a:p>
        </p:txBody>
      </p:sp>
      <p:sp>
        <p:nvSpPr>
          <p:cNvPr id="3" name="Content Placeholder 2"/>
          <p:cNvSpPr>
            <a:spLocks noGrp="1"/>
          </p:cNvSpPr>
          <p:nvPr>
            <p:ph idx="1"/>
          </p:nvPr>
        </p:nvSpPr>
        <p:spPr/>
        <p:txBody>
          <a:bodyPr/>
          <a:lstStyle/>
          <a:p>
            <a:r>
              <a:rPr lang="en-US" altLang="en-US" sz="2800" dirty="0" smtClean="0"/>
              <a:t>Palliative</a:t>
            </a:r>
          </a:p>
          <a:p>
            <a:pPr lvl="1"/>
            <a:r>
              <a:rPr lang="en-US" altLang="en-US" sz="2400" dirty="0" smtClean="0"/>
              <a:t>Prostaglandin infusion- to maintain </a:t>
            </a:r>
            <a:r>
              <a:rPr lang="en-US" altLang="en-US" sz="2400" dirty="0" err="1" smtClean="0"/>
              <a:t>ductal</a:t>
            </a:r>
            <a:r>
              <a:rPr lang="en-US" altLang="en-US" sz="2400" dirty="0" smtClean="0"/>
              <a:t> patency</a:t>
            </a:r>
          </a:p>
          <a:p>
            <a:pPr lvl="1"/>
            <a:r>
              <a:rPr lang="en-US" altLang="en-US" sz="2400" dirty="0" smtClean="0"/>
              <a:t>Create </a:t>
            </a:r>
            <a:r>
              <a:rPr lang="en-US" altLang="en-US" sz="2400" dirty="0" err="1" smtClean="0"/>
              <a:t>interatrial</a:t>
            </a:r>
            <a:r>
              <a:rPr lang="en-US" altLang="en-US" sz="2400" dirty="0" smtClean="0"/>
              <a:t> communication</a:t>
            </a:r>
          </a:p>
          <a:p>
            <a:pPr lvl="2"/>
            <a:r>
              <a:rPr lang="en-US" altLang="en-US" sz="2000" dirty="0" smtClean="0"/>
              <a:t>Balloon Atrial </a:t>
            </a:r>
            <a:r>
              <a:rPr lang="en-US" altLang="en-US" sz="2000" dirty="0" err="1" smtClean="0"/>
              <a:t>Septostomy</a:t>
            </a:r>
            <a:r>
              <a:rPr lang="en-US" altLang="en-US" sz="2000" dirty="0" smtClean="0"/>
              <a:t> (BAS) – </a:t>
            </a:r>
            <a:r>
              <a:rPr lang="en-US" altLang="en-US" sz="2000" dirty="0" err="1" smtClean="0"/>
              <a:t>rashkind</a:t>
            </a:r>
            <a:r>
              <a:rPr lang="en-US" altLang="en-US" sz="2000" dirty="0" smtClean="0"/>
              <a:t> procedure</a:t>
            </a:r>
          </a:p>
          <a:p>
            <a:pPr lvl="2"/>
            <a:r>
              <a:rPr lang="en-US" altLang="en-US" sz="2000" dirty="0" smtClean="0"/>
              <a:t>Blade </a:t>
            </a:r>
            <a:r>
              <a:rPr lang="en-US" altLang="en-US" sz="2000" dirty="0" err="1" smtClean="0"/>
              <a:t>septostomy</a:t>
            </a:r>
            <a:endParaRPr lang="en-US" altLang="en-US" sz="2000" dirty="0" smtClean="0"/>
          </a:p>
          <a:p>
            <a:pPr lvl="2"/>
            <a:r>
              <a:rPr lang="en-US" altLang="en-US" sz="2000" dirty="0" smtClean="0"/>
              <a:t>Atrial </a:t>
            </a:r>
            <a:r>
              <a:rPr lang="en-US" altLang="en-US" sz="2000" dirty="0" err="1" smtClean="0"/>
              <a:t>septostomy</a:t>
            </a:r>
            <a:r>
              <a:rPr lang="en-US" altLang="en-US" sz="2000" dirty="0" smtClean="0"/>
              <a:t> – Blalock-Hanlon procedure</a:t>
            </a:r>
          </a:p>
          <a:p>
            <a:r>
              <a:rPr lang="en-US" altLang="en-US" sz="2800" dirty="0" smtClean="0"/>
              <a:t>Definitive</a:t>
            </a:r>
          </a:p>
          <a:p>
            <a:pPr lvl="1"/>
            <a:r>
              <a:rPr lang="en-US" altLang="en-US" sz="2400" dirty="0" smtClean="0"/>
              <a:t>Atrial switch </a:t>
            </a:r>
          </a:p>
          <a:p>
            <a:pPr lvl="1"/>
            <a:r>
              <a:rPr lang="en-US" altLang="en-US" sz="2400" dirty="0" smtClean="0"/>
              <a:t>Arterial switch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COARCTION OF AORTA</a:t>
            </a:r>
            <a:endParaRPr lang="en-US" dirty="0"/>
          </a:p>
        </p:txBody>
      </p:sp>
      <p:pic>
        <p:nvPicPr>
          <p:cNvPr id="5" name="Content Placeholder 4" descr="Image result for COARCTATION OF AORTA"/>
          <p:cNvPicPr>
            <a:picLocks noGrp="1"/>
          </p:cNvPicPr>
          <p:nvPr>
            <p:ph idx="1"/>
          </p:nvPr>
        </p:nvPicPr>
        <p:blipFill>
          <a:blip r:embed="rId2" cstate="print"/>
          <a:srcRect/>
          <a:stretch>
            <a:fillRect/>
          </a:stretch>
        </p:blipFill>
        <p:spPr bwMode="auto">
          <a:xfrm>
            <a:off x="2309018" y="1600200"/>
            <a:ext cx="452596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PH" dirty="0" smtClean="0"/>
              <a:t>Congenital condition whereby the aorta is narrow, usually in the area where the ductus arteriosus (</a:t>
            </a:r>
            <a:r>
              <a:rPr lang="en-PH" dirty="0" err="1" smtClean="0"/>
              <a:t>ligamentum</a:t>
            </a:r>
            <a:r>
              <a:rPr lang="en-PH" dirty="0" smtClean="0"/>
              <a:t> </a:t>
            </a:r>
            <a:r>
              <a:rPr lang="en-PH" dirty="0" err="1" smtClean="0"/>
              <a:t>arteriosum</a:t>
            </a:r>
            <a:r>
              <a:rPr lang="en-PH" dirty="0" smtClean="0"/>
              <a:t> after regression) inserts.</a:t>
            </a:r>
          </a:p>
          <a:p>
            <a:r>
              <a:rPr lang="en-PH" dirty="0" smtClean="0"/>
              <a:t>Usually asymptomatic but may cause headache, fatigue, </a:t>
            </a:r>
            <a:r>
              <a:rPr lang="en-PH" dirty="0" err="1" smtClean="0"/>
              <a:t>claudication</a:t>
            </a:r>
            <a:r>
              <a:rPr lang="en-PH" dirty="0" smtClean="0"/>
              <a:t> of lower extremities.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PH" dirty="0" smtClean="0"/>
              <a:t>PHYSICAL EXAMINATION</a:t>
            </a:r>
          </a:p>
          <a:p>
            <a:r>
              <a:rPr lang="en-PH" dirty="0" smtClean="0"/>
              <a:t>Hypertension in upper extremities, delayed femoral pulse, decreased pressure in lower extremities</a:t>
            </a:r>
          </a:p>
          <a:p>
            <a:r>
              <a:rPr lang="en-PH" dirty="0" smtClean="0"/>
              <a:t>Systolic murmur heard over mid upper back at left </a:t>
            </a:r>
            <a:r>
              <a:rPr lang="en-PH" dirty="0" err="1" smtClean="0"/>
              <a:t>interscapular</a:t>
            </a:r>
            <a:r>
              <a:rPr lang="en-PH" dirty="0" smtClean="0"/>
              <a:t> space</a:t>
            </a:r>
          </a:p>
          <a:p>
            <a:r>
              <a:rPr lang="en-PH" dirty="0" smtClean="0"/>
              <a:t>ECG – LV Hypertrophy</a:t>
            </a:r>
          </a:p>
          <a:p>
            <a:r>
              <a:rPr lang="en-PH" dirty="0" smtClean="0"/>
              <a:t>CXR- nothing of the ribs due to collateral arteries, </a:t>
            </a:r>
            <a:r>
              <a:rPr lang="en-PH" dirty="0" err="1" smtClean="0"/>
              <a:t>appeareance</a:t>
            </a:r>
            <a:r>
              <a:rPr lang="en-PH" dirty="0" smtClean="0"/>
              <a:t> of distal aortic arch.</a:t>
            </a:r>
          </a:p>
          <a:p>
            <a:endParaRPr lang="en-PH" dirty="0" smtClean="0"/>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X RAY IN COARCTATION OF AORTA"/>
          <p:cNvPicPr/>
          <p:nvPr/>
        </p:nvPicPr>
        <p:blipFill>
          <a:blip r:embed="rId2" cstate="print"/>
          <a:srcRect/>
          <a:stretch>
            <a:fillRect/>
          </a:stretch>
        </p:blipFill>
        <p:spPr bwMode="auto">
          <a:xfrm>
            <a:off x="304800" y="0"/>
            <a:ext cx="83058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altLang="en-US" b="1" dirty="0" err="1" smtClean="0"/>
              <a:t>Coarctation</a:t>
            </a:r>
            <a:r>
              <a:rPr lang="en-US" altLang="en-US" b="1" dirty="0" smtClean="0"/>
              <a:t> of the Aorta: Repair</a:t>
            </a:r>
          </a:p>
          <a:p>
            <a:endParaRPr lang="en-US" dirty="0"/>
          </a:p>
        </p:txBody>
      </p:sp>
      <p:pic>
        <p:nvPicPr>
          <p:cNvPr id="4" name="Picture 4" descr="coar repair"/>
          <p:cNvPicPr>
            <a:picLocks noChangeAspect="1" noChangeArrowheads="1"/>
          </p:cNvPicPr>
          <p:nvPr/>
        </p:nvPicPr>
        <p:blipFill>
          <a:blip r:embed="rId2" cstate="print"/>
          <a:srcRect/>
          <a:stretch>
            <a:fillRect/>
          </a:stretch>
        </p:blipFill>
        <p:spPr bwMode="auto">
          <a:xfrm>
            <a:off x="304800" y="2438400"/>
            <a:ext cx="8229600" cy="3601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Pulmonary Stenosis</a:t>
            </a:r>
            <a:endParaRPr lang="en-US" dirty="0"/>
          </a:p>
        </p:txBody>
      </p:sp>
      <p:pic>
        <p:nvPicPr>
          <p:cNvPr id="4" name="Content Placeholder 3" descr="Image result for PULMONARY STENOSIS"/>
          <p:cNvPicPr>
            <a:picLocks noGrp="1"/>
          </p:cNvPicPr>
          <p:nvPr>
            <p:ph idx="1"/>
          </p:nvPr>
        </p:nvPicPr>
        <p:blipFill>
          <a:blip r:embed="rId2" cstate="print"/>
          <a:srcRect/>
          <a:stretch>
            <a:fillRect/>
          </a:stretch>
        </p:blipFill>
        <p:spPr bwMode="auto">
          <a:xfrm>
            <a:off x="1594635" y="1600200"/>
            <a:ext cx="595473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altLang="en-US" dirty="0" smtClean="0"/>
              <a:t>5 – 8% OF CHD</a:t>
            </a:r>
          </a:p>
          <a:p>
            <a:r>
              <a:rPr lang="en-US" altLang="en-US" dirty="0" smtClean="0"/>
              <a:t>Associated with </a:t>
            </a:r>
            <a:r>
              <a:rPr lang="en-US" altLang="en-US" smtClean="0"/>
              <a:t>congenital rubella.</a:t>
            </a:r>
            <a:endParaRPr lang="en-US" altLang="en-US" dirty="0" smtClean="0"/>
          </a:p>
          <a:p>
            <a:r>
              <a:rPr lang="en-US" altLang="en-US" dirty="0" smtClean="0"/>
              <a:t>Types: </a:t>
            </a:r>
            <a:r>
              <a:rPr lang="en-US" altLang="en-US" dirty="0" err="1" smtClean="0"/>
              <a:t>valvular</a:t>
            </a:r>
            <a:r>
              <a:rPr lang="en-US" altLang="en-US" dirty="0" smtClean="0"/>
              <a:t>, </a:t>
            </a:r>
            <a:r>
              <a:rPr lang="en-US" altLang="en-US" dirty="0" err="1" smtClean="0"/>
              <a:t>subvalvular</a:t>
            </a:r>
            <a:r>
              <a:rPr lang="en-US" altLang="en-US" dirty="0" smtClean="0"/>
              <a:t> (</a:t>
            </a:r>
            <a:r>
              <a:rPr lang="en-US" altLang="en-US" dirty="0" err="1" smtClean="0"/>
              <a:t>infundibular</a:t>
            </a:r>
            <a:r>
              <a:rPr lang="en-US" altLang="en-US" dirty="0" smtClean="0"/>
              <a:t>), </a:t>
            </a:r>
            <a:r>
              <a:rPr lang="en-US" altLang="en-US" dirty="0" err="1" smtClean="0"/>
              <a:t>supravalvular</a:t>
            </a:r>
            <a:r>
              <a:rPr lang="en-US" altLang="en-US" dirty="0" smtClean="0"/>
              <a:t> or peripheral</a:t>
            </a:r>
          </a:p>
          <a:p>
            <a:r>
              <a:rPr lang="en-US" altLang="en-US" dirty="0" smtClean="0"/>
              <a:t>Manifestations: asymptomatic unless severe</a:t>
            </a:r>
          </a:p>
          <a:p>
            <a:r>
              <a:rPr lang="en-PH" dirty="0" smtClean="0"/>
              <a:t>trans pulmonary valve gradient &lt;30 </a:t>
            </a:r>
            <a:r>
              <a:rPr lang="en-PH" dirty="0" err="1" smtClean="0"/>
              <a:t>mmhg</a:t>
            </a:r>
            <a:r>
              <a:rPr lang="en-PH" dirty="0" smtClean="0"/>
              <a:t> – mild </a:t>
            </a:r>
            <a:r>
              <a:rPr lang="en-PH" dirty="0" err="1" smtClean="0"/>
              <a:t>ps</a:t>
            </a:r>
            <a:r>
              <a:rPr lang="en-PH" dirty="0" smtClean="0"/>
              <a:t>, 30-50 moderate, &gt;50 severe </a:t>
            </a:r>
            <a:r>
              <a:rPr lang="en-PH" dirty="0" err="1" smtClean="0"/>
              <a:t>ps</a:t>
            </a:r>
            <a:endParaRPr lang="en-PH" dirty="0" smtClean="0"/>
          </a:p>
          <a:p>
            <a:r>
              <a:rPr lang="en-PH" dirty="0" smtClean="0"/>
              <a:t>Pt with higher gradient manifest </a:t>
            </a:r>
            <a:r>
              <a:rPr lang="en-PH" dirty="0" err="1" smtClean="0"/>
              <a:t>dyspnea</a:t>
            </a:r>
            <a:r>
              <a:rPr lang="en-PH" dirty="0" smtClean="0"/>
              <a:t> , fatigue light headedness, chest pain (</a:t>
            </a:r>
            <a:r>
              <a:rPr lang="en-PH" dirty="0" err="1" smtClean="0"/>
              <a:t>rv</a:t>
            </a:r>
            <a:r>
              <a:rPr lang="en-PH" dirty="0" smtClean="0"/>
              <a:t> ischemia)</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altLang="en-US" dirty="0" smtClean="0"/>
              <a:t>Physical examination</a:t>
            </a:r>
          </a:p>
          <a:p>
            <a:pPr lvl="1"/>
            <a:r>
              <a:rPr lang="en-US" altLang="en-US" dirty="0" smtClean="0"/>
              <a:t>jugular venous distension with prominent a wave</a:t>
            </a:r>
          </a:p>
          <a:p>
            <a:pPr lvl="1"/>
            <a:r>
              <a:rPr lang="en-US" altLang="en-US" dirty="0" smtClean="0"/>
              <a:t>systolic thrill</a:t>
            </a:r>
          </a:p>
          <a:p>
            <a:pPr lvl="1"/>
            <a:r>
              <a:rPr lang="en-US" altLang="en-US" dirty="0" smtClean="0"/>
              <a:t>systolic murmur at left upper </a:t>
            </a:r>
            <a:r>
              <a:rPr lang="en-US" altLang="en-US" dirty="0" err="1" smtClean="0"/>
              <a:t>sternal</a:t>
            </a:r>
            <a:r>
              <a:rPr lang="en-US" altLang="en-US" dirty="0" smtClean="0"/>
              <a:t> border radiating to back; soft p</a:t>
            </a:r>
            <a:r>
              <a:rPr lang="en-US" altLang="en-US" baseline="-25000" dirty="0" smtClean="0"/>
              <a:t>2</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altLang="en-US" dirty="0" smtClean="0"/>
              <a:t>ECG</a:t>
            </a:r>
          </a:p>
          <a:p>
            <a:pPr lvl="1">
              <a:lnSpc>
                <a:spcPct val="90000"/>
              </a:lnSpc>
            </a:pPr>
            <a:r>
              <a:rPr lang="en-US" altLang="en-US" dirty="0" smtClean="0"/>
              <a:t>Normal</a:t>
            </a:r>
          </a:p>
          <a:p>
            <a:pPr>
              <a:lnSpc>
                <a:spcPct val="90000"/>
              </a:lnSpc>
            </a:pPr>
            <a:r>
              <a:rPr lang="en-US" altLang="en-US" dirty="0" smtClean="0"/>
              <a:t>CXR</a:t>
            </a:r>
          </a:p>
          <a:p>
            <a:pPr lvl="1">
              <a:lnSpc>
                <a:spcPct val="90000"/>
              </a:lnSpc>
            </a:pPr>
            <a:r>
              <a:rPr lang="en-US" altLang="en-US" dirty="0" smtClean="0"/>
              <a:t>Normal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In the fetus, the placenta does the work of breathing instead of the lungs. As a result, only a small amount of the blood continues on to the lungs. Most of this blood is bypassed or shunted away from the lungs through the ductus arteriosus to the aorta. Most of the circulation to the lower body is supplied by blood passing through the ductus arteriosus.</a:t>
            </a:r>
          </a:p>
          <a:p>
            <a:r>
              <a:rPr lang="en-US" dirty="0" smtClean="0"/>
              <a:t>This blood then enters the umbilical arteries and flows into the placenta. In the placenta, carbon dioxide and waste products are released into the mother's circulatory system, and oxygen and nutrients from the mother's blood are released into the fetus' blood.</a:t>
            </a:r>
          </a:p>
          <a:p>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Management</a:t>
            </a:r>
            <a:endParaRPr lang="en-US" dirty="0"/>
          </a:p>
        </p:txBody>
      </p:sp>
      <p:sp>
        <p:nvSpPr>
          <p:cNvPr id="3" name="Content Placeholder 2"/>
          <p:cNvSpPr>
            <a:spLocks noGrp="1"/>
          </p:cNvSpPr>
          <p:nvPr>
            <p:ph idx="1"/>
          </p:nvPr>
        </p:nvSpPr>
        <p:spPr/>
        <p:txBody>
          <a:bodyPr/>
          <a:lstStyle/>
          <a:p>
            <a:r>
              <a:rPr lang="en-US" altLang="en-US" dirty="0" smtClean="0"/>
              <a:t>INTERVENTIONAL CATHETERIZATION</a:t>
            </a:r>
          </a:p>
          <a:p>
            <a:pPr lvl="1"/>
            <a:r>
              <a:rPr lang="en-US" altLang="en-US" dirty="0" smtClean="0"/>
              <a:t>Balloon </a:t>
            </a:r>
            <a:r>
              <a:rPr lang="en-US" altLang="en-US" dirty="0" err="1" smtClean="0"/>
              <a:t>Valvuloplasty</a:t>
            </a:r>
            <a:endParaRPr lang="en-US" altLang="en-US" dirty="0" smtClean="0"/>
          </a:p>
          <a:p>
            <a:r>
              <a:rPr lang="en-US" altLang="en-US" dirty="0" smtClean="0"/>
              <a:t>SURGICAL</a:t>
            </a:r>
          </a:p>
          <a:p>
            <a:pPr lvl="1"/>
            <a:r>
              <a:rPr lang="en-US" altLang="en-US" smtClean="0"/>
              <a:t>Valvotomy </a:t>
            </a:r>
            <a:endParaRPr lang="en-US" altLang="en-US" dirty="0" smtClean="0"/>
          </a:p>
          <a:p>
            <a:pPr lvl="1">
              <a:buNone/>
            </a:pPr>
            <a:r>
              <a:rPr lang="en-US" altLang="en-US" dirty="0" smtClean="0"/>
              <a:t>   (BROCK’S PROCEDURE)</a:t>
            </a:r>
          </a:p>
          <a:p>
            <a:endParaRPr lang="en-US" dirty="0"/>
          </a:p>
        </p:txBody>
      </p:sp>
      <p:pic>
        <p:nvPicPr>
          <p:cNvPr id="4" name="Picture 4" descr="Balloon_PS2"/>
          <p:cNvPicPr>
            <a:picLocks noChangeAspect="1" noChangeArrowheads="1"/>
          </p:cNvPicPr>
          <p:nvPr/>
        </p:nvPicPr>
        <p:blipFill>
          <a:blip r:embed="rId3" cstate="print"/>
          <a:srcRect/>
          <a:stretch>
            <a:fillRect/>
          </a:stretch>
        </p:blipFill>
        <p:spPr bwMode="auto">
          <a:xfrm>
            <a:off x="4953000" y="2667000"/>
            <a:ext cx="3810000" cy="367665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ction="ppaction://hlinkfile"/>
              </a:rPr>
              <a:t>Congenital heart defects I- ASD, VSD, AS, PS, PDA and PFO (1).mp4</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dirty="0" smtClean="0"/>
              <a:t>THANK YOU</a:t>
            </a: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foetal circulation"/>
          <p:cNvPicPr/>
          <p:nvPr/>
        </p:nvPicPr>
        <p:blipFill>
          <a:blip r:embed="rId2" cstate="print"/>
          <a:srcRect/>
          <a:stretch>
            <a:fillRect/>
          </a:stretch>
        </p:blipFill>
        <p:spPr bwMode="auto">
          <a:xfrm>
            <a:off x="304800" y="609601"/>
            <a:ext cx="8458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 Pressures in Heart Chambers</a:t>
            </a:r>
            <a:endParaRPr lang="en-US" dirty="0"/>
          </a:p>
        </p:txBody>
      </p:sp>
      <p:pic>
        <p:nvPicPr>
          <p:cNvPr id="4" name="Content Placeholder 3" descr="http://www.coheadquarters.com/PennLibr/MyPhysiology/Mod20/figdev1.15.gif"/>
          <p:cNvPicPr>
            <a:picLocks noGrp="1"/>
          </p:cNvPicPr>
          <p:nvPr>
            <p:ph idx="1"/>
          </p:nvPr>
        </p:nvPicPr>
        <p:blipFill>
          <a:blip r:embed="rId2" cstate="print"/>
          <a:srcRect/>
          <a:stretch>
            <a:fillRect/>
          </a:stretch>
        </p:blipFill>
        <p:spPr bwMode="auto">
          <a:xfrm>
            <a:off x="609601" y="1752600"/>
            <a:ext cx="7391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Classification OF CHD</a:t>
            </a:r>
            <a:endParaRPr lang="en-US" dirty="0"/>
          </a:p>
        </p:txBody>
      </p:sp>
      <p:sp>
        <p:nvSpPr>
          <p:cNvPr id="5" name="Content Placeholder 4"/>
          <p:cNvSpPr>
            <a:spLocks noGrp="1"/>
          </p:cNvSpPr>
          <p:nvPr>
            <p:ph idx="1"/>
          </p:nvPr>
        </p:nvSpPr>
        <p:spPr/>
        <p:txBody>
          <a:bodyPr/>
          <a:lstStyle/>
          <a:p>
            <a:pPr>
              <a:buNone/>
            </a:pPr>
            <a:r>
              <a:rPr lang="en-US" dirty="0" smtClean="0"/>
              <a:t>A. Simple CHD:</a:t>
            </a:r>
          </a:p>
          <a:p>
            <a:pPr marL="514350" indent="-514350">
              <a:buFont typeface="+mj-lt"/>
              <a:buAutoNum type="arabicPeriod"/>
            </a:pPr>
            <a:r>
              <a:rPr lang="en-US" dirty="0" smtClean="0"/>
              <a:t>Uncomplicated Congenital Aortic Valve Disease</a:t>
            </a:r>
          </a:p>
          <a:p>
            <a:pPr marL="514350" indent="-514350">
              <a:buFont typeface="+mj-lt"/>
              <a:buAutoNum type="arabicPeriod"/>
            </a:pPr>
            <a:r>
              <a:rPr lang="en-US" dirty="0" smtClean="0"/>
              <a:t>Mild congenital Mitral valve Disease</a:t>
            </a:r>
          </a:p>
          <a:p>
            <a:pPr marL="514350" indent="-514350">
              <a:buFont typeface="+mj-lt"/>
              <a:buAutoNum type="arabicPeriod"/>
            </a:pPr>
            <a:r>
              <a:rPr lang="en-US" dirty="0" smtClean="0"/>
              <a:t>Uncomplicated small atrial septal defect</a:t>
            </a:r>
          </a:p>
          <a:p>
            <a:pPr marL="514350" indent="-514350">
              <a:buFont typeface="+mj-lt"/>
              <a:buAutoNum type="arabicPeriod"/>
            </a:pPr>
            <a:r>
              <a:rPr lang="en-US" dirty="0" smtClean="0"/>
              <a:t>Uncomplicated small ventricular septal defect</a:t>
            </a:r>
          </a:p>
          <a:p>
            <a:pPr marL="514350" indent="-514350">
              <a:buFont typeface="+mj-lt"/>
              <a:buAutoNum type="arabicPeriod"/>
            </a:pPr>
            <a:r>
              <a:rPr lang="en-US" dirty="0" smtClean="0"/>
              <a:t>Mild Pulmonary stenosis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fontScale="92500" lnSpcReduction="20000"/>
          </a:bodyPr>
          <a:lstStyle/>
          <a:p>
            <a:r>
              <a:rPr lang="en-US" dirty="0" smtClean="0"/>
              <a:t>B . Complex Intermediate CHD</a:t>
            </a:r>
          </a:p>
          <a:p>
            <a:pPr marL="514350" indent="-514350">
              <a:buFont typeface="+mj-lt"/>
              <a:buAutoNum type="arabicPeriod"/>
            </a:pPr>
            <a:r>
              <a:rPr lang="en-US" dirty="0" err="1" smtClean="0"/>
              <a:t>Ostium</a:t>
            </a:r>
            <a:r>
              <a:rPr lang="en-US" dirty="0" smtClean="0"/>
              <a:t> </a:t>
            </a:r>
            <a:r>
              <a:rPr lang="en-US" dirty="0" err="1" smtClean="0"/>
              <a:t>primum</a:t>
            </a:r>
            <a:r>
              <a:rPr lang="en-US" dirty="0" smtClean="0"/>
              <a:t> or sinus </a:t>
            </a:r>
            <a:r>
              <a:rPr lang="en-US" dirty="0" err="1" smtClean="0"/>
              <a:t>venosus</a:t>
            </a:r>
            <a:r>
              <a:rPr lang="en-US" dirty="0" smtClean="0"/>
              <a:t> atrial septal defect</a:t>
            </a:r>
          </a:p>
          <a:p>
            <a:pPr marL="514350" indent="-514350">
              <a:buFont typeface="+mj-lt"/>
              <a:buAutoNum type="arabicPeriod"/>
            </a:pPr>
            <a:r>
              <a:rPr lang="en-US" dirty="0" err="1" smtClean="0"/>
              <a:t>Anamolous</a:t>
            </a:r>
            <a:r>
              <a:rPr lang="en-US" dirty="0" smtClean="0"/>
              <a:t> Pulmonary Venous Drainage          </a:t>
            </a:r>
          </a:p>
          <a:p>
            <a:pPr marL="514350" indent="-514350">
              <a:buFont typeface="+mj-lt"/>
              <a:buAutoNum type="arabicPeriod"/>
            </a:pPr>
            <a:r>
              <a:rPr lang="en-US" dirty="0" err="1" smtClean="0"/>
              <a:t>Atrioventricular</a:t>
            </a:r>
            <a:r>
              <a:rPr lang="en-US" dirty="0" smtClean="0"/>
              <a:t> canal defects</a:t>
            </a:r>
          </a:p>
          <a:p>
            <a:pPr marL="514350" indent="-514350">
              <a:buFont typeface="+mj-lt"/>
              <a:buAutoNum type="arabicPeriod"/>
            </a:pPr>
            <a:r>
              <a:rPr lang="en-US" dirty="0" smtClean="0"/>
              <a:t>Ventricular septal defects, complicated (</a:t>
            </a:r>
            <a:r>
              <a:rPr lang="en-US" dirty="0" err="1" smtClean="0"/>
              <a:t>eg</a:t>
            </a:r>
            <a:r>
              <a:rPr lang="en-US" dirty="0" smtClean="0"/>
              <a:t> absent or abnormal valves)</a:t>
            </a:r>
          </a:p>
          <a:p>
            <a:pPr marL="514350" indent="-514350">
              <a:buFont typeface="+mj-lt"/>
              <a:buAutoNum type="arabicPeriod"/>
            </a:pPr>
            <a:r>
              <a:rPr lang="en-US" dirty="0" err="1" smtClean="0"/>
              <a:t>Coarctation</a:t>
            </a:r>
            <a:r>
              <a:rPr lang="en-US" dirty="0" smtClean="0"/>
              <a:t> of Aorta</a:t>
            </a:r>
          </a:p>
          <a:p>
            <a:pPr marL="514350" indent="-514350">
              <a:buFont typeface="+mj-lt"/>
              <a:buAutoNum type="arabicPeriod"/>
            </a:pPr>
            <a:r>
              <a:rPr lang="en-US" dirty="0" smtClean="0"/>
              <a:t>Mod to Severe </a:t>
            </a:r>
            <a:r>
              <a:rPr lang="en-US" dirty="0" err="1" smtClean="0"/>
              <a:t>Pulmonic</a:t>
            </a:r>
            <a:r>
              <a:rPr lang="en-US" dirty="0" smtClean="0"/>
              <a:t> stenosis</a:t>
            </a:r>
          </a:p>
          <a:p>
            <a:pPr marL="514350" indent="-514350">
              <a:buFont typeface="+mj-lt"/>
              <a:buAutoNum type="arabicPeriod"/>
            </a:pPr>
            <a:r>
              <a:rPr lang="en-US" dirty="0" smtClean="0"/>
              <a:t>Mod to Severe </a:t>
            </a:r>
            <a:r>
              <a:rPr lang="en-US" dirty="0" err="1" smtClean="0"/>
              <a:t>Pulmonic</a:t>
            </a:r>
            <a:r>
              <a:rPr lang="en-US" dirty="0" smtClean="0"/>
              <a:t> Regurgitation</a:t>
            </a:r>
          </a:p>
          <a:p>
            <a:pPr marL="514350" indent="-514350">
              <a:buFont typeface="+mj-lt"/>
              <a:buAutoNum type="arabicPeriod"/>
            </a:pPr>
            <a:r>
              <a:rPr lang="en-US" dirty="0" smtClean="0"/>
              <a:t>Patent Ductus Arteriosus</a:t>
            </a:r>
          </a:p>
          <a:p>
            <a:pPr marL="514350" indent="-514350">
              <a:buFont typeface="+mj-lt"/>
              <a:buAutoNum type="arabicPeriod"/>
            </a:pPr>
            <a:r>
              <a:rPr lang="en-US" dirty="0" err="1" smtClean="0"/>
              <a:t>Subvaluval</a:t>
            </a:r>
            <a:r>
              <a:rPr lang="en-US" dirty="0" smtClean="0"/>
              <a:t> or </a:t>
            </a:r>
            <a:r>
              <a:rPr lang="en-US" dirty="0" err="1" smtClean="0"/>
              <a:t>supravalvular</a:t>
            </a:r>
            <a:r>
              <a:rPr lang="en-US" dirty="0" smtClean="0"/>
              <a:t> aortic stenosis.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1788</Words>
  <Application>Microsoft Office PowerPoint</Application>
  <PresentationFormat>On-screen Show (4:3)</PresentationFormat>
  <Paragraphs>256</Paragraphs>
  <Slides>52</Slides>
  <Notes>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Congenital Heart Diseases</vt:lpstr>
      <vt:lpstr>INTRODUCTION</vt:lpstr>
      <vt:lpstr>FOETAL CIRCULATION</vt:lpstr>
      <vt:lpstr>Slide 4</vt:lpstr>
      <vt:lpstr>Slide 5</vt:lpstr>
      <vt:lpstr>Slide 6</vt:lpstr>
      <vt:lpstr>Normal Pressures in Heart Chambers</vt:lpstr>
      <vt:lpstr>Classification OF CHD</vt:lpstr>
      <vt:lpstr>Slide 9</vt:lpstr>
      <vt:lpstr>Slide 10</vt:lpstr>
      <vt:lpstr>Slide 11</vt:lpstr>
      <vt:lpstr>Slide 12</vt:lpstr>
      <vt:lpstr>Slide 13</vt:lpstr>
      <vt:lpstr>Atrial Septal Defect</vt:lpstr>
      <vt:lpstr>Slide 15</vt:lpstr>
      <vt:lpstr>Slide 16</vt:lpstr>
      <vt:lpstr>Slide 17</vt:lpstr>
      <vt:lpstr>Slide 18</vt:lpstr>
      <vt:lpstr>Slide 19</vt:lpstr>
      <vt:lpstr>Slide 20</vt:lpstr>
      <vt:lpstr>Slide 21</vt:lpstr>
      <vt:lpstr>Slide 22</vt:lpstr>
      <vt:lpstr>Slide 23</vt:lpstr>
      <vt:lpstr>CLINICAL HISTORY</vt:lpstr>
      <vt:lpstr>Slide 25</vt:lpstr>
      <vt:lpstr>Slide 26</vt:lpstr>
      <vt:lpstr>Patent Ductus Arteriosus</vt:lpstr>
      <vt:lpstr>Slide 28</vt:lpstr>
      <vt:lpstr>Slide 29</vt:lpstr>
      <vt:lpstr>Slide 30</vt:lpstr>
      <vt:lpstr>Slide 31</vt:lpstr>
      <vt:lpstr>Slide 32</vt:lpstr>
      <vt:lpstr>Fallot’s Tetralogy</vt:lpstr>
      <vt:lpstr>Slide 34</vt:lpstr>
      <vt:lpstr>MANAGEMENT</vt:lpstr>
      <vt:lpstr>TRANSPOSITION OF GREAT ARTERIES</vt:lpstr>
      <vt:lpstr>Slide 37</vt:lpstr>
      <vt:lpstr>Slide 38</vt:lpstr>
      <vt:lpstr>Slide 39</vt:lpstr>
      <vt:lpstr>Management</vt:lpstr>
      <vt:lpstr>COARCTION OF AORTA</vt:lpstr>
      <vt:lpstr>Slide 42</vt:lpstr>
      <vt:lpstr>Slide 43</vt:lpstr>
      <vt:lpstr>Slide 44</vt:lpstr>
      <vt:lpstr>Slide 45</vt:lpstr>
      <vt:lpstr>Pulmonary Stenosis</vt:lpstr>
      <vt:lpstr>Slide 47</vt:lpstr>
      <vt:lpstr>Slide 48</vt:lpstr>
      <vt:lpstr>Slide 49</vt:lpstr>
      <vt:lpstr>Management</vt:lpstr>
      <vt:lpstr>Slide 51</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Heart Diseases</dc:title>
  <dc:creator>dell</dc:creator>
  <cp:lastModifiedBy>Jeevana</cp:lastModifiedBy>
  <cp:revision>145</cp:revision>
  <dcterms:created xsi:type="dcterms:W3CDTF">2017-07-12T06:53:22Z</dcterms:created>
  <dcterms:modified xsi:type="dcterms:W3CDTF">2020-08-19T11:25:22Z</dcterms:modified>
</cp:coreProperties>
</file>