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1" r:id="rId2"/>
    <p:sldId id="322" r:id="rId3"/>
    <p:sldId id="278" r:id="rId4"/>
    <p:sldId id="258" r:id="rId5"/>
    <p:sldId id="296" r:id="rId6"/>
    <p:sldId id="294" r:id="rId7"/>
    <p:sldId id="270" r:id="rId8"/>
    <p:sldId id="298" r:id="rId9"/>
    <p:sldId id="260" r:id="rId10"/>
    <p:sldId id="264" r:id="rId11"/>
    <p:sldId id="273" r:id="rId12"/>
    <p:sldId id="272" r:id="rId13"/>
    <p:sldId id="311" r:id="rId14"/>
    <p:sldId id="269" r:id="rId15"/>
    <p:sldId id="261" r:id="rId16"/>
    <p:sldId id="266" r:id="rId17"/>
    <p:sldId id="320" r:id="rId18"/>
    <p:sldId id="265" r:id="rId19"/>
    <p:sldId id="277" r:id="rId20"/>
    <p:sldId id="279" r:id="rId21"/>
    <p:sldId id="300" r:id="rId22"/>
    <p:sldId id="306" r:id="rId23"/>
    <p:sldId id="291" r:id="rId24"/>
    <p:sldId id="281" r:id="rId25"/>
    <p:sldId id="308" r:id="rId26"/>
    <p:sldId id="292" r:id="rId27"/>
    <p:sldId id="310" r:id="rId28"/>
    <p:sldId id="313" r:id="rId29"/>
    <p:sldId id="283" r:id="rId30"/>
    <p:sldId id="284" r:id="rId31"/>
    <p:sldId id="290" r:id="rId32"/>
    <p:sldId id="287" r:id="rId33"/>
    <p:sldId id="289" r:id="rId34"/>
    <p:sldId id="315" r:id="rId35"/>
    <p:sldId id="303" r:id="rId36"/>
    <p:sldId id="305" r:id="rId37"/>
    <p:sldId id="301" r:id="rId38"/>
    <p:sldId id="31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71574-6A38-47DC-908B-29A5B4D6D6CD}" type="doc">
      <dgm:prSet loTypeId="urn:microsoft.com/office/officeart/2005/8/layout/lProcess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54BDB3E-DD50-4DD8-9239-E8D4850D344B}">
      <dgm:prSet phldrT="[Text]"/>
      <dgm:spPr/>
      <dgm:t>
        <a:bodyPr/>
        <a:lstStyle/>
        <a:p>
          <a:r>
            <a:rPr lang="en-US" dirty="0" smtClean="0"/>
            <a:t>Tocopherols</a:t>
          </a:r>
          <a:endParaRPr lang="en-US" dirty="0"/>
        </a:p>
      </dgm:t>
    </dgm:pt>
    <dgm:pt modelId="{5B0BC10F-8179-44C0-9965-B8BFE17387E1}" type="parTrans" cxnId="{CE4AB98B-1A26-430E-B496-12E31C7AFB1E}">
      <dgm:prSet/>
      <dgm:spPr/>
      <dgm:t>
        <a:bodyPr/>
        <a:lstStyle/>
        <a:p>
          <a:endParaRPr lang="en-US"/>
        </a:p>
      </dgm:t>
    </dgm:pt>
    <dgm:pt modelId="{8A45D676-288C-41B0-BE0B-7A8080A0DB9E}" type="sibTrans" cxnId="{CE4AB98B-1A26-430E-B496-12E31C7AFB1E}">
      <dgm:prSet/>
      <dgm:spPr/>
      <dgm:t>
        <a:bodyPr/>
        <a:lstStyle/>
        <a:p>
          <a:endParaRPr lang="en-US"/>
        </a:p>
      </dgm:t>
    </dgm:pt>
    <dgm:pt modelId="{98F5E174-241E-4478-A449-5F3D79A957FB}">
      <dgm:prSet phldrT="[Text]"/>
      <dgm:spPr>
        <a:solidFill>
          <a:srgbClr val="0070C0"/>
        </a:solidFill>
      </dgm:spPr>
      <dgm:t>
        <a:bodyPr/>
        <a:lstStyle/>
        <a:p>
          <a:r>
            <a:rPr lang="el-GR" dirty="0" smtClean="0">
              <a:latin typeface="Times New Roman"/>
              <a:cs typeface="Times New Roman"/>
            </a:rPr>
            <a:t>α</a:t>
          </a:r>
          <a:r>
            <a:rPr lang="en-US" dirty="0" smtClean="0"/>
            <a:t>-tocopherol</a:t>
          </a:r>
          <a:endParaRPr lang="en-US" dirty="0"/>
        </a:p>
      </dgm:t>
    </dgm:pt>
    <dgm:pt modelId="{A23B392D-1970-4FB3-95A6-CEEA6328DDE1}" type="parTrans" cxnId="{77F389F7-FB6C-4123-8073-C6776CEA043C}">
      <dgm:prSet/>
      <dgm:spPr/>
      <dgm:t>
        <a:bodyPr/>
        <a:lstStyle/>
        <a:p>
          <a:endParaRPr lang="en-US"/>
        </a:p>
      </dgm:t>
    </dgm:pt>
    <dgm:pt modelId="{CB4426BC-F653-46E8-A472-475D17B59D74}" type="sibTrans" cxnId="{77F389F7-FB6C-4123-8073-C6776CEA043C}">
      <dgm:prSet/>
      <dgm:spPr/>
      <dgm:t>
        <a:bodyPr/>
        <a:lstStyle/>
        <a:p>
          <a:endParaRPr lang="en-US"/>
        </a:p>
      </dgm:t>
    </dgm:pt>
    <dgm:pt modelId="{44B2E363-2E1C-4468-8FC4-382493E81DEE}">
      <dgm:prSet phldrT="[Text]"/>
      <dgm:spPr/>
      <dgm:t>
        <a:bodyPr/>
        <a:lstStyle/>
        <a:p>
          <a:r>
            <a:rPr lang="el-GR" dirty="0" smtClean="0">
              <a:latin typeface="Times New Roman"/>
              <a:cs typeface="Times New Roman"/>
            </a:rPr>
            <a:t>β</a:t>
          </a:r>
          <a:r>
            <a:rPr lang="en-US" dirty="0" smtClean="0"/>
            <a:t>-tocopherol</a:t>
          </a:r>
          <a:endParaRPr lang="en-US" dirty="0"/>
        </a:p>
      </dgm:t>
    </dgm:pt>
    <dgm:pt modelId="{37898B1E-2873-4C86-B661-79C75934A264}" type="parTrans" cxnId="{2E6A414D-5562-4828-8589-00DC4E46AB75}">
      <dgm:prSet/>
      <dgm:spPr/>
      <dgm:t>
        <a:bodyPr/>
        <a:lstStyle/>
        <a:p>
          <a:endParaRPr lang="en-US"/>
        </a:p>
      </dgm:t>
    </dgm:pt>
    <dgm:pt modelId="{F31B9C35-3C67-44C8-B029-15FC0197A426}" type="sibTrans" cxnId="{2E6A414D-5562-4828-8589-00DC4E46AB75}">
      <dgm:prSet/>
      <dgm:spPr/>
      <dgm:t>
        <a:bodyPr/>
        <a:lstStyle/>
        <a:p>
          <a:endParaRPr lang="en-US"/>
        </a:p>
      </dgm:t>
    </dgm:pt>
    <dgm:pt modelId="{75D470BB-B8CE-44B5-9BE1-491233833C3F}">
      <dgm:prSet phldrT="[Text]"/>
      <dgm:spPr/>
      <dgm:t>
        <a:bodyPr/>
        <a:lstStyle/>
        <a:p>
          <a:r>
            <a:rPr lang="en-US" dirty="0" smtClean="0"/>
            <a:t>Tocotrienols</a:t>
          </a:r>
          <a:endParaRPr lang="en-US" dirty="0"/>
        </a:p>
      </dgm:t>
    </dgm:pt>
    <dgm:pt modelId="{6D1ED2ED-C01C-4B2B-BC09-5CFE987F12D0}" type="parTrans" cxnId="{7BE4930D-D92E-43C6-B030-11ED225E918C}">
      <dgm:prSet/>
      <dgm:spPr/>
      <dgm:t>
        <a:bodyPr/>
        <a:lstStyle/>
        <a:p>
          <a:endParaRPr lang="en-US"/>
        </a:p>
      </dgm:t>
    </dgm:pt>
    <dgm:pt modelId="{A63C8FDD-7BB7-4CE8-ABF1-0F23B54D1E58}" type="sibTrans" cxnId="{7BE4930D-D92E-43C6-B030-11ED225E918C}">
      <dgm:prSet/>
      <dgm:spPr/>
      <dgm:t>
        <a:bodyPr/>
        <a:lstStyle/>
        <a:p>
          <a:endParaRPr lang="en-US"/>
        </a:p>
      </dgm:t>
    </dgm:pt>
    <dgm:pt modelId="{6788227C-5BA7-4EA1-B11E-D7A00C4B7538}">
      <dgm:prSet phldrT="[Text]"/>
      <dgm:spPr/>
      <dgm:t>
        <a:bodyPr/>
        <a:lstStyle/>
        <a:p>
          <a:r>
            <a:rPr lang="el-GR" dirty="0" smtClean="0">
              <a:latin typeface="Times New Roman"/>
              <a:cs typeface="Times New Roman"/>
            </a:rPr>
            <a:t>α</a:t>
          </a:r>
          <a:r>
            <a:rPr lang="en-US" dirty="0" smtClean="0"/>
            <a:t>-</a:t>
          </a:r>
          <a:r>
            <a:rPr lang="en-US" dirty="0" err="1" smtClean="0"/>
            <a:t>tocotrienols</a:t>
          </a:r>
          <a:endParaRPr lang="en-US" dirty="0"/>
        </a:p>
      </dgm:t>
    </dgm:pt>
    <dgm:pt modelId="{B1DA54A4-4E59-4634-9D6B-BACE4FD440BF}" type="parTrans" cxnId="{29973BAF-3D2B-4A1E-85BF-5140DA30A1E1}">
      <dgm:prSet/>
      <dgm:spPr/>
      <dgm:t>
        <a:bodyPr/>
        <a:lstStyle/>
        <a:p>
          <a:endParaRPr lang="en-US"/>
        </a:p>
      </dgm:t>
    </dgm:pt>
    <dgm:pt modelId="{CB39A664-DBAC-48F2-A716-DF1B06A5578C}" type="sibTrans" cxnId="{29973BAF-3D2B-4A1E-85BF-5140DA30A1E1}">
      <dgm:prSet/>
      <dgm:spPr/>
      <dgm:t>
        <a:bodyPr/>
        <a:lstStyle/>
        <a:p>
          <a:endParaRPr lang="en-US"/>
        </a:p>
      </dgm:t>
    </dgm:pt>
    <dgm:pt modelId="{98D260AF-86CB-417F-AF60-D55757BA1E28}">
      <dgm:prSet phldrT="[Text]"/>
      <dgm:spPr/>
      <dgm:t>
        <a:bodyPr/>
        <a:lstStyle/>
        <a:p>
          <a:r>
            <a:rPr lang="el-GR" dirty="0" smtClean="0">
              <a:latin typeface="Times New Roman"/>
              <a:cs typeface="Times New Roman"/>
            </a:rPr>
            <a:t>β</a:t>
          </a:r>
          <a:r>
            <a:rPr lang="en-US" dirty="0" smtClean="0"/>
            <a:t>-</a:t>
          </a:r>
          <a:r>
            <a:rPr lang="en-US" dirty="0" err="1" smtClean="0"/>
            <a:t>tocotrienols</a:t>
          </a:r>
          <a:endParaRPr lang="en-US" dirty="0"/>
        </a:p>
      </dgm:t>
    </dgm:pt>
    <dgm:pt modelId="{E19F33BF-A422-459A-A695-BF2A28EDB9CF}" type="parTrans" cxnId="{70F22D6D-E7F7-4161-835B-84DAEE2CE617}">
      <dgm:prSet/>
      <dgm:spPr/>
      <dgm:t>
        <a:bodyPr/>
        <a:lstStyle/>
        <a:p>
          <a:endParaRPr lang="en-US"/>
        </a:p>
      </dgm:t>
    </dgm:pt>
    <dgm:pt modelId="{ECF1E792-A3D1-419B-87A9-07E18D127AAB}" type="sibTrans" cxnId="{70F22D6D-E7F7-4161-835B-84DAEE2CE617}">
      <dgm:prSet/>
      <dgm:spPr/>
      <dgm:t>
        <a:bodyPr/>
        <a:lstStyle/>
        <a:p>
          <a:endParaRPr lang="en-US"/>
        </a:p>
      </dgm:t>
    </dgm:pt>
    <dgm:pt modelId="{A90E0652-539F-4692-8070-ED4786108C93}">
      <dgm:prSet phldrT="[Text]"/>
      <dgm:spPr/>
      <dgm:t>
        <a:bodyPr/>
        <a:lstStyle/>
        <a:p>
          <a:r>
            <a:rPr lang="el-GR" dirty="0" smtClean="0">
              <a:latin typeface="Times New Roman"/>
              <a:cs typeface="Times New Roman"/>
            </a:rPr>
            <a:t>γ</a:t>
          </a:r>
          <a:r>
            <a:rPr lang="en-US" dirty="0" smtClean="0"/>
            <a:t>-tocopherol</a:t>
          </a:r>
          <a:endParaRPr lang="en-US" dirty="0"/>
        </a:p>
      </dgm:t>
    </dgm:pt>
    <dgm:pt modelId="{DC72F022-F89D-451F-B9B3-6BE967C7FBC1}" type="parTrans" cxnId="{9D7DFE78-DDE5-452D-A44D-432DA80F2ECB}">
      <dgm:prSet/>
      <dgm:spPr/>
      <dgm:t>
        <a:bodyPr/>
        <a:lstStyle/>
        <a:p>
          <a:endParaRPr lang="en-US"/>
        </a:p>
      </dgm:t>
    </dgm:pt>
    <dgm:pt modelId="{0894B63E-1D14-45CF-92CC-7721985EFA8A}" type="sibTrans" cxnId="{9D7DFE78-DDE5-452D-A44D-432DA80F2ECB}">
      <dgm:prSet/>
      <dgm:spPr/>
      <dgm:t>
        <a:bodyPr/>
        <a:lstStyle/>
        <a:p>
          <a:endParaRPr lang="en-US"/>
        </a:p>
      </dgm:t>
    </dgm:pt>
    <dgm:pt modelId="{5E1377A9-EEB6-4555-B8F0-8BE58282EFF9}">
      <dgm:prSet phldrT="[Text]"/>
      <dgm:spPr/>
      <dgm:t>
        <a:bodyPr/>
        <a:lstStyle/>
        <a:p>
          <a:r>
            <a:rPr lang="el-GR" dirty="0" smtClean="0">
              <a:latin typeface="Times New Roman"/>
              <a:cs typeface="Times New Roman"/>
            </a:rPr>
            <a:t>δ</a:t>
          </a:r>
          <a:r>
            <a:rPr lang="en-US" dirty="0" smtClean="0"/>
            <a:t>-tocopherol</a:t>
          </a:r>
          <a:endParaRPr lang="en-US" dirty="0"/>
        </a:p>
      </dgm:t>
    </dgm:pt>
    <dgm:pt modelId="{C89B5CA2-4C15-403C-A04D-21C46C8C4418}" type="parTrans" cxnId="{B7E874F5-91A0-4970-AFB5-35F138AA8178}">
      <dgm:prSet/>
      <dgm:spPr/>
      <dgm:t>
        <a:bodyPr/>
        <a:lstStyle/>
        <a:p>
          <a:endParaRPr lang="en-US"/>
        </a:p>
      </dgm:t>
    </dgm:pt>
    <dgm:pt modelId="{1B68EC10-7B99-4FBB-9FFA-539E5E3BC1E7}" type="sibTrans" cxnId="{B7E874F5-91A0-4970-AFB5-35F138AA8178}">
      <dgm:prSet/>
      <dgm:spPr/>
      <dgm:t>
        <a:bodyPr/>
        <a:lstStyle/>
        <a:p>
          <a:endParaRPr lang="en-US"/>
        </a:p>
      </dgm:t>
    </dgm:pt>
    <dgm:pt modelId="{2EB5330D-426B-4DB2-8C37-5D9B39DB3220}">
      <dgm:prSet phldrT="[Text]"/>
      <dgm:spPr/>
      <dgm:t>
        <a:bodyPr/>
        <a:lstStyle/>
        <a:p>
          <a:r>
            <a:rPr lang="el-GR" dirty="0" smtClean="0">
              <a:latin typeface="Times New Roman"/>
              <a:cs typeface="Times New Roman"/>
            </a:rPr>
            <a:t>γ</a:t>
          </a:r>
          <a:r>
            <a:rPr lang="en-US" dirty="0" smtClean="0"/>
            <a:t>-</a:t>
          </a:r>
          <a:r>
            <a:rPr lang="en-US" dirty="0" err="1" smtClean="0"/>
            <a:t>tocotrienols</a:t>
          </a:r>
          <a:endParaRPr lang="en-US" dirty="0"/>
        </a:p>
      </dgm:t>
    </dgm:pt>
    <dgm:pt modelId="{C5433758-9E64-428A-8AE4-33A5C51935AF}" type="parTrans" cxnId="{5F2A07B9-3BEA-4694-999E-67104D5E5BEE}">
      <dgm:prSet/>
      <dgm:spPr/>
      <dgm:t>
        <a:bodyPr/>
        <a:lstStyle/>
        <a:p>
          <a:endParaRPr lang="en-US"/>
        </a:p>
      </dgm:t>
    </dgm:pt>
    <dgm:pt modelId="{2C91A1A2-A69D-4997-A508-3BC563395A08}" type="sibTrans" cxnId="{5F2A07B9-3BEA-4694-999E-67104D5E5BEE}">
      <dgm:prSet/>
      <dgm:spPr/>
      <dgm:t>
        <a:bodyPr/>
        <a:lstStyle/>
        <a:p>
          <a:endParaRPr lang="en-US"/>
        </a:p>
      </dgm:t>
    </dgm:pt>
    <dgm:pt modelId="{9D7F59E8-90E4-4C60-8208-08AD8E06CCB6}">
      <dgm:prSet phldrT="[Text]"/>
      <dgm:spPr/>
      <dgm:t>
        <a:bodyPr/>
        <a:lstStyle/>
        <a:p>
          <a:r>
            <a:rPr lang="el-GR" dirty="0" smtClean="0">
              <a:latin typeface="Times New Roman"/>
              <a:cs typeface="Times New Roman"/>
            </a:rPr>
            <a:t>δ</a:t>
          </a:r>
          <a:r>
            <a:rPr lang="en-US" dirty="0" smtClean="0"/>
            <a:t>-</a:t>
          </a:r>
          <a:r>
            <a:rPr lang="en-US" dirty="0" err="1" smtClean="0"/>
            <a:t>tocotrienols</a:t>
          </a:r>
          <a:endParaRPr lang="en-US" dirty="0"/>
        </a:p>
      </dgm:t>
    </dgm:pt>
    <dgm:pt modelId="{FD5D2817-1C72-4D30-BDFA-F39BC4B65E86}" type="parTrans" cxnId="{D77179E2-CF18-4DA6-A265-48F65C41E474}">
      <dgm:prSet/>
      <dgm:spPr/>
      <dgm:t>
        <a:bodyPr/>
        <a:lstStyle/>
        <a:p>
          <a:endParaRPr lang="en-US"/>
        </a:p>
      </dgm:t>
    </dgm:pt>
    <dgm:pt modelId="{C57B2900-D47E-425D-A52F-46E5237A9FCD}" type="sibTrans" cxnId="{D77179E2-CF18-4DA6-A265-48F65C41E474}">
      <dgm:prSet/>
      <dgm:spPr/>
      <dgm:t>
        <a:bodyPr/>
        <a:lstStyle/>
        <a:p>
          <a:endParaRPr lang="en-US"/>
        </a:p>
      </dgm:t>
    </dgm:pt>
    <dgm:pt modelId="{8236CDAA-22CB-4AAC-B216-28FE59795F82}" type="pres">
      <dgm:prSet presAssocID="{0A571574-6A38-47DC-908B-29A5B4D6D6C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D893F-9EBE-44EF-ABDC-A490B67C8856}" type="pres">
      <dgm:prSet presAssocID="{254BDB3E-DD50-4DD8-9239-E8D4850D344B}" presName="compNode" presStyleCnt="0"/>
      <dgm:spPr/>
      <dgm:t>
        <a:bodyPr/>
        <a:lstStyle/>
        <a:p>
          <a:endParaRPr lang="en-US"/>
        </a:p>
      </dgm:t>
    </dgm:pt>
    <dgm:pt modelId="{82418998-9A8F-40E9-8494-3F36C579B00B}" type="pres">
      <dgm:prSet presAssocID="{254BDB3E-DD50-4DD8-9239-E8D4850D344B}" presName="aNode" presStyleLbl="bgShp" presStyleIdx="0" presStyleCnt="2"/>
      <dgm:spPr/>
      <dgm:t>
        <a:bodyPr/>
        <a:lstStyle/>
        <a:p>
          <a:endParaRPr lang="en-US"/>
        </a:p>
      </dgm:t>
    </dgm:pt>
    <dgm:pt modelId="{0508D275-63EF-45C4-B48D-5B83AA5315FD}" type="pres">
      <dgm:prSet presAssocID="{254BDB3E-DD50-4DD8-9239-E8D4850D344B}" presName="textNode" presStyleLbl="bgShp" presStyleIdx="0" presStyleCnt="2"/>
      <dgm:spPr/>
      <dgm:t>
        <a:bodyPr/>
        <a:lstStyle/>
        <a:p>
          <a:endParaRPr lang="en-US"/>
        </a:p>
      </dgm:t>
    </dgm:pt>
    <dgm:pt modelId="{CB8273FA-206F-4936-BA26-B32BDF736E75}" type="pres">
      <dgm:prSet presAssocID="{254BDB3E-DD50-4DD8-9239-E8D4850D344B}" presName="compChildNode" presStyleCnt="0"/>
      <dgm:spPr/>
      <dgm:t>
        <a:bodyPr/>
        <a:lstStyle/>
        <a:p>
          <a:endParaRPr lang="en-US"/>
        </a:p>
      </dgm:t>
    </dgm:pt>
    <dgm:pt modelId="{BE0C810C-25EC-4D57-9F4C-AE0B32AC5DE1}" type="pres">
      <dgm:prSet presAssocID="{254BDB3E-DD50-4DD8-9239-E8D4850D344B}" presName="theInnerList" presStyleCnt="0"/>
      <dgm:spPr/>
      <dgm:t>
        <a:bodyPr/>
        <a:lstStyle/>
        <a:p>
          <a:endParaRPr lang="en-US"/>
        </a:p>
      </dgm:t>
    </dgm:pt>
    <dgm:pt modelId="{EE9CDAA6-F7FF-4E32-972C-BD68FF073A5B}" type="pres">
      <dgm:prSet presAssocID="{98F5E174-241E-4478-A449-5F3D79A957FB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3A4C8-8F06-4CA9-A10A-51CC213B9F2B}" type="pres">
      <dgm:prSet presAssocID="{98F5E174-241E-4478-A449-5F3D79A957FB}" presName="aSpace2" presStyleCnt="0"/>
      <dgm:spPr/>
      <dgm:t>
        <a:bodyPr/>
        <a:lstStyle/>
        <a:p>
          <a:endParaRPr lang="en-US"/>
        </a:p>
      </dgm:t>
    </dgm:pt>
    <dgm:pt modelId="{B56A75A8-443F-472E-8A61-AE97351E3516}" type="pres">
      <dgm:prSet presAssocID="{44B2E363-2E1C-4468-8FC4-382493E81DEE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4FE64-BFA8-426D-B076-B8401CAF7FD9}" type="pres">
      <dgm:prSet presAssocID="{44B2E363-2E1C-4468-8FC4-382493E81DEE}" presName="aSpace2" presStyleCnt="0"/>
      <dgm:spPr/>
      <dgm:t>
        <a:bodyPr/>
        <a:lstStyle/>
        <a:p>
          <a:endParaRPr lang="en-US"/>
        </a:p>
      </dgm:t>
    </dgm:pt>
    <dgm:pt modelId="{A624861D-1FEB-47E2-A5A9-C52D988CB1C1}" type="pres">
      <dgm:prSet presAssocID="{A90E0652-539F-4692-8070-ED4786108C93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F5D1D-4E52-47E2-A1B5-534EA4B88FF1}" type="pres">
      <dgm:prSet presAssocID="{A90E0652-539F-4692-8070-ED4786108C93}" presName="aSpace2" presStyleCnt="0"/>
      <dgm:spPr/>
      <dgm:t>
        <a:bodyPr/>
        <a:lstStyle/>
        <a:p>
          <a:endParaRPr lang="en-US"/>
        </a:p>
      </dgm:t>
    </dgm:pt>
    <dgm:pt modelId="{4D89AB04-7DC1-42F6-9B67-95E8EECA650A}" type="pres">
      <dgm:prSet presAssocID="{5E1377A9-EEB6-4555-B8F0-8BE58282EFF9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6153C-5555-48CE-9148-DE928FDCFA4F}" type="pres">
      <dgm:prSet presAssocID="{254BDB3E-DD50-4DD8-9239-E8D4850D344B}" presName="aSpace" presStyleCnt="0"/>
      <dgm:spPr/>
      <dgm:t>
        <a:bodyPr/>
        <a:lstStyle/>
        <a:p>
          <a:endParaRPr lang="en-US"/>
        </a:p>
      </dgm:t>
    </dgm:pt>
    <dgm:pt modelId="{8D8B5557-16D7-4786-A701-A39FE20322D7}" type="pres">
      <dgm:prSet presAssocID="{75D470BB-B8CE-44B5-9BE1-491233833C3F}" presName="compNode" presStyleCnt="0"/>
      <dgm:spPr/>
      <dgm:t>
        <a:bodyPr/>
        <a:lstStyle/>
        <a:p>
          <a:endParaRPr lang="en-US"/>
        </a:p>
      </dgm:t>
    </dgm:pt>
    <dgm:pt modelId="{9EF44326-1604-447D-97AC-686B45904A96}" type="pres">
      <dgm:prSet presAssocID="{75D470BB-B8CE-44B5-9BE1-491233833C3F}" presName="aNode" presStyleLbl="bgShp" presStyleIdx="1" presStyleCnt="2"/>
      <dgm:spPr/>
      <dgm:t>
        <a:bodyPr/>
        <a:lstStyle/>
        <a:p>
          <a:endParaRPr lang="en-US"/>
        </a:p>
      </dgm:t>
    </dgm:pt>
    <dgm:pt modelId="{A0B74D77-A90F-48CE-8F7A-BA3AC04DCF91}" type="pres">
      <dgm:prSet presAssocID="{75D470BB-B8CE-44B5-9BE1-491233833C3F}" presName="textNode" presStyleLbl="bgShp" presStyleIdx="1" presStyleCnt="2"/>
      <dgm:spPr/>
      <dgm:t>
        <a:bodyPr/>
        <a:lstStyle/>
        <a:p>
          <a:endParaRPr lang="en-US"/>
        </a:p>
      </dgm:t>
    </dgm:pt>
    <dgm:pt modelId="{F9FE99D4-92A9-415E-94CA-E3C2EE5608D1}" type="pres">
      <dgm:prSet presAssocID="{75D470BB-B8CE-44B5-9BE1-491233833C3F}" presName="compChildNode" presStyleCnt="0"/>
      <dgm:spPr/>
      <dgm:t>
        <a:bodyPr/>
        <a:lstStyle/>
        <a:p>
          <a:endParaRPr lang="en-US"/>
        </a:p>
      </dgm:t>
    </dgm:pt>
    <dgm:pt modelId="{C4ABADA2-582D-493C-B6A2-D79613B51207}" type="pres">
      <dgm:prSet presAssocID="{75D470BB-B8CE-44B5-9BE1-491233833C3F}" presName="theInnerList" presStyleCnt="0"/>
      <dgm:spPr/>
      <dgm:t>
        <a:bodyPr/>
        <a:lstStyle/>
        <a:p>
          <a:endParaRPr lang="en-US"/>
        </a:p>
      </dgm:t>
    </dgm:pt>
    <dgm:pt modelId="{441A1BC4-A34F-4061-B93C-25945498EBC8}" type="pres">
      <dgm:prSet presAssocID="{6788227C-5BA7-4EA1-B11E-D7A00C4B7538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5D048-594B-47F9-AB19-27DF11FEAC1E}" type="pres">
      <dgm:prSet presAssocID="{6788227C-5BA7-4EA1-B11E-D7A00C4B7538}" presName="aSpace2" presStyleCnt="0"/>
      <dgm:spPr/>
      <dgm:t>
        <a:bodyPr/>
        <a:lstStyle/>
        <a:p>
          <a:endParaRPr lang="en-US"/>
        </a:p>
      </dgm:t>
    </dgm:pt>
    <dgm:pt modelId="{BC232634-47A0-4658-B014-BC2E0C82A8AC}" type="pres">
      <dgm:prSet presAssocID="{98D260AF-86CB-417F-AF60-D55757BA1E28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5177-51E0-4905-89FD-EA9ABFAB3F8A}" type="pres">
      <dgm:prSet presAssocID="{98D260AF-86CB-417F-AF60-D55757BA1E28}" presName="aSpace2" presStyleCnt="0"/>
      <dgm:spPr/>
      <dgm:t>
        <a:bodyPr/>
        <a:lstStyle/>
        <a:p>
          <a:endParaRPr lang="en-US"/>
        </a:p>
      </dgm:t>
    </dgm:pt>
    <dgm:pt modelId="{B0DF8E10-25EE-447C-9D3E-88AF23756686}" type="pres">
      <dgm:prSet presAssocID="{2EB5330D-426B-4DB2-8C37-5D9B39DB3220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2B299-CD5E-4209-9CD7-73289BB68389}" type="pres">
      <dgm:prSet presAssocID="{2EB5330D-426B-4DB2-8C37-5D9B39DB3220}" presName="aSpace2" presStyleCnt="0"/>
      <dgm:spPr/>
      <dgm:t>
        <a:bodyPr/>
        <a:lstStyle/>
        <a:p>
          <a:endParaRPr lang="en-US"/>
        </a:p>
      </dgm:t>
    </dgm:pt>
    <dgm:pt modelId="{B2C610C4-4013-45AF-BC39-7ABF40C54299}" type="pres">
      <dgm:prSet presAssocID="{9D7F59E8-90E4-4C60-8208-08AD8E06CCB6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73BAF-3D2B-4A1E-85BF-5140DA30A1E1}" srcId="{75D470BB-B8CE-44B5-9BE1-491233833C3F}" destId="{6788227C-5BA7-4EA1-B11E-D7A00C4B7538}" srcOrd="0" destOrd="0" parTransId="{B1DA54A4-4E59-4634-9D6B-BACE4FD440BF}" sibTransId="{CB39A664-DBAC-48F2-A716-DF1B06A5578C}"/>
    <dgm:cxn modelId="{872E874F-08DD-457B-BFC4-B3DC2A5E1A0A}" type="presOf" srcId="{9D7F59E8-90E4-4C60-8208-08AD8E06CCB6}" destId="{B2C610C4-4013-45AF-BC39-7ABF40C54299}" srcOrd="0" destOrd="0" presId="urn:microsoft.com/office/officeart/2005/8/layout/lProcess2"/>
    <dgm:cxn modelId="{6A10A2E0-F096-4DF2-AC49-7BB15A85C46C}" type="presOf" srcId="{98F5E174-241E-4478-A449-5F3D79A957FB}" destId="{EE9CDAA6-F7FF-4E32-972C-BD68FF073A5B}" srcOrd="0" destOrd="0" presId="urn:microsoft.com/office/officeart/2005/8/layout/lProcess2"/>
    <dgm:cxn modelId="{5DA214A8-EB05-4B3C-8243-1DEB77BC2D55}" type="presOf" srcId="{254BDB3E-DD50-4DD8-9239-E8D4850D344B}" destId="{82418998-9A8F-40E9-8494-3F36C579B00B}" srcOrd="0" destOrd="0" presId="urn:microsoft.com/office/officeart/2005/8/layout/lProcess2"/>
    <dgm:cxn modelId="{70F22D6D-E7F7-4161-835B-84DAEE2CE617}" srcId="{75D470BB-B8CE-44B5-9BE1-491233833C3F}" destId="{98D260AF-86CB-417F-AF60-D55757BA1E28}" srcOrd="1" destOrd="0" parTransId="{E19F33BF-A422-459A-A695-BF2A28EDB9CF}" sibTransId="{ECF1E792-A3D1-419B-87A9-07E18D127AAB}"/>
    <dgm:cxn modelId="{35354156-B4B9-4328-86E5-A4D177EAAE54}" type="presOf" srcId="{6788227C-5BA7-4EA1-B11E-D7A00C4B7538}" destId="{441A1BC4-A34F-4061-B93C-25945498EBC8}" srcOrd="0" destOrd="0" presId="urn:microsoft.com/office/officeart/2005/8/layout/lProcess2"/>
    <dgm:cxn modelId="{2E6A414D-5562-4828-8589-00DC4E46AB75}" srcId="{254BDB3E-DD50-4DD8-9239-E8D4850D344B}" destId="{44B2E363-2E1C-4468-8FC4-382493E81DEE}" srcOrd="1" destOrd="0" parTransId="{37898B1E-2873-4C86-B661-79C75934A264}" sibTransId="{F31B9C35-3C67-44C8-B029-15FC0197A426}"/>
    <dgm:cxn modelId="{43608051-9757-4B39-AEC7-CB046E40301C}" type="presOf" srcId="{44B2E363-2E1C-4468-8FC4-382493E81DEE}" destId="{B56A75A8-443F-472E-8A61-AE97351E3516}" srcOrd="0" destOrd="0" presId="urn:microsoft.com/office/officeart/2005/8/layout/lProcess2"/>
    <dgm:cxn modelId="{BA3AA661-25B6-4795-87B6-CF035C9C17C8}" type="presOf" srcId="{75D470BB-B8CE-44B5-9BE1-491233833C3F}" destId="{A0B74D77-A90F-48CE-8F7A-BA3AC04DCF91}" srcOrd="1" destOrd="0" presId="urn:microsoft.com/office/officeart/2005/8/layout/lProcess2"/>
    <dgm:cxn modelId="{D77179E2-CF18-4DA6-A265-48F65C41E474}" srcId="{75D470BB-B8CE-44B5-9BE1-491233833C3F}" destId="{9D7F59E8-90E4-4C60-8208-08AD8E06CCB6}" srcOrd="3" destOrd="0" parTransId="{FD5D2817-1C72-4D30-BDFA-F39BC4B65E86}" sibTransId="{C57B2900-D47E-425D-A52F-46E5237A9FCD}"/>
    <dgm:cxn modelId="{02A75901-771B-48D9-A294-740C712311BF}" type="presOf" srcId="{0A571574-6A38-47DC-908B-29A5B4D6D6CD}" destId="{8236CDAA-22CB-4AAC-B216-28FE59795F82}" srcOrd="0" destOrd="0" presId="urn:microsoft.com/office/officeart/2005/8/layout/lProcess2"/>
    <dgm:cxn modelId="{936D91C0-E879-46A3-A319-4D9BEFC81690}" type="presOf" srcId="{254BDB3E-DD50-4DD8-9239-E8D4850D344B}" destId="{0508D275-63EF-45C4-B48D-5B83AA5315FD}" srcOrd="1" destOrd="0" presId="urn:microsoft.com/office/officeart/2005/8/layout/lProcess2"/>
    <dgm:cxn modelId="{062C616E-2987-4BC6-95EB-895384C6FBFB}" type="presOf" srcId="{5E1377A9-EEB6-4555-B8F0-8BE58282EFF9}" destId="{4D89AB04-7DC1-42F6-9B67-95E8EECA650A}" srcOrd="0" destOrd="0" presId="urn:microsoft.com/office/officeart/2005/8/layout/lProcess2"/>
    <dgm:cxn modelId="{5F2A07B9-3BEA-4694-999E-67104D5E5BEE}" srcId="{75D470BB-B8CE-44B5-9BE1-491233833C3F}" destId="{2EB5330D-426B-4DB2-8C37-5D9B39DB3220}" srcOrd="2" destOrd="0" parTransId="{C5433758-9E64-428A-8AE4-33A5C51935AF}" sibTransId="{2C91A1A2-A69D-4997-A508-3BC563395A08}"/>
    <dgm:cxn modelId="{2078C03A-8D71-4550-B43E-FA3706D55DBD}" type="presOf" srcId="{2EB5330D-426B-4DB2-8C37-5D9B39DB3220}" destId="{B0DF8E10-25EE-447C-9D3E-88AF23756686}" srcOrd="0" destOrd="0" presId="urn:microsoft.com/office/officeart/2005/8/layout/lProcess2"/>
    <dgm:cxn modelId="{77F389F7-FB6C-4123-8073-C6776CEA043C}" srcId="{254BDB3E-DD50-4DD8-9239-E8D4850D344B}" destId="{98F5E174-241E-4478-A449-5F3D79A957FB}" srcOrd="0" destOrd="0" parTransId="{A23B392D-1970-4FB3-95A6-CEEA6328DDE1}" sibTransId="{CB4426BC-F653-46E8-A472-475D17B59D74}"/>
    <dgm:cxn modelId="{9D7DFE78-DDE5-452D-A44D-432DA80F2ECB}" srcId="{254BDB3E-DD50-4DD8-9239-E8D4850D344B}" destId="{A90E0652-539F-4692-8070-ED4786108C93}" srcOrd="2" destOrd="0" parTransId="{DC72F022-F89D-451F-B9B3-6BE967C7FBC1}" sibTransId="{0894B63E-1D14-45CF-92CC-7721985EFA8A}"/>
    <dgm:cxn modelId="{C4525E9D-01AD-4370-A5FD-9EC0AD8CD1B1}" type="presOf" srcId="{A90E0652-539F-4692-8070-ED4786108C93}" destId="{A624861D-1FEB-47E2-A5A9-C52D988CB1C1}" srcOrd="0" destOrd="0" presId="urn:microsoft.com/office/officeart/2005/8/layout/lProcess2"/>
    <dgm:cxn modelId="{7790EBF9-DA30-44C1-924C-D19935DB4D3E}" type="presOf" srcId="{98D260AF-86CB-417F-AF60-D55757BA1E28}" destId="{BC232634-47A0-4658-B014-BC2E0C82A8AC}" srcOrd="0" destOrd="0" presId="urn:microsoft.com/office/officeart/2005/8/layout/lProcess2"/>
    <dgm:cxn modelId="{09CCD8F4-1341-4CFE-91DE-706564D8E477}" type="presOf" srcId="{75D470BB-B8CE-44B5-9BE1-491233833C3F}" destId="{9EF44326-1604-447D-97AC-686B45904A96}" srcOrd="0" destOrd="0" presId="urn:microsoft.com/office/officeart/2005/8/layout/lProcess2"/>
    <dgm:cxn modelId="{7BE4930D-D92E-43C6-B030-11ED225E918C}" srcId="{0A571574-6A38-47DC-908B-29A5B4D6D6CD}" destId="{75D470BB-B8CE-44B5-9BE1-491233833C3F}" srcOrd="1" destOrd="0" parTransId="{6D1ED2ED-C01C-4B2B-BC09-5CFE987F12D0}" sibTransId="{A63C8FDD-7BB7-4CE8-ABF1-0F23B54D1E58}"/>
    <dgm:cxn modelId="{B7E874F5-91A0-4970-AFB5-35F138AA8178}" srcId="{254BDB3E-DD50-4DD8-9239-E8D4850D344B}" destId="{5E1377A9-EEB6-4555-B8F0-8BE58282EFF9}" srcOrd="3" destOrd="0" parTransId="{C89B5CA2-4C15-403C-A04D-21C46C8C4418}" sibTransId="{1B68EC10-7B99-4FBB-9FFA-539E5E3BC1E7}"/>
    <dgm:cxn modelId="{CE4AB98B-1A26-430E-B496-12E31C7AFB1E}" srcId="{0A571574-6A38-47DC-908B-29A5B4D6D6CD}" destId="{254BDB3E-DD50-4DD8-9239-E8D4850D344B}" srcOrd="0" destOrd="0" parTransId="{5B0BC10F-8179-44C0-9965-B8BFE17387E1}" sibTransId="{8A45D676-288C-41B0-BE0B-7A8080A0DB9E}"/>
    <dgm:cxn modelId="{03A702B9-F68E-4813-805F-FF36CA581B9C}" type="presParOf" srcId="{8236CDAA-22CB-4AAC-B216-28FE59795F82}" destId="{032D893F-9EBE-44EF-ABDC-A490B67C8856}" srcOrd="0" destOrd="0" presId="urn:microsoft.com/office/officeart/2005/8/layout/lProcess2"/>
    <dgm:cxn modelId="{072BDA53-16CB-4401-80C2-932987D2CBE9}" type="presParOf" srcId="{032D893F-9EBE-44EF-ABDC-A490B67C8856}" destId="{82418998-9A8F-40E9-8494-3F36C579B00B}" srcOrd="0" destOrd="0" presId="urn:microsoft.com/office/officeart/2005/8/layout/lProcess2"/>
    <dgm:cxn modelId="{80B6F281-E7E0-4352-8580-A3AC0FCABBFC}" type="presParOf" srcId="{032D893F-9EBE-44EF-ABDC-A490B67C8856}" destId="{0508D275-63EF-45C4-B48D-5B83AA5315FD}" srcOrd="1" destOrd="0" presId="urn:microsoft.com/office/officeart/2005/8/layout/lProcess2"/>
    <dgm:cxn modelId="{B3F60C72-2974-4F9E-A170-ADC0304F3BF9}" type="presParOf" srcId="{032D893F-9EBE-44EF-ABDC-A490B67C8856}" destId="{CB8273FA-206F-4936-BA26-B32BDF736E75}" srcOrd="2" destOrd="0" presId="urn:microsoft.com/office/officeart/2005/8/layout/lProcess2"/>
    <dgm:cxn modelId="{B0E00AC4-AB02-40F8-9AE0-CB2B3BE0A7C7}" type="presParOf" srcId="{CB8273FA-206F-4936-BA26-B32BDF736E75}" destId="{BE0C810C-25EC-4D57-9F4C-AE0B32AC5DE1}" srcOrd="0" destOrd="0" presId="urn:microsoft.com/office/officeart/2005/8/layout/lProcess2"/>
    <dgm:cxn modelId="{BD3F9EF1-E7C2-4BC0-AB5F-A090D8CC988C}" type="presParOf" srcId="{BE0C810C-25EC-4D57-9F4C-AE0B32AC5DE1}" destId="{EE9CDAA6-F7FF-4E32-972C-BD68FF073A5B}" srcOrd="0" destOrd="0" presId="urn:microsoft.com/office/officeart/2005/8/layout/lProcess2"/>
    <dgm:cxn modelId="{CA67AACC-5234-4B38-BDD8-07A7823B822A}" type="presParOf" srcId="{BE0C810C-25EC-4D57-9F4C-AE0B32AC5DE1}" destId="{0AF3A4C8-8F06-4CA9-A10A-51CC213B9F2B}" srcOrd="1" destOrd="0" presId="urn:microsoft.com/office/officeart/2005/8/layout/lProcess2"/>
    <dgm:cxn modelId="{C4E00C99-287B-4F98-BBCB-845D68A5A48D}" type="presParOf" srcId="{BE0C810C-25EC-4D57-9F4C-AE0B32AC5DE1}" destId="{B56A75A8-443F-472E-8A61-AE97351E3516}" srcOrd="2" destOrd="0" presId="urn:microsoft.com/office/officeart/2005/8/layout/lProcess2"/>
    <dgm:cxn modelId="{B608F47D-5056-4224-BC37-E950F8D623BB}" type="presParOf" srcId="{BE0C810C-25EC-4D57-9F4C-AE0B32AC5DE1}" destId="{7CF4FE64-BFA8-426D-B076-B8401CAF7FD9}" srcOrd="3" destOrd="0" presId="urn:microsoft.com/office/officeart/2005/8/layout/lProcess2"/>
    <dgm:cxn modelId="{E93B0A5D-19C3-443E-B498-20EAD89F893D}" type="presParOf" srcId="{BE0C810C-25EC-4D57-9F4C-AE0B32AC5DE1}" destId="{A624861D-1FEB-47E2-A5A9-C52D988CB1C1}" srcOrd="4" destOrd="0" presId="urn:microsoft.com/office/officeart/2005/8/layout/lProcess2"/>
    <dgm:cxn modelId="{DBA0597A-9252-4D3B-935F-CF5BC436E9F7}" type="presParOf" srcId="{BE0C810C-25EC-4D57-9F4C-AE0B32AC5DE1}" destId="{1B9F5D1D-4E52-47E2-A1B5-534EA4B88FF1}" srcOrd="5" destOrd="0" presId="urn:microsoft.com/office/officeart/2005/8/layout/lProcess2"/>
    <dgm:cxn modelId="{673860BA-E58C-449B-95E4-5D4DDE3A1C45}" type="presParOf" srcId="{BE0C810C-25EC-4D57-9F4C-AE0B32AC5DE1}" destId="{4D89AB04-7DC1-42F6-9B67-95E8EECA650A}" srcOrd="6" destOrd="0" presId="urn:microsoft.com/office/officeart/2005/8/layout/lProcess2"/>
    <dgm:cxn modelId="{DC541D67-A25A-469B-BC9B-504173505290}" type="presParOf" srcId="{8236CDAA-22CB-4AAC-B216-28FE59795F82}" destId="{89B6153C-5555-48CE-9148-DE928FDCFA4F}" srcOrd="1" destOrd="0" presId="urn:microsoft.com/office/officeart/2005/8/layout/lProcess2"/>
    <dgm:cxn modelId="{DA421FB8-30BE-40EC-B7A9-6123B9C1D2F0}" type="presParOf" srcId="{8236CDAA-22CB-4AAC-B216-28FE59795F82}" destId="{8D8B5557-16D7-4786-A701-A39FE20322D7}" srcOrd="2" destOrd="0" presId="urn:microsoft.com/office/officeart/2005/8/layout/lProcess2"/>
    <dgm:cxn modelId="{10F85A78-4D19-4E48-81FB-801ABB94D051}" type="presParOf" srcId="{8D8B5557-16D7-4786-A701-A39FE20322D7}" destId="{9EF44326-1604-447D-97AC-686B45904A96}" srcOrd="0" destOrd="0" presId="urn:microsoft.com/office/officeart/2005/8/layout/lProcess2"/>
    <dgm:cxn modelId="{A4B57DA8-2132-463F-8CBF-B1CF6D8BDAD1}" type="presParOf" srcId="{8D8B5557-16D7-4786-A701-A39FE20322D7}" destId="{A0B74D77-A90F-48CE-8F7A-BA3AC04DCF91}" srcOrd="1" destOrd="0" presId="urn:microsoft.com/office/officeart/2005/8/layout/lProcess2"/>
    <dgm:cxn modelId="{13EDCBC7-D4D5-4E74-B1C2-F73461979270}" type="presParOf" srcId="{8D8B5557-16D7-4786-A701-A39FE20322D7}" destId="{F9FE99D4-92A9-415E-94CA-E3C2EE5608D1}" srcOrd="2" destOrd="0" presId="urn:microsoft.com/office/officeart/2005/8/layout/lProcess2"/>
    <dgm:cxn modelId="{626FEAB6-636E-415D-A8EE-AEAC273B08E9}" type="presParOf" srcId="{F9FE99D4-92A9-415E-94CA-E3C2EE5608D1}" destId="{C4ABADA2-582D-493C-B6A2-D79613B51207}" srcOrd="0" destOrd="0" presId="urn:microsoft.com/office/officeart/2005/8/layout/lProcess2"/>
    <dgm:cxn modelId="{49BDAE73-7A5B-4716-A199-4A712453EA0D}" type="presParOf" srcId="{C4ABADA2-582D-493C-B6A2-D79613B51207}" destId="{441A1BC4-A34F-4061-B93C-25945498EBC8}" srcOrd="0" destOrd="0" presId="urn:microsoft.com/office/officeart/2005/8/layout/lProcess2"/>
    <dgm:cxn modelId="{9510A31C-0CA8-4EB9-86C2-F31AD5EC2AA2}" type="presParOf" srcId="{C4ABADA2-582D-493C-B6A2-D79613B51207}" destId="{C0B5D048-594B-47F9-AB19-27DF11FEAC1E}" srcOrd="1" destOrd="0" presId="urn:microsoft.com/office/officeart/2005/8/layout/lProcess2"/>
    <dgm:cxn modelId="{7E20C2E0-686F-4292-817D-49B071753CA3}" type="presParOf" srcId="{C4ABADA2-582D-493C-B6A2-D79613B51207}" destId="{BC232634-47A0-4658-B014-BC2E0C82A8AC}" srcOrd="2" destOrd="0" presId="urn:microsoft.com/office/officeart/2005/8/layout/lProcess2"/>
    <dgm:cxn modelId="{8EC7006C-BBF3-46B5-B550-77B5E5A81047}" type="presParOf" srcId="{C4ABADA2-582D-493C-B6A2-D79613B51207}" destId="{59745177-51E0-4905-89FD-EA9ABFAB3F8A}" srcOrd="3" destOrd="0" presId="urn:microsoft.com/office/officeart/2005/8/layout/lProcess2"/>
    <dgm:cxn modelId="{3447763C-3E91-4A45-8A04-47439BC65FC4}" type="presParOf" srcId="{C4ABADA2-582D-493C-B6A2-D79613B51207}" destId="{B0DF8E10-25EE-447C-9D3E-88AF23756686}" srcOrd="4" destOrd="0" presId="urn:microsoft.com/office/officeart/2005/8/layout/lProcess2"/>
    <dgm:cxn modelId="{3F22C2A9-6EA5-4FED-9493-277E83BAD35C}" type="presParOf" srcId="{C4ABADA2-582D-493C-B6A2-D79613B51207}" destId="{F132B299-CD5E-4209-9CD7-73289BB68389}" srcOrd="5" destOrd="0" presId="urn:microsoft.com/office/officeart/2005/8/layout/lProcess2"/>
    <dgm:cxn modelId="{34F7CB25-E799-4B00-8EB4-AA466AA3ADDF}" type="presParOf" srcId="{C4ABADA2-582D-493C-B6A2-D79613B51207}" destId="{B2C610C4-4013-45AF-BC39-7ABF40C5429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1B992-C4DF-451D-9CE4-6608D6F1522B}" type="doc">
      <dgm:prSet loTypeId="urn:microsoft.com/office/officeart/2005/8/layout/default#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1A3717B-A205-4D96-9F30-52AF4BF54200}">
      <dgm:prSet phldrT="[Text]"/>
      <dgm:spPr/>
      <dgm:t>
        <a:bodyPr/>
        <a:lstStyle/>
        <a:p>
          <a:r>
            <a:rPr lang="en-US" dirty="0" smtClean="0"/>
            <a:t>Chemistry </a:t>
          </a:r>
          <a:endParaRPr lang="en-US" dirty="0"/>
        </a:p>
      </dgm:t>
    </dgm:pt>
    <dgm:pt modelId="{679BCA95-0F5E-40AD-93B1-C688322E05C5}" type="parTrans" cxnId="{C7004865-7586-4E41-9F91-D80288A889A5}">
      <dgm:prSet/>
      <dgm:spPr/>
      <dgm:t>
        <a:bodyPr/>
        <a:lstStyle/>
        <a:p>
          <a:endParaRPr lang="en-US"/>
        </a:p>
      </dgm:t>
    </dgm:pt>
    <dgm:pt modelId="{A5A993B1-5152-4509-BD3C-BEAC795F3AD9}" type="sibTrans" cxnId="{C7004865-7586-4E41-9F91-D80288A889A5}">
      <dgm:prSet/>
      <dgm:spPr/>
      <dgm:t>
        <a:bodyPr/>
        <a:lstStyle/>
        <a:p>
          <a:endParaRPr lang="en-US"/>
        </a:p>
      </dgm:t>
    </dgm:pt>
    <dgm:pt modelId="{9454EE76-53E3-4170-9BBD-AFAD3AE26B38}">
      <dgm:prSet phldrT="[Text]"/>
      <dgm:spPr/>
      <dgm:t>
        <a:bodyPr/>
        <a:lstStyle/>
        <a:p>
          <a:r>
            <a:rPr lang="en-US" dirty="0" smtClean="0"/>
            <a:t>Sources </a:t>
          </a:r>
          <a:endParaRPr lang="en-US" dirty="0"/>
        </a:p>
      </dgm:t>
    </dgm:pt>
    <dgm:pt modelId="{D40C208B-CD34-4926-B6D9-51141677C4D6}" type="parTrans" cxnId="{7F76DEF7-957C-4D72-BE04-A6C0A5B7BB1D}">
      <dgm:prSet/>
      <dgm:spPr/>
      <dgm:t>
        <a:bodyPr/>
        <a:lstStyle/>
        <a:p>
          <a:endParaRPr lang="en-US"/>
        </a:p>
      </dgm:t>
    </dgm:pt>
    <dgm:pt modelId="{82A68332-B614-40C1-85EA-4590E540F9EE}" type="sibTrans" cxnId="{7F76DEF7-957C-4D72-BE04-A6C0A5B7BB1D}">
      <dgm:prSet/>
      <dgm:spPr/>
      <dgm:t>
        <a:bodyPr/>
        <a:lstStyle/>
        <a:p>
          <a:endParaRPr lang="en-US"/>
        </a:p>
      </dgm:t>
    </dgm:pt>
    <dgm:pt modelId="{22D1D814-5B81-446B-9FC3-A4FD63F8415D}">
      <dgm:prSet phldrT="[Text]"/>
      <dgm:spPr/>
      <dgm:t>
        <a:bodyPr/>
        <a:lstStyle/>
        <a:p>
          <a:r>
            <a:rPr lang="en-US" dirty="0" smtClean="0"/>
            <a:t>RDA</a:t>
          </a:r>
          <a:endParaRPr lang="en-US" dirty="0"/>
        </a:p>
      </dgm:t>
    </dgm:pt>
    <dgm:pt modelId="{9034DF55-829D-4434-9A06-4C655FB7F12C}" type="parTrans" cxnId="{265E39BB-C9B3-469B-8D1A-A93A16C57544}">
      <dgm:prSet/>
      <dgm:spPr/>
      <dgm:t>
        <a:bodyPr/>
        <a:lstStyle/>
        <a:p>
          <a:endParaRPr lang="en-US"/>
        </a:p>
      </dgm:t>
    </dgm:pt>
    <dgm:pt modelId="{00366C19-32E8-4DD0-83E9-5586E4FB3E8A}" type="sibTrans" cxnId="{265E39BB-C9B3-469B-8D1A-A93A16C57544}">
      <dgm:prSet/>
      <dgm:spPr/>
      <dgm:t>
        <a:bodyPr/>
        <a:lstStyle/>
        <a:p>
          <a:endParaRPr lang="en-US"/>
        </a:p>
      </dgm:t>
    </dgm:pt>
    <dgm:pt modelId="{79FE3F59-9D06-47CB-9A14-3CC706B3D6A5}">
      <dgm:prSet phldrT="[Text]"/>
      <dgm:spPr/>
      <dgm:t>
        <a:bodyPr/>
        <a:lstStyle/>
        <a:p>
          <a:r>
            <a:rPr lang="en-US" dirty="0" smtClean="0"/>
            <a:t>Metabolism</a:t>
          </a:r>
          <a:endParaRPr lang="en-US" dirty="0"/>
        </a:p>
      </dgm:t>
    </dgm:pt>
    <dgm:pt modelId="{4AB81CD0-AEA4-4BD6-9DA3-81C94F45527A}" type="parTrans" cxnId="{BC550BF8-2735-4C12-8B57-4DCB95B000A7}">
      <dgm:prSet/>
      <dgm:spPr/>
      <dgm:t>
        <a:bodyPr/>
        <a:lstStyle/>
        <a:p>
          <a:endParaRPr lang="en-US"/>
        </a:p>
      </dgm:t>
    </dgm:pt>
    <dgm:pt modelId="{063CA586-41DB-403E-9E6E-16503CA71F02}" type="sibTrans" cxnId="{BC550BF8-2735-4C12-8B57-4DCB95B000A7}">
      <dgm:prSet/>
      <dgm:spPr/>
      <dgm:t>
        <a:bodyPr/>
        <a:lstStyle/>
        <a:p>
          <a:endParaRPr lang="en-US"/>
        </a:p>
      </dgm:t>
    </dgm:pt>
    <dgm:pt modelId="{C57490C9-4B9A-4AA7-95B0-B9EB52F6A2AA}">
      <dgm:prSet phldrT="[Text]"/>
      <dgm:spPr/>
      <dgm:t>
        <a:bodyPr/>
        <a:lstStyle/>
        <a:p>
          <a:r>
            <a:rPr lang="en-US" dirty="0" smtClean="0"/>
            <a:t>Functions </a:t>
          </a:r>
          <a:endParaRPr lang="en-US" dirty="0"/>
        </a:p>
      </dgm:t>
    </dgm:pt>
    <dgm:pt modelId="{84A29E02-7F46-4B1A-84EF-19397AE32EF5}" type="parTrans" cxnId="{B3599083-D406-4908-9592-5B986541A359}">
      <dgm:prSet/>
      <dgm:spPr/>
      <dgm:t>
        <a:bodyPr/>
        <a:lstStyle/>
        <a:p>
          <a:endParaRPr lang="en-US"/>
        </a:p>
      </dgm:t>
    </dgm:pt>
    <dgm:pt modelId="{4A53F49C-4ADB-42DC-B2AD-6E406D6A876F}" type="sibTrans" cxnId="{B3599083-D406-4908-9592-5B986541A359}">
      <dgm:prSet/>
      <dgm:spPr/>
      <dgm:t>
        <a:bodyPr/>
        <a:lstStyle/>
        <a:p>
          <a:endParaRPr lang="en-US"/>
        </a:p>
      </dgm:t>
    </dgm:pt>
    <dgm:pt modelId="{F6A371A1-2ABA-484E-817D-0A42432D9B82}">
      <dgm:prSet phldrT="[Text]"/>
      <dgm:spPr/>
      <dgm:t>
        <a:bodyPr/>
        <a:lstStyle/>
        <a:p>
          <a:r>
            <a:rPr lang="en-US" dirty="0" smtClean="0"/>
            <a:t>Deficiency </a:t>
          </a:r>
          <a:endParaRPr lang="en-US" dirty="0"/>
        </a:p>
      </dgm:t>
    </dgm:pt>
    <dgm:pt modelId="{A55C2581-B880-420D-A38C-6A62EE722F14}" type="parTrans" cxnId="{C5C6EA46-366F-4B9C-A154-6CBB7A51FE28}">
      <dgm:prSet/>
      <dgm:spPr/>
      <dgm:t>
        <a:bodyPr/>
        <a:lstStyle/>
        <a:p>
          <a:endParaRPr lang="en-US"/>
        </a:p>
      </dgm:t>
    </dgm:pt>
    <dgm:pt modelId="{C797BBFE-B131-4821-BCDA-DA0E0E82E55C}" type="sibTrans" cxnId="{C5C6EA46-366F-4B9C-A154-6CBB7A51FE28}">
      <dgm:prSet/>
      <dgm:spPr/>
      <dgm:t>
        <a:bodyPr/>
        <a:lstStyle/>
        <a:p>
          <a:endParaRPr lang="en-US"/>
        </a:p>
      </dgm:t>
    </dgm:pt>
    <dgm:pt modelId="{FFB6D40C-ACCB-4129-877A-27CF22FBDF74}">
      <dgm:prSet phldrT="[Text]"/>
      <dgm:spPr/>
      <dgm:t>
        <a:bodyPr/>
        <a:lstStyle/>
        <a:p>
          <a:r>
            <a:rPr lang="en-US" dirty="0" smtClean="0"/>
            <a:t>Toxicity </a:t>
          </a:r>
          <a:endParaRPr lang="en-US" dirty="0"/>
        </a:p>
      </dgm:t>
    </dgm:pt>
    <dgm:pt modelId="{59514891-59EA-4674-A6BC-D9688B95843A}" type="parTrans" cxnId="{34BC076C-739C-41D9-8EFF-924D38551455}">
      <dgm:prSet/>
      <dgm:spPr/>
      <dgm:t>
        <a:bodyPr/>
        <a:lstStyle/>
        <a:p>
          <a:endParaRPr lang="en-US"/>
        </a:p>
      </dgm:t>
    </dgm:pt>
    <dgm:pt modelId="{E21CC9D1-1777-44BC-819E-8EC1EED55C06}" type="sibTrans" cxnId="{34BC076C-739C-41D9-8EFF-924D38551455}">
      <dgm:prSet/>
      <dgm:spPr/>
      <dgm:t>
        <a:bodyPr/>
        <a:lstStyle/>
        <a:p>
          <a:endParaRPr lang="en-US"/>
        </a:p>
      </dgm:t>
    </dgm:pt>
    <dgm:pt modelId="{661A17B5-BC00-4B01-9E4B-B340E4DB0187}" type="pres">
      <dgm:prSet presAssocID="{BC41B992-C4DF-451D-9CE4-6608D6F152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A5CEE7-4E38-4582-ADA2-E08441879743}" type="pres">
      <dgm:prSet presAssocID="{61A3717B-A205-4D96-9F30-52AF4BF5420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51D6E-7ADF-41E3-89A0-6AF5D08CE216}" type="pres">
      <dgm:prSet presAssocID="{A5A993B1-5152-4509-BD3C-BEAC795F3AD9}" presName="sibTrans" presStyleCnt="0"/>
      <dgm:spPr/>
    </dgm:pt>
    <dgm:pt modelId="{686CBCB6-8D2A-4305-9C78-AD2614274091}" type="pres">
      <dgm:prSet presAssocID="{9454EE76-53E3-4170-9BBD-AFAD3AE26B3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36882-3C0D-4BAE-8048-2B09FC1F5D4D}" type="pres">
      <dgm:prSet presAssocID="{82A68332-B614-40C1-85EA-4590E540F9EE}" presName="sibTrans" presStyleCnt="0"/>
      <dgm:spPr/>
    </dgm:pt>
    <dgm:pt modelId="{F3E308F3-4DDC-46CE-9826-50A9A3E60FFE}" type="pres">
      <dgm:prSet presAssocID="{22D1D814-5B81-446B-9FC3-A4FD63F8415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1DCA9-9169-467C-BBE9-219E8DC52631}" type="pres">
      <dgm:prSet presAssocID="{00366C19-32E8-4DD0-83E9-5586E4FB3E8A}" presName="sibTrans" presStyleCnt="0"/>
      <dgm:spPr/>
    </dgm:pt>
    <dgm:pt modelId="{856BF9A0-5B78-46C4-B49C-1D450D5A2CC9}" type="pres">
      <dgm:prSet presAssocID="{79FE3F59-9D06-47CB-9A14-3CC706B3D6A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09A01-D10C-4B95-9011-F56AF8E8D1C0}" type="pres">
      <dgm:prSet presAssocID="{063CA586-41DB-403E-9E6E-16503CA71F02}" presName="sibTrans" presStyleCnt="0"/>
      <dgm:spPr/>
    </dgm:pt>
    <dgm:pt modelId="{DE2E69BC-8CF9-4343-A317-AEF8A934D1A8}" type="pres">
      <dgm:prSet presAssocID="{C57490C9-4B9A-4AA7-95B0-B9EB52F6A2A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2AA40-536F-44EB-9019-A4BD37317744}" type="pres">
      <dgm:prSet presAssocID="{4A53F49C-4ADB-42DC-B2AD-6E406D6A876F}" presName="sibTrans" presStyleCnt="0"/>
      <dgm:spPr/>
    </dgm:pt>
    <dgm:pt modelId="{76F84741-061F-4BDA-8E7D-CFE71A3A5819}" type="pres">
      <dgm:prSet presAssocID="{F6A371A1-2ABA-484E-817D-0A42432D9B8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F3C69-7063-4937-BB9C-79254AEBEA65}" type="pres">
      <dgm:prSet presAssocID="{C797BBFE-B131-4821-BCDA-DA0E0E82E55C}" presName="sibTrans" presStyleCnt="0"/>
      <dgm:spPr/>
    </dgm:pt>
    <dgm:pt modelId="{971F96FD-C3B7-427A-A265-689F57342CD9}" type="pres">
      <dgm:prSet presAssocID="{FFB6D40C-ACCB-4129-877A-27CF22FBDF7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C076C-739C-41D9-8EFF-924D38551455}" srcId="{BC41B992-C4DF-451D-9CE4-6608D6F1522B}" destId="{FFB6D40C-ACCB-4129-877A-27CF22FBDF74}" srcOrd="6" destOrd="0" parTransId="{59514891-59EA-4674-A6BC-D9688B95843A}" sibTransId="{E21CC9D1-1777-44BC-819E-8EC1EED55C06}"/>
    <dgm:cxn modelId="{B3599083-D406-4908-9592-5B986541A359}" srcId="{BC41B992-C4DF-451D-9CE4-6608D6F1522B}" destId="{C57490C9-4B9A-4AA7-95B0-B9EB52F6A2AA}" srcOrd="4" destOrd="0" parTransId="{84A29E02-7F46-4B1A-84EF-19397AE32EF5}" sibTransId="{4A53F49C-4ADB-42DC-B2AD-6E406D6A876F}"/>
    <dgm:cxn modelId="{83E31DE3-3938-437B-B08B-476B591BAB8A}" type="presOf" srcId="{9454EE76-53E3-4170-9BBD-AFAD3AE26B38}" destId="{686CBCB6-8D2A-4305-9C78-AD2614274091}" srcOrd="0" destOrd="0" presId="urn:microsoft.com/office/officeart/2005/8/layout/default#1"/>
    <dgm:cxn modelId="{BC550BF8-2735-4C12-8B57-4DCB95B000A7}" srcId="{BC41B992-C4DF-451D-9CE4-6608D6F1522B}" destId="{79FE3F59-9D06-47CB-9A14-3CC706B3D6A5}" srcOrd="3" destOrd="0" parTransId="{4AB81CD0-AEA4-4BD6-9DA3-81C94F45527A}" sibTransId="{063CA586-41DB-403E-9E6E-16503CA71F02}"/>
    <dgm:cxn modelId="{9D433C06-A3BB-4A28-A546-4682F871F535}" type="presOf" srcId="{C57490C9-4B9A-4AA7-95B0-B9EB52F6A2AA}" destId="{DE2E69BC-8CF9-4343-A317-AEF8A934D1A8}" srcOrd="0" destOrd="0" presId="urn:microsoft.com/office/officeart/2005/8/layout/default#1"/>
    <dgm:cxn modelId="{108D2B76-AD19-4EEB-B270-C440B52A00C1}" type="presOf" srcId="{79FE3F59-9D06-47CB-9A14-3CC706B3D6A5}" destId="{856BF9A0-5B78-46C4-B49C-1D450D5A2CC9}" srcOrd="0" destOrd="0" presId="urn:microsoft.com/office/officeart/2005/8/layout/default#1"/>
    <dgm:cxn modelId="{7F76DEF7-957C-4D72-BE04-A6C0A5B7BB1D}" srcId="{BC41B992-C4DF-451D-9CE4-6608D6F1522B}" destId="{9454EE76-53E3-4170-9BBD-AFAD3AE26B38}" srcOrd="1" destOrd="0" parTransId="{D40C208B-CD34-4926-B6D9-51141677C4D6}" sibTransId="{82A68332-B614-40C1-85EA-4590E540F9EE}"/>
    <dgm:cxn modelId="{265E39BB-C9B3-469B-8D1A-A93A16C57544}" srcId="{BC41B992-C4DF-451D-9CE4-6608D6F1522B}" destId="{22D1D814-5B81-446B-9FC3-A4FD63F8415D}" srcOrd="2" destOrd="0" parTransId="{9034DF55-829D-4434-9A06-4C655FB7F12C}" sibTransId="{00366C19-32E8-4DD0-83E9-5586E4FB3E8A}"/>
    <dgm:cxn modelId="{C5C6EA46-366F-4B9C-A154-6CBB7A51FE28}" srcId="{BC41B992-C4DF-451D-9CE4-6608D6F1522B}" destId="{F6A371A1-2ABA-484E-817D-0A42432D9B82}" srcOrd="5" destOrd="0" parTransId="{A55C2581-B880-420D-A38C-6A62EE722F14}" sibTransId="{C797BBFE-B131-4821-BCDA-DA0E0E82E55C}"/>
    <dgm:cxn modelId="{C7004865-7586-4E41-9F91-D80288A889A5}" srcId="{BC41B992-C4DF-451D-9CE4-6608D6F1522B}" destId="{61A3717B-A205-4D96-9F30-52AF4BF54200}" srcOrd="0" destOrd="0" parTransId="{679BCA95-0F5E-40AD-93B1-C688322E05C5}" sibTransId="{A5A993B1-5152-4509-BD3C-BEAC795F3AD9}"/>
    <dgm:cxn modelId="{1B91621B-9F34-470C-B1FE-DF3BF22CCECB}" type="presOf" srcId="{BC41B992-C4DF-451D-9CE4-6608D6F1522B}" destId="{661A17B5-BC00-4B01-9E4B-B340E4DB0187}" srcOrd="0" destOrd="0" presId="urn:microsoft.com/office/officeart/2005/8/layout/default#1"/>
    <dgm:cxn modelId="{00CCD4E3-FEEB-4B97-8ADD-939A89BD9FEC}" type="presOf" srcId="{61A3717B-A205-4D96-9F30-52AF4BF54200}" destId="{52A5CEE7-4E38-4582-ADA2-E08441879743}" srcOrd="0" destOrd="0" presId="urn:microsoft.com/office/officeart/2005/8/layout/default#1"/>
    <dgm:cxn modelId="{0B547AC8-EE80-4376-B917-6B98451E909A}" type="presOf" srcId="{22D1D814-5B81-446B-9FC3-A4FD63F8415D}" destId="{F3E308F3-4DDC-46CE-9826-50A9A3E60FFE}" srcOrd="0" destOrd="0" presId="urn:microsoft.com/office/officeart/2005/8/layout/default#1"/>
    <dgm:cxn modelId="{8748C233-18E8-438E-AA7B-A19BE6C2ECCF}" type="presOf" srcId="{F6A371A1-2ABA-484E-817D-0A42432D9B82}" destId="{76F84741-061F-4BDA-8E7D-CFE71A3A5819}" srcOrd="0" destOrd="0" presId="urn:microsoft.com/office/officeart/2005/8/layout/default#1"/>
    <dgm:cxn modelId="{71BEA344-6162-4516-B036-F5B6ABC5C62E}" type="presOf" srcId="{FFB6D40C-ACCB-4129-877A-27CF22FBDF74}" destId="{971F96FD-C3B7-427A-A265-689F57342CD9}" srcOrd="0" destOrd="0" presId="urn:microsoft.com/office/officeart/2005/8/layout/default#1"/>
    <dgm:cxn modelId="{27768FDC-F83D-4F25-8435-6111D70C0258}" type="presParOf" srcId="{661A17B5-BC00-4B01-9E4B-B340E4DB0187}" destId="{52A5CEE7-4E38-4582-ADA2-E08441879743}" srcOrd="0" destOrd="0" presId="urn:microsoft.com/office/officeart/2005/8/layout/default#1"/>
    <dgm:cxn modelId="{F11405DB-C6D3-45D2-8C0B-D51184E48DA2}" type="presParOf" srcId="{661A17B5-BC00-4B01-9E4B-B340E4DB0187}" destId="{79851D6E-7ADF-41E3-89A0-6AF5D08CE216}" srcOrd="1" destOrd="0" presId="urn:microsoft.com/office/officeart/2005/8/layout/default#1"/>
    <dgm:cxn modelId="{D4ECDE57-DDBC-4860-A2EA-BC0B561AAB58}" type="presParOf" srcId="{661A17B5-BC00-4B01-9E4B-B340E4DB0187}" destId="{686CBCB6-8D2A-4305-9C78-AD2614274091}" srcOrd="2" destOrd="0" presId="urn:microsoft.com/office/officeart/2005/8/layout/default#1"/>
    <dgm:cxn modelId="{2D8197B7-87B7-4C51-93C8-78D5C09E179C}" type="presParOf" srcId="{661A17B5-BC00-4B01-9E4B-B340E4DB0187}" destId="{63F36882-3C0D-4BAE-8048-2B09FC1F5D4D}" srcOrd="3" destOrd="0" presId="urn:microsoft.com/office/officeart/2005/8/layout/default#1"/>
    <dgm:cxn modelId="{BA27C3AB-1FCD-4466-A082-0AE64145D5B0}" type="presParOf" srcId="{661A17B5-BC00-4B01-9E4B-B340E4DB0187}" destId="{F3E308F3-4DDC-46CE-9826-50A9A3E60FFE}" srcOrd="4" destOrd="0" presId="urn:microsoft.com/office/officeart/2005/8/layout/default#1"/>
    <dgm:cxn modelId="{C48F3B94-6403-4234-B1F3-C3ACDB82F0EF}" type="presParOf" srcId="{661A17B5-BC00-4B01-9E4B-B340E4DB0187}" destId="{62F1DCA9-9169-467C-BBE9-219E8DC52631}" srcOrd="5" destOrd="0" presId="urn:microsoft.com/office/officeart/2005/8/layout/default#1"/>
    <dgm:cxn modelId="{5DDA5D31-39F3-4660-ACD5-20F027F58F9B}" type="presParOf" srcId="{661A17B5-BC00-4B01-9E4B-B340E4DB0187}" destId="{856BF9A0-5B78-46C4-B49C-1D450D5A2CC9}" srcOrd="6" destOrd="0" presId="urn:microsoft.com/office/officeart/2005/8/layout/default#1"/>
    <dgm:cxn modelId="{8406EB30-FFE5-4A1E-BCE8-D300DF20AF9B}" type="presParOf" srcId="{661A17B5-BC00-4B01-9E4B-B340E4DB0187}" destId="{FC209A01-D10C-4B95-9011-F56AF8E8D1C0}" srcOrd="7" destOrd="0" presId="urn:microsoft.com/office/officeart/2005/8/layout/default#1"/>
    <dgm:cxn modelId="{D06C9FB8-E876-4D3B-9FBE-50A6A590ED7E}" type="presParOf" srcId="{661A17B5-BC00-4B01-9E4B-B340E4DB0187}" destId="{DE2E69BC-8CF9-4343-A317-AEF8A934D1A8}" srcOrd="8" destOrd="0" presId="urn:microsoft.com/office/officeart/2005/8/layout/default#1"/>
    <dgm:cxn modelId="{EAE4111E-DC6F-45A1-B26B-55E2884483D0}" type="presParOf" srcId="{661A17B5-BC00-4B01-9E4B-B340E4DB0187}" destId="{EF12AA40-536F-44EB-9019-A4BD37317744}" srcOrd="9" destOrd="0" presId="urn:microsoft.com/office/officeart/2005/8/layout/default#1"/>
    <dgm:cxn modelId="{08CFA885-302C-4312-9939-DF0164B35228}" type="presParOf" srcId="{661A17B5-BC00-4B01-9E4B-B340E4DB0187}" destId="{76F84741-061F-4BDA-8E7D-CFE71A3A5819}" srcOrd="10" destOrd="0" presId="urn:microsoft.com/office/officeart/2005/8/layout/default#1"/>
    <dgm:cxn modelId="{7229655A-94D3-4A0F-88CA-5A10DF01AF37}" type="presParOf" srcId="{661A17B5-BC00-4B01-9E4B-B340E4DB0187}" destId="{014F3C69-7063-4937-BB9C-79254AEBEA65}" srcOrd="11" destOrd="0" presId="urn:microsoft.com/office/officeart/2005/8/layout/default#1"/>
    <dgm:cxn modelId="{31F73737-9D89-428E-88EC-B383962CBEF7}" type="presParOf" srcId="{661A17B5-BC00-4B01-9E4B-B340E4DB0187}" destId="{971F96FD-C3B7-427A-A265-689F57342CD9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48375C-240E-433D-968D-57E118AA7B89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DCC10D5-EAC4-41EE-922F-E0475DDCDED7}">
      <dgm:prSet phldrT="[Text]"/>
      <dgm:spPr/>
      <dgm:t>
        <a:bodyPr/>
        <a:lstStyle/>
        <a:p>
          <a:r>
            <a:rPr lang="en-US" dirty="0" smtClean="0"/>
            <a:t>RDA</a:t>
          </a:r>
          <a:endParaRPr lang="en-US" dirty="0"/>
        </a:p>
      </dgm:t>
    </dgm:pt>
    <dgm:pt modelId="{3FC1B720-ADF9-4C49-9AA7-09B23DBA8858}" type="parTrans" cxnId="{A338CD87-1CE0-4DF9-92AA-AF209985BBC6}">
      <dgm:prSet/>
      <dgm:spPr/>
      <dgm:t>
        <a:bodyPr/>
        <a:lstStyle/>
        <a:p>
          <a:endParaRPr lang="en-US"/>
        </a:p>
      </dgm:t>
    </dgm:pt>
    <dgm:pt modelId="{25A7D6E8-F8D1-427B-B509-28D23C4358DB}" type="sibTrans" cxnId="{A338CD87-1CE0-4DF9-92AA-AF209985BBC6}">
      <dgm:prSet/>
      <dgm:spPr/>
      <dgm:t>
        <a:bodyPr/>
        <a:lstStyle/>
        <a:p>
          <a:endParaRPr lang="en-US"/>
        </a:p>
      </dgm:t>
    </dgm:pt>
    <dgm:pt modelId="{F57591BE-7E2C-4CD0-AD55-222F55A98E91}">
      <dgm:prSet phldrT="[Text]"/>
      <dgm:spPr/>
      <dgm:t>
        <a:bodyPr/>
        <a:lstStyle/>
        <a:p>
          <a:r>
            <a:rPr lang="en-US" dirty="0" smtClean="0"/>
            <a:t>8 – 10 mg/day</a:t>
          </a:r>
          <a:endParaRPr lang="en-US" dirty="0"/>
        </a:p>
      </dgm:t>
    </dgm:pt>
    <dgm:pt modelId="{D2972BDA-9BC4-4F58-818E-A42A9B1CAC1F}" type="parTrans" cxnId="{62236F6C-7A93-4EF9-BB3C-4D2E31B0BA38}">
      <dgm:prSet/>
      <dgm:spPr/>
      <dgm:t>
        <a:bodyPr/>
        <a:lstStyle/>
        <a:p>
          <a:endParaRPr lang="en-US"/>
        </a:p>
      </dgm:t>
    </dgm:pt>
    <dgm:pt modelId="{8C633426-4187-4463-A451-33C41E38D0FE}" type="sibTrans" cxnId="{62236F6C-7A93-4EF9-BB3C-4D2E31B0BA38}">
      <dgm:prSet/>
      <dgm:spPr/>
      <dgm:t>
        <a:bodyPr/>
        <a:lstStyle/>
        <a:p>
          <a:endParaRPr lang="en-US"/>
        </a:p>
      </dgm:t>
    </dgm:pt>
    <dgm:pt modelId="{F4EF1984-7A4A-472F-8143-5096DE283738}" type="pres">
      <dgm:prSet presAssocID="{AE48375C-240E-433D-968D-57E118AA7B8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68A6B15-75EF-483C-99B6-8BD6ACF4AE03}" type="pres">
      <dgm:prSet presAssocID="{BDCC10D5-EAC4-41EE-922F-E0475DDCDED7}" presName="chaos" presStyleCnt="0"/>
      <dgm:spPr/>
      <dgm:t>
        <a:bodyPr/>
        <a:lstStyle/>
        <a:p>
          <a:endParaRPr lang="en-US"/>
        </a:p>
      </dgm:t>
    </dgm:pt>
    <dgm:pt modelId="{E04A3A49-1E7E-4AA5-962F-7D15A3D2F3E5}" type="pres">
      <dgm:prSet presAssocID="{BDCC10D5-EAC4-41EE-922F-E0475DDCDED7}" presName="parTx1" presStyleLbl="revTx" presStyleIdx="0" presStyleCnt="1"/>
      <dgm:spPr/>
      <dgm:t>
        <a:bodyPr/>
        <a:lstStyle/>
        <a:p>
          <a:endParaRPr lang="en-US"/>
        </a:p>
      </dgm:t>
    </dgm:pt>
    <dgm:pt modelId="{987A7215-A024-4BA8-A60C-91D153CCD2DE}" type="pres">
      <dgm:prSet presAssocID="{BDCC10D5-EAC4-41EE-922F-E0475DDCDED7}" presName="c1" presStyleLbl="node1" presStyleIdx="0" presStyleCnt="19"/>
      <dgm:spPr/>
      <dgm:t>
        <a:bodyPr/>
        <a:lstStyle/>
        <a:p>
          <a:endParaRPr lang="en-US"/>
        </a:p>
      </dgm:t>
    </dgm:pt>
    <dgm:pt modelId="{BB486B02-0FDB-4ECF-94DD-774CD289F295}" type="pres">
      <dgm:prSet presAssocID="{BDCC10D5-EAC4-41EE-922F-E0475DDCDED7}" presName="c2" presStyleLbl="node1" presStyleIdx="1" presStyleCnt="19"/>
      <dgm:spPr/>
      <dgm:t>
        <a:bodyPr/>
        <a:lstStyle/>
        <a:p>
          <a:endParaRPr lang="en-US"/>
        </a:p>
      </dgm:t>
    </dgm:pt>
    <dgm:pt modelId="{2DF6F000-E9EE-43E5-A1FF-B6AF5E1CC7E7}" type="pres">
      <dgm:prSet presAssocID="{BDCC10D5-EAC4-41EE-922F-E0475DDCDED7}" presName="c3" presStyleLbl="node1" presStyleIdx="2" presStyleCnt="19"/>
      <dgm:spPr/>
      <dgm:t>
        <a:bodyPr/>
        <a:lstStyle/>
        <a:p>
          <a:endParaRPr lang="en-US"/>
        </a:p>
      </dgm:t>
    </dgm:pt>
    <dgm:pt modelId="{384C3180-731C-4133-BABA-63697C04053C}" type="pres">
      <dgm:prSet presAssocID="{BDCC10D5-EAC4-41EE-922F-E0475DDCDED7}" presName="c4" presStyleLbl="node1" presStyleIdx="3" presStyleCnt="19"/>
      <dgm:spPr/>
      <dgm:t>
        <a:bodyPr/>
        <a:lstStyle/>
        <a:p>
          <a:endParaRPr lang="en-US"/>
        </a:p>
      </dgm:t>
    </dgm:pt>
    <dgm:pt modelId="{977645F7-8ED0-40AC-968C-C0C822014871}" type="pres">
      <dgm:prSet presAssocID="{BDCC10D5-EAC4-41EE-922F-E0475DDCDED7}" presName="c5" presStyleLbl="node1" presStyleIdx="4" presStyleCnt="19"/>
      <dgm:spPr/>
      <dgm:t>
        <a:bodyPr/>
        <a:lstStyle/>
        <a:p>
          <a:endParaRPr lang="en-US"/>
        </a:p>
      </dgm:t>
    </dgm:pt>
    <dgm:pt modelId="{C63591F8-66B0-40D2-96E2-327BACC73A29}" type="pres">
      <dgm:prSet presAssocID="{BDCC10D5-EAC4-41EE-922F-E0475DDCDED7}" presName="c6" presStyleLbl="node1" presStyleIdx="5" presStyleCnt="19"/>
      <dgm:spPr/>
      <dgm:t>
        <a:bodyPr/>
        <a:lstStyle/>
        <a:p>
          <a:endParaRPr lang="en-US"/>
        </a:p>
      </dgm:t>
    </dgm:pt>
    <dgm:pt modelId="{AEBAA768-FCFD-48B2-86C1-F56A67DDCFC6}" type="pres">
      <dgm:prSet presAssocID="{BDCC10D5-EAC4-41EE-922F-E0475DDCDED7}" presName="c7" presStyleLbl="node1" presStyleIdx="6" presStyleCnt="19"/>
      <dgm:spPr/>
      <dgm:t>
        <a:bodyPr/>
        <a:lstStyle/>
        <a:p>
          <a:endParaRPr lang="en-US"/>
        </a:p>
      </dgm:t>
    </dgm:pt>
    <dgm:pt modelId="{E81627CB-DB2A-4AC2-88BF-A583399B244C}" type="pres">
      <dgm:prSet presAssocID="{BDCC10D5-EAC4-41EE-922F-E0475DDCDED7}" presName="c8" presStyleLbl="node1" presStyleIdx="7" presStyleCnt="19"/>
      <dgm:spPr/>
      <dgm:t>
        <a:bodyPr/>
        <a:lstStyle/>
        <a:p>
          <a:endParaRPr lang="en-US"/>
        </a:p>
      </dgm:t>
    </dgm:pt>
    <dgm:pt modelId="{6F42FDB9-B027-4F6B-B59C-58B11C3104C5}" type="pres">
      <dgm:prSet presAssocID="{BDCC10D5-EAC4-41EE-922F-E0475DDCDED7}" presName="c9" presStyleLbl="node1" presStyleIdx="8" presStyleCnt="19"/>
      <dgm:spPr/>
      <dgm:t>
        <a:bodyPr/>
        <a:lstStyle/>
        <a:p>
          <a:endParaRPr lang="en-US"/>
        </a:p>
      </dgm:t>
    </dgm:pt>
    <dgm:pt modelId="{792734D8-1864-4705-AC7E-14A5A4551472}" type="pres">
      <dgm:prSet presAssocID="{BDCC10D5-EAC4-41EE-922F-E0475DDCDED7}" presName="c10" presStyleLbl="node1" presStyleIdx="9" presStyleCnt="19"/>
      <dgm:spPr/>
      <dgm:t>
        <a:bodyPr/>
        <a:lstStyle/>
        <a:p>
          <a:endParaRPr lang="en-US"/>
        </a:p>
      </dgm:t>
    </dgm:pt>
    <dgm:pt modelId="{32375428-A91E-48DB-ACC3-7CBCC2D7AE1C}" type="pres">
      <dgm:prSet presAssocID="{BDCC10D5-EAC4-41EE-922F-E0475DDCDED7}" presName="c11" presStyleLbl="node1" presStyleIdx="10" presStyleCnt="19"/>
      <dgm:spPr/>
      <dgm:t>
        <a:bodyPr/>
        <a:lstStyle/>
        <a:p>
          <a:endParaRPr lang="en-US"/>
        </a:p>
      </dgm:t>
    </dgm:pt>
    <dgm:pt modelId="{483B192C-172C-404D-8FE2-EE036CE17FD1}" type="pres">
      <dgm:prSet presAssocID="{BDCC10D5-EAC4-41EE-922F-E0475DDCDED7}" presName="c12" presStyleLbl="node1" presStyleIdx="11" presStyleCnt="19"/>
      <dgm:spPr/>
      <dgm:t>
        <a:bodyPr/>
        <a:lstStyle/>
        <a:p>
          <a:endParaRPr lang="en-US"/>
        </a:p>
      </dgm:t>
    </dgm:pt>
    <dgm:pt modelId="{9C46AD4D-4779-40ED-8B01-26A83EA7DBED}" type="pres">
      <dgm:prSet presAssocID="{BDCC10D5-EAC4-41EE-922F-E0475DDCDED7}" presName="c13" presStyleLbl="node1" presStyleIdx="12" presStyleCnt="19"/>
      <dgm:spPr/>
      <dgm:t>
        <a:bodyPr/>
        <a:lstStyle/>
        <a:p>
          <a:endParaRPr lang="en-US"/>
        </a:p>
      </dgm:t>
    </dgm:pt>
    <dgm:pt modelId="{01BDB3B0-DB2C-4805-B5D6-2AA3828BFE2A}" type="pres">
      <dgm:prSet presAssocID="{BDCC10D5-EAC4-41EE-922F-E0475DDCDED7}" presName="c14" presStyleLbl="node1" presStyleIdx="13" presStyleCnt="19"/>
      <dgm:spPr/>
      <dgm:t>
        <a:bodyPr/>
        <a:lstStyle/>
        <a:p>
          <a:endParaRPr lang="en-US"/>
        </a:p>
      </dgm:t>
    </dgm:pt>
    <dgm:pt modelId="{781E530F-853F-44FA-89BD-923B04AE2845}" type="pres">
      <dgm:prSet presAssocID="{BDCC10D5-EAC4-41EE-922F-E0475DDCDED7}" presName="c15" presStyleLbl="node1" presStyleIdx="14" presStyleCnt="19"/>
      <dgm:spPr/>
      <dgm:t>
        <a:bodyPr/>
        <a:lstStyle/>
        <a:p>
          <a:endParaRPr lang="en-US"/>
        </a:p>
      </dgm:t>
    </dgm:pt>
    <dgm:pt modelId="{CB163130-88B7-45C8-95F8-E11F5B47484A}" type="pres">
      <dgm:prSet presAssocID="{BDCC10D5-EAC4-41EE-922F-E0475DDCDED7}" presName="c16" presStyleLbl="node1" presStyleIdx="15" presStyleCnt="19"/>
      <dgm:spPr/>
      <dgm:t>
        <a:bodyPr/>
        <a:lstStyle/>
        <a:p>
          <a:endParaRPr lang="en-US"/>
        </a:p>
      </dgm:t>
    </dgm:pt>
    <dgm:pt modelId="{F05874ED-BBF3-43A9-A154-A08E1208FF8F}" type="pres">
      <dgm:prSet presAssocID="{BDCC10D5-EAC4-41EE-922F-E0475DDCDED7}" presName="c17" presStyleLbl="node1" presStyleIdx="16" presStyleCnt="19"/>
      <dgm:spPr/>
      <dgm:t>
        <a:bodyPr/>
        <a:lstStyle/>
        <a:p>
          <a:endParaRPr lang="en-US"/>
        </a:p>
      </dgm:t>
    </dgm:pt>
    <dgm:pt modelId="{4D2C654D-93F8-4FDF-BBB0-5F5290079030}" type="pres">
      <dgm:prSet presAssocID="{BDCC10D5-EAC4-41EE-922F-E0475DDCDED7}" presName="c18" presStyleLbl="node1" presStyleIdx="17" presStyleCnt="19"/>
      <dgm:spPr/>
      <dgm:t>
        <a:bodyPr/>
        <a:lstStyle/>
        <a:p>
          <a:endParaRPr lang="en-US"/>
        </a:p>
      </dgm:t>
    </dgm:pt>
    <dgm:pt modelId="{5A6CAB3A-90E4-446A-B6E5-96165087995B}" type="pres">
      <dgm:prSet presAssocID="{25A7D6E8-F8D1-427B-B509-28D23C4358DB}" presName="chevronComposite1" presStyleCnt="0"/>
      <dgm:spPr/>
      <dgm:t>
        <a:bodyPr/>
        <a:lstStyle/>
        <a:p>
          <a:endParaRPr lang="en-US"/>
        </a:p>
      </dgm:t>
    </dgm:pt>
    <dgm:pt modelId="{B7D6C251-DF59-428C-9025-31912356F736}" type="pres">
      <dgm:prSet presAssocID="{25A7D6E8-F8D1-427B-B509-28D23C4358DB}" presName="chevron1" presStyleLbl="sibTrans2D1" presStyleIdx="0" presStyleCnt="2"/>
      <dgm:spPr/>
      <dgm:t>
        <a:bodyPr/>
        <a:lstStyle/>
        <a:p>
          <a:endParaRPr lang="en-US"/>
        </a:p>
      </dgm:t>
    </dgm:pt>
    <dgm:pt modelId="{5BB47CC5-C6FD-4E02-B91F-56C2F16EF29E}" type="pres">
      <dgm:prSet presAssocID="{25A7D6E8-F8D1-427B-B509-28D23C4358DB}" presName="spChevron1" presStyleCnt="0"/>
      <dgm:spPr/>
      <dgm:t>
        <a:bodyPr/>
        <a:lstStyle/>
        <a:p>
          <a:endParaRPr lang="en-US"/>
        </a:p>
      </dgm:t>
    </dgm:pt>
    <dgm:pt modelId="{3603F75A-DA50-4CF5-A3E9-D1A9C81F3EB7}" type="pres">
      <dgm:prSet presAssocID="{25A7D6E8-F8D1-427B-B509-28D23C4358DB}" presName="overlap" presStyleCnt="0"/>
      <dgm:spPr/>
      <dgm:t>
        <a:bodyPr/>
        <a:lstStyle/>
        <a:p>
          <a:endParaRPr lang="en-US"/>
        </a:p>
      </dgm:t>
    </dgm:pt>
    <dgm:pt modelId="{E249CB0A-AD95-46C1-8166-0AB0A0937AD0}" type="pres">
      <dgm:prSet presAssocID="{25A7D6E8-F8D1-427B-B509-28D23C4358DB}" presName="chevronComposite2" presStyleCnt="0"/>
      <dgm:spPr/>
      <dgm:t>
        <a:bodyPr/>
        <a:lstStyle/>
        <a:p>
          <a:endParaRPr lang="en-US"/>
        </a:p>
      </dgm:t>
    </dgm:pt>
    <dgm:pt modelId="{A0AEBB21-1163-4F42-851B-D7CA691C09FF}" type="pres">
      <dgm:prSet presAssocID="{25A7D6E8-F8D1-427B-B509-28D23C4358DB}" presName="chevron2" presStyleLbl="sibTrans2D1" presStyleIdx="1" presStyleCnt="2"/>
      <dgm:spPr/>
      <dgm:t>
        <a:bodyPr/>
        <a:lstStyle/>
        <a:p>
          <a:endParaRPr lang="en-US"/>
        </a:p>
      </dgm:t>
    </dgm:pt>
    <dgm:pt modelId="{8964ECC3-7907-434B-8272-E42AAB4F667E}" type="pres">
      <dgm:prSet presAssocID="{25A7D6E8-F8D1-427B-B509-28D23C4358DB}" presName="spChevron2" presStyleCnt="0"/>
      <dgm:spPr/>
      <dgm:t>
        <a:bodyPr/>
        <a:lstStyle/>
        <a:p>
          <a:endParaRPr lang="en-US"/>
        </a:p>
      </dgm:t>
    </dgm:pt>
    <dgm:pt modelId="{6E271A30-CC0F-4B02-A7AA-835A609BBDF6}" type="pres">
      <dgm:prSet presAssocID="{F57591BE-7E2C-4CD0-AD55-222F55A98E91}" presName="last" presStyleCnt="0"/>
      <dgm:spPr/>
      <dgm:t>
        <a:bodyPr/>
        <a:lstStyle/>
        <a:p>
          <a:endParaRPr lang="en-US"/>
        </a:p>
      </dgm:t>
    </dgm:pt>
    <dgm:pt modelId="{FA135E6D-D2A6-4B65-966C-7300C9B78F4C}" type="pres">
      <dgm:prSet presAssocID="{F57591BE-7E2C-4CD0-AD55-222F55A98E91}" presName="circleTx" presStyleLbl="node1" presStyleIdx="18" presStyleCnt="19"/>
      <dgm:spPr/>
      <dgm:t>
        <a:bodyPr/>
        <a:lstStyle/>
        <a:p>
          <a:endParaRPr lang="en-US"/>
        </a:p>
      </dgm:t>
    </dgm:pt>
    <dgm:pt modelId="{262DBDD3-DB09-4ABB-B223-DCF2B879011B}" type="pres">
      <dgm:prSet presAssocID="{F57591BE-7E2C-4CD0-AD55-222F55A98E91}" presName="spN" presStyleCnt="0"/>
      <dgm:spPr/>
      <dgm:t>
        <a:bodyPr/>
        <a:lstStyle/>
        <a:p>
          <a:endParaRPr lang="en-US"/>
        </a:p>
      </dgm:t>
    </dgm:pt>
  </dgm:ptLst>
  <dgm:cxnLst>
    <dgm:cxn modelId="{62236F6C-7A93-4EF9-BB3C-4D2E31B0BA38}" srcId="{AE48375C-240E-433D-968D-57E118AA7B89}" destId="{F57591BE-7E2C-4CD0-AD55-222F55A98E91}" srcOrd="1" destOrd="0" parTransId="{D2972BDA-9BC4-4F58-818E-A42A9B1CAC1F}" sibTransId="{8C633426-4187-4463-A451-33C41E38D0FE}"/>
    <dgm:cxn modelId="{1AB22368-F1A6-4749-8195-A364C8CC00C9}" type="presOf" srcId="{BDCC10D5-EAC4-41EE-922F-E0475DDCDED7}" destId="{E04A3A49-1E7E-4AA5-962F-7D15A3D2F3E5}" srcOrd="0" destOrd="0" presId="urn:microsoft.com/office/officeart/2009/3/layout/RandomtoResultProcess"/>
    <dgm:cxn modelId="{A338CD87-1CE0-4DF9-92AA-AF209985BBC6}" srcId="{AE48375C-240E-433D-968D-57E118AA7B89}" destId="{BDCC10D5-EAC4-41EE-922F-E0475DDCDED7}" srcOrd="0" destOrd="0" parTransId="{3FC1B720-ADF9-4C49-9AA7-09B23DBA8858}" sibTransId="{25A7D6E8-F8D1-427B-B509-28D23C4358DB}"/>
    <dgm:cxn modelId="{1F935839-C381-46AE-931F-1F1AB51FD873}" type="presOf" srcId="{F57591BE-7E2C-4CD0-AD55-222F55A98E91}" destId="{FA135E6D-D2A6-4B65-966C-7300C9B78F4C}" srcOrd="0" destOrd="0" presId="urn:microsoft.com/office/officeart/2009/3/layout/RandomtoResultProcess"/>
    <dgm:cxn modelId="{345D0539-DEA9-4633-B9C6-989896ED027C}" type="presOf" srcId="{AE48375C-240E-433D-968D-57E118AA7B89}" destId="{F4EF1984-7A4A-472F-8143-5096DE283738}" srcOrd="0" destOrd="0" presId="urn:microsoft.com/office/officeart/2009/3/layout/RandomtoResultProcess"/>
    <dgm:cxn modelId="{4F151E46-DA1B-4206-B1F7-646FD3844D39}" type="presParOf" srcId="{F4EF1984-7A4A-472F-8143-5096DE283738}" destId="{168A6B15-75EF-483C-99B6-8BD6ACF4AE03}" srcOrd="0" destOrd="0" presId="urn:microsoft.com/office/officeart/2009/3/layout/RandomtoResultProcess"/>
    <dgm:cxn modelId="{32688CEF-6193-4104-9A99-20FE5A9E488B}" type="presParOf" srcId="{168A6B15-75EF-483C-99B6-8BD6ACF4AE03}" destId="{E04A3A49-1E7E-4AA5-962F-7D15A3D2F3E5}" srcOrd="0" destOrd="0" presId="urn:microsoft.com/office/officeart/2009/3/layout/RandomtoResultProcess"/>
    <dgm:cxn modelId="{B1956498-BA7B-43C5-9A8C-0B40F9396F41}" type="presParOf" srcId="{168A6B15-75EF-483C-99B6-8BD6ACF4AE03}" destId="{987A7215-A024-4BA8-A60C-91D153CCD2DE}" srcOrd="1" destOrd="0" presId="urn:microsoft.com/office/officeart/2009/3/layout/RandomtoResultProcess"/>
    <dgm:cxn modelId="{6BC8F109-2D70-4624-9FF8-38EA0DAC2310}" type="presParOf" srcId="{168A6B15-75EF-483C-99B6-8BD6ACF4AE03}" destId="{BB486B02-0FDB-4ECF-94DD-774CD289F295}" srcOrd="2" destOrd="0" presId="urn:microsoft.com/office/officeart/2009/3/layout/RandomtoResultProcess"/>
    <dgm:cxn modelId="{FFC0ED2A-4D76-453B-9D3F-87DFC37E833F}" type="presParOf" srcId="{168A6B15-75EF-483C-99B6-8BD6ACF4AE03}" destId="{2DF6F000-E9EE-43E5-A1FF-B6AF5E1CC7E7}" srcOrd="3" destOrd="0" presId="urn:microsoft.com/office/officeart/2009/3/layout/RandomtoResultProcess"/>
    <dgm:cxn modelId="{9E63F878-E14F-43C6-AEE7-7B3B1330ECFB}" type="presParOf" srcId="{168A6B15-75EF-483C-99B6-8BD6ACF4AE03}" destId="{384C3180-731C-4133-BABA-63697C04053C}" srcOrd="4" destOrd="0" presId="urn:microsoft.com/office/officeart/2009/3/layout/RandomtoResultProcess"/>
    <dgm:cxn modelId="{58B298C7-FCE0-4756-AB15-48737D719B95}" type="presParOf" srcId="{168A6B15-75EF-483C-99B6-8BD6ACF4AE03}" destId="{977645F7-8ED0-40AC-968C-C0C822014871}" srcOrd="5" destOrd="0" presId="urn:microsoft.com/office/officeart/2009/3/layout/RandomtoResultProcess"/>
    <dgm:cxn modelId="{59DE9D07-5D37-4988-9B8E-E7B4CE997548}" type="presParOf" srcId="{168A6B15-75EF-483C-99B6-8BD6ACF4AE03}" destId="{C63591F8-66B0-40D2-96E2-327BACC73A29}" srcOrd="6" destOrd="0" presId="urn:microsoft.com/office/officeart/2009/3/layout/RandomtoResultProcess"/>
    <dgm:cxn modelId="{959725E2-FCFF-4606-89E5-15DD1DAEDE3C}" type="presParOf" srcId="{168A6B15-75EF-483C-99B6-8BD6ACF4AE03}" destId="{AEBAA768-FCFD-48B2-86C1-F56A67DDCFC6}" srcOrd="7" destOrd="0" presId="urn:microsoft.com/office/officeart/2009/3/layout/RandomtoResultProcess"/>
    <dgm:cxn modelId="{13E5EC64-C340-4EA3-9618-EDCEF261533C}" type="presParOf" srcId="{168A6B15-75EF-483C-99B6-8BD6ACF4AE03}" destId="{E81627CB-DB2A-4AC2-88BF-A583399B244C}" srcOrd="8" destOrd="0" presId="urn:microsoft.com/office/officeart/2009/3/layout/RandomtoResultProcess"/>
    <dgm:cxn modelId="{B2C43F5E-FEEA-4E55-8E01-4EFB1D3B66B4}" type="presParOf" srcId="{168A6B15-75EF-483C-99B6-8BD6ACF4AE03}" destId="{6F42FDB9-B027-4F6B-B59C-58B11C3104C5}" srcOrd="9" destOrd="0" presId="urn:microsoft.com/office/officeart/2009/3/layout/RandomtoResultProcess"/>
    <dgm:cxn modelId="{59DB1256-DF05-4854-94BB-DD3837C672B3}" type="presParOf" srcId="{168A6B15-75EF-483C-99B6-8BD6ACF4AE03}" destId="{792734D8-1864-4705-AC7E-14A5A4551472}" srcOrd="10" destOrd="0" presId="urn:microsoft.com/office/officeart/2009/3/layout/RandomtoResultProcess"/>
    <dgm:cxn modelId="{A26F3979-1C71-465F-8ACC-EC2106C4D342}" type="presParOf" srcId="{168A6B15-75EF-483C-99B6-8BD6ACF4AE03}" destId="{32375428-A91E-48DB-ACC3-7CBCC2D7AE1C}" srcOrd="11" destOrd="0" presId="urn:microsoft.com/office/officeart/2009/3/layout/RandomtoResultProcess"/>
    <dgm:cxn modelId="{5588D2E9-CEBE-4273-9CD1-9F0D90A4F461}" type="presParOf" srcId="{168A6B15-75EF-483C-99B6-8BD6ACF4AE03}" destId="{483B192C-172C-404D-8FE2-EE036CE17FD1}" srcOrd="12" destOrd="0" presId="urn:microsoft.com/office/officeart/2009/3/layout/RandomtoResultProcess"/>
    <dgm:cxn modelId="{2CD1F373-E5F8-439C-B819-40B72BA37914}" type="presParOf" srcId="{168A6B15-75EF-483C-99B6-8BD6ACF4AE03}" destId="{9C46AD4D-4779-40ED-8B01-26A83EA7DBED}" srcOrd="13" destOrd="0" presId="urn:microsoft.com/office/officeart/2009/3/layout/RandomtoResultProcess"/>
    <dgm:cxn modelId="{E1D3D25B-53F8-4414-8BAC-4DAC8AC2F927}" type="presParOf" srcId="{168A6B15-75EF-483C-99B6-8BD6ACF4AE03}" destId="{01BDB3B0-DB2C-4805-B5D6-2AA3828BFE2A}" srcOrd="14" destOrd="0" presId="urn:microsoft.com/office/officeart/2009/3/layout/RandomtoResultProcess"/>
    <dgm:cxn modelId="{B50C7570-87FD-4506-951A-C9B59C122E78}" type="presParOf" srcId="{168A6B15-75EF-483C-99B6-8BD6ACF4AE03}" destId="{781E530F-853F-44FA-89BD-923B04AE2845}" srcOrd="15" destOrd="0" presId="urn:microsoft.com/office/officeart/2009/3/layout/RandomtoResultProcess"/>
    <dgm:cxn modelId="{E8C57735-BB84-4620-806E-F251EA035B95}" type="presParOf" srcId="{168A6B15-75EF-483C-99B6-8BD6ACF4AE03}" destId="{CB163130-88B7-45C8-95F8-E11F5B47484A}" srcOrd="16" destOrd="0" presId="urn:microsoft.com/office/officeart/2009/3/layout/RandomtoResultProcess"/>
    <dgm:cxn modelId="{63A07AA9-9F89-4430-8A0E-E1095F820547}" type="presParOf" srcId="{168A6B15-75EF-483C-99B6-8BD6ACF4AE03}" destId="{F05874ED-BBF3-43A9-A154-A08E1208FF8F}" srcOrd="17" destOrd="0" presId="urn:microsoft.com/office/officeart/2009/3/layout/RandomtoResultProcess"/>
    <dgm:cxn modelId="{27358449-64F6-4513-82FF-F9F3D48F4BDE}" type="presParOf" srcId="{168A6B15-75EF-483C-99B6-8BD6ACF4AE03}" destId="{4D2C654D-93F8-4FDF-BBB0-5F5290079030}" srcOrd="18" destOrd="0" presId="urn:microsoft.com/office/officeart/2009/3/layout/RandomtoResultProcess"/>
    <dgm:cxn modelId="{44ABF1FF-E7ED-41C9-B4A5-FE0CFDFE9349}" type="presParOf" srcId="{F4EF1984-7A4A-472F-8143-5096DE283738}" destId="{5A6CAB3A-90E4-446A-B6E5-96165087995B}" srcOrd="1" destOrd="0" presId="urn:microsoft.com/office/officeart/2009/3/layout/RandomtoResultProcess"/>
    <dgm:cxn modelId="{DDB5F03A-45CE-4045-BB02-6687B1C49735}" type="presParOf" srcId="{5A6CAB3A-90E4-446A-B6E5-96165087995B}" destId="{B7D6C251-DF59-428C-9025-31912356F736}" srcOrd="0" destOrd="0" presId="urn:microsoft.com/office/officeart/2009/3/layout/RandomtoResultProcess"/>
    <dgm:cxn modelId="{66CFFD7C-CEC1-4E09-85D5-CE5E89D60AA6}" type="presParOf" srcId="{5A6CAB3A-90E4-446A-B6E5-96165087995B}" destId="{5BB47CC5-C6FD-4E02-B91F-56C2F16EF29E}" srcOrd="1" destOrd="0" presId="urn:microsoft.com/office/officeart/2009/3/layout/RandomtoResultProcess"/>
    <dgm:cxn modelId="{DBF90089-B47A-4046-8053-D575C20573C9}" type="presParOf" srcId="{F4EF1984-7A4A-472F-8143-5096DE283738}" destId="{3603F75A-DA50-4CF5-A3E9-D1A9C81F3EB7}" srcOrd="2" destOrd="0" presId="urn:microsoft.com/office/officeart/2009/3/layout/RandomtoResultProcess"/>
    <dgm:cxn modelId="{7655AF6C-903E-4351-98D0-BCC8BC7913AC}" type="presParOf" srcId="{F4EF1984-7A4A-472F-8143-5096DE283738}" destId="{E249CB0A-AD95-46C1-8166-0AB0A0937AD0}" srcOrd="3" destOrd="0" presId="urn:microsoft.com/office/officeart/2009/3/layout/RandomtoResultProcess"/>
    <dgm:cxn modelId="{3FA001BC-3C9D-4CBC-A0F0-541FEA571318}" type="presParOf" srcId="{E249CB0A-AD95-46C1-8166-0AB0A0937AD0}" destId="{A0AEBB21-1163-4F42-851B-D7CA691C09FF}" srcOrd="0" destOrd="0" presId="urn:microsoft.com/office/officeart/2009/3/layout/RandomtoResultProcess"/>
    <dgm:cxn modelId="{D376C92D-EBA5-4DB4-8512-9AB3AAA8BE50}" type="presParOf" srcId="{E249CB0A-AD95-46C1-8166-0AB0A0937AD0}" destId="{8964ECC3-7907-434B-8272-E42AAB4F667E}" srcOrd="1" destOrd="0" presId="urn:microsoft.com/office/officeart/2009/3/layout/RandomtoResultProcess"/>
    <dgm:cxn modelId="{85C1C618-2D0E-4FDB-B0AE-6D05124BB36A}" type="presParOf" srcId="{F4EF1984-7A4A-472F-8143-5096DE283738}" destId="{6E271A30-CC0F-4B02-A7AA-835A609BBDF6}" srcOrd="4" destOrd="0" presId="urn:microsoft.com/office/officeart/2009/3/layout/RandomtoResultProcess"/>
    <dgm:cxn modelId="{F3ECD40E-F173-4E17-A60E-AB25EB45A34B}" type="presParOf" srcId="{6E271A30-CC0F-4B02-A7AA-835A609BBDF6}" destId="{FA135E6D-D2A6-4B65-966C-7300C9B78F4C}" srcOrd="0" destOrd="0" presId="urn:microsoft.com/office/officeart/2009/3/layout/RandomtoResultProcess"/>
    <dgm:cxn modelId="{3C42EBA7-4AA3-4F49-9E13-1F43485B8B6E}" type="presParOf" srcId="{6E271A30-CC0F-4B02-A7AA-835A609BBDF6}" destId="{262DBDD3-DB09-4ABB-B223-DCF2B879011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59DD35-400B-4A02-96D7-45D988F82E7E}" type="doc">
      <dgm:prSet loTypeId="urn:microsoft.com/office/officeart/2005/8/layout/hList9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D529198-D125-4421-8431-93FFC6069D09}">
      <dgm:prSet phldrT="[Text]"/>
      <dgm:spPr/>
      <dgm:t>
        <a:bodyPr/>
        <a:lstStyle/>
        <a:p>
          <a:r>
            <a:rPr lang="en-US" dirty="0" smtClean="0"/>
            <a:t>Vitamin K</a:t>
          </a:r>
          <a:r>
            <a:rPr lang="en-US" baseline="-25000" dirty="0" smtClean="0"/>
            <a:t>1</a:t>
          </a:r>
          <a:endParaRPr lang="en-US" baseline="-25000" dirty="0"/>
        </a:p>
      </dgm:t>
    </dgm:pt>
    <dgm:pt modelId="{0A9D8697-F4D0-44BA-A3FF-AC10717B9EFF}" type="parTrans" cxnId="{2FB6C444-88BE-4D31-9F92-052B4F83CD74}">
      <dgm:prSet/>
      <dgm:spPr/>
      <dgm:t>
        <a:bodyPr/>
        <a:lstStyle/>
        <a:p>
          <a:endParaRPr lang="en-US"/>
        </a:p>
      </dgm:t>
    </dgm:pt>
    <dgm:pt modelId="{8889CCAE-7F4C-409A-BE89-639FA5BFF044}" type="sibTrans" cxnId="{2FB6C444-88BE-4D31-9F92-052B4F83CD74}">
      <dgm:prSet/>
      <dgm:spPr/>
      <dgm:t>
        <a:bodyPr/>
        <a:lstStyle/>
        <a:p>
          <a:endParaRPr lang="en-US"/>
        </a:p>
      </dgm:t>
    </dgm:pt>
    <dgm:pt modelId="{D960ECB3-A81C-481E-B0AF-853F19735D88}">
      <dgm:prSet phldrT="[Text]"/>
      <dgm:spPr/>
      <dgm:t>
        <a:bodyPr/>
        <a:lstStyle/>
        <a:p>
          <a:r>
            <a:rPr lang="en-US" dirty="0" err="1" smtClean="0"/>
            <a:t>Pylloquinone</a:t>
          </a:r>
          <a:endParaRPr lang="en-US" dirty="0"/>
        </a:p>
      </dgm:t>
    </dgm:pt>
    <dgm:pt modelId="{95CD3176-DABB-49D1-B962-617CF8A92783}" type="parTrans" cxnId="{536BA8AF-244D-41D1-B84D-12AB583B49FF}">
      <dgm:prSet/>
      <dgm:spPr/>
      <dgm:t>
        <a:bodyPr/>
        <a:lstStyle/>
        <a:p>
          <a:endParaRPr lang="en-US"/>
        </a:p>
      </dgm:t>
    </dgm:pt>
    <dgm:pt modelId="{24E8C0A3-1090-4819-BC09-0DB84584EA81}" type="sibTrans" cxnId="{536BA8AF-244D-41D1-B84D-12AB583B49FF}">
      <dgm:prSet/>
      <dgm:spPr/>
      <dgm:t>
        <a:bodyPr/>
        <a:lstStyle/>
        <a:p>
          <a:endParaRPr lang="en-US"/>
        </a:p>
      </dgm:t>
    </dgm:pt>
    <dgm:pt modelId="{D6DFA7CB-E9C1-4A5C-A656-C5C5C95EE845}">
      <dgm:prSet phldrT="[Text]"/>
      <dgm:spPr/>
      <dgm:t>
        <a:bodyPr/>
        <a:lstStyle/>
        <a:p>
          <a:r>
            <a:rPr lang="en-US" dirty="0" smtClean="0"/>
            <a:t>Present in plants</a:t>
          </a:r>
          <a:endParaRPr lang="en-US" dirty="0"/>
        </a:p>
      </dgm:t>
    </dgm:pt>
    <dgm:pt modelId="{5166F12B-388E-4DC6-A53E-460040F07AB3}" type="parTrans" cxnId="{11195F91-55D4-4542-950F-FB40192B5AF3}">
      <dgm:prSet/>
      <dgm:spPr/>
      <dgm:t>
        <a:bodyPr/>
        <a:lstStyle/>
        <a:p>
          <a:endParaRPr lang="en-US"/>
        </a:p>
      </dgm:t>
    </dgm:pt>
    <dgm:pt modelId="{B977D04F-B392-487F-99E0-B8E4EE880892}" type="sibTrans" cxnId="{11195F91-55D4-4542-950F-FB40192B5AF3}">
      <dgm:prSet/>
      <dgm:spPr/>
      <dgm:t>
        <a:bodyPr/>
        <a:lstStyle/>
        <a:p>
          <a:endParaRPr lang="en-US"/>
        </a:p>
      </dgm:t>
    </dgm:pt>
    <dgm:pt modelId="{542EC956-652C-4101-83F8-199ABA11E753}">
      <dgm:prSet phldrT="[Text]"/>
      <dgm:spPr/>
      <dgm:t>
        <a:bodyPr/>
        <a:lstStyle/>
        <a:p>
          <a:r>
            <a:rPr lang="en-US" dirty="0" smtClean="0"/>
            <a:t>Vitamin K</a:t>
          </a:r>
          <a:r>
            <a:rPr lang="en-US" baseline="-25000" dirty="0" smtClean="0"/>
            <a:t>2</a:t>
          </a:r>
          <a:endParaRPr lang="en-US" baseline="-25000" dirty="0"/>
        </a:p>
      </dgm:t>
    </dgm:pt>
    <dgm:pt modelId="{473FC51B-8DE6-4AE9-8504-BC67B71569E9}" type="parTrans" cxnId="{40CDD83C-B1EB-4761-92DB-FD3EAB673985}">
      <dgm:prSet/>
      <dgm:spPr/>
      <dgm:t>
        <a:bodyPr/>
        <a:lstStyle/>
        <a:p>
          <a:endParaRPr lang="en-US"/>
        </a:p>
      </dgm:t>
    </dgm:pt>
    <dgm:pt modelId="{4664205C-5794-442A-AD6E-4BE095673585}" type="sibTrans" cxnId="{40CDD83C-B1EB-4761-92DB-FD3EAB673985}">
      <dgm:prSet/>
      <dgm:spPr/>
      <dgm:t>
        <a:bodyPr/>
        <a:lstStyle/>
        <a:p>
          <a:endParaRPr lang="en-US"/>
        </a:p>
      </dgm:t>
    </dgm:pt>
    <dgm:pt modelId="{14AB0D49-C500-403E-AD5B-0AAE25F587E6}">
      <dgm:prSet phldrT="[Text]"/>
      <dgm:spPr/>
      <dgm:t>
        <a:bodyPr/>
        <a:lstStyle/>
        <a:p>
          <a:r>
            <a:rPr lang="en-US" dirty="0" err="1" smtClean="0"/>
            <a:t>Menaquinone</a:t>
          </a:r>
          <a:r>
            <a:rPr lang="en-US" dirty="0" smtClean="0"/>
            <a:t> </a:t>
          </a:r>
          <a:endParaRPr lang="en-US" dirty="0"/>
        </a:p>
      </dgm:t>
    </dgm:pt>
    <dgm:pt modelId="{CE83E919-A2F2-4A1B-9A5D-74DBA9CCD0A7}" type="parTrans" cxnId="{ABBB13C0-2325-4ECE-A291-8FCF9A49AC25}">
      <dgm:prSet/>
      <dgm:spPr/>
      <dgm:t>
        <a:bodyPr/>
        <a:lstStyle/>
        <a:p>
          <a:endParaRPr lang="en-US"/>
        </a:p>
      </dgm:t>
    </dgm:pt>
    <dgm:pt modelId="{8426B916-6D79-461D-B9FB-322043B11610}" type="sibTrans" cxnId="{ABBB13C0-2325-4ECE-A291-8FCF9A49AC25}">
      <dgm:prSet/>
      <dgm:spPr/>
      <dgm:t>
        <a:bodyPr/>
        <a:lstStyle/>
        <a:p>
          <a:endParaRPr lang="en-US"/>
        </a:p>
      </dgm:t>
    </dgm:pt>
    <dgm:pt modelId="{E4A61710-C683-4876-9997-10D1212CA7EB}">
      <dgm:prSet phldrT="[Text]"/>
      <dgm:spPr/>
      <dgm:t>
        <a:bodyPr/>
        <a:lstStyle/>
        <a:p>
          <a:r>
            <a:rPr lang="en-US" dirty="0" smtClean="0"/>
            <a:t>Produced by intestinal bacteria</a:t>
          </a:r>
          <a:endParaRPr lang="en-US" dirty="0"/>
        </a:p>
      </dgm:t>
    </dgm:pt>
    <dgm:pt modelId="{64FAAB35-1412-4A7D-AE23-333E3AC6AB47}" type="parTrans" cxnId="{42140D34-368C-4FD3-89AB-A354913FA0B8}">
      <dgm:prSet/>
      <dgm:spPr/>
      <dgm:t>
        <a:bodyPr/>
        <a:lstStyle/>
        <a:p>
          <a:endParaRPr lang="en-US"/>
        </a:p>
      </dgm:t>
    </dgm:pt>
    <dgm:pt modelId="{46E8B068-CE30-4F3B-AEE1-4F494B32B3FF}" type="sibTrans" cxnId="{42140D34-368C-4FD3-89AB-A354913FA0B8}">
      <dgm:prSet/>
      <dgm:spPr/>
      <dgm:t>
        <a:bodyPr/>
        <a:lstStyle/>
        <a:p>
          <a:endParaRPr lang="en-US"/>
        </a:p>
      </dgm:t>
    </dgm:pt>
    <dgm:pt modelId="{B7F8F76C-4C6B-464E-BAE1-FA0F7D03C1E0}">
      <dgm:prSet phldrT="[Text]"/>
      <dgm:spPr/>
      <dgm:t>
        <a:bodyPr/>
        <a:lstStyle/>
        <a:p>
          <a:r>
            <a:rPr lang="en-US" dirty="0" smtClean="0"/>
            <a:t>Vitamin K</a:t>
          </a:r>
          <a:r>
            <a:rPr lang="en-US" baseline="-25000" dirty="0" smtClean="0"/>
            <a:t>3</a:t>
          </a:r>
          <a:endParaRPr lang="en-US" baseline="-25000" dirty="0"/>
        </a:p>
      </dgm:t>
    </dgm:pt>
    <dgm:pt modelId="{665F0272-0CD6-436B-96B3-75FA728037BE}" type="parTrans" cxnId="{438DA144-8B01-4F8D-8B93-DD1831F358C5}">
      <dgm:prSet/>
      <dgm:spPr/>
      <dgm:t>
        <a:bodyPr/>
        <a:lstStyle/>
        <a:p>
          <a:endParaRPr lang="en-US"/>
        </a:p>
      </dgm:t>
    </dgm:pt>
    <dgm:pt modelId="{4171DBFF-B59C-4B12-A762-C655889C0BC2}" type="sibTrans" cxnId="{438DA144-8B01-4F8D-8B93-DD1831F358C5}">
      <dgm:prSet/>
      <dgm:spPr/>
      <dgm:t>
        <a:bodyPr/>
        <a:lstStyle/>
        <a:p>
          <a:endParaRPr lang="en-US"/>
        </a:p>
      </dgm:t>
    </dgm:pt>
    <dgm:pt modelId="{C058E05A-819A-45A7-9444-6B42A980DD9E}">
      <dgm:prSet phldrT="[Text]"/>
      <dgm:spPr/>
      <dgm:t>
        <a:bodyPr/>
        <a:lstStyle/>
        <a:p>
          <a:r>
            <a:rPr lang="en-US" dirty="0" err="1" smtClean="0"/>
            <a:t>Menadione</a:t>
          </a:r>
          <a:r>
            <a:rPr lang="en-US" dirty="0" smtClean="0"/>
            <a:t> </a:t>
          </a:r>
          <a:endParaRPr lang="en-US" dirty="0"/>
        </a:p>
      </dgm:t>
    </dgm:pt>
    <dgm:pt modelId="{F75BACAF-DDBC-42A6-B2F9-E4A4E3FB9F58}" type="parTrans" cxnId="{E5357247-2A18-44F6-A58B-533C1446055D}">
      <dgm:prSet/>
      <dgm:spPr/>
      <dgm:t>
        <a:bodyPr/>
        <a:lstStyle/>
        <a:p>
          <a:endParaRPr lang="en-US"/>
        </a:p>
      </dgm:t>
    </dgm:pt>
    <dgm:pt modelId="{992E3060-7F82-4E7B-B96E-32571E8C0E3D}" type="sibTrans" cxnId="{E5357247-2A18-44F6-A58B-533C1446055D}">
      <dgm:prSet/>
      <dgm:spPr/>
      <dgm:t>
        <a:bodyPr/>
        <a:lstStyle/>
        <a:p>
          <a:endParaRPr lang="en-US"/>
        </a:p>
      </dgm:t>
    </dgm:pt>
    <dgm:pt modelId="{3CDDE9AD-C0AD-40C2-827D-2C942AECD63B}">
      <dgm:prSet phldrT="[Text]"/>
      <dgm:spPr/>
      <dgm:t>
        <a:bodyPr/>
        <a:lstStyle/>
        <a:p>
          <a:r>
            <a:rPr lang="en-US" dirty="0" smtClean="0"/>
            <a:t>Synthetic form</a:t>
          </a:r>
          <a:endParaRPr lang="en-US" dirty="0"/>
        </a:p>
      </dgm:t>
    </dgm:pt>
    <dgm:pt modelId="{7D278143-6DD8-42A1-98CE-11A16D30B6E1}" type="parTrans" cxnId="{5CF71DE4-74AB-4FE3-9188-27C635FA9D68}">
      <dgm:prSet/>
      <dgm:spPr/>
      <dgm:t>
        <a:bodyPr/>
        <a:lstStyle/>
        <a:p>
          <a:endParaRPr lang="en-US"/>
        </a:p>
      </dgm:t>
    </dgm:pt>
    <dgm:pt modelId="{A5218AF1-69A7-4F53-A0C5-6B1456DF6424}" type="sibTrans" cxnId="{5CF71DE4-74AB-4FE3-9188-27C635FA9D68}">
      <dgm:prSet/>
      <dgm:spPr/>
      <dgm:t>
        <a:bodyPr/>
        <a:lstStyle/>
        <a:p>
          <a:endParaRPr lang="en-US"/>
        </a:p>
      </dgm:t>
    </dgm:pt>
    <dgm:pt modelId="{B7F8A854-9323-4583-90B6-E3CA559E8582}" type="pres">
      <dgm:prSet presAssocID="{7459DD35-400B-4A02-96D7-45D988F82E7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23DE45-CB01-4D0F-BCAD-96FBFFC66205}" type="pres">
      <dgm:prSet presAssocID="{9D529198-D125-4421-8431-93FFC6069D09}" presName="posSpace" presStyleCnt="0"/>
      <dgm:spPr/>
      <dgm:t>
        <a:bodyPr/>
        <a:lstStyle/>
        <a:p>
          <a:endParaRPr lang="en-US"/>
        </a:p>
      </dgm:t>
    </dgm:pt>
    <dgm:pt modelId="{142974F7-4FBC-470C-9563-4231558095BE}" type="pres">
      <dgm:prSet presAssocID="{9D529198-D125-4421-8431-93FFC6069D09}" presName="vertFlow" presStyleCnt="0"/>
      <dgm:spPr/>
      <dgm:t>
        <a:bodyPr/>
        <a:lstStyle/>
        <a:p>
          <a:endParaRPr lang="en-US"/>
        </a:p>
      </dgm:t>
    </dgm:pt>
    <dgm:pt modelId="{454BECB2-29F7-4D22-8758-3909F50D80F3}" type="pres">
      <dgm:prSet presAssocID="{9D529198-D125-4421-8431-93FFC6069D09}" presName="topSpace" presStyleCnt="0"/>
      <dgm:spPr/>
      <dgm:t>
        <a:bodyPr/>
        <a:lstStyle/>
        <a:p>
          <a:endParaRPr lang="en-US"/>
        </a:p>
      </dgm:t>
    </dgm:pt>
    <dgm:pt modelId="{A4AC350E-DEF7-422F-A9BB-83818A136C73}" type="pres">
      <dgm:prSet presAssocID="{9D529198-D125-4421-8431-93FFC6069D09}" presName="firstComp" presStyleCnt="0"/>
      <dgm:spPr/>
      <dgm:t>
        <a:bodyPr/>
        <a:lstStyle/>
        <a:p>
          <a:endParaRPr lang="en-US"/>
        </a:p>
      </dgm:t>
    </dgm:pt>
    <dgm:pt modelId="{9BEA6A1F-B741-4E17-BF8A-C7E67067EDA5}" type="pres">
      <dgm:prSet presAssocID="{9D529198-D125-4421-8431-93FFC6069D09}" presName="firstChild" presStyleLbl="bgAccFollowNode1" presStyleIdx="0" presStyleCnt="6"/>
      <dgm:spPr/>
      <dgm:t>
        <a:bodyPr/>
        <a:lstStyle/>
        <a:p>
          <a:endParaRPr lang="en-US"/>
        </a:p>
      </dgm:t>
    </dgm:pt>
    <dgm:pt modelId="{F2F2245B-D83A-458F-A1B7-27CDDED34E9E}" type="pres">
      <dgm:prSet presAssocID="{9D529198-D125-4421-8431-93FFC6069D09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2ACA9-47B4-41D2-B686-0078A26ED5B6}" type="pres">
      <dgm:prSet presAssocID="{D6DFA7CB-E9C1-4A5C-A656-C5C5C95EE845}" presName="comp" presStyleCnt="0"/>
      <dgm:spPr/>
      <dgm:t>
        <a:bodyPr/>
        <a:lstStyle/>
        <a:p>
          <a:endParaRPr lang="en-US"/>
        </a:p>
      </dgm:t>
    </dgm:pt>
    <dgm:pt modelId="{5E203A1E-14D4-4138-8487-B07ABCD8FAE5}" type="pres">
      <dgm:prSet presAssocID="{D6DFA7CB-E9C1-4A5C-A656-C5C5C95EE845}" presName="child" presStyleLbl="bgAccFollowNode1" presStyleIdx="1" presStyleCnt="6"/>
      <dgm:spPr/>
      <dgm:t>
        <a:bodyPr/>
        <a:lstStyle/>
        <a:p>
          <a:endParaRPr lang="en-US"/>
        </a:p>
      </dgm:t>
    </dgm:pt>
    <dgm:pt modelId="{7C81A27D-B928-44D7-89E8-261451428E35}" type="pres">
      <dgm:prSet presAssocID="{D6DFA7CB-E9C1-4A5C-A656-C5C5C95EE845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6971C-AF9D-4E41-B422-456CB133D2AE}" type="pres">
      <dgm:prSet presAssocID="{9D529198-D125-4421-8431-93FFC6069D09}" presName="negSpace" presStyleCnt="0"/>
      <dgm:spPr/>
      <dgm:t>
        <a:bodyPr/>
        <a:lstStyle/>
        <a:p>
          <a:endParaRPr lang="en-US"/>
        </a:p>
      </dgm:t>
    </dgm:pt>
    <dgm:pt modelId="{DD107705-56CF-4483-BB9B-5301BDB85A0E}" type="pres">
      <dgm:prSet presAssocID="{9D529198-D125-4421-8431-93FFC6069D09}" presName="circle" presStyleLbl="node1" presStyleIdx="0" presStyleCnt="3"/>
      <dgm:spPr/>
      <dgm:t>
        <a:bodyPr/>
        <a:lstStyle/>
        <a:p>
          <a:endParaRPr lang="en-US"/>
        </a:p>
      </dgm:t>
    </dgm:pt>
    <dgm:pt modelId="{DB5DFB34-7F05-42F6-918E-3490AE763D84}" type="pres">
      <dgm:prSet presAssocID="{8889CCAE-7F4C-409A-BE89-639FA5BFF044}" presName="transSpace" presStyleCnt="0"/>
      <dgm:spPr/>
      <dgm:t>
        <a:bodyPr/>
        <a:lstStyle/>
        <a:p>
          <a:endParaRPr lang="en-US"/>
        </a:p>
      </dgm:t>
    </dgm:pt>
    <dgm:pt modelId="{B96FC9AC-9B00-417D-A9CD-CBBEF246442E}" type="pres">
      <dgm:prSet presAssocID="{542EC956-652C-4101-83F8-199ABA11E753}" presName="posSpace" presStyleCnt="0"/>
      <dgm:spPr/>
      <dgm:t>
        <a:bodyPr/>
        <a:lstStyle/>
        <a:p>
          <a:endParaRPr lang="en-US"/>
        </a:p>
      </dgm:t>
    </dgm:pt>
    <dgm:pt modelId="{BE4EC3FA-D12A-42F3-BB13-F9DDFA94CFC9}" type="pres">
      <dgm:prSet presAssocID="{542EC956-652C-4101-83F8-199ABA11E753}" presName="vertFlow" presStyleCnt="0"/>
      <dgm:spPr/>
      <dgm:t>
        <a:bodyPr/>
        <a:lstStyle/>
        <a:p>
          <a:endParaRPr lang="en-US"/>
        </a:p>
      </dgm:t>
    </dgm:pt>
    <dgm:pt modelId="{D77C401F-6B7D-4061-B0C3-DC9AE42C5C8A}" type="pres">
      <dgm:prSet presAssocID="{542EC956-652C-4101-83F8-199ABA11E753}" presName="topSpace" presStyleCnt="0"/>
      <dgm:spPr/>
      <dgm:t>
        <a:bodyPr/>
        <a:lstStyle/>
        <a:p>
          <a:endParaRPr lang="en-US"/>
        </a:p>
      </dgm:t>
    </dgm:pt>
    <dgm:pt modelId="{F0DF5512-43E7-4E7D-9F13-F62012981107}" type="pres">
      <dgm:prSet presAssocID="{542EC956-652C-4101-83F8-199ABA11E753}" presName="firstComp" presStyleCnt="0"/>
      <dgm:spPr/>
      <dgm:t>
        <a:bodyPr/>
        <a:lstStyle/>
        <a:p>
          <a:endParaRPr lang="en-US"/>
        </a:p>
      </dgm:t>
    </dgm:pt>
    <dgm:pt modelId="{DF1C6209-E5CB-4493-B55F-B4A7F57905AB}" type="pres">
      <dgm:prSet presAssocID="{542EC956-652C-4101-83F8-199ABA11E753}" presName="firstChild" presStyleLbl="bgAccFollowNode1" presStyleIdx="2" presStyleCnt="6"/>
      <dgm:spPr/>
      <dgm:t>
        <a:bodyPr/>
        <a:lstStyle/>
        <a:p>
          <a:endParaRPr lang="en-US"/>
        </a:p>
      </dgm:t>
    </dgm:pt>
    <dgm:pt modelId="{8D7BDF01-6E1A-4CDE-BC4D-548F19598582}" type="pres">
      <dgm:prSet presAssocID="{542EC956-652C-4101-83F8-199ABA11E753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89B1D-4B5D-43A0-A2AA-0BBA990B9F13}" type="pres">
      <dgm:prSet presAssocID="{E4A61710-C683-4876-9997-10D1212CA7EB}" presName="comp" presStyleCnt="0"/>
      <dgm:spPr/>
      <dgm:t>
        <a:bodyPr/>
        <a:lstStyle/>
        <a:p>
          <a:endParaRPr lang="en-US"/>
        </a:p>
      </dgm:t>
    </dgm:pt>
    <dgm:pt modelId="{96CF159E-86C7-49E3-B00C-72E6302CAC7C}" type="pres">
      <dgm:prSet presAssocID="{E4A61710-C683-4876-9997-10D1212CA7EB}" presName="child" presStyleLbl="bgAccFollowNode1" presStyleIdx="3" presStyleCnt="6"/>
      <dgm:spPr/>
      <dgm:t>
        <a:bodyPr/>
        <a:lstStyle/>
        <a:p>
          <a:endParaRPr lang="en-US"/>
        </a:p>
      </dgm:t>
    </dgm:pt>
    <dgm:pt modelId="{F7A55BF7-670E-4CC9-AD7E-9C09B35583D7}" type="pres">
      <dgm:prSet presAssocID="{E4A61710-C683-4876-9997-10D1212CA7EB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3DBD5-EA26-48AF-A246-B229D0D3E8A8}" type="pres">
      <dgm:prSet presAssocID="{542EC956-652C-4101-83F8-199ABA11E753}" presName="negSpace" presStyleCnt="0"/>
      <dgm:spPr/>
      <dgm:t>
        <a:bodyPr/>
        <a:lstStyle/>
        <a:p>
          <a:endParaRPr lang="en-US"/>
        </a:p>
      </dgm:t>
    </dgm:pt>
    <dgm:pt modelId="{04721D85-BD6E-47EC-83F4-A0D19A719599}" type="pres">
      <dgm:prSet presAssocID="{542EC956-652C-4101-83F8-199ABA11E753}" presName="circle" presStyleLbl="node1" presStyleIdx="1" presStyleCnt="3"/>
      <dgm:spPr/>
      <dgm:t>
        <a:bodyPr/>
        <a:lstStyle/>
        <a:p>
          <a:endParaRPr lang="en-US"/>
        </a:p>
      </dgm:t>
    </dgm:pt>
    <dgm:pt modelId="{022F6B73-5C97-4FCF-9D7E-5B2F2BE23764}" type="pres">
      <dgm:prSet presAssocID="{4664205C-5794-442A-AD6E-4BE095673585}" presName="transSpace" presStyleCnt="0"/>
      <dgm:spPr/>
      <dgm:t>
        <a:bodyPr/>
        <a:lstStyle/>
        <a:p>
          <a:endParaRPr lang="en-US"/>
        </a:p>
      </dgm:t>
    </dgm:pt>
    <dgm:pt modelId="{E2CCFF5A-70E4-4879-AA12-8982695952B0}" type="pres">
      <dgm:prSet presAssocID="{B7F8F76C-4C6B-464E-BAE1-FA0F7D03C1E0}" presName="posSpace" presStyleCnt="0"/>
      <dgm:spPr/>
      <dgm:t>
        <a:bodyPr/>
        <a:lstStyle/>
        <a:p>
          <a:endParaRPr lang="en-US"/>
        </a:p>
      </dgm:t>
    </dgm:pt>
    <dgm:pt modelId="{4645C47D-6EF0-4780-87CA-6A48856A3AD1}" type="pres">
      <dgm:prSet presAssocID="{B7F8F76C-4C6B-464E-BAE1-FA0F7D03C1E0}" presName="vertFlow" presStyleCnt="0"/>
      <dgm:spPr/>
      <dgm:t>
        <a:bodyPr/>
        <a:lstStyle/>
        <a:p>
          <a:endParaRPr lang="en-US"/>
        </a:p>
      </dgm:t>
    </dgm:pt>
    <dgm:pt modelId="{1945E1BC-2FB0-4B71-B2FA-D801E9C5370B}" type="pres">
      <dgm:prSet presAssocID="{B7F8F76C-4C6B-464E-BAE1-FA0F7D03C1E0}" presName="topSpace" presStyleCnt="0"/>
      <dgm:spPr/>
      <dgm:t>
        <a:bodyPr/>
        <a:lstStyle/>
        <a:p>
          <a:endParaRPr lang="en-US"/>
        </a:p>
      </dgm:t>
    </dgm:pt>
    <dgm:pt modelId="{1A5DFBDC-74F3-41D7-BFDE-08C6A325408D}" type="pres">
      <dgm:prSet presAssocID="{B7F8F76C-4C6B-464E-BAE1-FA0F7D03C1E0}" presName="firstComp" presStyleCnt="0"/>
      <dgm:spPr/>
      <dgm:t>
        <a:bodyPr/>
        <a:lstStyle/>
        <a:p>
          <a:endParaRPr lang="en-US"/>
        </a:p>
      </dgm:t>
    </dgm:pt>
    <dgm:pt modelId="{4AE0991F-8CDD-40F0-97C6-E7D6F6CAE3FC}" type="pres">
      <dgm:prSet presAssocID="{B7F8F76C-4C6B-464E-BAE1-FA0F7D03C1E0}" presName="firstChild" presStyleLbl="bgAccFollowNode1" presStyleIdx="4" presStyleCnt="6"/>
      <dgm:spPr/>
      <dgm:t>
        <a:bodyPr/>
        <a:lstStyle/>
        <a:p>
          <a:endParaRPr lang="en-US"/>
        </a:p>
      </dgm:t>
    </dgm:pt>
    <dgm:pt modelId="{F4A9D146-A40D-4F91-A9F4-EE197B0FB0DD}" type="pres">
      <dgm:prSet presAssocID="{B7F8F76C-4C6B-464E-BAE1-FA0F7D03C1E0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4C5E9-F983-4C7E-ABD7-E1779B653726}" type="pres">
      <dgm:prSet presAssocID="{3CDDE9AD-C0AD-40C2-827D-2C942AECD63B}" presName="comp" presStyleCnt="0"/>
      <dgm:spPr/>
      <dgm:t>
        <a:bodyPr/>
        <a:lstStyle/>
        <a:p>
          <a:endParaRPr lang="en-US"/>
        </a:p>
      </dgm:t>
    </dgm:pt>
    <dgm:pt modelId="{20D2E1CD-CBCB-441A-919C-E076FE9C3B7C}" type="pres">
      <dgm:prSet presAssocID="{3CDDE9AD-C0AD-40C2-827D-2C942AECD63B}" presName="child" presStyleLbl="bgAccFollowNode1" presStyleIdx="5" presStyleCnt="6"/>
      <dgm:spPr/>
      <dgm:t>
        <a:bodyPr/>
        <a:lstStyle/>
        <a:p>
          <a:endParaRPr lang="en-US"/>
        </a:p>
      </dgm:t>
    </dgm:pt>
    <dgm:pt modelId="{5927E2DB-85F0-42E8-843C-63DE890CC487}" type="pres">
      <dgm:prSet presAssocID="{3CDDE9AD-C0AD-40C2-827D-2C942AECD63B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48E3D-8731-4240-8FE6-0F1157FB27F4}" type="pres">
      <dgm:prSet presAssocID="{B7F8F76C-4C6B-464E-BAE1-FA0F7D03C1E0}" presName="negSpace" presStyleCnt="0"/>
      <dgm:spPr/>
      <dgm:t>
        <a:bodyPr/>
        <a:lstStyle/>
        <a:p>
          <a:endParaRPr lang="en-US"/>
        </a:p>
      </dgm:t>
    </dgm:pt>
    <dgm:pt modelId="{93D2D1B4-3816-425B-99B1-85CA07632F84}" type="pres">
      <dgm:prSet presAssocID="{B7F8F76C-4C6B-464E-BAE1-FA0F7D03C1E0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5357247-2A18-44F6-A58B-533C1446055D}" srcId="{B7F8F76C-4C6B-464E-BAE1-FA0F7D03C1E0}" destId="{C058E05A-819A-45A7-9444-6B42A980DD9E}" srcOrd="0" destOrd="0" parTransId="{F75BACAF-DDBC-42A6-B2F9-E4A4E3FB9F58}" sibTransId="{992E3060-7F82-4E7B-B96E-32571E8C0E3D}"/>
    <dgm:cxn modelId="{40CDD83C-B1EB-4761-92DB-FD3EAB673985}" srcId="{7459DD35-400B-4A02-96D7-45D988F82E7E}" destId="{542EC956-652C-4101-83F8-199ABA11E753}" srcOrd="1" destOrd="0" parTransId="{473FC51B-8DE6-4AE9-8504-BC67B71569E9}" sibTransId="{4664205C-5794-442A-AD6E-4BE095673585}"/>
    <dgm:cxn modelId="{42140D34-368C-4FD3-89AB-A354913FA0B8}" srcId="{542EC956-652C-4101-83F8-199ABA11E753}" destId="{E4A61710-C683-4876-9997-10D1212CA7EB}" srcOrd="1" destOrd="0" parTransId="{64FAAB35-1412-4A7D-AE23-333E3AC6AB47}" sibTransId="{46E8B068-CE30-4F3B-AEE1-4F494B32B3FF}"/>
    <dgm:cxn modelId="{A375C7E2-327D-41F4-8E08-5B555B34C6EF}" type="presOf" srcId="{14AB0D49-C500-403E-AD5B-0AAE25F587E6}" destId="{DF1C6209-E5CB-4493-B55F-B4A7F57905AB}" srcOrd="0" destOrd="0" presId="urn:microsoft.com/office/officeart/2005/8/layout/hList9"/>
    <dgm:cxn modelId="{11195F91-55D4-4542-950F-FB40192B5AF3}" srcId="{9D529198-D125-4421-8431-93FFC6069D09}" destId="{D6DFA7CB-E9C1-4A5C-A656-C5C5C95EE845}" srcOrd="1" destOrd="0" parTransId="{5166F12B-388E-4DC6-A53E-460040F07AB3}" sibTransId="{B977D04F-B392-487F-99E0-B8E4EE880892}"/>
    <dgm:cxn modelId="{AEBA9F0A-CA61-4FD1-AB97-2E513FBB8BD0}" type="presOf" srcId="{E4A61710-C683-4876-9997-10D1212CA7EB}" destId="{96CF159E-86C7-49E3-B00C-72E6302CAC7C}" srcOrd="0" destOrd="0" presId="urn:microsoft.com/office/officeart/2005/8/layout/hList9"/>
    <dgm:cxn modelId="{EDE19233-045D-4248-8F0C-469A4D446A7C}" type="presOf" srcId="{B7F8F76C-4C6B-464E-BAE1-FA0F7D03C1E0}" destId="{93D2D1B4-3816-425B-99B1-85CA07632F84}" srcOrd="0" destOrd="0" presId="urn:microsoft.com/office/officeart/2005/8/layout/hList9"/>
    <dgm:cxn modelId="{2FB6C444-88BE-4D31-9F92-052B4F83CD74}" srcId="{7459DD35-400B-4A02-96D7-45D988F82E7E}" destId="{9D529198-D125-4421-8431-93FFC6069D09}" srcOrd="0" destOrd="0" parTransId="{0A9D8697-F4D0-44BA-A3FF-AC10717B9EFF}" sibTransId="{8889CCAE-7F4C-409A-BE89-639FA5BFF044}"/>
    <dgm:cxn modelId="{A4F376D6-9782-41D2-8207-231ABA43D8C3}" type="presOf" srcId="{3CDDE9AD-C0AD-40C2-827D-2C942AECD63B}" destId="{5927E2DB-85F0-42E8-843C-63DE890CC487}" srcOrd="1" destOrd="0" presId="urn:microsoft.com/office/officeart/2005/8/layout/hList9"/>
    <dgm:cxn modelId="{2351F72B-8A72-4912-9BE1-4516D2BE3C3C}" type="presOf" srcId="{9D529198-D125-4421-8431-93FFC6069D09}" destId="{DD107705-56CF-4483-BB9B-5301BDB85A0E}" srcOrd="0" destOrd="0" presId="urn:microsoft.com/office/officeart/2005/8/layout/hList9"/>
    <dgm:cxn modelId="{438DA144-8B01-4F8D-8B93-DD1831F358C5}" srcId="{7459DD35-400B-4A02-96D7-45D988F82E7E}" destId="{B7F8F76C-4C6B-464E-BAE1-FA0F7D03C1E0}" srcOrd="2" destOrd="0" parTransId="{665F0272-0CD6-436B-96B3-75FA728037BE}" sibTransId="{4171DBFF-B59C-4B12-A762-C655889C0BC2}"/>
    <dgm:cxn modelId="{F053D5F4-F8FB-4554-A649-CE7A6CDAD3FD}" type="presOf" srcId="{542EC956-652C-4101-83F8-199ABA11E753}" destId="{04721D85-BD6E-47EC-83F4-A0D19A719599}" srcOrd="0" destOrd="0" presId="urn:microsoft.com/office/officeart/2005/8/layout/hList9"/>
    <dgm:cxn modelId="{56923525-56E9-44B0-BA29-4FD8A4C842C6}" type="presOf" srcId="{D6DFA7CB-E9C1-4A5C-A656-C5C5C95EE845}" destId="{5E203A1E-14D4-4138-8487-B07ABCD8FAE5}" srcOrd="0" destOrd="0" presId="urn:microsoft.com/office/officeart/2005/8/layout/hList9"/>
    <dgm:cxn modelId="{536BA8AF-244D-41D1-B84D-12AB583B49FF}" srcId="{9D529198-D125-4421-8431-93FFC6069D09}" destId="{D960ECB3-A81C-481E-B0AF-853F19735D88}" srcOrd="0" destOrd="0" parTransId="{95CD3176-DABB-49D1-B962-617CF8A92783}" sibTransId="{24E8C0A3-1090-4819-BC09-0DB84584EA81}"/>
    <dgm:cxn modelId="{A1EB6226-B7BC-4245-81AF-B1F0E0124E4D}" type="presOf" srcId="{C058E05A-819A-45A7-9444-6B42A980DD9E}" destId="{F4A9D146-A40D-4F91-A9F4-EE197B0FB0DD}" srcOrd="1" destOrd="0" presId="urn:microsoft.com/office/officeart/2005/8/layout/hList9"/>
    <dgm:cxn modelId="{E599FAA2-6596-4E86-98F4-8E6E575B2E61}" type="presOf" srcId="{14AB0D49-C500-403E-AD5B-0AAE25F587E6}" destId="{8D7BDF01-6E1A-4CDE-BC4D-548F19598582}" srcOrd="1" destOrd="0" presId="urn:microsoft.com/office/officeart/2005/8/layout/hList9"/>
    <dgm:cxn modelId="{627182C5-D045-4FB6-89F1-BA59A8779978}" type="presOf" srcId="{7459DD35-400B-4A02-96D7-45D988F82E7E}" destId="{B7F8A854-9323-4583-90B6-E3CA559E8582}" srcOrd="0" destOrd="0" presId="urn:microsoft.com/office/officeart/2005/8/layout/hList9"/>
    <dgm:cxn modelId="{AD7A1358-A003-4B85-93D7-C2935507E74A}" type="presOf" srcId="{D960ECB3-A81C-481E-B0AF-853F19735D88}" destId="{F2F2245B-D83A-458F-A1B7-27CDDED34E9E}" srcOrd="1" destOrd="0" presId="urn:microsoft.com/office/officeart/2005/8/layout/hList9"/>
    <dgm:cxn modelId="{7D114322-9212-4C31-93F5-964BF79A2D43}" type="presOf" srcId="{3CDDE9AD-C0AD-40C2-827D-2C942AECD63B}" destId="{20D2E1CD-CBCB-441A-919C-E076FE9C3B7C}" srcOrd="0" destOrd="0" presId="urn:microsoft.com/office/officeart/2005/8/layout/hList9"/>
    <dgm:cxn modelId="{5B23376B-BD15-4C58-8B0B-B50D7DD01633}" type="presOf" srcId="{C058E05A-819A-45A7-9444-6B42A980DD9E}" destId="{4AE0991F-8CDD-40F0-97C6-E7D6F6CAE3FC}" srcOrd="0" destOrd="0" presId="urn:microsoft.com/office/officeart/2005/8/layout/hList9"/>
    <dgm:cxn modelId="{B45B6AB9-457A-4E13-9699-0049587C8FC3}" type="presOf" srcId="{D960ECB3-A81C-481E-B0AF-853F19735D88}" destId="{9BEA6A1F-B741-4E17-BF8A-C7E67067EDA5}" srcOrd="0" destOrd="0" presId="urn:microsoft.com/office/officeart/2005/8/layout/hList9"/>
    <dgm:cxn modelId="{E8CE7A48-2102-4BCD-9E66-EC853F8F84CD}" type="presOf" srcId="{D6DFA7CB-E9C1-4A5C-A656-C5C5C95EE845}" destId="{7C81A27D-B928-44D7-89E8-261451428E35}" srcOrd="1" destOrd="0" presId="urn:microsoft.com/office/officeart/2005/8/layout/hList9"/>
    <dgm:cxn modelId="{23F4FC8D-219C-4D5F-A451-181C67D86FF8}" type="presOf" srcId="{E4A61710-C683-4876-9997-10D1212CA7EB}" destId="{F7A55BF7-670E-4CC9-AD7E-9C09B35583D7}" srcOrd="1" destOrd="0" presId="urn:microsoft.com/office/officeart/2005/8/layout/hList9"/>
    <dgm:cxn modelId="{5CF71DE4-74AB-4FE3-9188-27C635FA9D68}" srcId="{B7F8F76C-4C6B-464E-BAE1-FA0F7D03C1E0}" destId="{3CDDE9AD-C0AD-40C2-827D-2C942AECD63B}" srcOrd="1" destOrd="0" parTransId="{7D278143-6DD8-42A1-98CE-11A16D30B6E1}" sibTransId="{A5218AF1-69A7-4F53-A0C5-6B1456DF6424}"/>
    <dgm:cxn modelId="{ABBB13C0-2325-4ECE-A291-8FCF9A49AC25}" srcId="{542EC956-652C-4101-83F8-199ABA11E753}" destId="{14AB0D49-C500-403E-AD5B-0AAE25F587E6}" srcOrd="0" destOrd="0" parTransId="{CE83E919-A2F2-4A1B-9A5D-74DBA9CCD0A7}" sibTransId="{8426B916-6D79-461D-B9FB-322043B11610}"/>
    <dgm:cxn modelId="{BEBA5DAC-7503-4043-AF84-93CCF98A08D3}" type="presParOf" srcId="{B7F8A854-9323-4583-90B6-E3CA559E8582}" destId="{C823DE45-CB01-4D0F-BCAD-96FBFFC66205}" srcOrd="0" destOrd="0" presId="urn:microsoft.com/office/officeart/2005/8/layout/hList9"/>
    <dgm:cxn modelId="{1768BA14-29DE-4FB8-B792-797C77ED1906}" type="presParOf" srcId="{B7F8A854-9323-4583-90B6-E3CA559E8582}" destId="{142974F7-4FBC-470C-9563-4231558095BE}" srcOrd="1" destOrd="0" presId="urn:microsoft.com/office/officeart/2005/8/layout/hList9"/>
    <dgm:cxn modelId="{42D565E8-6047-49A5-9571-E987B7C65E16}" type="presParOf" srcId="{142974F7-4FBC-470C-9563-4231558095BE}" destId="{454BECB2-29F7-4D22-8758-3909F50D80F3}" srcOrd="0" destOrd="0" presId="urn:microsoft.com/office/officeart/2005/8/layout/hList9"/>
    <dgm:cxn modelId="{4EC5C2A9-D8C1-412E-BE7E-9DFC750B70D3}" type="presParOf" srcId="{142974F7-4FBC-470C-9563-4231558095BE}" destId="{A4AC350E-DEF7-422F-A9BB-83818A136C73}" srcOrd="1" destOrd="0" presId="urn:microsoft.com/office/officeart/2005/8/layout/hList9"/>
    <dgm:cxn modelId="{9585E20B-6F82-4F1A-AD9D-577183EB3750}" type="presParOf" srcId="{A4AC350E-DEF7-422F-A9BB-83818A136C73}" destId="{9BEA6A1F-B741-4E17-BF8A-C7E67067EDA5}" srcOrd="0" destOrd="0" presId="urn:microsoft.com/office/officeart/2005/8/layout/hList9"/>
    <dgm:cxn modelId="{123B79BB-264D-414B-8CFF-2F36FD5E054E}" type="presParOf" srcId="{A4AC350E-DEF7-422F-A9BB-83818A136C73}" destId="{F2F2245B-D83A-458F-A1B7-27CDDED34E9E}" srcOrd="1" destOrd="0" presId="urn:microsoft.com/office/officeart/2005/8/layout/hList9"/>
    <dgm:cxn modelId="{78986286-0680-48FC-90A9-02086DF01357}" type="presParOf" srcId="{142974F7-4FBC-470C-9563-4231558095BE}" destId="{A342ACA9-47B4-41D2-B686-0078A26ED5B6}" srcOrd="2" destOrd="0" presId="urn:microsoft.com/office/officeart/2005/8/layout/hList9"/>
    <dgm:cxn modelId="{B3D47464-1104-45C7-9BEA-149EC33A2032}" type="presParOf" srcId="{A342ACA9-47B4-41D2-B686-0078A26ED5B6}" destId="{5E203A1E-14D4-4138-8487-B07ABCD8FAE5}" srcOrd="0" destOrd="0" presId="urn:microsoft.com/office/officeart/2005/8/layout/hList9"/>
    <dgm:cxn modelId="{A15D4919-CB9B-48DD-99F5-F3D84A9A755A}" type="presParOf" srcId="{A342ACA9-47B4-41D2-B686-0078A26ED5B6}" destId="{7C81A27D-B928-44D7-89E8-261451428E35}" srcOrd="1" destOrd="0" presId="urn:microsoft.com/office/officeart/2005/8/layout/hList9"/>
    <dgm:cxn modelId="{B896A0C6-A0CE-489B-9EB0-4BE52B0FA27B}" type="presParOf" srcId="{B7F8A854-9323-4583-90B6-E3CA559E8582}" destId="{6076971C-AF9D-4E41-B422-456CB133D2AE}" srcOrd="2" destOrd="0" presId="urn:microsoft.com/office/officeart/2005/8/layout/hList9"/>
    <dgm:cxn modelId="{2DBB39F7-F48B-447F-8B6B-63C27A138029}" type="presParOf" srcId="{B7F8A854-9323-4583-90B6-E3CA559E8582}" destId="{DD107705-56CF-4483-BB9B-5301BDB85A0E}" srcOrd="3" destOrd="0" presId="urn:microsoft.com/office/officeart/2005/8/layout/hList9"/>
    <dgm:cxn modelId="{04A0EB8E-D301-4356-A47E-1FE224D16A98}" type="presParOf" srcId="{B7F8A854-9323-4583-90B6-E3CA559E8582}" destId="{DB5DFB34-7F05-42F6-918E-3490AE763D84}" srcOrd="4" destOrd="0" presId="urn:microsoft.com/office/officeart/2005/8/layout/hList9"/>
    <dgm:cxn modelId="{F5EA8914-47C4-4FFA-8090-ED2D01E3262F}" type="presParOf" srcId="{B7F8A854-9323-4583-90B6-E3CA559E8582}" destId="{B96FC9AC-9B00-417D-A9CD-CBBEF246442E}" srcOrd="5" destOrd="0" presId="urn:microsoft.com/office/officeart/2005/8/layout/hList9"/>
    <dgm:cxn modelId="{678A47DC-70D5-47ED-8CBB-3C9D4F391F95}" type="presParOf" srcId="{B7F8A854-9323-4583-90B6-E3CA559E8582}" destId="{BE4EC3FA-D12A-42F3-BB13-F9DDFA94CFC9}" srcOrd="6" destOrd="0" presId="urn:microsoft.com/office/officeart/2005/8/layout/hList9"/>
    <dgm:cxn modelId="{7DBC47D3-72D2-4BEF-B088-A55BB3F1F030}" type="presParOf" srcId="{BE4EC3FA-D12A-42F3-BB13-F9DDFA94CFC9}" destId="{D77C401F-6B7D-4061-B0C3-DC9AE42C5C8A}" srcOrd="0" destOrd="0" presId="urn:microsoft.com/office/officeart/2005/8/layout/hList9"/>
    <dgm:cxn modelId="{0B1F4A36-09C8-4EE7-AD46-D612E03DB53C}" type="presParOf" srcId="{BE4EC3FA-D12A-42F3-BB13-F9DDFA94CFC9}" destId="{F0DF5512-43E7-4E7D-9F13-F62012981107}" srcOrd="1" destOrd="0" presId="urn:microsoft.com/office/officeart/2005/8/layout/hList9"/>
    <dgm:cxn modelId="{D4EC5A60-E0F0-4C3F-98A9-D886379F0818}" type="presParOf" srcId="{F0DF5512-43E7-4E7D-9F13-F62012981107}" destId="{DF1C6209-E5CB-4493-B55F-B4A7F57905AB}" srcOrd="0" destOrd="0" presId="urn:microsoft.com/office/officeart/2005/8/layout/hList9"/>
    <dgm:cxn modelId="{D5757D2E-CF4A-4450-8C93-2633163DD743}" type="presParOf" srcId="{F0DF5512-43E7-4E7D-9F13-F62012981107}" destId="{8D7BDF01-6E1A-4CDE-BC4D-548F19598582}" srcOrd="1" destOrd="0" presId="urn:microsoft.com/office/officeart/2005/8/layout/hList9"/>
    <dgm:cxn modelId="{DBA2F187-0AB3-41B4-B2CC-CC42D41F1C3F}" type="presParOf" srcId="{BE4EC3FA-D12A-42F3-BB13-F9DDFA94CFC9}" destId="{FB789B1D-4B5D-43A0-A2AA-0BBA990B9F13}" srcOrd="2" destOrd="0" presId="urn:microsoft.com/office/officeart/2005/8/layout/hList9"/>
    <dgm:cxn modelId="{F4C003B5-68FC-4171-BF64-7B356FA45EDD}" type="presParOf" srcId="{FB789B1D-4B5D-43A0-A2AA-0BBA990B9F13}" destId="{96CF159E-86C7-49E3-B00C-72E6302CAC7C}" srcOrd="0" destOrd="0" presId="urn:microsoft.com/office/officeart/2005/8/layout/hList9"/>
    <dgm:cxn modelId="{D1B452CA-07B3-42E7-93AD-A23D06564055}" type="presParOf" srcId="{FB789B1D-4B5D-43A0-A2AA-0BBA990B9F13}" destId="{F7A55BF7-670E-4CC9-AD7E-9C09B35583D7}" srcOrd="1" destOrd="0" presId="urn:microsoft.com/office/officeart/2005/8/layout/hList9"/>
    <dgm:cxn modelId="{C63A39F0-6D13-4D9B-8CC2-851B3A9B329E}" type="presParOf" srcId="{B7F8A854-9323-4583-90B6-E3CA559E8582}" destId="{1513DBD5-EA26-48AF-A246-B229D0D3E8A8}" srcOrd="7" destOrd="0" presId="urn:microsoft.com/office/officeart/2005/8/layout/hList9"/>
    <dgm:cxn modelId="{02E0AF1E-59CA-498A-B294-9AE64FAE6100}" type="presParOf" srcId="{B7F8A854-9323-4583-90B6-E3CA559E8582}" destId="{04721D85-BD6E-47EC-83F4-A0D19A719599}" srcOrd="8" destOrd="0" presId="urn:microsoft.com/office/officeart/2005/8/layout/hList9"/>
    <dgm:cxn modelId="{57EB9EFA-BE9F-42BE-93CD-5E80F5854A3C}" type="presParOf" srcId="{B7F8A854-9323-4583-90B6-E3CA559E8582}" destId="{022F6B73-5C97-4FCF-9D7E-5B2F2BE23764}" srcOrd="9" destOrd="0" presId="urn:microsoft.com/office/officeart/2005/8/layout/hList9"/>
    <dgm:cxn modelId="{95FAB1C6-B9DC-43CF-B476-BE6EE27D56F6}" type="presParOf" srcId="{B7F8A854-9323-4583-90B6-E3CA559E8582}" destId="{E2CCFF5A-70E4-4879-AA12-8982695952B0}" srcOrd="10" destOrd="0" presId="urn:microsoft.com/office/officeart/2005/8/layout/hList9"/>
    <dgm:cxn modelId="{0B0C0978-1694-4DE2-8B59-D2A7C0C5D364}" type="presParOf" srcId="{B7F8A854-9323-4583-90B6-E3CA559E8582}" destId="{4645C47D-6EF0-4780-87CA-6A48856A3AD1}" srcOrd="11" destOrd="0" presId="urn:microsoft.com/office/officeart/2005/8/layout/hList9"/>
    <dgm:cxn modelId="{E55ADA63-D38F-4C6F-9AAC-78D3EBC91B33}" type="presParOf" srcId="{4645C47D-6EF0-4780-87CA-6A48856A3AD1}" destId="{1945E1BC-2FB0-4B71-B2FA-D801E9C5370B}" srcOrd="0" destOrd="0" presId="urn:microsoft.com/office/officeart/2005/8/layout/hList9"/>
    <dgm:cxn modelId="{4E416A54-2788-4842-82E4-8F72A1BEC0FC}" type="presParOf" srcId="{4645C47D-6EF0-4780-87CA-6A48856A3AD1}" destId="{1A5DFBDC-74F3-41D7-BFDE-08C6A325408D}" srcOrd="1" destOrd="0" presId="urn:microsoft.com/office/officeart/2005/8/layout/hList9"/>
    <dgm:cxn modelId="{D0A09E32-7C2D-4F89-983F-9EBCF412B085}" type="presParOf" srcId="{1A5DFBDC-74F3-41D7-BFDE-08C6A325408D}" destId="{4AE0991F-8CDD-40F0-97C6-E7D6F6CAE3FC}" srcOrd="0" destOrd="0" presId="urn:microsoft.com/office/officeart/2005/8/layout/hList9"/>
    <dgm:cxn modelId="{3937A7D6-5952-44DC-A120-6D5461F947F2}" type="presParOf" srcId="{1A5DFBDC-74F3-41D7-BFDE-08C6A325408D}" destId="{F4A9D146-A40D-4F91-A9F4-EE197B0FB0DD}" srcOrd="1" destOrd="0" presId="urn:microsoft.com/office/officeart/2005/8/layout/hList9"/>
    <dgm:cxn modelId="{A22BA878-4406-43D7-853F-42FE8DC0D476}" type="presParOf" srcId="{4645C47D-6EF0-4780-87CA-6A48856A3AD1}" destId="{9F64C5E9-F983-4C7E-ABD7-E1779B653726}" srcOrd="2" destOrd="0" presId="urn:microsoft.com/office/officeart/2005/8/layout/hList9"/>
    <dgm:cxn modelId="{57758808-39FB-4148-A20C-400B1468E276}" type="presParOf" srcId="{9F64C5E9-F983-4C7E-ABD7-E1779B653726}" destId="{20D2E1CD-CBCB-441A-919C-E076FE9C3B7C}" srcOrd="0" destOrd="0" presId="urn:microsoft.com/office/officeart/2005/8/layout/hList9"/>
    <dgm:cxn modelId="{39097AF1-2FCE-4608-BFBB-080FF1972A49}" type="presParOf" srcId="{9F64C5E9-F983-4C7E-ABD7-E1779B653726}" destId="{5927E2DB-85F0-42E8-843C-63DE890CC487}" srcOrd="1" destOrd="0" presId="urn:microsoft.com/office/officeart/2005/8/layout/hList9"/>
    <dgm:cxn modelId="{DFA19123-0037-403B-9CEE-788C19314A1F}" type="presParOf" srcId="{B7F8A854-9323-4583-90B6-E3CA559E8582}" destId="{8A148E3D-8731-4240-8FE6-0F1157FB27F4}" srcOrd="12" destOrd="0" presId="urn:microsoft.com/office/officeart/2005/8/layout/hList9"/>
    <dgm:cxn modelId="{CB120346-8279-4801-A346-D70322539BC4}" type="presParOf" srcId="{B7F8A854-9323-4583-90B6-E3CA559E8582}" destId="{93D2D1B4-3816-425B-99B1-85CA07632F8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418998-9A8F-40E9-8494-3F36C579B00B}">
      <dsp:nvSpPr>
        <dsp:cNvPr id="0" name=""/>
        <dsp:cNvSpPr/>
      </dsp:nvSpPr>
      <dsp:spPr>
        <a:xfrm>
          <a:off x="4118" y="0"/>
          <a:ext cx="3962102" cy="45262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Tocopherols</a:t>
          </a:r>
          <a:endParaRPr lang="en-US" sz="5600" kern="1200" dirty="0"/>
        </a:p>
      </dsp:txBody>
      <dsp:txXfrm>
        <a:off x="4118" y="0"/>
        <a:ext cx="3962102" cy="1357884"/>
      </dsp:txXfrm>
    </dsp:sp>
    <dsp:sp modelId="{EE9CDAA6-F7FF-4E32-972C-BD68FF073A5B}">
      <dsp:nvSpPr>
        <dsp:cNvPr id="0" name=""/>
        <dsp:cNvSpPr/>
      </dsp:nvSpPr>
      <dsp:spPr>
        <a:xfrm>
          <a:off x="400329" y="1357994"/>
          <a:ext cx="3169681" cy="65938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latin typeface="Times New Roman"/>
              <a:cs typeface="Times New Roman"/>
            </a:rPr>
            <a:t>α</a:t>
          </a:r>
          <a:r>
            <a:rPr lang="en-US" sz="3400" kern="1200" dirty="0" smtClean="0"/>
            <a:t>-tocopherol</a:t>
          </a:r>
          <a:endParaRPr lang="en-US" sz="3400" kern="1200" dirty="0"/>
        </a:p>
      </dsp:txBody>
      <dsp:txXfrm>
        <a:off x="400329" y="1357994"/>
        <a:ext cx="3169681" cy="659382"/>
      </dsp:txXfrm>
    </dsp:sp>
    <dsp:sp modelId="{B56A75A8-443F-472E-8A61-AE97351E3516}">
      <dsp:nvSpPr>
        <dsp:cNvPr id="0" name=""/>
        <dsp:cNvSpPr/>
      </dsp:nvSpPr>
      <dsp:spPr>
        <a:xfrm>
          <a:off x="400329" y="2118820"/>
          <a:ext cx="3169681" cy="659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latin typeface="Times New Roman"/>
              <a:cs typeface="Times New Roman"/>
            </a:rPr>
            <a:t>β</a:t>
          </a:r>
          <a:r>
            <a:rPr lang="en-US" sz="3400" kern="1200" dirty="0" smtClean="0"/>
            <a:t>-tocopherol</a:t>
          </a:r>
          <a:endParaRPr lang="en-US" sz="3400" kern="1200" dirty="0"/>
        </a:p>
      </dsp:txBody>
      <dsp:txXfrm>
        <a:off x="400329" y="2118820"/>
        <a:ext cx="3169681" cy="659382"/>
      </dsp:txXfrm>
    </dsp:sp>
    <dsp:sp modelId="{A624861D-1FEB-47E2-A5A9-C52D988CB1C1}">
      <dsp:nvSpPr>
        <dsp:cNvPr id="0" name=""/>
        <dsp:cNvSpPr/>
      </dsp:nvSpPr>
      <dsp:spPr>
        <a:xfrm>
          <a:off x="400329" y="2879646"/>
          <a:ext cx="3169681" cy="659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latin typeface="Times New Roman"/>
              <a:cs typeface="Times New Roman"/>
            </a:rPr>
            <a:t>γ</a:t>
          </a:r>
          <a:r>
            <a:rPr lang="en-US" sz="3400" kern="1200" dirty="0" smtClean="0"/>
            <a:t>-tocopherol</a:t>
          </a:r>
          <a:endParaRPr lang="en-US" sz="3400" kern="1200" dirty="0"/>
        </a:p>
      </dsp:txBody>
      <dsp:txXfrm>
        <a:off x="400329" y="2879646"/>
        <a:ext cx="3169681" cy="659382"/>
      </dsp:txXfrm>
    </dsp:sp>
    <dsp:sp modelId="{4D89AB04-7DC1-42F6-9B67-95E8EECA650A}">
      <dsp:nvSpPr>
        <dsp:cNvPr id="0" name=""/>
        <dsp:cNvSpPr/>
      </dsp:nvSpPr>
      <dsp:spPr>
        <a:xfrm>
          <a:off x="400329" y="3640472"/>
          <a:ext cx="3169681" cy="659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latin typeface="Times New Roman"/>
              <a:cs typeface="Times New Roman"/>
            </a:rPr>
            <a:t>δ</a:t>
          </a:r>
          <a:r>
            <a:rPr lang="en-US" sz="3400" kern="1200" dirty="0" smtClean="0"/>
            <a:t>-tocopherol</a:t>
          </a:r>
          <a:endParaRPr lang="en-US" sz="3400" kern="1200" dirty="0"/>
        </a:p>
      </dsp:txBody>
      <dsp:txXfrm>
        <a:off x="400329" y="3640472"/>
        <a:ext cx="3169681" cy="659382"/>
      </dsp:txXfrm>
    </dsp:sp>
    <dsp:sp modelId="{9EF44326-1604-447D-97AC-686B45904A96}">
      <dsp:nvSpPr>
        <dsp:cNvPr id="0" name=""/>
        <dsp:cNvSpPr/>
      </dsp:nvSpPr>
      <dsp:spPr>
        <a:xfrm>
          <a:off x="4263378" y="0"/>
          <a:ext cx="3962102" cy="45262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Tocotrienols</a:t>
          </a:r>
          <a:endParaRPr lang="en-US" sz="5600" kern="1200" dirty="0"/>
        </a:p>
      </dsp:txBody>
      <dsp:txXfrm>
        <a:off x="4263378" y="0"/>
        <a:ext cx="3962102" cy="1357884"/>
      </dsp:txXfrm>
    </dsp:sp>
    <dsp:sp modelId="{441A1BC4-A34F-4061-B93C-25945498EBC8}">
      <dsp:nvSpPr>
        <dsp:cNvPr id="0" name=""/>
        <dsp:cNvSpPr/>
      </dsp:nvSpPr>
      <dsp:spPr>
        <a:xfrm>
          <a:off x="4659589" y="1357994"/>
          <a:ext cx="3169681" cy="659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latin typeface="Times New Roman"/>
              <a:cs typeface="Times New Roman"/>
            </a:rPr>
            <a:t>α</a:t>
          </a:r>
          <a:r>
            <a:rPr lang="en-US" sz="3400" kern="1200" dirty="0" smtClean="0"/>
            <a:t>-</a:t>
          </a:r>
          <a:r>
            <a:rPr lang="en-US" sz="3400" kern="1200" dirty="0" err="1" smtClean="0"/>
            <a:t>tocotrienols</a:t>
          </a:r>
          <a:endParaRPr lang="en-US" sz="3400" kern="1200" dirty="0"/>
        </a:p>
      </dsp:txBody>
      <dsp:txXfrm>
        <a:off x="4659589" y="1357994"/>
        <a:ext cx="3169681" cy="659382"/>
      </dsp:txXfrm>
    </dsp:sp>
    <dsp:sp modelId="{BC232634-47A0-4658-B014-BC2E0C82A8AC}">
      <dsp:nvSpPr>
        <dsp:cNvPr id="0" name=""/>
        <dsp:cNvSpPr/>
      </dsp:nvSpPr>
      <dsp:spPr>
        <a:xfrm>
          <a:off x="4659589" y="2118820"/>
          <a:ext cx="3169681" cy="659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latin typeface="Times New Roman"/>
              <a:cs typeface="Times New Roman"/>
            </a:rPr>
            <a:t>β</a:t>
          </a:r>
          <a:r>
            <a:rPr lang="en-US" sz="3400" kern="1200" dirty="0" smtClean="0"/>
            <a:t>-</a:t>
          </a:r>
          <a:r>
            <a:rPr lang="en-US" sz="3400" kern="1200" dirty="0" err="1" smtClean="0"/>
            <a:t>tocotrienols</a:t>
          </a:r>
          <a:endParaRPr lang="en-US" sz="3400" kern="1200" dirty="0"/>
        </a:p>
      </dsp:txBody>
      <dsp:txXfrm>
        <a:off x="4659589" y="2118820"/>
        <a:ext cx="3169681" cy="659382"/>
      </dsp:txXfrm>
    </dsp:sp>
    <dsp:sp modelId="{B0DF8E10-25EE-447C-9D3E-88AF23756686}">
      <dsp:nvSpPr>
        <dsp:cNvPr id="0" name=""/>
        <dsp:cNvSpPr/>
      </dsp:nvSpPr>
      <dsp:spPr>
        <a:xfrm>
          <a:off x="4659589" y="2879646"/>
          <a:ext cx="3169681" cy="659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latin typeface="Times New Roman"/>
              <a:cs typeface="Times New Roman"/>
            </a:rPr>
            <a:t>γ</a:t>
          </a:r>
          <a:r>
            <a:rPr lang="en-US" sz="3400" kern="1200" dirty="0" smtClean="0"/>
            <a:t>-</a:t>
          </a:r>
          <a:r>
            <a:rPr lang="en-US" sz="3400" kern="1200" dirty="0" err="1" smtClean="0"/>
            <a:t>tocotrienols</a:t>
          </a:r>
          <a:endParaRPr lang="en-US" sz="3400" kern="1200" dirty="0"/>
        </a:p>
      </dsp:txBody>
      <dsp:txXfrm>
        <a:off x="4659589" y="2879646"/>
        <a:ext cx="3169681" cy="659382"/>
      </dsp:txXfrm>
    </dsp:sp>
    <dsp:sp modelId="{B2C610C4-4013-45AF-BC39-7ABF40C54299}">
      <dsp:nvSpPr>
        <dsp:cNvPr id="0" name=""/>
        <dsp:cNvSpPr/>
      </dsp:nvSpPr>
      <dsp:spPr>
        <a:xfrm>
          <a:off x="4659589" y="3640472"/>
          <a:ext cx="3169681" cy="659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latin typeface="Times New Roman"/>
              <a:cs typeface="Times New Roman"/>
            </a:rPr>
            <a:t>δ</a:t>
          </a:r>
          <a:r>
            <a:rPr lang="en-US" sz="3400" kern="1200" dirty="0" smtClean="0"/>
            <a:t>-</a:t>
          </a:r>
          <a:r>
            <a:rPr lang="en-US" sz="3400" kern="1200" dirty="0" err="1" smtClean="0"/>
            <a:t>tocotrienols</a:t>
          </a:r>
          <a:endParaRPr lang="en-US" sz="3400" kern="1200" dirty="0"/>
        </a:p>
      </dsp:txBody>
      <dsp:txXfrm>
        <a:off x="4659589" y="3640472"/>
        <a:ext cx="3169681" cy="6593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A5CEE7-4E38-4582-ADA2-E08441879743}">
      <dsp:nvSpPr>
        <dsp:cNvPr id="0" name=""/>
        <dsp:cNvSpPr/>
      </dsp:nvSpPr>
      <dsp:spPr>
        <a:xfrm>
          <a:off x="495061" y="803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Chemistry </a:t>
          </a:r>
          <a:endParaRPr lang="en-US" sz="3200" kern="1200" dirty="0"/>
        </a:p>
      </dsp:txBody>
      <dsp:txXfrm>
        <a:off x="495061" y="803"/>
        <a:ext cx="2262336" cy="1357401"/>
      </dsp:txXfrm>
    </dsp:sp>
    <dsp:sp modelId="{686CBCB6-8D2A-4305-9C78-AD2614274091}">
      <dsp:nvSpPr>
        <dsp:cNvPr id="0" name=""/>
        <dsp:cNvSpPr/>
      </dsp:nvSpPr>
      <dsp:spPr>
        <a:xfrm>
          <a:off x="2983631" y="803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Sources </a:t>
          </a:r>
          <a:endParaRPr lang="en-US" sz="3200" kern="1200" dirty="0"/>
        </a:p>
      </dsp:txBody>
      <dsp:txXfrm>
        <a:off x="2983631" y="803"/>
        <a:ext cx="2262336" cy="1357401"/>
      </dsp:txXfrm>
    </dsp:sp>
    <dsp:sp modelId="{F3E308F3-4DDC-46CE-9826-50A9A3E60FFE}">
      <dsp:nvSpPr>
        <dsp:cNvPr id="0" name=""/>
        <dsp:cNvSpPr/>
      </dsp:nvSpPr>
      <dsp:spPr>
        <a:xfrm>
          <a:off x="5472201" y="803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RDA</a:t>
          </a:r>
          <a:endParaRPr lang="en-US" sz="3200" kern="1200" dirty="0"/>
        </a:p>
      </dsp:txBody>
      <dsp:txXfrm>
        <a:off x="5472201" y="803"/>
        <a:ext cx="2262336" cy="1357401"/>
      </dsp:txXfrm>
    </dsp:sp>
    <dsp:sp modelId="{856BF9A0-5B78-46C4-B49C-1D450D5A2CC9}">
      <dsp:nvSpPr>
        <dsp:cNvPr id="0" name=""/>
        <dsp:cNvSpPr/>
      </dsp:nvSpPr>
      <dsp:spPr>
        <a:xfrm>
          <a:off x="495061" y="1584439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Metabolism</a:t>
          </a:r>
          <a:endParaRPr lang="en-US" sz="3200" kern="1200" dirty="0"/>
        </a:p>
      </dsp:txBody>
      <dsp:txXfrm>
        <a:off x="495061" y="1584439"/>
        <a:ext cx="2262336" cy="1357401"/>
      </dsp:txXfrm>
    </dsp:sp>
    <dsp:sp modelId="{DE2E69BC-8CF9-4343-A317-AEF8A934D1A8}">
      <dsp:nvSpPr>
        <dsp:cNvPr id="0" name=""/>
        <dsp:cNvSpPr/>
      </dsp:nvSpPr>
      <dsp:spPr>
        <a:xfrm>
          <a:off x="2983631" y="1584439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Functions </a:t>
          </a:r>
          <a:endParaRPr lang="en-US" sz="3200" kern="1200" dirty="0"/>
        </a:p>
      </dsp:txBody>
      <dsp:txXfrm>
        <a:off x="2983631" y="1584439"/>
        <a:ext cx="2262336" cy="1357401"/>
      </dsp:txXfrm>
    </dsp:sp>
    <dsp:sp modelId="{76F84741-061F-4BDA-8E7D-CFE71A3A5819}">
      <dsp:nvSpPr>
        <dsp:cNvPr id="0" name=""/>
        <dsp:cNvSpPr/>
      </dsp:nvSpPr>
      <dsp:spPr>
        <a:xfrm>
          <a:off x="5472201" y="1584439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Deficiency </a:t>
          </a:r>
          <a:endParaRPr lang="en-US" sz="3200" kern="1200" dirty="0"/>
        </a:p>
      </dsp:txBody>
      <dsp:txXfrm>
        <a:off x="5472201" y="1584439"/>
        <a:ext cx="2262336" cy="1357401"/>
      </dsp:txXfrm>
    </dsp:sp>
    <dsp:sp modelId="{971F96FD-C3B7-427A-A265-689F57342CD9}">
      <dsp:nvSpPr>
        <dsp:cNvPr id="0" name=""/>
        <dsp:cNvSpPr/>
      </dsp:nvSpPr>
      <dsp:spPr>
        <a:xfrm>
          <a:off x="2983631" y="3168074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Toxicity </a:t>
          </a:r>
          <a:endParaRPr lang="en-US" sz="3200" kern="1200" dirty="0"/>
        </a:p>
      </dsp:txBody>
      <dsp:txXfrm>
        <a:off x="2983631" y="3168074"/>
        <a:ext cx="2262336" cy="13574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4A3A49-1E7E-4AA5-962F-7D15A3D2F3E5}">
      <dsp:nvSpPr>
        <dsp:cNvPr id="0" name=""/>
        <dsp:cNvSpPr/>
      </dsp:nvSpPr>
      <dsp:spPr>
        <a:xfrm>
          <a:off x="185201" y="1721960"/>
          <a:ext cx="2722569" cy="897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RDA</a:t>
          </a:r>
          <a:endParaRPr lang="en-US" sz="4100" kern="1200" dirty="0"/>
        </a:p>
      </dsp:txBody>
      <dsp:txXfrm>
        <a:off x="185201" y="1721960"/>
        <a:ext cx="2722569" cy="897210"/>
      </dsp:txXfrm>
    </dsp:sp>
    <dsp:sp modelId="{987A7215-A024-4BA8-A60C-91D153CCD2DE}">
      <dsp:nvSpPr>
        <dsp:cNvPr id="0" name=""/>
        <dsp:cNvSpPr/>
      </dsp:nvSpPr>
      <dsp:spPr>
        <a:xfrm>
          <a:off x="182108" y="1449084"/>
          <a:ext cx="216568" cy="2165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86B02-0FDB-4ECF-94DD-774CD289F295}">
      <dsp:nvSpPr>
        <dsp:cNvPr id="0" name=""/>
        <dsp:cNvSpPr/>
      </dsp:nvSpPr>
      <dsp:spPr>
        <a:xfrm>
          <a:off x="333705" y="1145889"/>
          <a:ext cx="216568" cy="216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F6F000-E9EE-43E5-A1FF-B6AF5E1CC7E7}">
      <dsp:nvSpPr>
        <dsp:cNvPr id="0" name=""/>
        <dsp:cNvSpPr/>
      </dsp:nvSpPr>
      <dsp:spPr>
        <a:xfrm>
          <a:off x="697540" y="1206528"/>
          <a:ext cx="340321" cy="34032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4C3180-731C-4133-BABA-63697C04053C}">
      <dsp:nvSpPr>
        <dsp:cNvPr id="0" name=""/>
        <dsp:cNvSpPr/>
      </dsp:nvSpPr>
      <dsp:spPr>
        <a:xfrm>
          <a:off x="1000735" y="873013"/>
          <a:ext cx="216568" cy="216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7645F7-8ED0-40AC-968C-C0C822014871}">
      <dsp:nvSpPr>
        <dsp:cNvPr id="0" name=""/>
        <dsp:cNvSpPr/>
      </dsp:nvSpPr>
      <dsp:spPr>
        <a:xfrm>
          <a:off x="1394889" y="751735"/>
          <a:ext cx="216568" cy="2165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3591F8-66B0-40D2-96E2-327BACC73A29}">
      <dsp:nvSpPr>
        <dsp:cNvPr id="0" name=""/>
        <dsp:cNvSpPr/>
      </dsp:nvSpPr>
      <dsp:spPr>
        <a:xfrm>
          <a:off x="1880001" y="963972"/>
          <a:ext cx="216568" cy="2165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AA768-FCFD-48B2-86C1-F56A67DDCFC6}">
      <dsp:nvSpPr>
        <dsp:cNvPr id="0" name=""/>
        <dsp:cNvSpPr/>
      </dsp:nvSpPr>
      <dsp:spPr>
        <a:xfrm>
          <a:off x="2183196" y="1115569"/>
          <a:ext cx="340321" cy="3403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627CB-DB2A-4AC2-88BF-A583399B244C}">
      <dsp:nvSpPr>
        <dsp:cNvPr id="0" name=""/>
        <dsp:cNvSpPr/>
      </dsp:nvSpPr>
      <dsp:spPr>
        <a:xfrm>
          <a:off x="2607670" y="1449084"/>
          <a:ext cx="216568" cy="2165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42FDB9-B027-4F6B-B59C-58B11C3104C5}">
      <dsp:nvSpPr>
        <dsp:cNvPr id="0" name=""/>
        <dsp:cNvSpPr/>
      </dsp:nvSpPr>
      <dsp:spPr>
        <a:xfrm>
          <a:off x="2789587" y="1782599"/>
          <a:ext cx="216568" cy="216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2734D8-1864-4705-AC7E-14A5A4551472}">
      <dsp:nvSpPr>
        <dsp:cNvPr id="0" name=""/>
        <dsp:cNvSpPr/>
      </dsp:nvSpPr>
      <dsp:spPr>
        <a:xfrm>
          <a:off x="1212972" y="1145889"/>
          <a:ext cx="556889" cy="5568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375428-A91E-48DB-ACC3-7CBCC2D7AE1C}">
      <dsp:nvSpPr>
        <dsp:cNvPr id="0" name=""/>
        <dsp:cNvSpPr/>
      </dsp:nvSpPr>
      <dsp:spPr>
        <a:xfrm>
          <a:off x="30510" y="2298031"/>
          <a:ext cx="216568" cy="2165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3B192C-172C-404D-8FE2-EE036CE17FD1}">
      <dsp:nvSpPr>
        <dsp:cNvPr id="0" name=""/>
        <dsp:cNvSpPr/>
      </dsp:nvSpPr>
      <dsp:spPr>
        <a:xfrm>
          <a:off x="212427" y="2570906"/>
          <a:ext cx="340321" cy="3403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6AD4D-4779-40ED-8B01-26A83EA7DBED}">
      <dsp:nvSpPr>
        <dsp:cNvPr id="0" name=""/>
        <dsp:cNvSpPr/>
      </dsp:nvSpPr>
      <dsp:spPr>
        <a:xfrm>
          <a:off x="667220" y="2813463"/>
          <a:ext cx="495012" cy="4950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BDB3B0-DB2C-4805-B5D6-2AA3828BFE2A}">
      <dsp:nvSpPr>
        <dsp:cNvPr id="0" name=""/>
        <dsp:cNvSpPr/>
      </dsp:nvSpPr>
      <dsp:spPr>
        <a:xfrm>
          <a:off x="1303930" y="3207617"/>
          <a:ext cx="216568" cy="216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E530F-853F-44FA-89BD-923B04AE2845}">
      <dsp:nvSpPr>
        <dsp:cNvPr id="0" name=""/>
        <dsp:cNvSpPr/>
      </dsp:nvSpPr>
      <dsp:spPr>
        <a:xfrm>
          <a:off x="1425208" y="2813463"/>
          <a:ext cx="340321" cy="34032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63130-88B7-45C8-95F8-E11F5B47484A}">
      <dsp:nvSpPr>
        <dsp:cNvPr id="0" name=""/>
        <dsp:cNvSpPr/>
      </dsp:nvSpPr>
      <dsp:spPr>
        <a:xfrm>
          <a:off x="1728403" y="3237936"/>
          <a:ext cx="216568" cy="2165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874ED-BBF3-43A9-A154-A08E1208FF8F}">
      <dsp:nvSpPr>
        <dsp:cNvPr id="0" name=""/>
        <dsp:cNvSpPr/>
      </dsp:nvSpPr>
      <dsp:spPr>
        <a:xfrm>
          <a:off x="2001279" y="2752824"/>
          <a:ext cx="495012" cy="4950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2C654D-93F8-4FDF-BBB0-5F5290079030}">
      <dsp:nvSpPr>
        <dsp:cNvPr id="0" name=""/>
        <dsp:cNvSpPr/>
      </dsp:nvSpPr>
      <dsp:spPr>
        <a:xfrm>
          <a:off x="2668309" y="2631546"/>
          <a:ext cx="340321" cy="34032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D6C251-DF59-428C-9025-31912356F736}">
      <dsp:nvSpPr>
        <dsp:cNvPr id="0" name=""/>
        <dsp:cNvSpPr/>
      </dsp:nvSpPr>
      <dsp:spPr>
        <a:xfrm>
          <a:off x="3008630" y="1206024"/>
          <a:ext cx="999474" cy="19081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AEBB21-1163-4F42-851B-D7CA691C09FF}">
      <dsp:nvSpPr>
        <dsp:cNvPr id="0" name=""/>
        <dsp:cNvSpPr/>
      </dsp:nvSpPr>
      <dsp:spPr>
        <a:xfrm>
          <a:off x="3826382" y="1206024"/>
          <a:ext cx="999474" cy="19081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135E6D-D2A6-4B65-966C-7300C9B78F4C}">
      <dsp:nvSpPr>
        <dsp:cNvPr id="0" name=""/>
        <dsp:cNvSpPr/>
      </dsp:nvSpPr>
      <dsp:spPr>
        <a:xfrm>
          <a:off x="4934891" y="1048334"/>
          <a:ext cx="2316964" cy="23169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8 – 10 mg/day</a:t>
          </a:r>
          <a:endParaRPr lang="en-US" sz="4100" kern="1200" dirty="0"/>
        </a:p>
      </dsp:txBody>
      <dsp:txXfrm>
        <a:off x="4934891" y="1048334"/>
        <a:ext cx="2316964" cy="23169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EA6A1F-B741-4E17-BF8A-C7E67067EDA5}">
      <dsp:nvSpPr>
        <dsp:cNvPr id="0" name=""/>
        <dsp:cNvSpPr/>
      </dsp:nvSpPr>
      <dsp:spPr>
        <a:xfrm>
          <a:off x="902423" y="1360856"/>
          <a:ext cx="1690724" cy="11277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Pylloquinone</a:t>
          </a:r>
          <a:endParaRPr lang="en-US" sz="1700" kern="1200" dirty="0"/>
        </a:p>
      </dsp:txBody>
      <dsp:txXfrm>
        <a:off x="1172939" y="1360856"/>
        <a:ext cx="1420208" cy="1127713"/>
      </dsp:txXfrm>
    </dsp:sp>
    <dsp:sp modelId="{5E203A1E-14D4-4138-8487-B07ABCD8FAE5}">
      <dsp:nvSpPr>
        <dsp:cNvPr id="0" name=""/>
        <dsp:cNvSpPr/>
      </dsp:nvSpPr>
      <dsp:spPr>
        <a:xfrm>
          <a:off x="902423" y="2488569"/>
          <a:ext cx="1690724" cy="112771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Present in plants</a:t>
          </a:r>
          <a:endParaRPr lang="en-US" sz="1700" kern="1200" dirty="0"/>
        </a:p>
      </dsp:txBody>
      <dsp:txXfrm>
        <a:off x="1172939" y="2488569"/>
        <a:ext cx="1420208" cy="1127713"/>
      </dsp:txXfrm>
    </dsp:sp>
    <dsp:sp modelId="{DD107705-56CF-4483-BB9B-5301BDB85A0E}">
      <dsp:nvSpPr>
        <dsp:cNvPr id="0" name=""/>
        <dsp:cNvSpPr/>
      </dsp:nvSpPr>
      <dsp:spPr>
        <a:xfrm>
          <a:off x="703" y="909996"/>
          <a:ext cx="1127149" cy="11271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Vitamin K</a:t>
          </a:r>
          <a:r>
            <a:rPr lang="en-US" sz="1900" kern="1200" baseline="-25000" dirty="0" smtClean="0"/>
            <a:t>1</a:t>
          </a:r>
          <a:endParaRPr lang="en-US" sz="1900" kern="1200" baseline="-25000" dirty="0"/>
        </a:p>
      </dsp:txBody>
      <dsp:txXfrm>
        <a:off x="703" y="909996"/>
        <a:ext cx="1127149" cy="1127149"/>
      </dsp:txXfrm>
    </dsp:sp>
    <dsp:sp modelId="{DF1C6209-E5CB-4493-B55F-B4A7F57905AB}">
      <dsp:nvSpPr>
        <dsp:cNvPr id="0" name=""/>
        <dsp:cNvSpPr/>
      </dsp:nvSpPr>
      <dsp:spPr>
        <a:xfrm>
          <a:off x="3720297" y="1360856"/>
          <a:ext cx="1690724" cy="112771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Menaquinone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3990813" y="1360856"/>
        <a:ext cx="1420208" cy="1127713"/>
      </dsp:txXfrm>
    </dsp:sp>
    <dsp:sp modelId="{96CF159E-86C7-49E3-B00C-72E6302CAC7C}">
      <dsp:nvSpPr>
        <dsp:cNvPr id="0" name=""/>
        <dsp:cNvSpPr/>
      </dsp:nvSpPr>
      <dsp:spPr>
        <a:xfrm>
          <a:off x="3720297" y="2488569"/>
          <a:ext cx="1690724" cy="112771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Produced by intestinal bacteria</a:t>
          </a:r>
          <a:endParaRPr lang="en-US" sz="1700" kern="1200" dirty="0"/>
        </a:p>
      </dsp:txBody>
      <dsp:txXfrm>
        <a:off x="3990813" y="2488569"/>
        <a:ext cx="1420208" cy="1127713"/>
      </dsp:txXfrm>
    </dsp:sp>
    <dsp:sp modelId="{04721D85-BD6E-47EC-83F4-A0D19A719599}">
      <dsp:nvSpPr>
        <dsp:cNvPr id="0" name=""/>
        <dsp:cNvSpPr/>
      </dsp:nvSpPr>
      <dsp:spPr>
        <a:xfrm>
          <a:off x="2818577" y="909996"/>
          <a:ext cx="1127149" cy="11271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Vitamin K</a:t>
          </a:r>
          <a:r>
            <a:rPr lang="en-US" sz="1900" kern="1200" baseline="-25000" dirty="0" smtClean="0"/>
            <a:t>2</a:t>
          </a:r>
          <a:endParaRPr lang="en-US" sz="1900" kern="1200" baseline="-25000" dirty="0"/>
        </a:p>
      </dsp:txBody>
      <dsp:txXfrm>
        <a:off x="2818577" y="909996"/>
        <a:ext cx="1127149" cy="1127149"/>
      </dsp:txXfrm>
    </dsp:sp>
    <dsp:sp modelId="{4AE0991F-8CDD-40F0-97C6-E7D6F6CAE3FC}">
      <dsp:nvSpPr>
        <dsp:cNvPr id="0" name=""/>
        <dsp:cNvSpPr/>
      </dsp:nvSpPr>
      <dsp:spPr>
        <a:xfrm>
          <a:off x="6538172" y="1360856"/>
          <a:ext cx="1690724" cy="112771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Menadione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6808688" y="1360856"/>
        <a:ext cx="1420208" cy="1127713"/>
      </dsp:txXfrm>
    </dsp:sp>
    <dsp:sp modelId="{20D2E1CD-CBCB-441A-919C-E076FE9C3B7C}">
      <dsp:nvSpPr>
        <dsp:cNvPr id="0" name=""/>
        <dsp:cNvSpPr/>
      </dsp:nvSpPr>
      <dsp:spPr>
        <a:xfrm>
          <a:off x="6538172" y="2488569"/>
          <a:ext cx="1690724" cy="11277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Synthetic form</a:t>
          </a:r>
          <a:endParaRPr lang="en-US" sz="1700" kern="1200" dirty="0"/>
        </a:p>
      </dsp:txBody>
      <dsp:txXfrm>
        <a:off x="6808688" y="2488569"/>
        <a:ext cx="1420208" cy="1127713"/>
      </dsp:txXfrm>
    </dsp:sp>
    <dsp:sp modelId="{93D2D1B4-3816-425B-99B1-85CA07632F84}">
      <dsp:nvSpPr>
        <dsp:cNvPr id="0" name=""/>
        <dsp:cNvSpPr/>
      </dsp:nvSpPr>
      <dsp:spPr>
        <a:xfrm>
          <a:off x="5636452" y="909996"/>
          <a:ext cx="1127149" cy="11271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Vitamin K</a:t>
          </a:r>
          <a:r>
            <a:rPr lang="en-US" sz="1900" kern="1200" baseline="-25000" dirty="0" smtClean="0"/>
            <a:t>3</a:t>
          </a:r>
          <a:endParaRPr lang="en-US" sz="1900" kern="1200" baseline="-25000" dirty="0"/>
        </a:p>
      </dsp:txBody>
      <dsp:txXfrm>
        <a:off x="5636452" y="909996"/>
        <a:ext cx="1127149" cy="1127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A49F4-16B7-4C6C-83C5-21B49F3790EE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93DC7-CB14-44BB-86C4-E854C4787A5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773" indent="-286836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343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6281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5218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4155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3093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2030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0968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C8A2477C-0311-41F8-A73E-61689FCE5055}" type="slidenum">
              <a:rPr lang="en-US" smtClean="0"/>
              <a:pPr algn="r" eaLnBrk="1" hangingPunct="1">
                <a:defRPr/>
              </a:pPr>
              <a:t>25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773" indent="-286836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343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6281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5218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4155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3093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2030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0968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1D6CD738-D477-4086-B33B-A2742531FB47}" type="slidenum">
              <a:rPr lang="en-US" smtClean="0"/>
              <a:pPr algn="r" eaLnBrk="1" hangingPunct="1">
                <a:defRPr/>
              </a:pPr>
              <a:t>27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825F6-285A-422E-9333-6A6653642A09}" type="slidenum">
              <a:rPr lang="ar-SA"/>
              <a:pPr/>
              <a:t>28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773" indent="-286836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343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6281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5218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4155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3093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2030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0968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4BEC017A-0B07-4DFA-9360-BD4B44BD0B3C}" type="slidenum">
              <a:rPr lang="en-US" smtClean="0"/>
              <a:pPr algn="r" eaLnBrk="1" hangingPunct="1">
                <a:defRPr/>
              </a:pPr>
              <a:t>29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773" indent="-286836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343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6281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5218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4155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3093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2030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0968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B4758E03-69E9-46CC-93FA-EB7EFF2583EA}" type="slidenum">
              <a:rPr lang="en-US" smtClean="0"/>
              <a:pPr algn="r" eaLnBrk="1" hangingPunct="1">
                <a:defRPr/>
              </a:pPr>
              <a:t>30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  <p:sp>
        <p:nvSpPr>
          <p:cNvPr id="737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773" indent="-286836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343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6281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5218" indent="-229469" algn="l" rtl="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4155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3093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2030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0968" indent="-229469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3B03BDF7-55D9-47C9-8E75-40DC129A8207}" type="slidenum">
              <a:rPr lang="ar-SA" smtClean="0"/>
              <a:pPr algn="r" eaLnBrk="1" hangingPunct="1">
                <a:defRPr/>
              </a:pPr>
              <a:t>32</a:t>
            </a:fld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920AD-2020-4CD3-91B3-6DB2277FF290}" type="slidenum">
              <a:rPr lang="ar-SA"/>
              <a:pPr/>
              <a:t>34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9A4FD-FD67-4FB9-BDC3-C5A8082F9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45BE-7E5C-4A7C-82A8-E5EA7758EA4F}" type="datetimeFigureOut">
              <a:rPr lang="en-US" smtClean="0"/>
              <a:pPr/>
              <a:t>8/15/2020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64F13-C63E-4738-8075-516E49379E5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Wolk%20A%5bAuthor%5d&amp;cauthor=true&amp;cauthor_uid=24225359" TargetMode="External"/><Relationship Id="rId7" Type="http://schemas.openxmlformats.org/officeDocument/2006/relationships/hyperlink" Target="http://www.ncbi.nlm.nih.gov/pubmed/?term=%5bVitamin+D+level+in+Hungarian+patients+with+inflammatory+bowel+diseases%5d.Intake+and+serum+concentrations+of+%CE%B1-tocopherol+in+relation+to+fractures+in+elderly+women+and+men:+2+cohort+studies." TargetMode="External"/><Relationship Id="rId2" Type="http://schemas.openxmlformats.org/officeDocument/2006/relationships/hyperlink" Target="http://www.ncbi.nlm.nih.gov/pubmed?term=Micha%C3%ABlsson%20K%5bAuthor%5d&amp;cauthor=true&amp;cauthor_uid=242253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Melhus%20H%5bAuthor%5d&amp;cauthor=true&amp;cauthor_uid=24225359" TargetMode="External"/><Relationship Id="rId5" Type="http://schemas.openxmlformats.org/officeDocument/2006/relationships/hyperlink" Target="http://www.ncbi.nlm.nih.gov/pubmed?term=%C3%84rnl%C3%B6v%20J%5bAuthor%5d&amp;cauthor=true&amp;cauthor_uid=24225359" TargetMode="External"/><Relationship Id="rId4" Type="http://schemas.openxmlformats.org/officeDocument/2006/relationships/hyperlink" Target="http://www.ncbi.nlm.nih.gov/pubmed?term=Byberg%20L%5bAuthor%5d&amp;cauthor=true&amp;cauthor_uid=2422535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urningPoint\2003\Questions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Vitamin 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Tejas Shah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ABSORPTION, TRANSPORT &amp; STORAGE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</a:rPr>
              <a:t>ABSORPTION:</a:t>
            </a:r>
            <a:r>
              <a:rPr lang="en-US" dirty="0" smtClean="0"/>
              <a:t> Require bile salt &amp; get absorbed along with </a:t>
            </a:r>
            <a:r>
              <a:rPr lang="en-US" dirty="0" err="1" smtClean="0"/>
              <a:t>chylomicron</a:t>
            </a:r>
            <a:r>
              <a:rPr lang="en-US" dirty="0" smtClean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</a:rPr>
              <a:t>TRANSPORT:</a:t>
            </a:r>
            <a:r>
              <a:rPr lang="en-US" dirty="0" smtClean="0"/>
              <a:t> Lipoproteins </a:t>
            </a:r>
            <a:r>
              <a:rPr lang="en-US" dirty="0" err="1" smtClean="0"/>
              <a:t>chylomicrons</a:t>
            </a:r>
            <a:r>
              <a:rPr lang="en-US" dirty="0" smtClean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			Liver : LDL, VLDL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</a:rPr>
              <a:t>STORED:</a:t>
            </a:r>
            <a:r>
              <a:rPr lang="en-US" dirty="0" smtClean="0"/>
              <a:t> Liver, Adipose tissue &amp; muscle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5486400"/>
          </a:xfrm>
        </p:spPr>
        <p:txBody>
          <a:bodyPr/>
          <a:lstStyle/>
          <a:p>
            <a:r>
              <a:rPr lang="en-US" sz="5400" smtClean="0"/>
              <a:t>              </a:t>
            </a:r>
            <a:r>
              <a:rPr lang="en-US" sz="5400" b="1" smtClean="0"/>
              <a:t>Biochemical</a:t>
            </a:r>
            <a:br>
              <a:rPr lang="en-US" sz="5400" b="1" smtClean="0"/>
            </a:br>
            <a:r>
              <a:rPr lang="en-US" sz="5400" b="1" smtClean="0"/>
              <a:t>                 functions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4" name="Picture 15" descr="j028399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25908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BIOCHEMICAL FUNCTIONS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1) </a:t>
            </a:r>
            <a:r>
              <a:rPr lang="en-US" sz="2800" dirty="0" smtClean="0"/>
              <a:t>Essential for membrane structure and                integrity of the cell.</a:t>
            </a:r>
          </a:p>
          <a:p>
            <a:pPr marL="514350" indent="-514350" algn="just">
              <a:buNone/>
            </a:pPr>
            <a:r>
              <a:rPr lang="en-US" sz="2800" dirty="0" smtClean="0"/>
              <a:t>2) It protects RBC from </a:t>
            </a:r>
            <a:r>
              <a:rPr lang="en-US" sz="2800" dirty="0" err="1" smtClean="0"/>
              <a:t>hemolysis</a:t>
            </a:r>
            <a:r>
              <a:rPr lang="en-US" sz="2800" dirty="0" smtClean="0"/>
              <a:t> by oxidizing                                           agents (</a:t>
            </a:r>
            <a:r>
              <a:rPr lang="en-US" sz="2800" dirty="0" err="1" smtClean="0"/>
              <a:t>e.g</a:t>
            </a:r>
            <a:r>
              <a:rPr lang="en-US" sz="2800" dirty="0" smtClean="0"/>
              <a:t> H2O2)</a:t>
            </a:r>
          </a:p>
          <a:p>
            <a:pPr marL="514350" indent="-514350" algn="just">
              <a:buNone/>
            </a:pPr>
            <a:r>
              <a:rPr lang="en-US" sz="2800" dirty="0" smtClean="0"/>
              <a:t>3)  Reproductive functions and prevents sterility.</a:t>
            </a:r>
          </a:p>
          <a:p>
            <a:pPr algn="just">
              <a:buNone/>
            </a:pPr>
            <a:r>
              <a:rPr lang="en-US" sz="2800" dirty="0" smtClean="0"/>
              <a:t>4)  Cellular respiration.</a:t>
            </a:r>
          </a:p>
          <a:p>
            <a:pPr marL="514350" indent="-514350" algn="just">
              <a:buNone/>
            </a:pPr>
            <a:r>
              <a:rPr lang="en-US" sz="2800" dirty="0" smtClean="0"/>
              <a:t>5) </a:t>
            </a:r>
            <a:r>
              <a:rPr lang="en-US" sz="2800" dirty="0" smtClean="0">
                <a:sym typeface="Symbol" pitchFamily="18" charset="2"/>
              </a:rPr>
              <a:t></a:t>
            </a:r>
            <a:r>
              <a:rPr lang="en-US" sz="2800" dirty="0" smtClean="0"/>
              <a:t> synthesis of </a:t>
            </a:r>
            <a:r>
              <a:rPr lang="en-US" sz="2800" dirty="0" err="1" smtClean="0"/>
              <a:t>heme</a:t>
            </a:r>
            <a:r>
              <a:rPr lang="en-US" sz="2800" dirty="0" smtClean="0"/>
              <a:t> by </a:t>
            </a:r>
            <a:r>
              <a:rPr lang="en-US" sz="2800" dirty="0" smtClean="0">
                <a:sym typeface="Symbol" pitchFamily="18" charset="2"/>
              </a:rPr>
              <a:t></a:t>
            </a:r>
            <a:r>
              <a:rPr lang="en-US" sz="2800" dirty="0" smtClean="0"/>
              <a:t> </a:t>
            </a:r>
            <a:r>
              <a:rPr lang="el-GR" sz="2800" dirty="0" smtClean="0"/>
              <a:t>δ</a:t>
            </a:r>
            <a:r>
              <a:rPr lang="en-US" sz="2800" dirty="0" smtClean="0"/>
              <a:t> ALA </a:t>
            </a:r>
            <a:r>
              <a:rPr lang="en-US" sz="2800" dirty="0" err="1" smtClean="0"/>
              <a:t>synthase</a:t>
            </a:r>
            <a:r>
              <a:rPr lang="en-US" sz="2800" dirty="0" smtClean="0"/>
              <a:t>.</a:t>
            </a:r>
          </a:p>
          <a:p>
            <a:pPr algn="just">
              <a:buNone/>
            </a:pPr>
            <a:r>
              <a:rPr lang="en-US" sz="2800" dirty="0" smtClean="0"/>
              <a:t>6)  Synthesis of nucleic acids.</a:t>
            </a:r>
          </a:p>
          <a:p>
            <a:pPr algn="just">
              <a:buNone/>
            </a:pPr>
            <a:r>
              <a:rPr lang="en-US" sz="2800" dirty="0" smtClean="0"/>
              <a:t>7) Absorption of amino acids from the intestine.</a:t>
            </a:r>
          </a:p>
          <a:p>
            <a:pPr algn="just">
              <a:buNone/>
            </a:pPr>
            <a:r>
              <a:rPr lang="en-US" sz="2800" dirty="0" smtClean="0"/>
              <a:t>8) Protect liver from toxic substance.</a:t>
            </a:r>
          </a:p>
          <a:p>
            <a:pPr algn="just">
              <a:buNone/>
            </a:pPr>
            <a:r>
              <a:rPr lang="en-US" sz="2800" dirty="0" smtClean="0"/>
              <a:t>9) Prevention of Cancer and heart disease (prevention of oxidation of LDL). </a:t>
            </a: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1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452438"/>
            <a:ext cx="89662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DEFICIENCY  Of  VITAMIN 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  1)        Loss of motility of spermatozoa</a:t>
            </a:r>
          </a:p>
          <a:p>
            <a:pPr>
              <a:buNone/>
            </a:pPr>
            <a:r>
              <a:rPr lang="en-US" dirty="0" smtClean="0"/>
              <a:t>      2)       </a:t>
            </a:r>
            <a:r>
              <a:rPr lang="en-US" dirty="0" err="1"/>
              <a:t>H</a:t>
            </a:r>
            <a:r>
              <a:rPr lang="en-US" dirty="0" err="1" smtClean="0"/>
              <a:t>emolysis</a:t>
            </a:r>
            <a:r>
              <a:rPr lang="en-US" dirty="0" smtClean="0"/>
              <a:t> of red cells.</a:t>
            </a:r>
          </a:p>
          <a:p>
            <a:pPr>
              <a:buNone/>
            </a:pPr>
            <a:r>
              <a:rPr lang="en-US" dirty="0" smtClean="0"/>
              <a:t>      3)       Acute hepatic necrosis.</a:t>
            </a:r>
          </a:p>
          <a:p>
            <a:pPr>
              <a:buNone/>
            </a:pPr>
            <a:r>
              <a:rPr lang="en-US" dirty="0" smtClean="0"/>
              <a:t>      4)       Muscular dystrophy.</a:t>
            </a:r>
          </a:p>
          <a:p>
            <a:pPr algn="just">
              <a:buNone/>
            </a:pPr>
            <a:r>
              <a:rPr lang="en-US" dirty="0" smtClean="0"/>
              <a:t>      5)    Recent studies have shown that high 	       intake of Vitamin E protects against the 	      development of heart disease.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Deficiency of Vitamin 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Vitamin E deficiency is almost entirely restricted to premature infants.</a:t>
            </a:r>
          </a:p>
          <a:p>
            <a:pPr algn="just"/>
            <a:r>
              <a:rPr lang="en-US" dirty="0" smtClean="0"/>
              <a:t>When observed in adults, it is usually associated with defective lipid absorption or transport. </a:t>
            </a:r>
          </a:p>
          <a:p>
            <a:pPr algn="just"/>
            <a:r>
              <a:rPr lang="en-US" dirty="0" smtClean="0"/>
              <a:t>The signs of human vitamin E deficiency include sensitivity of erythrocytes to peroxide, and the appearance of abnormal cellular membranes.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E Deficiency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Deficiency is rare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Erythrocyte </a:t>
            </a:r>
            <a:r>
              <a:rPr lang="en-US" i="1" dirty="0" err="1" smtClean="0"/>
              <a:t>hemolysis</a:t>
            </a:r>
            <a:r>
              <a:rPr lang="en-US" i="1" dirty="0" smtClean="0"/>
              <a:t> </a:t>
            </a:r>
            <a:r>
              <a:rPr lang="en-US" dirty="0" smtClean="0"/>
              <a:t>(rupturing of red blood cells) leads to </a:t>
            </a:r>
            <a:r>
              <a:rPr lang="en-US" i="1" dirty="0" smtClean="0"/>
              <a:t>anemia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Anemia in premature infants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Symptoms: loss of muscle coordination and reflexes; impaired vision or speech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Impaired immunity (with low selenium)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Associated with fat </a:t>
            </a:r>
            <a:r>
              <a:rPr lang="en-US" dirty="0" err="1" smtClean="0"/>
              <a:t>malabsorption</a:t>
            </a: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47075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IN" smtClean="0">
                <a:ea typeface="ＭＳ Ｐゴシック" pitchFamily="34" charset="-128"/>
              </a:rPr>
              <a:t/>
            </a:r>
            <a:br>
              <a:rPr lang="en-IN" smtClean="0">
                <a:ea typeface="ＭＳ Ｐゴシック" pitchFamily="34" charset="-128"/>
              </a:rPr>
            </a:br>
            <a:endParaRPr lang="en-IN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1115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219200"/>
                <a:gridCol w="22860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Author/year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 design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</a:p>
                    <a:p>
                      <a:endParaRPr lang="en-US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5334000">
                <a:tc>
                  <a:txBody>
                    <a:bodyPr/>
                    <a:lstStyle/>
                    <a:p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Michaëlsson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 K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Wolk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Byberg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Ärnlöv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Melhus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 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 tooltip="The American journal of clinical nutrition."/>
                        </a:rPr>
                        <a:t>Am J 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 tooltip="The American journal of clinical nutrition."/>
                        </a:rPr>
                        <a:t>Clin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 tooltip="The American journal of clinical nutrition."/>
                        </a:rPr>
                        <a:t> 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 tooltip="The American journal of clinical nutrition."/>
                        </a:rPr>
                        <a:t>Nutr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 tooltip="The American journal of clinical nutrition.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2014 Jan;99(1):107-14.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10.3945/ajcn.113.064691.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Epub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2013 Nov 13.</a:t>
                      </a:r>
                    </a:p>
                    <a:p>
                      <a:pPr fontAlgn="base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Cohort study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During 19 y of follow-up, 14,738 women in the SMC experienced a first fracture at any site . A higher hip fracture rate was observed with lower intakes of α-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tocopherol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Compared with the highest quintile of intake, the lowest quintile had a multivariable-adjusted HR of 1.86. The HR of any fracture was 1.2. α-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Tocopherol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-containing supplement use was associated with a reduced rate of hip fracture) and any fracture Compared with the highest quintile of α-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tocopherol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intake in ULSAM, lower intakes were associated with a higher rate of hip fracture and any fracture. The HR for hip fracture in men for each 1-SD decrease in serum α-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tocopherol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was 1.58 and for any fracture was 1.23 (95% CI: 1.02, 1.48).</a:t>
                      </a:r>
                    </a:p>
                    <a:p>
                      <a:endParaRPr lang="en-US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intakes and low serum concentrations of α-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tocopherol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 associated with an increased rate of fracture in elderly women and men.</a:t>
                      </a:r>
                      <a:endParaRPr lang="en-US" sz="18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E toxicity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supplemental doses of vitamin E may be harmful for certain individuals</a:t>
            </a:r>
          </a:p>
          <a:p>
            <a:r>
              <a:rPr lang="en-US" dirty="0" smtClean="0"/>
              <a:t>Side effects: nausea, intestinal distress and diarrhea </a:t>
            </a:r>
          </a:p>
          <a:p>
            <a:r>
              <a:rPr lang="en-US" dirty="0" smtClean="0"/>
              <a:t>Interacts with anticoagulants (Aspirin, Coumadin)</a:t>
            </a:r>
          </a:p>
          <a:p>
            <a:r>
              <a:rPr lang="en-US" dirty="0" smtClean="0"/>
              <a:t>Long-term use may cause hemorrhagic stroke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\Pictures\thank you 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04452"/>
            <a:ext cx="8786874" cy="5810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-762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0000"/>
                </a:solidFill>
              </a:rPr>
              <a:t>CURIOSITY ????</a:t>
            </a:r>
          </a:p>
        </p:txBody>
      </p:sp>
      <p:pic>
        <p:nvPicPr>
          <p:cNvPr id="8195" name="Picture 2" descr="C:\Users\ASUS\Desktop\Hb\Animated-question-mark-in-a-box-picture-movin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857364"/>
            <a:ext cx="2971800" cy="3429024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1295400"/>
            <a:ext cx="42005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i="1" dirty="0" smtClean="0"/>
              <a:t>WHAT ?</a:t>
            </a:r>
          </a:p>
          <a:p>
            <a:endParaRPr lang="en-US" sz="3600" i="1" dirty="0" smtClean="0"/>
          </a:p>
          <a:p>
            <a:r>
              <a:rPr lang="en-US" sz="3600" i="1" dirty="0" smtClean="0"/>
              <a:t>WHERE ?</a:t>
            </a:r>
          </a:p>
          <a:p>
            <a:endParaRPr lang="en-US" sz="3600" i="1" dirty="0" smtClean="0"/>
          </a:p>
          <a:p>
            <a:r>
              <a:rPr lang="en-US" sz="3600" i="1" dirty="0" smtClean="0"/>
              <a:t>WHY ?</a:t>
            </a:r>
          </a:p>
          <a:p>
            <a:endParaRPr lang="en-US" sz="3600" i="1" dirty="0" smtClean="0"/>
          </a:p>
          <a:p>
            <a:r>
              <a:rPr lang="en-US" sz="3600" i="1" dirty="0" smtClean="0"/>
              <a:t>DISORDES ?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- K</a:t>
            </a:r>
            <a:endParaRPr lang="en-IN" dirty="0"/>
          </a:p>
        </p:txBody>
      </p:sp>
      <p:pic>
        <p:nvPicPr>
          <p:cNvPr id="6" name="Picture 11" descr="j00822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3000372"/>
            <a:ext cx="3071834" cy="3571900"/>
          </a:xfrm>
          <a:noFill/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Vitamin K mean  : </a:t>
            </a:r>
            <a:r>
              <a:rPr lang="en-US" dirty="0" smtClean="0">
                <a:solidFill>
                  <a:srgbClr val="FF0000"/>
                </a:solidFill>
              </a:rPr>
              <a:t>“KOAGULATION  VITAMIN”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Vitamin k - chemistry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24796835"/>
              </p:ext>
            </p:extLst>
          </p:nvPr>
        </p:nvGraphicFramePr>
        <p:xfrm>
          <a:off x="457200" y="1600200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79509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07705-56CF-4483-BB9B-5301BDB85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D107705-56CF-4483-BB9B-5301BDB85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D107705-56CF-4483-BB9B-5301BDB85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D107705-56CF-4483-BB9B-5301BDB85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721D85-BD6E-47EC-83F4-A0D19A719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4721D85-BD6E-47EC-83F4-A0D19A719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4721D85-BD6E-47EC-83F4-A0D19A719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4721D85-BD6E-47EC-83F4-A0D19A719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D2D1B4-3816-425B-99B1-85CA0763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93D2D1B4-3816-425B-99B1-85CA07632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93D2D1B4-3816-425B-99B1-85CA0763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3D2D1B4-3816-425B-99B1-85CA0763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EA6A1F-B741-4E17-BF8A-C7E67067E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9BEA6A1F-B741-4E17-BF8A-C7E67067E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9BEA6A1F-B741-4E17-BF8A-C7E67067E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9BEA6A1F-B741-4E17-BF8A-C7E67067E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203A1E-14D4-4138-8487-B07ABCD8F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5E203A1E-14D4-4138-8487-B07ABCD8F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5E203A1E-14D4-4138-8487-B07ABCD8F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5E203A1E-14D4-4138-8487-B07ABCD8F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C6209-E5CB-4493-B55F-B4A7F579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DF1C6209-E5CB-4493-B55F-B4A7F5790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DF1C6209-E5CB-4493-B55F-B4A7F579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F1C6209-E5CB-4493-B55F-B4A7F5790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F159E-86C7-49E3-B00C-72E6302CA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96CF159E-86C7-49E3-B00C-72E6302CA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96CF159E-86C7-49E3-B00C-72E6302CA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96CF159E-86C7-49E3-B00C-72E6302CA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E0991F-8CDD-40F0-97C6-E7D6F6CAE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4AE0991F-8CDD-40F0-97C6-E7D6F6CAE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AE0991F-8CDD-40F0-97C6-E7D6F6CAE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4AE0991F-8CDD-40F0-97C6-E7D6F6CAE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2E1CD-CBCB-441A-919C-E076FE9C3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20D2E1CD-CBCB-441A-919C-E076FE9C3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20D2E1CD-CBCB-441A-919C-E076FE9C3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20D2E1CD-CBCB-441A-919C-E076FE9C3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rbel" pitchFamily="34" charset="0"/>
              </a:rPr>
              <a:t>Dietary Sources</a:t>
            </a:r>
            <a:endParaRPr lang="en-US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1524000"/>
            <a:ext cx="2057400" cy="1905000"/>
          </a:xfrm>
          <a:noFill/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657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429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5052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AND RDA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DAILY REQUIREMENT</a:t>
            </a:r>
          </a:p>
          <a:p>
            <a:r>
              <a:rPr lang="en-US" dirty="0" smtClean="0"/>
              <a:t>50 to 100 mg/day </a:t>
            </a:r>
          </a:p>
          <a:p>
            <a:r>
              <a:rPr lang="en-US" dirty="0" smtClean="0"/>
              <a:t>Cabbage,</a:t>
            </a:r>
          </a:p>
          <a:p>
            <a:r>
              <a:rPr lang="en-US" dirty="0" smtClean="0"/>
              <a:t>Cauliflower,</a:t>
            </a:r>
          </a:p>
          <a:p>
            <a:r>
              <a:rPr lang="en-US" dirty="0" smtClean="0"/>
              <a:t>Spinach,</a:t>
            </a:r>
          </a:p>
          <a:p>
            <a:r>
              <a:rPr lang="en-US" dirty="0" smtClean="0"/>
              <a:t>Egg yolk</a:t>
            </a:r>
          </a:p>
          <a:p>
            <a:r>
              <a:rPr lang="en-US" dirty="0" smtClean="0"/>
              <a:t>Liver.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ABSORPTION, STORAGE, TRANSPORT AND EXCRETION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ABSORPTION</a:t>
            </a:r>
          </a:p>
          <a:p>
            <a:r>
              <a:rPr lang="en-US" dirty="0" smtClean="0"/>
              <a:t>In Intestine, along with </a:t>
            </a:r>
            <a:r>
              <a:rPr lang="en-US" dirty="0" err="1" smtClean="0"/>
              <a:t>chylomicrons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STORAGE</a:t>
            </a:r>
            <a:endParaRPr lang="en-US" dirty="0" smtClean="0"/>
          </a:p>
          <a:p>
            <a:r>
              <a:rPr lang="en-US" dirty="0" smtClean="0"/>
              <a:t>In Liver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TRANSPORT</a:t>
            </a:r>
          </a:p>
          <a:p>
            <a:r>
              <a:rPr lang="en-US" dirty="0" smtClean="0"/>
              <a:t>Along with beta lipoproteins.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EXCRETION : </a:t>
            </a:r>
          </a:p>
          <a:p>
            <a:r>
              <a:rPr lang="en-US" dirty="0" err="1" smtClean="0"/>
              <a:t>Faeces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FUNCTIONS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60538"/>
            <a:ext cx="4038600" cy="4411662"/>
          </a:xfrm>
        </p:spPr>
        <p:txBody>
          <a:bodyPr/>
          <a:lstStyle/>
          <a:p>
            <a:pPr>
              <a:buNone/>
            </a:pPr>
            <a:r>
              <a:rPr lang="en-US" sz="2400" i="1" u="sng" dirty="0" smtClean="0">
                <a:solidFill>
                  <a:srgbClr val="FF0000"/>
                </a:solidFill>
                <a:latin typeface="Calibri" pitchFamily="34" charset="0"/>
              </a:rPr>
              <a:t>COAGULATION</a:t>
            </a:r>
            <a:endParaRPr lang="en-US" sz="2400" b="1" i="1" u="sng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algn="just" eaLnBrk="1" hangingPunct="1"/>
            <a:r>
              <a:rPr lang="en-US" sz="2400" dirty="0" smtClean="0">
                <a:latin typeface="Calibri" pitchFamily="34" charset="0"/>
              </a:rPr>
              <a:t>The transformation of liquid blood into a solid gel</a:t>
            </a:r>
          </a:p>
          <a:p>
            <a:pPr algn="just" eaLnBrk="1" hangingPunct="1"/>
            <a:r>
              <a:rPr lang="en-US" sz="2400" dirty="0" smtClean="0">
                <a:latin typeface="Calibri" pitchFamily="34" charset="0"/>
              </a:rPr>
              <a:t>Stops blood flow in the damaged area</a:t>
            </a:r>
          </a:p>
          <a:p>
            <a:pPr algn="just" eaLnBrk="1" hangingPunct="1"/>
            <a:r>
              <a:rPr lang="en-US" sz="2400" dirty="0" smtClean="0">
                <a:latin typeface="Calibri" pitchFamily="34" charset="0"/>
              </a:rPr>
              <a:t>Fibrin is the final protein  which produces a meshwork to trap RBC and other cells</a:t>
            </a:r>
          </a:p>
          <a:p>
            <a:pPr eaLnBrk="1" hangingPunct="1">
              <a:buNone/>
            </a:pP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94212" name="Picture 4" descr="blood cl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752600"/>
            <a:ext cx="4038600" cy="40386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1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8229600" cy="33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bloo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1981200" cy="20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Vitamin K Dependent Coagulation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23373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Certain clotting factors/proteins require calcium to bind for activation</a:t>
            </a:r>
          </a:p>
          <a:p>
            <a:pPr algn="just" eaLnBrk="1" hangingPunct="1">
              <a:lnSpc>
                <a:spcPct val="80000"/>
              </a:lnSpc>
            </a:pPr>
            <a:endParaRPr lang="en-US" sz="2800" dirty="0" smtClean="0"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Calcium can only bind after gamma </a:t>
            </a:r>
            <a:r>
              <a:rPr lang="en-US" sz="2800" dirty="0" err="1" smtClean="0">
                <a:latin typeface="Calibri" pitchFamily="34" charset="0"/>
              </a:rPr>
              <a:t>carboxylation</a:t>
            </a:r>
            <a:r>
              <a:rPr lang="en-US" sz="2800" dirty="0" smtClean="0">
                <a:latin typeface="Calibri" pitchFamily="34" charset="0"/>
              </a:rPr>
              <a:t> of specific </a:t>
            </a:r>
            <a:r>
              <a:rPr lang="en-US" sz="2800" dirty="0" err="1" smtClean="0">
                <a:latin typeface="Calibri" pitchFamily="34" charset="0"/>
              </a:rPr>
              <a:t>glutamic</a:t>
            </a:r>
            <a:r>
              <a:rPr lang="en-US" sz="2800" dirty="0" smtClean="0">
                <a:latin typeface="Calibri" pitchFamily="34" charset="0"/>
              </a:rPr>
              <a:t> acid residues in these proteins</a:t>
            </a:r>
          </a:p>
          <a:p>
            <a:pPr algn="just" eaLnBrk="1" hangingPunct="1">
              <a:lnSpc>
                <a:spcPct val="80000"/>
              </a:lnSpc>
            </a:pPr>
            <a:endParaRPr lang="en-US" sz="2800" dirty="0" smtClean="0"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The reduced form of vitamin K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 (vitamin KH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) acts as a cofactor for this </a:t>
            </a:r>
            <a:r>
              <a:rPr lang="en-US" sz="2800" dirty="0" err="1" smtClean="0">
                <a:latin typeface="Calibri" pitchFamily="34" charset="0"/>
              </a:rPr>
              <a:t>carboxylation</a:t>
            </a:r>
            <a:r>
              <a:rPr lang="en-US" sz="2800" dirty="0" smtClean="0">
                <a:latin typeface="Calibri" pitchFamily="34" charset="0"/>
              </a:rPr>
              <a:t> reaction. </a:t>
            </a:r>
          </a:p>
          <a:p>
            <a:pPr algn="just" eaLnBrk="1" hangingPunct="1">
              <a:lnSpc>
                <a:spcPct val="80000"/>
              </a:lnSpc>
            </a:pPr>
            <a:endParaRPr 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These proteins are known as “Vitamin K dependent” proteins</a:t>
            </a:r>
            <a:br>
              <a:rPr lang="en-US" sz="2800" dirty="0" smtClean="0">
                <a:latin typeface="Calibri" pitchFamily="34" charset="0"/>
              </a:rPr>
            </a:b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VITAMIN K CYCLE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5715000" y="2057400"/>
            <a:ext cx="2362200" cy="762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Glutamic Acid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5715000" y="4724400"/>
            <a:ext cx="2362200" cy="762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Gamma Carboxy </a:t>
            </a:r>
            <a:br>
              <a:rPr lang="en-US"/>
            </a:br>
            <a:r>
              <a:rPr lang="en-US"/>
              <a:t>Glutamic Acid</a:t>
            </a:r>
          </a:p>
        </p:txBody>
      </p:sp>
      <p:sp>
        <p:nvSpPr>
          <p:cNvPr id="96266" name="Oval 10"/>
          <p:cNvSpPr>
            <a:spLocks noChangeArrowheads="1"/>
          </p:cNvSpPr>
          <p:nvPr/>
        </p:nvSpPr>
        <p:spPr bwMode="auto">
          <a:xfrm>
            <a:off x="838200" y="3200400"/>
            <a:ext cx="1981200" cy="762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Vitamin K</a:t>
            </a:r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200400" y="4800600"/>
            <a:ext cx="1981200" cy="762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Vitamin K Epoxide</a:t>
            </a:r>
          </a:p>
        </p:txBody>
      </p:sp>
      <p:sp>
        <p:nvSpPr>
          <p:cNvPr id="96268" name="Oval 12"/>
          <p:cNvSpPr>
            <a:spLocks noChangeArrowheads="1"/>
          </p:cNvSpPr>
          <p:nvPr/>
        </p:nvSpPr>
        <p:spPr bwMode="auto">
          <a:xfrm>
            <a:off x="3276600" y="2057400"/>
            <a:ext cx="1981200" cy="762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Vitamin KH2</a:t>
            </a:r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 flipV="1">
            <a:off x="2209800" y="2590800"/>
            <a:ext cx="990600" cy="533400"/>
          </a:xfrm>
          <a:prstGeom prst="line">
            <a:avLst/>
          </a:prstGeom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 flipH="1" flipV="1">
            <a:off x="2209800" y="4114800"/>
            <a:ext cx="914400" cy="838200"/>
          </a:xfrm>
          <a:prstGeom prst="line">
            <a:avLst/>
          </a:prstGeom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cxnSp>
        <p:nvCxnSpPr>
          <p:cNvPr id="96276" name="AutoShape 20"/>
          <p:cNvCxnSpPr>
            <a:cxnSpLocks noChangeShapeType="1"/>
            <a:stCxn id="96268" idx="6"/>
            <a:endCxn id="96267" idx="6"/>
          </p:cNvCxnSpPr>
          <p:nvPr/>
        </p:nvCxnSpPr>
        <p:spPr bwMode="auto">
          <a:xfrm flipH="1">
            <a:off x="5181600" y="2438400"/>
            <a:ext cx="76200" cy="2743200"/>
          </a:xfrm>
          <a:prstGeom prst="curvedConnector3">
            <a:avLst>
              <a:gd name="adj1" fmla="val -3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278" name="AutoShape 22"/>
          <p:cNvCxnSpPr>
            <a:cxnSpLocks noChangeShapeType="1"/>
            <a:stCxn id="96264" idx="1"/>
            <a:endCxn id="96265" idx="1"/>
          </p:cNvCxnSpPr>
          <p:nvPr/>
        </p:nvCxnSpPr>
        <p:spPr bwMode="auto">
          <a:xfrm rot="10800000" flipH="1" flipV="1">
            <a:off x="5715000" y="2438400"/>
            <a:ext cx="1588" cy="2667000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5622925" y="3541713"/>
            <a:ext cx="2343150" cy="6413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Vitamin K Dependent</a:t>
            </a:r>
          </a:p>
          <a:p>
            <a:r>
              <a:rPr lang="en-US"/>
              <a:t>Carboxylase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1219200" y="2362200"/>
            <a:ext cx="1276350" cy="3667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Reductase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1219200" y="4572000"/>
            <a:ext cx="1276350" cy="6413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Epoxide</a:t>
            </a:r>
          </a:p>
          <a:p>
            <a:r>
              <a:rPr lang="en-US"/>
              <a:t>Reductase</a:t>
            </a:r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2879725" y="4075113"/>
            <a:ext cx="1806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Warfarin</a:t>
            </a:r>
            <a:r>
              <a:rPr lang="en-US" b="1" i="1" dirty="0">
                <a:solidFill>
                  <a:srgbClr val="FF0000"/>
                </a:solidFill>
              </a:rPr>
              <a:t> Inhibits</a:t>
            </a:r>
          </a:p>
        </p:txBody>
      </p:sp>
      <p:sp>
        <p:nvSpPr>
          <p:cNvPr id="96284" name="AutoShape 28"/>
          <p:cNvSpPr>
            <a:spLocks noChangeArrowheads="1"/>
          </p:cNvSpPr>
          <p:nvPr/>
        </p:nvSpPr>
        <p:spPr bwMode="auto">
          <a:xfrm rot="6005464">
            <a:off x="2324100" y="4305300"/>
            <a:ext cx="762000" cy="381000"/>
          </a:xfrm>
          <a:prstGeom prst="lightningBol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74" grpId="0" animBg="1"/>
      <p:bldP spid="96275" grpId="0" animBg="1"/>
      <p:bldP spid="96279" grpId="0" animBg="1"/>
      <p:bldP spid="96280" grpId="0" animBg="1"/>
      <p:bldP spid="96281" grpId="0" animBg="1"/>
      <p:bldP spid="96283" grpId="0"/>
      <p:bldP spid="9628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Vitamin K Deficiency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CA" sz="21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CA" sz="2600" dirty="0" smtClean="0">
                <a:latin typeface="Calibri" pitchFamily="34" charset="0"/>
              </a:rPr>
              <a:t>Results in impaired blood clotting and potentially bleeding.</a:t>
            </a:r>
          </a:p>
          <a:p>
            <a:pPr eaLnBrk="1" hangingPunct="1">
              <a:lnSpc>
                <a:spcPct val="90000"/>
              </a:lnSpc>
            </a:pPr>
            <a:endParaRPr lang="en-CA" sz="26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sz="2600" dirty="0" smtClean="0">
                <a:latin typeface="Calibri" pitchFamily="34" charset="0"/>
              </a:rPr>
              <a:t>Vitamin K deficiency can result from: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26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CA" sz="2600" dirty="0" smtClean="0">
                <a:latin typeface="Calibri" pitchFamily="34" charset="0"/>
              </a:rPr>
              <a:t> A lack of vitamin - k in the diet </a:t>
            </a:r>
          </a:p>
          <a:p>
            <a:pPr eaLnBrk="1" hangingPunct="1">
              <a:lnSpc>
                <a:spcPct val="90000"/>
              </a:lnSpc>
            </a:pPr>
            <a:r>
              <a:rPr lang="en-CA" sz="2600" dirty="0" smtClean="0">
                <a:latin typeface="Calibri" pitchFamily="34" charset="0"/>
              </a:rPr>
              <a:t>Disorders that reduce fat absorption</a:t>
            </a:r>
          </a:p>
          <a:p>
            <a:pPr eaLnBrk="1" hangingPunct="1">
              <a:lnSpc>
                <a:spcPct val="90000"/>
              </a:lnSpc>
            </a:pPr>
            <a:r>
              <a:rPr lang="en-CA" sz="2600" dirty="0" smtClean="0">
                <a:latin typeface="Calibri" pitchFamily="34" charset="0"/>
              </a:rPr>
              <a:t>Taking certain drugs, including anticonvulsants and some antibiotics</a:t>
            </a:r>
          </a:p>
          <a:p>
            <a:pPr eaLnBrk="1" hangingPunct="1">
              <a:lnSpc>
                <a:spcPct val="90000"/>
              </a:lnSpc>
            </a:pPr>
            <a:r>
              <a:rPr lang="en-CA" sz="2600" dirty="0" smtClean="0">
                <a:latin typeface="Calibri" pitchFamily="34" charset="0"/>
              </a:rPr>
              <a:t>Use of </a:t>
            </a:r>
            <a:r>
              <a:rPr lang="en-CA" sz="2600" dirty="0" err="1" smtClean="0">
                <a:latin typeface="Calibri" pitchFamily="34" charset="0"/>
              </a:rPr>
              <a:t>Coumarin</a:t>
            </a:r>
            <a:r>
              <a:rPr lang="en-CA" sz="2600" dirty="0" smtClean="0">
                <a:latin typeface="Calibri" pitchFamily="34" charset="0"/>
              </a:rPr>
              <a:t> anticoagulants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Calibri" pitchFamily="34" charset="0"/>
              </a:rPr>
              <a:t>Salicylates</a:t>
            </a:r>
            <a:endParaRPr lang="en-US" sz="26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</a:rPr>
              <a:t>Large doses of vitamin 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Calibri" pitchFamily="34" charset="0"/>
              </a:rPr>
              <a:t>Hepatic insufficiency</a:t>
            </a:r>
          </a:p>
          <a:p>
            <a:pPr eaLnBrk="1" hangingPunct="1">
              <a:lnSpc>
                <a:spcPct val="90000"/>
              </a:lnSpc>
            </a:pPr>
            <a:endParaRPr lang="en-US" sz="21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CURIOSITY = ANSWER TO FIND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ARE VITAMINS AND THERE REQUIREMENTS ?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THEY ARE SYNTHESISED, ABORSPED, METABOLISED, TRANSPORTED,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- ITS ROLE AND NORMAL VALUE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DISORDERS –</a:t>
            </a:r>
            <a:r>
              <a:rPr lang="en-US" dirty="0" smtClean="0"/>
              <a:t>SIGNIFICANCE OR IMPORTANCE</a:t>
            </a:r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5" name="Picture 2" descr="C:\Users\Pawan\Desktop\QC\qc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26356"/>
            <a:ext cx="4038600" cy="427365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SYMPTOMS OF VITAMIN K DEFICIENCY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4116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26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</a:rPr>
              <a:t>Bruising from bleeding into the skin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</a:rPr>
              <a:t>Bleeding nose (Nosebleeds)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</a:rPr>
              <a:t>Bleeding gums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</a:rPr>
              <a:t>Bleeding in stomach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</a:rPr>
              <a:t>Blood in urine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</a:rPr>
              <a:t>Blood in stool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</a:rPr>
              <a:t>Black stool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</a:rPr>
              <a:t>Bleeding is heavy in </a:t>
            </a:r>
            <a:r>
              <a:rPr lang="en-CA" smtClean="0">
                <a:latin typeface="Calibri" pitchFamily="34" charset="0"/>
              </a:rPr>
              <a:t>menstrual cycle</a:t>
            </a:r>
            <a:endParaRPr lang="en-CA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CA" dirty="0" smtClean="0">
                <a:latin typeface="Calibri" pitchFamily="34" charset="0"/>
              </a:rPr>
              <a:t>In infants, may result in intracranial </a:t>
            </a:r>
            <a:r>
              <a:rPr lang="en-CA" dirty="0" err="1" smtClean="0">
                <a:latin typeface="Calibri" pitchFamily="34" charset="0"/>
              </a:rPr>
              <a:t>hemorrhage</a:t>
            </a:r>
            <a:endParaRPr lang="en-US" sz="22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VITAMIN K DEFICIENCY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794" y="1428736"/>
            <a:ext cx="5691187" cy="3071834"/>
          </a:xfrm>
          <a:noFill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708400" y="4919676"/>
            <a:ext cx="2604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Easy Bruisability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Vitamin K - Toxicity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Not common except with over-supplementation</a:t>
            </a:r>
          </a:p>
          <a:p>
            <a:pPr lvl="1" eaLnBrk="1" hangingPunct="1"/>
            <a:r>
              <a:rPr lang="en-US" dirty="0" err="1" smtClean="0"/>
              <a:t>Phylloquinone</a:t>
            </a:r>
            <a:r>
              <a:rPr lang="en-US" dirty="0" smtClean="0"/>
              <a:t> and </a:t>
            </a:r>
            <a:r>
              <a:rPr lang="en-US" dirty="0" err="1" smtClean="0"/>
              <a:t>menaquinone</a:t>
            </a:r>
            <a:r>
              <a:rPr lang="en-US" dirty="0" smtClean="0"/>
              <a:t> are relatively nontoxic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Jaundice and hemolytic </a:t>
            </a:r>
            <a:r>
              <a:rPr lang="en-US" dirty="0" err="1" smtClean="0"/>
              <a:t>anaemia</a:t>
            </a:r>
            <a:r>
              <a:rPr lang="en-US" dirty="0" smtClean="0"/>
              <a:t> (in infants)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err="1" smtClean="0"/>
              <a:t>Menadione</a:t>
            </a:r>
            <a:r>
              <a:rPr lang="en-US" dirty="0" smtClean="0"/>
              <a:t> toxic to skin and respiratory tract in high doses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VITAMIN K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067175" y="1844675"/>
            <a:ext cx="48974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u="sng" dirty="0">
                <a:latin typeface="Arial" charset="0"/>
              </a:rPr>
              <a:t>Hemolytic disease of the newborn:</a:t>
            </a:r>
            <a:endParaRPr lang="en-US" sz="2400" dirty="0">
              <a:latin typeface="Arial" charset="0"/>
            </a:endParaRPr>
          </a:p>
          <a:p>
            <a:pPr algn="just"/>
            <a:endParaRPr lang="en-US" sz="2400" dirty="0">
              <a:latin typeface="Arial" charset="0"/>
            </a:endParaRPr>
          </a:p>
          <a:p>
            <a:pPr algn="just"/>
            <a:r>
              <a:rPr lang="en-US" sz="2000" dirty="0">
                <a:latin typeface="Arial" charset="0"/>
              </a:rPr>
              <a:t>The most common sites for bleeding are the gut, producing </a:t>
            </a:r>
            <a:r>
              <a:rPr lang="en-US" sz="2000" dirty="0" err="1">
                <a:latin typeface="Arial" charset="0"/>
              </a:rPr>
              <a:t>melaena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neonatorum</a:t>
            </a:r>
            <a:r>
              <a:rPr lang="en-US" sz="2000" dirty="0">
                <a:latin typeface="Arial" charset="0"/>
              </a:rPr>
              <a:t>, large </a:t>
            </a:r>
            <a:r>
              <a:rPr lang="en-US" sz="2000" dirty="0" err="1">
                <a:latin typeface="Arial" charset="0"/>
              </a:rPr>
              <a:t>cephalohemotomas</a:t>
            </a:r>
            <a:r>
              <a:rPr lang="en-US" sz="2000" dirty="0">
                <a:latin typeface="Arial" charset="0"/>
              </a:rPr>
              <a:t>, the umbilical stump, and from circumcision. Generalized </a:t>
            </a:r>
            <a:r>
              <a:rPr lang="en-US" sz="2000" dirty="0" err="1">
                <a:latin typeface="Arial" charset="0"/>
              </a:rPr>
              <a:t>ecchymoses</a:t>
            </a:r>
            <a:r>
              <a:rPr lang="en-US" sz="2000" dirty="0">
                <a:latin typeface="Arial" charset="0"/>
              </a:rPr>
              <a:t>, often without </a:t>
            </a:r>
            <a:r>
              <a:rPr lang="en-US" sz="2000" dirty="0" err="1">
                <a:latin typeface="Arial" charset="0"/>
              </a:rPr>
              <a:t>petechiae</a:t>
            </a:r>
            <a:r>
              <a:rPr lang="en-US" sz="2000" dirty="0">
                <a:latin typeface="Arial" charset="0"/>
              </a:rPr>
              <a:t>, intracranial bleeding and large intramuscular hemorrhages may develop less commonly . </a:t>
            </a:r>
          </a:p>
        </p:txBody>
      </p:sp>
      <p:pic>
        <p:nvPicPr>
          <p:cNvPr id="50180" name="Picture 4" descr="hemmorh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989138"/>
            <a:ext cx="3529012" cy="326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PREVENTION/TREATMENT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CA" sz="2400" dirty="0" smtClean="0">
                <a:latin typeface="Calibri" pitchFamily="34" charset="0"/>
              </a:rPr>
              <a:t>In the case of someone who improperly absorbs fat or is at high risk of bleeding, Vitamin K can be injected under the skin.</a:t>
            </a:r>
          </a:p>
          <a:p>
            <a:pPr algn="just" eaLnBrk="1" hangingPunct="1"/>
            <a:r>
              <a:rPr lang="en-CA" sz="2400" dirty="0" smtClean="0">
                <a:latin typeface="Calibri" pitchFamily="34" charset="0"/>
              </a:rPr>
              <a:t>If a drug is causing Vitamin K deficiency, the dose is altered or extra Vitamin K is given.</a:t>
            </a:r>
          </a:p>
          <a:p>
            <a:pPr algn="just" eaLnBrk="1" hangingPunct="1"/>
            <a:r>
              <a:rPr lang="en-CA" sz="2400" dirty="0" smtClean="0">
                <a:latin typeface="Calibri" pitchFamily="34" charset="0"/>
              </a:rPr>
              <a:t>In people who suffer from both severe liver disorders and Vitamin K deficiency, Vitamin K injections may be insufficient so blood transfusions may be necessary to replenish clotting factors.</a:t>
            </a:r>
          </a:p>
          <a:p>
            <a:pPr algn="just" eaLnBrk="1" hangingPunct="1"/>
            <a:r>
              <a:rPr lang="en-CA" sz="2400" dirty="0" smtClean="0">
                <a:latin typeface="Calibri" pitchFamily="34" charset="0"/>
              </a:rPr>
              <a:t>It is recommended that all newborns are given an injection of </a:t>
            </a:r>
            <a:r>
              <a:rPr lang="en-CA" sz="2400" dirty="0" err="1" smtClean="0">
                <a:latin typeface="Calibri" pitchFamily="34" charset="0"/>
              </a:rPr>
              <a:t>phylloquinone</a:t>
            </a:r>
            <a:r>
              <a:rPr lang="en-CA" sz="2400" dirty="0" smtClean="0">
                <a:latin typeface="Calibri" pitchFamily="34" charset="0"/>
              </a:rPr>
              <a:t> (Vitamin K</a:t>
            </a:r>
            <a:r>
              <a:rPr lang="en-CA" sz="2400" baseline="-25000" dirty="0" smtClean="0">
                <a:latin typeface="Calibri" pitchFamily="34" charset="0"/>
              </a:rPr>
              <a:t>1</a:t>
            </a:r>
            <a:r>
              <a:rPr lang="en-CA" sz="2400" dirty="0" smtClean="0">
                <a:latin typeface="Calibri" pitchFamily="34" charset="0"/>
              </a:rPr>
              <a:t>) into the muscle to prevent intracranial bleeding after delivery.</a:t>
            </a:r>
          </a:p>
          <a:p>
            <a:pPr eaLnBrk="1" hangingPunct="1"/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831850" y="57912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Dietary Antioxidants—best from food or best form pills?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319338" y="5211763"/>
            <a:ext cx="45085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>
                <a:latin typeface="Times New Roman" pitchFamily="18" charset="0"/>
              </a:rPr>
              <a:t>©2003 Wadsworth, a division of Thomson Learning, Inc.  Thomson Learning</a:t>
            </a:r>
            <a:r>
              <a:rPr lang="en-US" sz="700" baseline="-25000">
                <a:latin typeface="Times New Roman" pitchFamily="18" charset="0"/>
              </a:rPr>
              <a:t>™</a:t>
            </a:r>
            <a:r>
              <a:rPr lang="en-US" sz="700">
                <a:latin typeface="Times New Roman" pitchFamily="18" charset="0"/>
              </a:rPr>
              <a:t> is a trademark used herein under license.</a:t>
            </a:r>
          </a:p>
        </p:txBody>
      </p:sp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914400"/>
            <a:ext cx="434340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POINT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endParaRPr lang="en-US" i="1" dirty="0" smtClean="0">
              <a:solidFill>
                <a:srgbClr val="FF0000"/>
              </a:solidFill>
            </a:endParaRPr>
          </a:p>
          <a:p>
            <a:pPr algn="just"/>
            <a:r>
              <a:rPr lang="en-US" i="1" dirty="0" smtClean="0">
                <a:solidFill>
                  <a:srgbClr val="FF0000"/>
                </a:solidFill>
              </a:rPr>
              <a:t>Unless recommended,                                                               avoid taking Vitamin                                  tablets.</a:t>
            </a:r>
          </a:p>
          <a:p>
            <a:pPr algn="just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algn="just"/>
            <a:r>
              <a:rPr lang="en-US" i="1" dirty="0" smtClean="0">
                <a:solidFill>
                  <a:srgbClr val="00B050"/>
                </a:solidFill>
              </a:rPr>
              <a:t>Try to get as much of nutrients as possible through the daily diet or naturally. </a:t>
            </a:r>
            <a:endParaRPr lang="en-IN" dirty="0"/>
          </a:p>
        </p:txBody>
      </p:sp>
      <p:pic>
        <p:nvPicPr>
          <p:cNvPr id="5" name="Content Placeholder 4" descr="ap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5"/>
            <a:ext cx="3479086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j0286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4000504"/>
            <a:ext cx="2364514" cy="2448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685800"/>
            <a:ext cx="5291705" cy="1323439"/>
          </a:xfrm>
          <a:prstGeom prst="rect">
            <a:avLst/>
          </a:prstGeom>
          <a:noFill/>
        </p:spPr>
        <p:txBody>
          <a:bodyPr wrap="none"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2700"/>
                <a:solidFill>
                  <a:srgbClr val="C00000"/>
                </a:solidFill>
              </a:rPr>
              <a:t>THANK YOU</a:t>
            </a:r>
          </a:p>
        </p:txBody>
      </p:sp>
      <p:pic>
        <p:nvPicPr>
          <p:cNvPr id="4" name="Picture 5" descr="bd065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75009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Vitamin E  is described as a “ Vitamin in search of a Disease”.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Vitamin E also called as </a:t>
            </a:r>
            <a:r>
              <a:rPr lang="en-US" i="1" dirty="0" smtClean="0">
                <a:solidFill>
                  <a:srgbClr val="FF0000"/>
                </a:solidFill>
              </a:rPr>
              <a:t>TOCOPHEROL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Alpha </a:t>
            </a:r>
            <a:r>
              <a:rPr lang="en-US" i="1" dirty="0" err="1" smtClean="0">
                <a:solidFill>
                  <a:srgbClr val="FF0000"/>
                </a:solidFill>
              </a:rPr>
              <a:t>tocopherol</a:t>
            </a:r>
            <a:r>
              <a:rPr lang="en-US" dirty="0" smtClean="0"/>
              <a:t> has greatest biological activity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dirty="0" smtClean="0"/>
              <a:t>About eight </a:t>
            </a:r>
            <a:r>
              <a:rPr lang="en-US" sz="2800" dirty="0" err="1" smtClean="0"/>
              <a:t>tocopherols</a:t>
            </a:r>
            <a:r>
              <a:rPr lang="en-US" sz="2800" dirty="0" smtClean="0"/>
              <a:t> have been identified:       </a:t>
            </a:r>
            <a:r>
              <a:rPr lang="el-GR" sz="2800" dirty="0" smtClean="0"/>
              <a:t>α</a:t>
            </a:r>
            <a:r>
              <a:rPr lang="en-US" sz="2800" dirty="0" smtClean="0"/>
              <a:t>, </a:t>
            </a:r>
            <a:r>
              <a:rPr lang="el-GR" sz="2800" dirty="0" smtClean="0"/>
              <a:t>β</a:t>
            </a:r>
            <a:r>
              <a:rPr lang="en-US" sz="2800" dirty="0" smtClean="0"/>
              <a:t>, </a:t>
            </a:r>
            <a:r>
              <a:rPr lang="el-GR" sz="2800" dirty="0" smtClean="0"/>
              <a:t>γ</a:t>
            </a:r>
            <a:r>
              <a:rPr lang="en-US" sz="2800" dirty="0" smtClean="0"/>
              <a:t>, </a:t>
            </a:r>
            <a:r>
              <a:rPr lang="el-GR" sz="2800" dirty="0" smtClean="0"/>
              <a:t>δ</a:t>
            </a:r>
            <a:r>
              <a:rPr lang="en-US" sz="2800" dirty="0" smtClean="0"/>
              <a:t>, etc.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dirty="0" smtClean="0"/>
              <a:t>Other name is </a:t>
            </a:r>
            <a:r>
              <a:rPr lang="en-US" sz="2800" i="1" dirty="0" smtClean="0">
                <a:solidFill>
                  <a:srgbClr val="FF0000"/>
                </a:solidFill>
              </a:rPr>
              <a:t>anti-sterility</a:t>
            </a:r>
            <a:r>
              <a:rPr lang="en-US" sz="2800" dirty="0" smtClean="0"/>
              <a:t>  vitamin.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Vitamin E - CHEMISTRY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5745237"/>
              </p:ext>
            </p:extLst>
          </p:nvPr>
        </p:nvGraphicFramePr>
        <p:xfrm>
          <a:off x="457200" y="1874520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0459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418998-9A8F-40E9-8494-3F36C579B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2418998-9A8F-40E9-8494-3F36C579B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2418998-9A8F-40E9-8494-3F36C579B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2418998-9A8F-40E9-8494-3F36C579B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44326-1604-447D-97AC-686B45904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EF44326-1604-447D-97AC-686B45904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9EF44326-1604-447D-97AC-686B45904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EF44326-1604-447D-97AC-686B45904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CDAA6-F7FF-4E32-972C-BD68FF073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E9CDAA6-F7FF-4E32-972C-BD68FF073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EE9CDAA6-F7FF-4E32-972C-BD68FF073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E9CDAA6-F7FF-4E32-972C-BD68FF073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A75A8-443F-472E-8A61-AE97351E3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B56A75A8-443F-472E-8A61-AE97351E3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B56A75A8-443F-472E-8A61-AE97351E3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56A75A8-443F-472E-8A61-AE97351E3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24861D-1FEB-47E2-A5A9-C52D988CB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A624861D-1FEB-47E2-A5A9-C52D988CB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624861D-1FEB-47E2-A5A9-C52D988CB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A624861D-1FEB-47E2-A5A9-C52D988CB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89AB04-7DC1-42F6-9B67-95E8EECA6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4D89AB04-7DC1-42F6-9B67-95E8EECA6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4D89AB04-7DC1-42F6-9B67-95E8EECA6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4D89AB04-7DC1-42F6-9B67-95E8EECA6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A1BC4-A34F-4061-B93C-25945498E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441A1BC4-A34F-4061-B93C-25945498E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441A1BC4-A34F-4061-B93C-25945498E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441A1BC4-A34F-4061-B93C-25945498E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32634-47A0-4658-B014-BC2E0C82A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BC232634-47A0-4658-B014-BC2E0C82A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BC232634-47A0-4658-B014-BC2E0C82A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BC232634-47A0-4658-B014-BC2E0C82A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F8E10-25EE-447C-9D3E-88AF23756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B0DF8E10-25EE-447C-9D3E-88AF23756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B0DF8E10-25EE-447C-9D3E-88AF23756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B0DF8E10-25EE-447C-9D3E-88AF23756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C610C4-4013-45AF-BC39-7ABF40C5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B2C610C4-4013-45AF-BC39-7ABF40C54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B2C610C4-4013-45AF-BC39-7ABF40C5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B2C610C4-4013-45AF-BC39-7ABF40C5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Vitamin E [TOCOPHEROL]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6146813"/>
              </p:ext>
            </p:extLst>
          </p:nvPr>
        </p:nvGraphicFramePr>
        <p:xfrm>
          <a:off x="457200" y="1600200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42058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/>
              <a:t>DIETARY SOURCES</a:t>
            </a:r>
            <a:r>
              <a:rPr lang="en-US" dirty="0" smtClean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3200" dirty="0" smtClean="0"/>
              <a:t>Vegetable &amp; seed oils: Sunflower oil, corn oil, soybean oil, wheat germ oil safflower seed oil, Cottonseed oil etc.</a:t>
            </a:r>
          </a:p>
          <a:p>
            <a:pPr algn="just">
              <a:lnSpc>
                <a:spcPct val="80000"/>
              </a:lnSpc>
            </a:pPr>
            <a:r>
              <a:rPr lang="en-US" sz="3200" dirty="0" smtClean="0"/>
              <a:t>Also – meat, milk, butter &amp; egg.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1030" descr="in-text_pg3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86" y="1600200"/>
            <a:ext cx="40184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Vitamin E –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rda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143628410"/>
              </p:ext>
            </p:extLst>
          </p:nvPr>
        </p:nvGraphicFramePr>
        <p:xfrm>
          <a:off x="914400" y="1417320"/>
          <a:ext cx="739140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ded Corner 3"/>
          <p:cNvSpPr/>
          <p:nvPr/>
        </p:nvSpPr>
        <p:spPr>
          <a:xfrm>
            <a:off x="914400" y="5349240"/>
            <a:ext cx="7391400" cy="1280160"/>
          </a:xfrm>
          <a:prstGeom prst="foldedCorner">
            <a:avLst>
              <a:gd name="adj" fmla="val 404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The daily requirement increases with increase in dietary intake of PUFA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783720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42FDB9-B027-4F6B-B59C-58B11C310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F42FDB9-B027-4F6B-B59C-58B11C310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3591F8-66B0-40D2-96E2-327BACC73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C63591F8-66B0-40D2-96E2-327BACC73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163130-88B7-45C8-95F8-E11F5B47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CB163130-88B7-45C8-95F8-E11F5B47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BDB3B0-DB2C-4805-B5D6-2AA3828BF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01BDB3B0-DB2C-4805-B5D6-2AA3828BF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46AD4D-4779-40ED-8B01-26A83EA7D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9C46AD4D-4779-40ED-8B01-26A83EA7D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7A7215-A024-4BA8-A60C-91D153CCD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987A7215-A024-4BA8-A60C-91D153CCD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C3180-731C-4133-BABA-63697C040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384C3180-731C-4133-BABA-63697C040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F6F000-E9EE-43E5-A1FF-B6AF5E1CC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DF6F000-E9EE-43E5-A1FF-B6AF5E1CC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7645F7-8ED0-40AC-968C-C0C82201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977645F7-8ED0-40AC-968C-C0C822014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BAA768-FCFD-48B2-86C1-F56A67DDC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AEBAA768-FCFD-48B2-86C1-F56A67DDC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5874ED-BBF3-43A9-A154-A08E1208F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F05874ED-BBF3-43A9-A154-A08E1208F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2734D8-1864-4705-AC7E-14A5A4551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792734D8-1864-4705-AC7E-14A5A4551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1627CB-DB2A-4AC2-88BF-A583399B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E81627CB-DB2A-4AC2-88BF-A583399B2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375428-A91E-48DB-ACC3-7CBCC2D7A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32375428-A91E-48DB-ACC3-7CBCC2D7A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C654D-93F8-4FDF-BBB0-5F529007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4D2C654D-93F8-4FDF-BBB0-5F5290079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3B192C-172C-404D-8FE2-EE036CE17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83B192C-172C-404D-8FE2-EE036CE17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1E530F-853F-44FA-89BD-923B04AE2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781E530F-853F-44FA-89BD-923B04AE2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486B02-0FDB-4ECF-94DD-774CD289F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B486B02-0FDB-4ECF-94DD-774CD289F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4A3A49-1E7E-4AA5-962F-7D15A3D2F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E04A3A49-1E7E-4AA5-962F-7D15A3D2F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AEBB21-1163-4F42-851B-D7CA691C0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A0AEBB21-1163-4F42-851B-D7CA691C0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D6C251-DF59-428C-9025-31912356F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B7D6C251-DF59-428C-9025-31912356F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135E6D-D2A6-4B65-966C-7300C9B7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FA135E6D-D2A6-4B65-966C-7300C9B78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RECOMMENDED DAILY ALLOWANCE(RDA)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Males            :   10 mg/dl</a:t>
            </a:r>
          </a:p>
          <a:p>
            <a:r>
              <a:rPr lang="en-US" dirty="0" smtClean="0"/>
              <a:t>Females        :    8 mg/dl</a:t>
            </a:r>
          </a:p>
          <a:p>
            <a:r>
              <a:rPr lang="en-US" dirty="0" smtClean="0"/>
              <a:t>Pregnancy    :    10 mg/dl</a:t>
            </a:r>
          </a:p>
          <a:p>
            <a:r>
              <a:rPr lang="en-US" dirty="0" smtClean="0"/>
              <a:t>Lactation      :    12 mg/dl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SERUM NORMAL VALUE: </a:t>
            </a:r>
          </a:p>
          <a:p>
            <a:r>
              <a:rPr lang="en-US" dirty="0" smtClean="0"/>
              <a:t>The normal plasma level of </a:t>
            </a:r>
            <a:r>
              <a:rPr lang="en-US" dirty="0" err="1" smtClean="0"/>
              <a:t>tocopherol</a:t>
            </a:r>
            <a:r>
              <a:rPr lang="en-US" dirty="0" smtClean="0"/>
              <a:t> is less than 1 mg/ dl.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1076</Words>
  <Application>Microsoft Office PowerPoint</Application>
  <PresentationFormat>On-screen Show (4:3)</PresentationFormat>
  <Paragraphs>227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Vitamin E</vt:lpstr>
      <vt:lpstr>CURIOSITY ????</vt:lpstr>
      <vt:lpstr>CURIOSITY = ANSWER TO FIND</vt:lpstr>
      <vt:lpstr>VITAMIN E</vt:lpstr>
      <vt:lpstr>Vitamin E - CHEMISTRY</vt:lpstr>
      <vt:lpstr>Vitamin E [TOCOPHEROL]</vt:lpstr>
      <vt:lpstr>DIETARY SOURCES:</vt:lpstr>
      <vt:lpstr>Vitamin E – rda</vt:lpstr>
      <vt:lpstr>RECOMMENDED DAILY ALLOWANCE(RDA)</vt:lpstr>
      <vt:lpstr>ABSORPTION, TRANSPORT &amp; STORAGE</vt:lpstr>
      <vt:lpstr>              Biochemical                  functions </vt:lpstr>
      <vt:lpstr>BIOCHEMICAL FUNCTIONS </vt:lpstr>
      <vt:lpstr>Slide 13</vt:lpstr>
      <vt:lpstr>DEFICIENCY  Of  VITAMIN E</vt:lpstr>
      <vt:lpstr>Deficiency of Vitamin E</vt:lpstr>
      <vt:lpstr>Vitamin E Deficiency</vt:lpstr>
      <vt:lpstr>  </vt:lpstr>
      <vt:lpstr>Vitamin E toxicity</vt:lpstr>
      <vt:lpstr>Slide 19</vt:lpstr>
      <vt:lpstr>VITAMIN - K</vt:lpstr>
      <vt:lpstr>Vitamin k - chemistry</vt:lpstr>
      <vt:lpstr>Dietary Sources</vt:lpstr>
      <vt:lpstr>SOURCES AND RDA</vt:lpstr>
      <vt:lpstr>ABSORPTION, STORAGE, TRANSPORT AND EXCRETION</vt:lpstr>
      <vt:lpstr>FUNCTIONS</vt:lpstr>
      <vt:lpstr>Slide 26</vt:lpstr>
      <vt:lpstr>Vitamin K Dependent Coagulation</vt:lpstr>
      <vt:lpstr>VITAMIN K CYCLE</vt:lpstr>
      <vt:lpstr>Vitamin K Deficiency</vt:lpstr>
      <vt:lpstr>SYMPTOMS OF VITAMIN K DEFICIENCY</vt:lpstr>
      <vt:lpstr>VITAMIN K DEFICIENCY</vt:lpstr>
      <vt:lpstr>Vitamin K - Toxicity</vt:lpstr>
      <vt:lpstr>VITAMIN K</vt:lpstr>
      <vt:lpstr>PREVENTION/TREATMENT</vt:lpstr>
      <vt:lpstr>Slide 35</vt:lpstr>
      <vt:lpstr>Slide 36</vt:lpstr>
      <vt:lpstr>IMPORTANT POINT</vt:lpstr>
      <vt:lpstr>Slide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Pawan</dc:creator>
  <cp:lastModifiedBy>admin</cp:lastModifiedBy>
  <cp:revision>114</cp:revision>
  <dcterms:created xsi:type="dcterms:W3CDTF">2013-12-07T15:38:26Z</dcterms:created>
  <dcterms:modified xsi:type="dcterms:W3CDTF">2020-08-15T16:49:12Z</dcterms:modified>
</cp:coreProperties>
</file>