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98A0AA90-73CB-42BD-B7E5-EB3CE54C0A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89408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6C306-233D-4F19-8DE6-1D05DCFA30CD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293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3F8DD-617D-49DB-B327-C4012BBCF8D8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349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C674A-DECB-4661-95E7-975D295EEC71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409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0D866-E095-43C9-811B-5E560DECFC80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737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80611-4ECE-4143-A6A4-5111DF655890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783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F0E3B-CB6B-4FE2-AEA6-2D90A8703B54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820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8A432-CC27-4A53-A02A-091EAD23E0CE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53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76372-0B49-469E-BDD9-3A12F253F914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727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09F50-28B0-4B4F-A470-88CAD64C4297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185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F994B-17D8-4545-AA5C-F542F90013A4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90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D01AA053-319D-49F4-BF09-6312A8D19EAF}" type="slidenum">
              <a:rPr lang="en-GB" smtClean="0">
                <a:solidFill>
                  <a:srgbClr val="5E574E"/>
                </a:solidFill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5E574E"/>
              </a:solidFill>
            </a:endParaRPr>
          </a:p>
        </p:txBody>
      </p:sp>
      <p:pic>
        <p:nvPicPr>
          <p:cNvPr id="1031" name="Picture 7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9203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GB" smtClean="0"/>
              <a:t>Septic </a:t>
            </a:r>
            <a:r>
              <a:rPr lang="en-GB" dirty="0" smtClean="0"/>
              <a:t>Arthritis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Dr </a:t>
            </a:r>
            <a:r>
              <a:rPr lang="en-GB" dirty="0" err="1" smtClean="0">
                <a:solidFill>
                  <a:schemeClr val="tx1"/>
                </a:solidFill>
              </a:rPr>
              <a:t>Vivek</a:t>
            </a:r>
            <a:r>
              <a:rPr lang="en-GB" dirty="0" smtClean="0">
                <a:solidFill>
                  <a:schemeClr val="tx1"/>
                </a:solidFill>
              </a:rPr>
              <a:t> Patel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Dept. of Orthopaedics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Dhiraj</a:t>
            </a:r>
            <a:r>
              <a:rPr lang="en-GB" dirty="0" smtClean="0">
                <a:solidFill>
                  <a:schemeClr val="tx1"/>
                </a:solidFill>
              </a:rPr>
              <a:t> Hospital, SBKS MIRC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Sumandeep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Vidyapeeth</a:t>
            </a:r>
            <a:r>
              <a:rPr lang="en-GB" dirty="0" smtClean="0">
                <a:solidFill>
                  <a:schemeClr val="tx1"/>
                </a:solidFill>
              </a:rPr>
              <a:t>, Vadodara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82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>Acute Septic Arthritis Treatment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general supportive measures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antibiotics 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surgical drainage</a:t>
            </a:r>
          </a:p>
        </p:txBody>
      </p:sp>
    </p:spTree>
    <p:extLst>
      <p:ext uri="{BB962C8B-B14F-4D97-AF65-F5344CB8AC3E}">
        <p14:creationId xmlns:p14="http://schemas.microsoft.com/office/powerpoint/2010/main" xmlns="" val="6792712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</a:t>
            </a:r>
            <a:br>
              <a:rPr lang="en-US" altLang="en-US" smtClean="0"/>
            </a:br>
            <a:r>
              <a:rPr lang="en-US" altLang="en-US" smtClean="0"/>
              <a:t>Route of Infection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direct invasion        penetrating wound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                                intra articular inj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                                arthroscopy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eruption of bone abscess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haematogenous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72144962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>Acute Septic Arthritis </a:t>
            </a:r>
            <a:br>
              <a:rPr lang="en-US" altLang="en-US" smtClean="0"/>
            </a:br>
            <a:r>
              <a:rPr lang="en-US" altLang="en-US" smtClean="0"/>
              <a:t>Organism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staphylococus aureus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haemophilus influenzae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streptococcus  pyogenes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escherishae coli</a:t>
            </a:r>
          </a:p>
        </p:txBody>
      </p:sp>
    </p:spTree>
    <p:extLst>
      <p:ext uri="{BB962C8B-B14F-4D97-AF65-F5344CB8AC3E}">
        <p14:creationId xmlns:p14="http://schemas.microsoft.com/office/powerpoint/2010/main" xmlns="" val="299368361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 Pathology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acute synovitis with purulent joint effusion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articular cartilage attacked by bacterial toxin and  cellular enzyme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complete destruction of the articular cartilage.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5207310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Acute Septic Arthritis Sequelae </a:t>
            </a:r>
            <a:endParaRPr lang="en-GB" altLang="en-US" smtClean="0"/>
          </a:p>
        </p:txBody>
      </p:sp>
      <p:sp>
        <p:nvSpPr>
          <p:cNvPr id="3379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complete recovery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partial loss of the articular cartilage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fibrous or bony ankylosis</a:t>
            </a:r>
          </a:p>
          <a:p>
            <a:endParaRPr lang="en-US" altLang="en-US" smtClean="0"/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45071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 </a:t>
            </a:r>
            <a:br>
              <a:rPr lang="en-US" altLang="en-US" smtClean="0"/>
            </a:br>
            <a:r>
              <a:rPr lang="en-US" altLang="en-US" smtClean="0"/>
              <a:t>Neonate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  <a:p>
            <a:pPr>
              <a:buFont typeface="Monotype Sorts" pitchFamily="2" charset="2"/>
              <a:buNone/>
            </a:pPr>
            <a:r>
              <a:rPr lang="en-US" altLang="en-US" smtClean="0"/>
              <a:t>Picture of Septicemia</a:t>
            </a:r>
          </a:p>
          <a:p>
            <a:endParaRPr lang="en-US" altLang="en-US" smtClean="0"/>
          </a:p>
          <a:p>
            <a:pPr lvl="3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irritability</a:t>
            </a:r>
          </a:p>
          <a:p>
            <a:pPr lvl="3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resistant to movement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96519407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mtClean="0"/>
              <a:t/>
            </a:r>
            <a:br>
              <a:rPr lang="en-GB" altLang="en-US" smtClean="0"/>
            </a:br>
            <a:r>
              <a:rPr lang="en-US" altLang="en-US" smtClean="0"/>
              <a:t>Acute Septic Arthritis</a:t>
            </a:r>
            <a:r>
              <a:rPr lang="en-GB" altLang="en-US" smtClean="0"/>
              <a:t> </a:t>
            </a:r>
            <a:br>
              <a:rPr lang="en-GB" altLang="en-US" smtClean="0"/>
            </a:br>
            <a:r>
              <a:rPr lang="en-US" altLang="en-US" smtClean="0"/>
              <a:t>Child</a:t>
            </a:r>
            <a:endParaRPr lang="en-GB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mtClean="0"/>
          </a:p>
          <a:p>
            <a:pPr>
              <a:buFont typeface="Monotype Sorts" pitchFamily="2" charset="2"/>
              <a:buNone/>
            </a:pPr>
            <a:r>
              <a:rPr lang="en-US" altLang="en-US" smtClean="0"/>
              <a:t>Acute pain in single large joint</a:t>
            </a:r>
          </a:p>
          <a:p>
            <a:pPr lvl="2">
              <a:buSzPct val="50000"/>
              <a:buFont typeface="Monotype Sorts" pitchFamily="2" charset="2"/>
              <a:buChar char="l"/>
            </a:pPr>
            <a:endParaRPr lang="en-US" altLang="en-US" sz="3200" smtClean="0"/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reluctant to move the joint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increase temp. and pulse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increase tenderness</a:t>
            </a:r>
          </a:p>
          <a:p>
            <a:pPr lvl="2">
              <a:buSzPct val="50000"/>
              <a:buFont typeface="Monotype Sorts" pitchFamily="2" charset="2"/>
              <a:buChar char="l"/>
            </a:pPr>
            <a:endParaRPr lang="en-US" altLang="en-US" sz="3200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33589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 </a:t>
            </a:r>
            <a:br>
              <a:rPr lang="en-US" altLang="en-US" smtClean="0"/>
            </a:br>
            <a:r>
              <a:rPr lang="en-US" altLang="en-US" smtClean="0"/>
              <a:t>Adult</a:t>
            </a:r>
            <a:endParaRPr lang="en-GB" altLang="en-US" smtClean="0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often involve superficial joint (knee, ankle, wrist)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investigation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fbc, wbc, esr crp ,blood culture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x ray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ultrasound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aspiration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94425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>Acute Septic Arthritis Differential Diagnosis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acute osteomyelitis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trauma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irritable joint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hemophilia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rheumatic fever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gout 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Gaucher disease</a:t>
            </a:r>
          </a:p>
        </p:txBody>
      </p:sp>
    </p:spTree>
    <p:extLst>
      <p:ext uri="{BB962C8B-B14F-4D97-AF65-F5344CB8AC3E}">
        <p14:creationId xmlns:p14="http://schemas.microsoft.com/office/powerpoint/2010/main" xmlns="" val="130316995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Contemporary Portrait</vt:lpstr>
      <vt:lpstr>Septic Arthritis</vt:lpstr>
      <vt:lpstr> Acute Septic Arthritis Route of Infection </vt:lpstr>
      <vt:lpstr>Acute Septic Arthritis  Organism</vt:lpstr>
      <vt:lpstr> Acute Septic Arthritis Pathology </vt:lpstr>
      <vt:lpstr>Acute Septic Arthritis Sequelae </vt:lpstr>
      <vt:lpstr> Acute Septic Arthritis  Neonate </vt:lpstr>
      <vt:lpstr>  Acute Septic Arthritis  Child</vt:lpstr>
      <vt:lpstr>  Acute Septic Arthritis  Adult</vt:lpstr>
      <vt:lpstr>Acute Septic Arthritis Differential Diagnosis</vt:lpstr>
      <vt:lpstr>Acute Septic Arthritis Treatment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59 Septic Arthritis</dc:title>
  <dc:creator>Aditya</dc:creator>
  <cp:lastModifiedBy>user</cp:lastModifiedBy>
  <cp:revision>2</cp:revision>
  <dcterms:created xsi:type="dcterms:W3CDTF">2006-08-16T00:00:00Z</dcterms:created>
  <dcterms:modified xsi:type="dcterms:W3CDTF">2020-08-18T04:23:16Z</dcterms:modified>
</cp:coreProperties>
</file>