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5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9" r:id="rId22"/>
    <p:sldId id="290" r:id="rId23"/>
    <p:sldId id="291" r:id="rId24"/>
    <p:sldId id="292" r:id="rId25"/>
    <p:sldId id="296" r:id="rId26"/>
    <p:sldId id="299" r:id="rId27"/>
    <p:sldId id="297" r:id="rId28"/>
    <p:sldId id="298" r:id="rId29"/>
    <p:sldId id="300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636BD-3C5B-422C-9648-EBD16C5B2BAB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446A9B-A53C-49FE-A08A-08DB5D02BCFB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HEMOGLOBIN</a:t>
          </a:r>
          <a:endParaRPr lang="en-US" sz="2400" b="1" dirty="0">
            <a:solidFill>
              <a:srgbClr val="FFFF00"/>
            </a:solidFill>
          </a:endParaRPr>
        </a:p>
      </dgm:t>
    </dgm:pt>
    <dgm:pt modelId="{B4BED4D9-27A9-4B7D-B97C-7FAFF11B36F5}" type="parTrans" cxnId="{97D4335F-A2FA-484E-80F6-73F5CD715B6C}">
      <dgm:prSet/>
      <dgm:spPr/>
      <dgm:t>
        <a:bodyPr/>
        <a:lstStyle/>
        <a:p>
          <a:endParaRPr lang="en-US"/>
        </a:p>
      </dgm:t>
    </dgm:pt>
    <dgm:pt modelId="{23596B1A-575B-438B-85ED-5DC5FEF2425F}" type="sibTrans" cxnId="{97D4335F-A2FA-484E-80F6-73F5CD715B6C}">
      <dgm:prSet/>
      <dgm:spPr/>
      <dgm:t>
        <a:bodyPr/>
        <a:lstStyle/>
        <a:p>
          <a:endParaRPr lang="en-US"/>
        </a:p>
      </dgm:t>
    </dgm:pt>
    <dgm:pt modelId="{CE93506E-A351-4607-B729-64AFA2B5DC52}" type="asst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CHOLEGLOBIN</a:t>
          </a:r>
          <a:endParaRPr lang="en-US" sz="2000" b="1" dirty="0">
            <a:solidFill>
              <a:srgbClr val="FFFF00"/>
            </a:solidFill>
          </a:endParaRPr>
        </a:p>
      </dgm:t>
    </dgm:pt>
    <dgm:pt modelId="{12D09C89-BE44-4C8B-94AD-E5D6946F586C}" type="parTrans" cxnId="{92B784B9-6E6C-4570-9C82-FF69DACE4B65}">
      <dgm:prSet/>
      <dgm:spPr/>
      <dgm:t>
        <a:bodyPr/>
        <a:lstStyle/>
        <a:p>
          <a:endParaRPr lang="en-US"/>
        </a:p>
      </dgm:t>
    </dgm:pt>
    <dgm:pt modelId="{8FE9F06F-2BBB-40B2-BE24-1CB6597C9676}" type="sibTrans" cxnId="{92B784B9-6E6C-4570-9C82-FF69DACE4B65}">
      <dgm:prSet/>
      <dgm:spPr/>
      <dgm:t>
        <a:bodyPr/>
        <a:lstStyle/>
        <a:p>
          <a:endParaRPr lang="en-US"/>
        </a:p>
      </dgm:t>
    </dgm:pt>
    <dgm:pt modelId="{757F99AF-D76B-4983-8D38-A87D25840A3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GLOBIN</a:t>
          </a:r>
          <a:endParaRPr lang="en-US" sz="1200" b="1" dirty="0">
            <a:solidFill>
              <a:srgbClr val="FFFF00"/>
            </a:solidFill>
          </a:endParaRPr>
        </a:p>
      </dgm:t>
    </dgm:pt>
    <dgm:pt modelId="{53CB9FE3-8F77-4A8C-A2AB-54238316DC70}" type="parTrans" cxnId="{1D782B20-A701-49BF-ACAF-76C24CDEF210}">
      <dgm:prSet/>
      <dgm:spPr/>
      <dgm:t>
        <a:bodyPr/>
        <a:lstStyle/>
        <a:p>
          <a:endParaRPr lang="en-US"/>
        </a:p>
      </dgm:t>
    </dgm:pt>
    <dgm:pt modelId="{8F4EA741-6E2E-47D1-A1BF-DC9D42BE9DF7}" type="sibTrans" cxnId="{1D782B20-A701-49BF-ACAF-76C24CDEF210}">
      <dgm:prSet/>
      <dgm:spPr/>
      <dgm:t>
        <a:bodyPr/>
        <a:lstStyle/>
        <a:p>
          <a:endParaRPr lang="en-US"/>
        </a:p>
      </dgm:t>
    </dgm:pt>
    <dgm:pt modelId="{7F43BE99-51EE-4904-A311-B5B8B1EE7A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rgbClr val="FFFF00"/>
              </a:solidFill>
            </a:rPr>
            <a:t>IRON</a:t>
          </a:r>
          <a:endParaRPr lang="en-US" sz="3200" dirty="0">
            <a:solidFill>
              <a:srgbClr val="FFFF00"/>
            </a:solidFill>
          </a:endParaRPr>
        </a:p>
      </dgm:t>
    </dgm:pt>
    <dgm:pt modelId="{A57BCFBE-16C7-4AB9-B3D3-AF40B19032D2}" type="parTrans" cxnId="{E829C164-3DFE-45D9-9673-DEE21AA98AE1}">
      <dgm:prSet/>
      <dgm:spPr/>
      <dgm:t>
        <a:bodyPr/>
        <a:lstStyle/>
        <a:p>
          <a:endParaRPr lang="en-US"/>
        </a:p>
      </dgm:t>
    </dgm:pt>
    <dgm:pt modelId="{26940996-29F0-415E-9DB5-C1051747E967}" type="sibTrans" cxnId="{E829C164-3DFE-45D9-9673-DEE21AA98AE1}">
      <dgm:prSet/>
      <dgm:spPr/>
      <dgm:t>
        <a:bodyPr/>
        <a:lstStyle/>
        <a:p>
          <a:endParaRPr lang="en-US"/>
        </a:p>
      </dgm:t>
    </dgm:pt>
    <dgm:pt modelId="{55E23483-C26A-47AB-8F60-602702E3F96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BILIVERDIN (Bilirubin Reductase)</a:t>
          </a:r>
          <a:endParaRPr lang="en-US" sz="1200" b="1" dirty="0">
            <a:solidFill>
              <a:srgbClr val="FFFF00"/>
            </a:solidFill>
          </a:endParaRPr>
        </a:p>
      </dgm:t>
    </dgm:pt>
    <dgm:pt modelId="{CBA62B9E-ED06-4644-97BC-DCF3247C67D2}" type="parTrans" cxnId="{97875A35-2BEF-430A-B4EA-C5482DEDC24E}">
      <dgm:prSet/>
      <dgm:spPr/>
      <dgm:t>
        <a:bodyPr/>
        <a:lstStyle/>
        <a:p>
          <a:endParaRPr lang="en-US"/>
        </a:p>
      </dgm:t>
    </dgm:pt>
    <dgm:pt modelId="{9300327F-1B65-4595-B93F-B196228F0F50}" type="sibTrans" cxnId="{97875A35-2BEF-430A-B4EA-C5482DEDC24E}">
      <dgm:prSet/>
      <dgm:spPr/>
      <dgm:t>
        <a:bodyPr/>
        <a:lstStyle/>
        <a:p>
          <a:endParaRPr lang="en-US"/>
        </a:p>
      </dgm:t>
    </dgm:pt>
    <dgm:pt modelId="{39026D30-8BF5-41BD-8F14-1A24321F92AB}">
      <dgm:prSet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AMINO ACIDS</a:t>
          </a:r>
          <a:endParaRPr lang="en-US" sz="2000" b="1" dirty="0">
            <a:solidFill>
              <a:srgbClr val="FFFF00"/>
            </a:solidFill>
          </a:endParaRPr>
        </a:p>
      </dgm:t>
    </dgm:pt>
    <dgm:pt modelId="{22370392-92BB-4ACB-91D8-77927A6200E2}" type="parTrans" cxnId="{0DE3A70C-E9DE-4913-9324-7B03094B1EDF}">
      <dgm:prSet/>
      <dgm:spPr/>
      <dgm:t>
        <a:bodyPr/>
        <a:lstStyle/>
        <a:p>
          <a:endParaRPr lang="en-US"/>
        </a:p>
      </dgm:t>
    </dgm:pt>
    <dgm:pt modelId="{F53856CA-7013-4354-91FA-0C9CBD29FE3A}" type="sibTrans" cxnId="{0DE3A70C-E9DE-4913-9324-7B03094B1EDF}">
      <dgm:prSet/>
      <dgm:spPr/>
      <dgm:t>
        <a:bodyPr/>
        <a:lstStyle/>
        <a:p>
          <a:endParaRPr lang="en-US"/>
        </a:p>
      </dgm:t>
    </dgm:pt>
    <dgm:pt modelId="{704B6535-B519-45FA-B2CF-BDE259F29D97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Reutilized in bone marrow for Hb synthesis</a:t>
          </a:r>
          <a:endParaRPr lang="en-US" b="1" dirty="0">
            <a:solidFill>
              <a:srgbClr val="FFFF00"/>
            </a:solidFill>
          </a:endParaRPr>
        </a:p>
      </dgm:t>
    </dgm:pt>
    <dgm:pt modelId="{F6562929-DF1D-4A01-B5E0-13706AFD6A8D}" type="parTrans" cxnId="{37AB29D6-84F8-46E5-BC2A-381320C36D48}">
      <dgm:prSet/>
      <dgm:spPr/>
      <dgm:t>
        <a:bodyPr/>
        <a:lstStyle/>
        <a:p>
          <a:endParaRPr lang="en-US"/>
        </a:p>
      </dgm:t>
    </dgm:pt>
    <dgm:pt modelId="{5EE1A3CB-14CE-4AAB-ACD4-D38C6A4DA03F}" type="sibTrans" cxnId="{37AB29D6-84F8-46E5-BC2A-381320C36D48}">
      <dgm:prSet/>
      <dgm:spPr/>
      <dgm:t>
        <a:bodyPr/>
        <a:lstStyle/>
        <a:p>
          <a:endParaRPr lang="en-US"/>
        </a:p>
      </dgm:t>
    </dgm:pt>
    <dgm:pt modelId="{BEDC11EC-7DF8-402B-A883-FF34F88E8201}">
      <dgm:prSet custT="1"/>
      <dgm:spPr>
        <a:solidFill>
          <a:srgbClr val="00B05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IRON</a:t>
          </a:r>
          <a:endParaRPr lang="en-US" sz="2000" b="1" dirty="0">
            <a:solidFill>
              <a:srgbClr val="FFFF00"/>
            </a:solidFill>
          </a:endParaRPr>
        </a:p>
      </dgm:t>
    </dgm:pt>
    <dgm:pt modelId="{5508AD36-9A31-4C9F-BD29-0706DF43C5BD}" type="parTrans" cxnId="{EEA9967E-36C1-4990-8B4A-3E537B3592AE}">
      <dgm:prSet/>
      <dgm:spPr/>
      <dgm:t>
        <a:bodyPr/>
        <a:lstStyle/>
        <a:p>
          <a:endParaRPr lang="en-US"/>
        </a:p>
      </dgm:t>
    </dgm:pt>
    <dgm:pt modelId="{5D837AD4-726B-41FE-AC51-717B33184E1D}" type="sibTrans" cxnId="{EEA9967E-36C1-4990-8B4A-3E537B3592AE}">
      <dgm:prSet/>
      <dgm:spPr/>
      <dgm:t>
        <a:bodyPr/>
        <a:lstStyle/>
        <a:p>
          <a:endParaRPr lang="en-US"/>
        </a:p>
      </dgm:t>
    </dgm:pt>
    <dgm:pt modelId="{E68E1CF5-9233-48DF-AAA7-F912EF3C8EA3}">
      <dgm:prSet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BILIRUBIN</a:t>
          </a:r>
          <a:endParaRPr lang="en-US" sz="2000" b="1" dirty="0">
            <a:solidFill>
              <a:srgbClr val="FFFF00"/>
            </a:solidFill>
          </a:endParaRPr>
        </a:p>
      </dgm:t>
    </dgm:pt>
    <dgm:pt modelId="{E0B9B4EE-DE13-4406-A8E8-6FBF15404E85}" type="parTrans" cxnId="{EA54AA52-7CF1-412C-9DA7-8E353828659A}">
      <dgm:prSet/>
      <dgm:spPr/>
      <dgm:t>
        <a:bodyPr/>
        <a:lstStyle/>
        <a:p>
          <a:endParaRPr lang="en-US"/>
        </a:p>
      </dgm:t>
    </dgm:pt>
    <dgm:pt modelId="{217A72BD-6DE1-4AAA-8893-E1F7DE944CD3}" type="sibTrans" cxnId="{EA54AA52-7CF1-412C-9DA7-8E353828659A}">
      <dgm:prSet/>
      <dgm:spPr/>
      <dgm:t>
        <a:bodyPr/>
        <a:lstStyle/>
        <a:p>
          <a:endParaRPr lang="en-US"/>
        </a:p>
      </dgm:t>
    </dgm:pt>
    <dgm:pt modelId="{55E5BA49-AC82-43FC-A9F8-3EF1A1160751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Stored as Ferritin</a:t>
          </a:r>
          <a:endParaRPr lang="en-US" b="1" dirty="0">
            <a:solidFill>
              <a:srgbClr val="FFFF00"/>
            </a:solidFill>
          </a:endParaRPr>
        </a:p>
      </dgm:t>
    </dgm:pt>
    <dgm:pt modelId="{19C1F2EA-42EC-41C5-AF83-E8C08167A029}" type="parTrans" cxnId="{703BD733-9EF4-4932-862C-AC0AE6545C7E}">
      <dgm:prSet/>
      <dgm:spPr/>
      <dgm:t>
        <a:bodyPr/>
        <a:lstStyle/>
        <a:p>
          <a:endParaRPr lang="en-US"/>
        </a:p>
      </dgm:t>
    </dgm:pt>
    <dgm:pt modelId="{35ABE82F-61E7-460A-9D18-BA4B52863246}" type="sibTrans" cxnId="{703BD733-9EF4-4932-862C-AC0AE6545C7E}">
      <dgm:prSet/>
      <dgm:spPr/>
      <dgm:t>
        <a:bodyPr/>
        <a:lstStyle/>
        <a:p>
          <a:endParaRPr lang="en-US"/>
        </a:p>
      </dgm:t>
    </dgm:pt>
    <dgm:pt modelId="{F948C8A9-E0A8-4273-B198-225FB6937D49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Taken up by liver</a:t>
          </a:r>
          <a:endParaRPr lang="en-US" b="1" dirty="0">
            <a:solidFill>
              <a:srgbClr val="FFFF00"/>
            </a:solidFill>
          </a:endParaRPr>
        </a:p>
      </dgm:t>
    </dgm:pt>
    <dgm:pt modelId="{8A5A4907-ADE8-42A8-891D-844AFFD73973}" type="parTrans" cxnId="{ABB420FD-7FA2-4FA1-9009-A2319081A440}">
      <dgm:prSet/>
      <dgm:spPr/>
      <dgm:t>
        <a:bodyPr/>
        <a:lstStyle/>
        <a:p>
          <a:endParaRPr lang="en-US"/>
        </a:p>
      </dgm:t>
    </dgm:pt>
    <dgm:pt modelId="{40C68298-5A69-469F-BAA4-D36FC843A147}" type="sibTrans" cxnId="{ABB420FD-7FA2-4FA1-9009-A2319081A440}">
      <dgm:prSet/>
      <dgm:spPr/>
      <dgm:t>
        <a:bodyPr/>
        <a:lstStyle/>
        <a:p>
          <a:endParaRPr lang="en-US"/>
        </a:p>
      </dgm:t>
    </dgm:pt>
    <dgm:pt modelId="{AEF74D3A-AD63-46B7-AC75-C661D7806A4F}" type="pres">
      <dgm:prSet presAssocID="{211636BD-3C5B-422C-9648-EBD16C5B2B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9AA3D2-6E2D-464E-8599-67A719523F70}" type="pres">
      <dgm:prSet presAssocID="{CB446A9B-A53C-49FE-A08A-08DB5D02BCFB}" presName="hierRoot1" presStyleCnt="0">
        <dgm:presLayoutVars>
          <dgm:hierBranch val="init"/>
        </dgm:presLayoutVars>
      </dgm:prSet>
      <dgm:spPr/>
    </dgm:pt>
    <dgm:pt modelId="{19624F19-626A-4AC4-9087-4DBB4B79973D}" type="pres">
      <dgm:prSet presAssocID="{CB446A9B-A53C-49FE-A08A-08DB5D02BCFB}" presName="rootComposite1" presStyleCnt="0"/>
      <dgm:spPr/>
    </dgm:pt>
    <dgm:pt modelId="{289337D2-8C5B-4121-9678-650BAC03CA9D}" type="pres">
      <dgm:prSet presAssocID="{CB446A9B-A53C-49FE-A08A-08DB5D02BCFB}" presName="rootText1" presStyleLbl="node0" presStyleIdx="0" presStyleCnt="1" custScaleX="250127" custScaleY="1516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40C36B-1247-44B3-882A-4E8E1F98C6EA}" type="pres">
      <dgm:prSet presAssocID="{CB446A9B-A53C-49FE-A08A-08DB5D02BCF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518311F-863C-4123-9C98-44809D5E3232}" type="pres">
      <dgm:prSet presAssocID="{CB446A9B-A53C-49FE-A08A-08DB5D02BCFB}" presName="hierChild2" presStyleCnt="0"/>
      <dgm:spPr/>
    </dgm:pt>
    <dgm:pt modelId="{C20E30E5-EE6A-411A-8ABA-30F839B2766A}" type="pres">
      <dgm:prSet presAssocID="{53CB9FE3-8F77-4A8C-A2AB-54238316DC7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7036BE3-ED77-4E92-9DCE-90673B90AE46}" type="pres">
      <dgm:prSet presAssocID="{757F99AF-D76B-4983-8D38-A87D25840A38}" presName="hierRoot2" presStyleCnt="0">
        <dgm:presLayoutVars>
          <dgm:hierBranch val="init"/>
        </dgm:presLayoutVars>
      </dgm:prSet>
      <dgm:spPr/>
    </dgm:pt>
    <dgm:pt modelId="{039DAEF9-7592-4E61-8DA7-9D44CA65D934}" type="pres">
      <dgm:prSet presAssocID="{757F99AF-D76B-4983-8D38-A87D25840A38}" presName="rootComposite" presStyleCnt="0"/>
      <dgm:spPr/>
    </dgm:pt>
    <dgm:pt modelId="{C8D02BDF-90B4-4B2E-AB40-7BE559DB3B8C}" type="pres">
      <dgm:prSet presAssocID="{757F99AF-D76B-4983-8D38-A87D25840A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E132EE-92C9-41EC-B2DF-61C0D26FA794}" type="pres">
      <dgm:prSet presAssocID="{757F99AF-D76B-4983-8D38-A87D25840A38}" presName="rootConnector" presStyleLbl="node2" presStyleIdx="0" presStyleCnt="3"/>
      <dgm:spPr/>
      <dgm:t>
        <a:bodyPr/>
        <a:lstStyle/>
        <a:p>
          <a:endParaRPr lang="en-US"/>
        </a:p>
      </dgm:t>
    </dgm:pt>
    <dgm:pt modelId="{BD0324EB-9A5B-43AC-BFFB-BA1B894E1E76}" type="pres">
      <dgm:prSet presAssocID="{757F99AF-D76B-4983-8D38-A87D25840A38}" presName="hierChild4" presStyleCnt="0"/>
      <dgm:spPr/>
    </dgm:pt>
    <dgm:pt modelId="{B1583E5F-C85C-4D2C-8FE9-2D8701F50E1F}" type="pres">
      <dgm:prSet presAssocID="{22370392-92BB-4ACB-91D8-77927A6200E2}" presName="Name37" presStyleLbl="parChTrans1D3" presStyleIdx="0" presStyleCnt="3"/>
      <dgm:spPr/>
      <dgm:t>
        <a:bodyPr/>
        <a:lstStyle/>
        <a:p>
          <a:endParaRPr lang="en-US"/>
        </a:p>
      </dgm:t>
    </dgm:pt>
    <dgm:pt modelId="{35DD66FD-9FE6-4ECB-872C-C7BE85E5C2F3}" type="pres">
      <dgm:prSet presAssocID="{39026D30-8BF5-41BD-8F14-1A24321F92AB}" presName="hierRoot2" presStyleCnt="0">
        <dgm:presLayoutVars>
          <dgm:hierBranch val="init"/>
        </dgm:presLayoutVars>
      </dgm:prSet>
      <dgm:spPr/>
    </dgm:pt>
    <dgm:pt modelId="{C37C63E6-C5AA-4E96-9C3D-7B6F1A141669}" type="pres">
      <dgm:prSet presAssocID="{39026D30-8BF5-41BD-8F14-1A24321F92AB}" presName="rootComposite" presStyleCnt="0"/>
      <dgm:spPr/>
    </dgm:pt>
    <dgm:pt modelId="{AF00FACF-81BE-4B1B-B346-C5C3FA00D152}" type="pres">
      <dgm:prSet presAssocID="{39026D30-8BF5-41BD-8F14-1A24321F92AB}" presName="rootText" presStyleLbl="node3" presStyleIdx="0" presStyleCnt="3" custScaleX="242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21ABB-C026-4947-B51D-C8803275AB61}" type="pres">
      <dgm:prSet presAssocID="{39026D30-8BF5-41BD-8F14-1A24321F92AB}" presName="rootConnector" presStyleLbl="node3" presStyleIdx="0" presStyleCnt="3"/>
      <dgm:spPr/>
      <dgm:t>
        <a:bodyPr/>
        <a:lstStyle/>
        <a:p>
          <a:endParaRPr lang="en-US"/>
        </a:p>
      </dgm:t>
    </dgm:pt>
    <dgm:pt modelId="{42DB5087-957C-4391-BFA6-6C40E5DFFBE6}" type="pres">
      <dgm:prSet presAssocID="{39026D30-8BF5-41BD-8F14-1A24321F92AB}" presName="hierChild4" presStyleCnt="0"/>
      <dgm:spPr/>
    </dgm:pt>
    <dgm:pt modelId="{5B2EC9B8-ED38-41F3-8C92-388C3EF93781}" type="pres">
      <dgm:prSet presAssocID="{F6562929-DF1D-4A01-B5E0-13706AFD6A8D}" presName="Name37" presStyleLbl="parChTrans1D4" presStyleIdx="0" presStyleCnt="3"/>
      <dgm:spPr/>
      <dgm:t>
        <a:bodyPr/>
        <a:lstStyle/>
        <a:p>
          <a:endParaRPr lang="en-US"/>
        </a:p>
      </dgm:t>
    </dgm:pt>
    <dgm:pt modelId="{7FAC3C6C-F334-484B-A33A-1639C82AAF8A}" type="pres">
      <dgm:prSet presAssocID="{704B6535-B519-45FA-B2CF-BDE259F29D97}" presName="hierRoot2" presStyleCnt="0">
        <dgm:presLayoutVars>
          <dgm:hierBranch val="init"/>
        </dgm:presLayoutVars>
      </dgm:prSet>
      <dgm:spPr/>
    </dgm:pt>
    <dgm:pt modelId="{A3326C06-62D2-445D-8CBA-3949649B8B4C}" type="pres">
      <dgm:prSet presAssocID="{704B6535-B519-45FA-B2CF-BDE259F29D97}" presName="rootComposite" presStyleCnt="0"/>
      <dgm:spPr/>
    </dgm:pt>
    <dgm:pt modelId="{72BF663B-C1A9-4147-BB8F-B968E467C55C}" type="pres">
      <dgm:prSet presAssocID="{704B6535-B519-45FA-B2CF-BDE259F29D97}" presName="rootText" presStyleLbl="node4" presStyleIdx="0" presStyleCnt="3" custScaleX="240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14CA3B-71A7-445D-B19C-8C9B92481D3C}" type="pres">
      <dgm:prSet presAssocID="{704B6535-B519-45FA-B2CF-BDE259F29D97}" presName="rootConnector" presStyleLbl="node4" presStyleIdx="0" presStyleCnt="3"/>
      <dgm:spPr/>
      <dgm:t>
        <a:bodyPr/>
        <a:lstStyle/>
        <a:p>
          <a:endParaRPr lang="en-US"/>
        </a:p>
      </dgm:t>
    </dgm:pt>
    <dgm:pt modelId="{8BA3C0D0-5565-4B18-8830-DE632AB4CAC8}" type="pres">
      <dgm:prSet presAssocID="{704B6535-B519-45FA-B2CF-BDE259F29D97}" presName="hierChild4" presStyleCnt="0"/>
      <dgm:spPr/>
    </dgm:pt>
    <dgm:pt modelId="{AE199A51-772E-411F-B7F0-01ACC1E30DAB}" type="pres">
      <dgm:prSet presAssocID="{704B6535-B519-45FA-B2CF-BDE259F29D97}" presName="hierChild5" presStyleCnt="0"/>
      <dgm:spPr/>
    </dgm:pt>
    <dgm:pt modelId="{A352A851-A1A3-412C-BF2F-FB91406E16A4}" type="pres">
      <dgm:prSet presAssocID="{39026D30-8BF5-41BD-8F14-1A24321F92AB}" presName="hierChild5" presStyleCnt="0"/>
      <dgm:spPr/>
    </dgm:pt>
    <dgm:pt modelId="{94D3CF4C-CD06-429B-BF57-8E9C0660BFFA}" type="pres">
      <dgm:prSet presAssocID="{757F99AF-D76B-4983-8D38-A87D25840A38}" presName="hierChild5" presStyleCnt="0"/>
      <dgm:spPr/>
    </dgm:pt>
    <dgm:pt modelId="{34BA3499-7488-4A9D-8931-5C4B3E9EC59D}" type="pres">
      <dgm:prSet presAssocID="{A57BCFBE-16C7-4AB9-B3D3-AF40B19032D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38CE1A4-CF7C-4369-9E53-0B7934A26C40}" type="pres">
      <dgm:prSet presAssocID="{7F43BE99-51EE-4904-A311-B5B8B1EE7A75}" presName="hierRoot2" presStyleCnt="0">
        <dgm:presLayoutVars>
          <dgm:hierBranch val="init"/>
        </dgm:presLayoutVars>
      </dgm:prSet>
      <dgm:spPr/>
    </dgm:pt>
    <dgm:pt modelId="{997AF827-2847-4621-9BAA-AD665FCFBD7C}" type="pres">
      <dgm:prSet presAssocID="{7F43BE99-51EE-4904-A311-B5B8B1EE7A75}" presName="rootComposite" presStyleCnt="0"/>
      <dgm:spPr/>
    </dgm:pt>
    <dgm:pt modelId="{CE284723-B94D-48BD-9EBA-A92D255AF67F}" type="pres">
      <dgm:prSet presAssocID="{7F43BE99-51EE-4904-A311-B5B8B1EE7A7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D9D14-011C-4049-8A46-221AF2778AEE}" type="pres">
      <dgm:prSet presAssocID="{7F43BE99-51EE-4904-A311-B5B8B1EE7A75}" presName="rootConnector" presStyleLbl="node2" presStyleIdx="1" presStyleCnt="3"/>
      <dgm:spPr/>
      <dgm:t>
        <a:bodyPr/>
        <a:lstStyle/>
        <a:p>
          <a:endParaRPr lang="en-US"/>
        </a:p>
      </dgm:t>
    </dgm:pt>
    <dgm:pt modelId="{668E0A57-1E0E-4F34-AEF0-51799632E686}" type="pres">
      <dgm:prSet presAssocID="{7F43BE99-51EE-4904-A311-B5B8B1EE7A75}" presName="hierChild4" presStyleCnt="0"/>
      <dgm:spPr/>
    </dgm:pt>
    <dgm:pt modelId="{33FA9ED9-9FBF-49DB-A5BB-D8608E0EDD05}" type="pres">
      <dgm:prSet presAssocID="{5508AD36-9A31-4C9F-BD29-0706DF43C5BD}" presName="Name37" presStyleLbl="parChTrans1D3" presStyleIdx="1" presStyleCnt="3"/>
      <dgm:spPr/>
      <dgm:t>
        <a:bodyPr/>
        <a:lstStyle/>
        <a:p>
          <a:endParaRPr lang="en-US"/>
        </a:p>
      </dgm:t>
    </dgm:pt>
    <dgm:pt modelId="{70E27E1C-389D-4B26-B94C-F73E135A5D05}" type="pres">
      <dgm:prSet presAssocID="{BEDC11EC-7DF8-402B-A883-FF34F88E8201}" presName="hierRoot2" presStyleCnt="0">
        <dgm:presLayoutVars>
          <dgm:hierBranch val="init"/>
        </dgm:presLayoutVars>
      </dgm:prSet>
      <dgm:spPr/>
    </dgm:pt>
    <dgm:pt modelId="{07DFD4F9-3145-4F41-A5C8-8434C0C0AA46}" type="pres">
      <dgm:prSet presAssocID="{BEDC11EC-7DF8-402B-A883-FF34F88E8201}" presName="rootComposite" presStyleCnt="0"/>
      <dgm:spPr/>
    </dgm:pt>
    <dgm:pt modelId="{75AB031E-FC0A-41CB-BE63-5EB28DC9D2F7}" type="pres">
      <dgm:prSet presAssocID="{BEDC11EC-7DF8-402B-A883-FF34F88E8201}" presName="rootText" presStyleLbl="node3" presStyleIdx="1" presStyleCnt="3" custScaleX="1861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498D8-000E-44B6-8311-66D895CDC38C}" type="pres">
      <dgm:prSet presAssocID="{BEDC11EC-7DF8-402B-A883-FF34F88E8201}" presName="rootConnector" presStyleLbl="node3" presStyleIdx="1" presStyleCnt="3"/>
      <dgm:spPr/>
      <dgm:t>
        <a:bodyPr/>
        <a:lstStyle/>
        <a:p>
          <a:endParaRPr lang="en-US"/>
        </a:p>
      </dgm:t>
    </dgm:pt>
    <dgm:pt modelId="{9E5213EF-A315-4B4A-9B88-642EADE48483}" type="pres">
      <dgm:prSet presAssocID="{BEDC11EC-7DF8-402B-A883-FF34F88E8201}" presName="hierChild4" presStyleCnt="0"/>
      <dgm:spPr/>
    </dgm:pt>
    <dgm:pt modelId="{D4EF7EFF-9908-4E1F-B73B-7B3945AB3AB2}" type="pres">
      <dgm:prSet presAssocID="{19C1F2EA-42EC-41C5-AF83-E8C08167A029}" presName="Name37" presStyleLbl="parChTrans1D4" presStyleIdx="1" presStyleCnt="3"/>
      <dgm:spPr/>
      <dgm:t>
        <a:bodyPr/>
        <a:lstStyle/>
        <a:p>
          <a:endParaRPr lang="en-US"/>
        </a:p>
      </dgm:t>
    </dgm:pt>
    <dgm:pt modelId="{901A99E8-4EAF-4F52-8AEC-B098DE484CF1}" type="pres">
      <dgm:prSet presAssocID="{55E5BA49-AC82-43FC-A9F8-3EF1A1160751}" presName="hierRoot2" presStyleCnt="0">
        <dgm:presLayoutVars>
          <dgm:hierBranch val="init"/>
        </dgm:presLayoutVars>
      </dgm:prSet>
      <dgm:spPr/>
    </dgm:pt>
    <dgm:pt modelId="{CD8B135A-C960-4CCE-AE5B-2D7D13E7C371}" type="pres">
      <dgm:prSet presAssocID="{55E5BA49-AC82-43FC-A9F8-3EF1A1160751}" presName="rootComposite" presStyleCnt="0"/>
      <dgm:spPr/>
    </dgm:pt>
    <dgm:pt modelId="{DA7990C3-3F2C-4970-A354-7485D5A40723}" type="pres">
      <dgm:prSet presAssocID="{55E5BA49-AC82-43FC-A9F8-3EF1A1160751}" presName="rootText" presStyleLbl="node4" presStyleIdx="1" presStyleCnt="3" custScaleX="218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694FB6-9AD0-4312-9BB1-A4386AE96E65}" type="pres">
      <dgm:prSet presAssocID="{55E5BA49-AC82-43FC-A9F8-3EF1A1160751}" presName="rootConnector" presStyleLbl="node4" presStyleIdx="1" presStyleCnt="3"/>
      <dgm:spPr/>
      <dgm:t>
        <a:bodyPr/>
        <a:lstStyle/>
        <a:p>
          <a:endParaRPr lang="en-US"/>
        </a:p>
      </dgm:t>
    </dgm:pt>
    <dgm:pt modelId="{9A7671EE-FE26-4EFC-A5D0-B1EBBCBC5F59}" type="pres">
      <dgm:prSet presAssocID="{55E5BA49-AC82-43FC-A9F8-3EF1A1160751}" presName="hierChild4" presStyleCnt="0"/>
      <dgm:spPr/>
    </dgm:pt>
    <dgm:pt modelId="{DF215DE7-2195-41B1-A432-C8E4BA089A4C}" type="pres">
      <dgm:prSet presAssocID="{55E5BA49-AC82-43FC-A9F8-3EF1A1160751}" presName="hierChild5" presStyleCnt="0"/>
      <dgm:spPr/>
    </dgm:pt>
    <dgm:pt modelId="{4E5FCA25-4579-4C7A-8DB8-7E63FF7C49DC}" type="pres">
      <dgm:prSet presAssocID="{BEDC11EC-7DF8-402B-A883-FF34F88E8201}" presName="hierChild5" presStyleCnt="0"/>
      <dgm:spPr/>
    </dgm:pt>
    <dgm:pt modelId="{400723B8-544D-4F93-9158-D719A196C6AF}" type="pres">
      <dgm:prSet presAssocID="{7F43BE99-51EE-4904-A311-B5B8B1EE7A75}" presName="hierChild5" presStyleCnt="0"/>
      <dgm:spPr/>
    </dgm:pt>
    <dgm:pt modelId="{24D2761E-0F5F-49C4-AC85-8BEF4ADEAD7C}" type="pres">
      <dgm:prSet presAssocID="{CBA62B9E-ED06-4644-97BC-DCF3247C67D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B4421EB-E363-42BF-A6E4-48A808F36DD3}" type="pres">
      <dgm:prSet presAssocID="{55E23483-C26A-47AB-8F60-602702E3F966}" presName="hierRoot2" presStyleCnt="0">
        <dgm:presLayoutVars>
          <dgm:hierBranch val="init"/>
        </dgm:presLayoutVars>
      </dgm:prSet>
      <dgm:spPr/>
    </dgm:pt>
    <dgm:pt modelId="{289E21DE-FB13-486E-B95E-8DF823C18052}" type="pres">
      <dgm:prSet presAssocID="{55E23483-C26A-47AB-8F60-602702E3F966}" presName="rootComposite" presStyleCnt="0"/>
      <dgm:spPr/>
    </dgm:pt>
    <dgm:pt modelId="{C2CB8C3D-DB41-43CD-8434-5302ADF605A5}" type="pres">
      <dgm:prSet presAssocID="{55E23483-C26A-47AB-8F60-602702E3F966}" presName="rootText" presStyleLbl="node2" presStyleIdx="2" presStyleCnt="3" custScaleX="231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FEF88-45E2-4E05-AB54-C0BABCBAD98E}" type="pres">
      <dgm:prSet presAssocID="{55E23483-C26A-47AB-8F60-602702E3F966}" presName="rootConnector" presStyleLbl="node2" presStyleIdx="2" presStyleCnt="3"/>
      <dgm:spPr/>
      <dgm:t>
        <a:bodyPr/>
        <a:lstStyle/>
        <a:p>
          <a:endParaRPr lang="en-US"/>
        </a:p>
      </dgm:t>
    </dgm:pt>
    <dgm:pt modelId="{7A465A04-0659-4AFC-A887-CAE57F3210BB}" type="pres">
      <dgm:prSet presAssocID="{55E23483-C26A-47AB-8F60-602702E3F966}" presName="hierChild4" presStyleCnt="0"/>
      <dgm:spPr/>
    </dgm:pt>
    <dgm:pt modelId="{E4AE9C30-8A24-4426-8E20-1BB77DB1F829}" type="pres">
      <dgm:prSet presAssocID="{E0B9B4EE-DE13-4406-A8E8-6FBF15404E85}" presName="Name37" presStyleLbl="parChTrans1D3" presStyleIdx="2" presStyleCnt="3"/>
      <dgm:spPr/>
      <dgm:t>
        <a:bodyPr/>
        <a:lstStyle/>
        <a:p>
          <a:endParaRPr lang="en-US"/>
        </a:p>
      </dgm:t>
    </dgm:pt>
    <dgm:pt modelId="{218C295D-920B-49C3-8B5E-A6B6387DC467}" type="pres">
      <dgm:prSet presAssocID="{E68E1CF5-9233-48DF-AAA7-F912EF3C8EA3}" presName="hierRoot2" presStyleCnt="0">
        <dgm:presLayoutVars>
          <dgm:hierBranch val="init"/>
        </dgm:presLayoutVars>
      </dgm:prSet>
      <dgm:spPr/>
    </dgm:pt>
    <dgm:pt modelId="{E96BEE66-2B2C-420D-91A8-46933F3E9056}" type="pres">
      <dgm:prSet presAssocID="{E68E1CF5-9233-48DF-AAA7-F912EF3C8EA3}" presName="rootComposite" presStyleCnt="0"/>
      <dgm:spPr/>
    </dgm:pt>
    <dgm:pt modelId="{2F8CAB52-3F6B-4371-98B2-9C1C5054D5E5}" type="pres">
      <dgm:prSet presAssocID="{E68E1CF5-9233-48DF-AAA7-F912EF3C8EA3}" presName="rootText" presStyleLbl="node3" presStyleIdx="2" presStyleCnt="3" custScaleX="142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A0E294-68B8-4C21-85E0-97CC3F6E0A1E}" type="pres">
      <dgm:prSet presAssocID="{E68E1CF5-9233-48DF-AAA7-F912EF3C8EA3}" presName="rootConnector" presStyleLbl="node3" presStyleIdx="2" presStyleCnt="3"/>
      <dgm:spPr/>
      <dgm:t>
        <a:bodyPr/>
        <a:lstStyle/>
        <a:p>
          <a:endParaRPr lang="en-US"/>
        </a:p>
      </dgm:t>
    </dgm:pt>
    <dgm:pt modelId="{3BAAC442-9DF5-4FF2-A270-102295A476DA}" type="pres">
      <dgm:prSet presAssocID="{E68E1CF5-9233-48DF-AAA7-F912EF3C8EA3}" presName="hierChild4" presStyleCnt="0"/>
      <dgm:spPr/>
    </dgm:pt>
    <dgm:pt modelId="{0AB3437B-B1B9-42F4-8874-CE2DCA0DB518}" type="pres">
      <dgm:prSet presAssocID="{8A5A4907-ADE8-42A8-891D-844AFFD73973}" presName="Name37" presStyleLbl="parChTrans1D4" presStyleIdx="2" presStyleCnt="3"/>
      <dgm:spPr/>
      <dgm:t>
        <a:bodyPr/>
        <a:lstStyle/>
        <a:p>
          <a:endParaRPr lang="en-US"/>
        </a:p>
      </dgm:t>
    </dgm:pt>
    <dgm:pt modelId="{8EF36CF2-3773-4C60-8522-E540836D8B21}" type="pres">
      <dgm:prSet presAssocID="{F948C8A9-E0A8-4273-B198-225FB6937D49}" presName="hierRoot2" presStyleCnt="0">
        <dgm:presLayoutVars>
          <dgm:hierBranch val="init"/>
        </dgm:presLayoutVars>
      </dgm:prSet>
      <dgm:spPr/>
    </dgm:pt>
    <dgm:pt modelId="{8AB665E4-AA5B-4B3F-BAEF-748B40D9368B}" type="pres">
      <dgm:prSet presAssocID="{F948C8A9-E0A8-4273-B198-225FB6937D49}" presName="rootComposite" presStyleCnt="0"/>
      <dgm:spPr/>
    </dgm:pt>
    <dgm:pt modelId="{E87E55E6-943E-4AF9-9A78-9F2F594E5B7C}" type="pres">
      <dgm:prSet presAssocID="{F948C8A9-E0A8-4273-B198-225FB6937D49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4923D6-4048-444B-94C3-7D17A3887EF6}" type="pres">
      <dgm:prSet presAssocID="{F948C8A9-E0A8-4273-B198-225FB6937D49}" presName="rootConnector" presStyleLbl="node4" presStyleIdx="2" presStyleCnt="3"/>
      <dgm:spPr/>
      <dgm:t>
        <a:bodyPr/>
        <a:lstStyle/>
        <a:p>
          <a:endParaRPr lang="en-US"/>
        </a:p>
      </dgm:t>
    </dgm:pt>
    <dgm:pt modelId="{4CD0C19D-6218-4943-9A36-8CE35F03CA71}" type="pres">
      <dgm:prSet presAssocID="{F948C8A9-E0A8-4273-B198-225FB6937D49}" presName="hierChild4" presStyleCnt="0"/>
      <dgm:spPr/>
    </dgm:pt>
    <dgm:pt modelId="{4ABDB376-3C53-4214-A45A-AE188A401613}" type="pres">
      <dgm:prSet presAssocID="{F948C8A9-E0A8-4273-B198-225FB6937D49}" presName="hierChild5" presStyleCnt="0"/>
      <dgm:spPr/>
    </dgm:pt>
    <dgm:pt modelId="{0E9017C6-34ED-444D-99CF-EC405803910F}" type="pres">
      <dgm:prSet presAssocID="{E68E1CF5-9233-48DF-AAA7-F912EF3C8EA3}" presName="hierChild5" presStyleCnt="0"/>
      <dgm:spPr/>
    </dgm:pt>
    <dgm:pt modelId="{C0491FE5-ED9D-4387-9232-76746C68D218}" type="pres">
      <dgm:prSet presAssocID="{55E23483-C26A-47AB-8F60-602702E3F966}" presName="hierChild5" presStyleCnt="0"/>
      <dgm:spPr/>
    </dgm:pt>
    <dgm:pt modelId="{67174AD9-D045-4D2D-8E83-25FA21166050}" type="pres">
      <dgm:prSet presAssocID="{CB446A9B-A53C-49FE-A08A-08DB5D02BCFB}" presName="hierChild3" presStyleCnt="0"/>
      <dgm:spPr/>
    </dgm:pt>
    <dgm:pt modelId="{AAE6D359-521B-4B37-9A53-73946E82B0E0}" type="pres">
      <dgm:prSet presAssocID="{12D09C89-BE44-4C8B-94AD-E5D6946F586C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AC1801FF-3792-441E-A108-973615C84A32}" type="pres">
      <dgm:prSet presAssocID="{CE93506E-A351-4607-B729-64AFA2B5DC52}" presName="hierRoot3" presStyleCnt="0">
        <dgm:presLayoutVars>
          <dgm:hierBranch val="init"/>
        </dgm:presLayoutVars>
      </dgm:prSet>
      <dgm:spPr/>
    </dgm:pt>
    <dgm:pt modelId="{07E11570-77C1-4A48-BC37-F14C9CCEBA0A}" type="pres">
      <dgm:prSet presAssocID="{CE93506E-A351-4607-B729-64AFA2B5DC52}" presName="rootComposite3" presStyleCnt="0"/>
      <dgm:spPr/>
    </dgm:pt>
    <dgm:pt modelId="{417E04F4-FC85-4162-A863-B969DB10B753}" type="pres">
      <dgm:prSet presAssocID="{CE93506E-A351-4607-B729-64AFA2B5DC52}" presName="rootText3" presStyleLbl="asst1" presStyleIdx="0" presStyleCnt="1" custScaleX="311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FE7F3F-22A2-44EA-BE2A-0AD5461E48DB}" type="pres">
      <dgm:prSet presAssocID="{CE93506E-A351-4607-B729-64AFA2B5DC5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5E8BC84E-6BE3-42E1-AF7C-3F5149691375}" type="pres">
      <dgm:prSet presAssocID="{CE93506E-A351-4607-B729-64AFA2B5DC52}" presName="hierChild6" presStyleCnt="0"/>
      <dgm:spPr/>
    </dgm:pt>
    <dgm:pt modelId="{52E5D5E6-8DF2-4EF8-8510-7632FAE68B36}" type="pres">
      <dgm:prSet presAssocID="{CE93506E-A351-4607-B729-64AFA2B5DC52}" presName="hierChild7" presStyleCnt="0"/>
      <dgm:spPr/>
    </dgm:pt>
  </dgm:ptLst>
  <dgm:cxnLst>
    <dgm:cxn modelId="{FE526E14-64F0-45FE-B11C-E6EF20B22976}" type="presOf" srcId="{F948C8A9-E0A8-4273-B198-225FB6937D49}" destId="{0D4923D6-4048-444B-94C3-7D17A3887EF6}" srcOrd="1" destOrd="0" presId="urn:microsoft.com/office/officeart/2005/8/layout/orgChart1"/>
    <dgm:cxn modelId="{A215A38A-60F1-4735-9146-5DDEDEA6764F}" type="presOf" srcId="{CE93506E-A351-4607-B729-64AFA2B5DC52}" destId="{94FE7F3F-22A2-44EA-BE2A-0AD5461E48DB}" srcOrd="1" destOrd="0" presId="urn:microsoft.com/office/officeart/2005/8/layout/orgChart1"/>
    <dgm:cxn modelId="{5CD58AF8-7C62-4D7C-AFB8-526F850ABA64}" type="presOf" srcId="{CB446A9B-A53C-49FE-A08A-08DB5D02BCFB}" destId="{289337D2-8C5B-4121-9678-650BAC03CA9D}" srcOrd="0" destOrd="0" presId="urn:microsoft.com/office/officeart/2005/8/layout/orgChart1"/>
    <dgm:cxn modelId="{92FB52C1-D09E-4F07-93C4-4BCB1C0BEEC8}" type="presOf" srcId="{55E5BA49-AC82-43FC-A9F8-3EF1A1160751}" destId="{DA7990C3-3F2C-4970-A354-7485D5A40723}" srcOrd="0" destOrd="0" presId="urn:microsoft.com/office/officeart/2005/8/layout/orgChart1"/>
    <dgm:cxn modelId="{5FD0338B-CB17-4C2B-B691-38C12EE00C74}" type="presOf" srcId="{7F43BE99-51EE-4904-A311-B5B8B1EE7A75}" destId="{CE284723-B94D-48BD-9EBA-A92D255AF67F}" srcOrd="0" destOrd="0" presId="urn:microsoft.com/office/officeart/2005/8/layout/orgChart1"/>
    <dgm:cxn modelId="{05A12153-F086-4187-9723-7961B8C3C0A5}" type="presOf" srcId="{55E23483-C26A-47AB-8F60-602702E3F966}" destId="{088FEF88-45E2-4E05-AB54-C0BABCBAD98E}" srcOrd="1" destOrd="0" presId="urn:microsoft.com/office/officeart/2005/8/layout/orgChart1"/>
    <dgm:cxn modelId="{4766FD56-11C2-4BFE-92DF-344238D9B2F5}" type="presOf" srcId="{5508AD36-9A31-4C9F-BD29-0706DF43C5BD}" destId="{33FA9ED9-9FBF-49DB-A5BB-D8608E0EDD05}" srcOrd="0" destOrd="0" presId="urn:microsoft.com/office/officeart/2005/8/layout/orgChart1"/>
    <dgm:cxn modelId="{FAE16564-BA90-4F3B-9ACA-7C7ED057AE0D}" type="presOf" srcId="{7F43BE99-51EE-4904-A311-B5B8B1EE7A75}" destId="{47AD9D14-011C-4049-8A46-221AF2778AEE}" srcOrd="1" destOrd="0" presId="urn:microsoft.com/office/officeart/2005/8/layout/orgChart1"/>
    <dgm:cxn modelId="{E829C164-3DFE-45D9-9673-DEE21AA98AE1}" srcId="{CB446A9B-A53C-49FE-A08A-08DB5D02BCFB}" destId="{7F43BE99-51EE-4904-A311-B5B8B1EE7A75}" srcOrd="2" destOrd="0" parTransId="{A57BCFBE-16C7-4AB9-B3D3-AF40B19032D2}" sibTransId="{26940996-29F0-415E-9DB5-C1051747E967}"/>
    <dgm:cxn modelId="{37AB29D6-84F8-46E5-BC2A-381320C36D48}" srcId="{39026D30-8BF5-41BD-8F14-1A24321F92AB}" destId="{704B6535-B519-45FA-B2CF-BDE259F29D97}" srcOrd="0" destOrd="0" parTransId="{F6562929-DF1D-4A01-B5E0-13706AFD6A8D}" sibTransId="{5EE1A3CB-14CE-4AAB-ACD4-D38C6A4DA03F}"/>
    <dgm:cxn modelId="{BD1257EF-0904-47D9-9927-6F266AD6B63D}" type="presOf" srcId="{757F99AF-D76B-4983-8D38-A87D25840A38}" destId="{C8D02BDF-90B4-4B2E-AB40-7BE559DB3B8C}" srcOrd="0" destOrd="0" presId="urn:microsoft.com/office/officeart/2005/8/layout/orgChart1"/>
    <dgm:cxn modelId="{DA1BCA9B-5452-4DBA-9F10-74F2CF94F0FF}" type="presOf" srcId="{E0B9B4EE-DE13-4406-A8E8-6FBF15404E85}" destId="{E4AE9C30-8A24-4426-8E20-1BB77DB1F829}" srcOrd="0" destOrd="0" presId="urn:microsoft.com/office/officeart/2005/8/layout/orgChart1"/>
    <dgm:cxn modelId="{8B3E19A1-E6D6-49D6-A32E-4C0BB9969781}" type="presOf" srcId="{F948C8A9-E0A8-4273-B198-225FB6937D49}" destId="{E87E55E6-943E-4AF9-9A78-9F2F594E5B7C}" srcOrd="0" destOrd="0" presId="urn:microsoft.com/office/officeart/2005/8/layout/orgChart1"/>
    <dgm:cxn modelId="{EEA9967E-36C1-4990-8B4A-3E537B3592AE}" srcId="{7F43BE99-51EE-4904-A311-B5B8B1EE7A75}" destId="{BEDC11EC-7DF8-402B-A883-FF34F88E8201}" srcOrd="0" destOrd="0" parTransId="{5508AD36-9A31-4C9F-BD29-0706DF43C5BD}" sibTransId="{5D837AD4-726B-41FE-AC51-717B33184E1D}"/>
    <dgm:cxn modelId="{97D4335F-A2FA-484E-80F6-73F5CD715B6C}" srcId="{211636BD-3C5B-422C-9648-EBD16C5B2BAB}" destId="{CB446A9B-A53C-49FE-A08A-08DB5D02BCFB}" srcOrd="0" destOrd="0" parTransId="{B4BED4D9-27A9-4B7D-B97C-7FAFF11B36F5}" sibTransId="{23596B1A-575B-438B-85ED-5DC5FEF2425F}"/>
    <dgm:cxn modelId="{0DB3689B-FD97-4EF7-8086-94B5D3D83B74}" type="presOf" srcId="{704B6535-B519-45FA-B2CF-BDE259F29D97}" destId="{72BF663B-C1A9-4147-BB8F-B968E467C55C}" srcOrd="0" destOrd="0" presId="urn:microsoft.com/office/officeart/2005/8/layout/orgChart1"/>
    <dgm:cxn modelId="{9FEFE5F5-91BB-42B8-847F-C361E0121096}" type="presOf" srcId="{53CB9FE3-8F77-4A8C-A2AB-54238316DC70}" destId="{C20E30E5-EE6A-411A-8ABA-30F839B2766A}" srcOrd="0" destOrd="0" presId="urn:microsoft.com/office/officeart/2005/8/layout/orgChart1"/>
    <dgm:cxn modelId="{F1CC866B-F579-4E2D-AE26-898DD80B0945}" type="presOf" srcId="{22370392-92BB-4ACB-91D8-77927A6200E2}" destId="{B1583E5F-C85C-4D2C-8FE9-2D8701F50E1F}" srcOrd="0" destOrd="0" presId="urn:microsoft.com/office/officeart/2005/8/layout/orgChart1"/>
    <dgm:cxn modelId="{ACFAA348-D7B1-493D-AEBF-7E48EEE299F4}" type="presOf" srcId="{BEDC11EC-7DF8-402B-A883-FF34F88E8201}" destId="{D19498D8-000E-44B6-8311-66D895CDC38C}" srcOrd="1" destOrd="0" presId="urn:microsoft.com/office/officeart/2005/8/layout/orgChart1"/>
    <dgm:cxn modelId="{63F49B16-B58E-4F1D-A6BD-ACD43E4E1BB0}" type="presOf" srcId="{CE93506E-A351-4607-B729-64AFA2B5DC52}" destId="{417E04F4-FC85-4162-A863-B969DB10B753}" srcOrd="0" destOrd="0" presId="urn:microsoft.com/office/officeart/2005/8/layout/orgChart1"/>
    <dgm:cxn modelId="{094113BE-4C1B-4D28-AB18-52EDBB856954}" type="presOf" srcId="{E68E1CF5-9233-48DF-AAA7-F912EF3C8EA3}" destId="{2F8CAB52-3F6B-4371-98B2-9C1C5054D5E5}" srcOrd="0" destOrd="0" presId="urn:microsoft.com/office/officeart/2005/8/layout/orgChart1"/>
    <dgm:cxn modelId="{42F9808D-833D-429F-952E-262D5A84C1AF}" type="presOf" srcId="{39026D30-8BF5-41BD-8F14-1A24321F92AB}" destId="{AF00FACF-81BE-4B1B-B346-C5C3FA00D152}" srcOrd="0" destOrd="0" presId="urn:microsoft.com/office/officeart/2005/8/layout/orgChart1"/>
    <dgm:cxn modelId="{92997E32-D46D-44EE-AB7D-7CD4D22F2348}" type="presOf" srcId="{211636BD-3C5B-422C-9648-EBD16C5B2BAB}" destId="{AEF74D3A-AD63-46B7-AC75-C661D7806A4F}" srcOrd="0" destOrd="0" presId="urn:microsoft.com/office/officeart/2005/8/layout/orgChart1"/>
    <dgm:cxn modelId="{3769C06D-03A5-4669-B12F-FEF89F4217EC}" type="presOf" srcId="{55E23483-C26A-47AB-8F60-602702E3F966}" destId="{C2CB8C3D-DB41-43CD-8434-5302ADF605A5}" srcOrd="0" destOrd="0" presId="urn:microsoft.com/office/officeart/2005/8/layout/orgChart1"/>
    <dgm:cxn modelId="{0DE3A70C-E9DE-4913-9324-7B03094B1EDF}" srcId="{757F99AF-D76B-4983-8D38-A87D25840A38}" destId="{39026D30-8BF5-41BD-8F14-1A24321F92AB}" srcOrd="0" destOrd="0" parTransId="{22370392-92BB-4ACB-91D8-77927A6200E2}" sibTransId="{F53856CA-7013-4354-91FA-0C9CBD29FE3A}"/>
    <dgm:cxn modelId="{C5271A88-1332-424F-89FA-D9AE755482FF}" type="presOf" srcId="{19C1F2EA-42EC-41C5-AF83-E8C08167A029}" destId="{D4EF7EFF-9908-4E1F-B73B-7B3945AB3AB2}" srcOrd="0" destOrd="0" presId="urn:microsoft.com/office/officeart/2005/8/layout/orgChart1"/>
    <dgm:cxn modelId="{92B784B9-6E6C-4570-9C82-FF69DACE4B65}" srcId="{CB446A9B-A53C-49FE-A08A-08DB5D02BCFB}" destId="{CE93506E-A351-4607-B729-64AFA2B5DC52}" srcOrd="0" destOrd="0" parTransId="{12D09C89-BE44-4C8B-94AD-E5D6946F586C}" sibTransId="{8FE9F06F-2BBB-40B2-BE24-1CB6597C9676}"/>
    <dgm:cxn modelId="{EA54AA52-7CF1-412C-9DA7-8E353828659A}" srcId="{55E23483-C26A-47AB-8F60-602702E3F966}" destId="{E68E1CF5-9233-48DF-AAA7-F912EF3C8EA3}" srcOrd="0" destOrd="0" parTransId="{E0B9B4EE-DE13-4406-A8E8-6FBF15404E85}" sibTransId="{217A72BD-6DE1-4AAA-8893-E1F7DE944CD3}"/>
    <dgm:cxn modelId="{F3698DAF-6ABA-448E-9468-C7A0964573B4}" type="presOf" srcId="{757F99AF-D76B-4983-8D38-A87D25840A38}" destId="{76E132EE-92C9-41EC-B2DF-61C0D26FA794}" srcOrd="1" destOrd="0" presId="urn:microsoft.com/office/officeart/2005/8/layout/orgChart1"/>
    <dgm:cxn modelId="{1335F535-BF03-4243-8D6E-EC127894A254}" type="presOf" srcId="{F6562929-DF1D-4A01-B5E0-13706AFD6A8D}" destId="{5B2EC9B8-ED38-41F3-8C92-388C3EF93781}" srcOrd="0" destOrd="0" presId="urn:microsoft.com/office/officeart/2005/8/layout/orgChart1"/>
    <dgm:cxn modelId="{35DEDF18-5D87-49E9-83E5-E944E86589A7}" type="presOf" srcId="{55E5BA49-AC82-43FC-A9F8-3EF1A1160751}" destId="{33694FB6-9AD0-4312-9BB1-A4386AE96E65}" srcOrd="1" destOrd="0" presId="urn:microsoft.com/office/officeart/2005/8/layout/orgChart1"/>
    <dgm:cxn modelId="{24818334-A0AC-4B1C-8731-A73AB6A1D00D}" type="presOf" srcId="{A57BCFBE-16C7-4AB9-B3D3-AF40B19032D2}" destId="{34BA3499-7488-4A9D-8931-5C4B3E9EC59D}" srcOrd="0" destOrd="0" presId="urn:microsoft.com/office/officeart/2005/8/layout/orgChart1"/>
    <dgm:cxn modelId="{97875A35-2BEF-430A-B4EA-C5482DEDC24E}" srcId="{CB446A9B-A53C-49FE-A08A-08DB5D02BCFB}" destId="{55E23483-C26A-47AB-8F60-602702E3F966}" srcOrd="3" destOrd="0" parTransId="{CBA62B9E-ED06-4644-97BC-DCF3247C67D2}" sibTransId="{9300327F-1B65-4595-B93F-B196228F0F50}"/>
    <dgm:cxn modelId="{1D782B20-A701-49BF-ACAF-76C24CDEF210}" srcId="{CB446A9B-A53C-49FE-A08A-08DB5D02BCFB}" destId="{757F99AF-D76B-4983-8D38-A87D25840A38}" srcOrd="1" destOrd="0" parTransId="{53CB9FE3-8F77-4A8C-A2AB-54238316DC70}" sibTransId="{8F4EA741-6E2E-47D1-A1BF-DC9D42BE9DF7}"/>
    <dgm:cxn modelId="{4B8AA245-422C-41C1-B2ED-5E75AC4D578F}" type="presOf" srcId="{E68E1CF5-9233-48DF-AAA7-F912EF3C8EA3}" destId="{18A0E294-68B8-4C21-85E0-97CC3F6E0A1E}" srcOrd="1" destOrd="0" presId="urn:microsoft.com/office/officeart/2005/8/layout/orgChart1"/>
    <dgm:cxn modelId="{703BD733-9EF4-4932-862C-AC0AE6545C7E}" srcId="{BEDC11EC-7DF8-402B-A883-FF34F88E8201}" destId="{55E5BA49-AC82-43FC-A9F8-3EF1A1160751}" srcOrd="0" destOrd="0" parTransId="{19C1F2EA-42EC-41C5-AF83-E8C08167A029}" sibTransId="{35ABE82F-61E7-460A-9D18-BA4B52863246}"/>
    <dgm:cxn modelId="{73B3DEA5-451A-48A1-9100-3F3EEE8FC87D}" type="presOf" srcId="{8A5A4907-ADE8-42A8-891D-844AFFD73973}" destId="{0AB3437B-B1B9-42F4-8874-CE2DCA0DB518}" srcOrd="0" destOrd="0" presId="urn:microsoft.com/office/officeart/2005/8/layout/orgChart1"/>
    <dgm:cxn modelId="{D07BAE29-86BE-4073-AE2F-11B70490A08F}" type="presOf" srcId="{39026D30-8BF5-41BD-8F14-1A24321F92AB}" destId="{05421ABB-C026-4947-B51D-C8803275AB61}" srcOrd="1" destOrd="0" presId="urn:microsoft.com/office/officeart/2005/8/layout/orgChart1"/>
    <dgm:cxn modelId="{0EA8A634-12BF-49A5-BC05-30AB430225A4}" type="presOf" srcId="{BEDC11EC-7DF8-402B-A883-FF34F88E8201}" destId="{75AB031E-FC0A-41CB-BE63-5EB28DC9D2F7}" srcOrd="0" destOrd="0" presId="urn:microsoft.com/office/officeart/2005/8/layout/orgChart1"/>
    <dgm:cxn modelId="{78AB0432-E636-4843-AA38-3F11080738FD}" type="presOf" srcId="{CBA62B9E-ED06-4644-97BC-DCF3247C67D2}" destId="{24D2761E-0F5F-49C4-AC85-8BEF4ADEAD7C}" srcOrd="0" destOrd="0" presId="urn:microsoft.com/office/officeart/2005/8/layout/orgChart1"/>
    <dgm:cxn modelId="{08A238EC-39C7-446E-B13D-0965A06D8726}" type="presOf" srcId="{CB446A9B-A53C-49FE-A08A-08DB5D02BCFB}" destId="{5140C36B-1247-44B3-882A-4E8E1F98C6EA}" srcOrd="1" destOrd="0" presId="urn:microsoft.com/office/officeart/2005/8/layout/orgChart1"/>
    <dgm:cxn modelId="{11610577-4DC8-4B72-A779-7F59DD7DD584}" type="presOf" srcId="{12D09C89-BE44-4C8B-94AD-E5D6946F586C}" destId="{AAE6D359-521B-4B37-9A53-73946E82B0E0}" srcOrd="0" destOrd="0" presId="urn:microsoft.com/office/officeart/2005/8/layout/orgChart1"/>
    <dgm:cxn modelId="{ABB420FD-7FA2-4FA1-9009-A2319081A440}" srcId="{E68E1CF5-9233-48DF-AAA7-F912EF3C8EA3}" destId="{F948C8A9-E0A8-4273-B198-225FB6937D49}" srcOrd="0" destOrd="0" parTransId="{8A5A4907-ADE8-42A8-891D-844AFFD73973}" sibTransId="{40C68298-5A69-469F-BAA4-D36FC843A147}"/>
    <dgm:cxn modelId="{156B561B-05D0-48CA-8905-EE23F1383F9F}" type="presOf" srcId="{704B6535-B519-45FA-B2CF-BDE259F29D97}" destId="{8914CA3B-71A7-445D-B19C-8C9B92481D3C}" srcOrd="1" destOrd="0" presId="urn:microsoft.com/office/officeart/2005/8/layout/orgChart1"/>
    <dgm:cxn modelId="{F117C7CA-3541-49CE-9D45-7730C39A5217}" type="presParOf" srcId="{AEF74D3A-AD63-46B7-AC75-C661D7806A4F}" destId="{E39AA3D2-6E2D-464E-8599-67A719523F70}" srcOrd="0" destOrd="0" presId="urn:microsoft.com/office/officeart/2005/8/layout/orgChart1"/>
    <dgm:cxn modelId="{DDD9AB1F-74C3-4F38-AEDF-47C3EFAFF08A}" type="presParOf" srcId="{E39AA3D2-6E2D-464E-8599-67A719523F70}" destId="{19624F19-626A-4AC4-9087-4DBB4B79973D}" srcOrd="0" destOrd="0" presId="urn:microsoft.com/office/officeart/2005/8/layout/orgChart1"/>
    <dgm:cxn modelId="{5143E983-5CC6-4F24-AAF7-4BFBDDF2C7C1}" type="presParOf" srcId="{19624F19-626A-4AC4-9087-4DBB4B79973D}" destId="{289337D2-8C5B-4121-9678-650BAC03CA9D}" srcOrd="0" destOrd="0" presId="urn:microsoft.com/office/officeart/2005/8/layout/orgChart1"/>
    <dgm:cxn modelId="{82B22070-9C16-47A7-8710-875C69351797}" type="presParOf" srcId="{19624F19-626A-4AC4-9087-4DBB4B79973D}" destId="{5140C36B-1247-44B3-882A-4E8E1F98C6EA}" srcOrd="1" destOrd="0" presId="urn:microsoft.com/office/officeart/2005/8/layout/orgChart1"/>
    <dgm:cxn modelId="{1FFFB211-6B4B-40C4-8A73-90CAE36C1A62}" type="presParOf" srcId="{E39AA3D2-6E2D-464E-8599-67A719523F70}" destId="{F518311F-863C-4123-9C98-44809D5E3232}" srcOrd="1" destOrd="0" presId="urn:microsoft.com/office/officeart/2005/8/layout/orgChart1"/>
    <dgm:cxn modelId="{E465FE3E-672D-40AD-BFF6-4BEA8FF09CAB}" type="presParOf" srcId="{F518311F-863C-4123-9C98-44809D5E3232}" destId="{C20E30E5-EE6A-411A-8ABA-30F839B2766A}" srcOrd="0" destOrd="0" presId="urn:microsoft.com/office/officeart/2005/8/layout/orgChart1"/>
    <dgm:cxn modelId="{0D4737A1-5704-4D37-8F3F-A43043E00231}" type="presParOf" srcId="{F518311F-863C-4123-9C98-44809D5E3232}" destId="{57036BE3-ED77-4E92-9DCE-90673B90AE46}" srcOrd="1" destOrd="0" presId="urn:microsoft.com/office/officeart/2005/8/layout/orgChart1"/>
    <dgm:cxn modelId="{A94DFD31-D9DC-4A8D-BB04-243860AA9450}" type="presParOf" srcId="{57036BE3-ED77-4E92-9DCE-90673B90AE46}" destId="{039DAEF9-7592-4E61-8DA7-9D44CA65D934}" srcOrd="0" destOrd="0" presId="urn:microsoft.com/office/officeart/2005/8/layout/orgChart1"/>
    <dgm:cxn modelId="{5EF94E61-F339-4366-B704-E8DEF4222277}" type="presParOf" srcId="{039DAEF9-7592-4E61-8DA7-9D44CA65D934}" destId="{C8D02BDF-90B4-4B2E-AB40-7BE559DB3B8C}" srcOrd="0" destOrd="0" presId="urn:microsoft.com/office/officeart/2005/8/layout/orgChart1"/>
    <dgm:cxn modelId="{1CFFAC7E-0F6E-45EE-9362-FA8CF1772289}" type="presParOf" srcId="{039DAEF9-7592-4E61-8DA7-9D44CA65D934}" destId="{76E132EE-92C9-41EC-B2DF-61C0D26FA794}" srcOrd="1" destOrd="0" presId="urn:microsoft.com/office/officeart/2005/8/layout/orgChart1"/>
    <dgm:cxn modelId="{DB126DF5-84F2-40A8-945B-D249486562B2}" type="presParOf" srcId="{57036BE3-ED77-4E92-9DCE-90673B90AE46}" destId="{BD0324EB-9A5B-43AC-BFFB-BA1B894E1E76}" srcOrd="1" destOrd="0" presId="urn:microsoft.com/office/officeart/2005/8/layout/orgChart1"/>
    <dgm:cxn modelId="{345062CB-62A7-430C-ABE7-1A6BFD4B5DD7}" type="presParOf" srcId="{BD0324EB-9A5B-43AC-BFFB-BA1B894E1E76}" destId="{B1583E5F-C85C-4D2C-8FE9-2D8701F50E1F}" srcOrd="0" destOrd="0" presId="urn:microsoft.com/office/officeart/2005/8/layout/orgChart1"/>
    <dgm:cxn modelId="{96109D4E-A49B-4F53-83B4-06B9FD0D95D3}" type="presParOf" srcId="{BD0324EB-9A5B-43AC-BFFB-BA1B894E1E76}" destId="{35DD66FD-9FE6-4ECB-872C-C7BE85E5C2F3}" srcOrd="1" destOrd="0" presId="urn:microsoft.com/office/officeart/2005/8/layout/orgChart1"/>
    <dgm:cxn modelId="{6833F3B1-F976-415B-A2D1-C4B092BA0E34}" type="presParOf" srcId="{35DD66FD-9FE6-4ECB-872C-C7BE85E5C2F3}" destId="{C37C63E6-C5AA-4E96-9C3D-7B6F1A141669}" srcOrd="0" destOrd="0" presId="urn:microsoft.com/office/officeart/2005/8/layout/orgChart1"/>
    <dgm:cxn modelId="{FEC5B21D-8A40-49A6-AB15-5CB990DCBD64}" type="presParOf" srcId="{C37C63E6-C5AA-4E96-9C3D-7B6F1A141669}" destId="{AF00FACF-81BE-4B1B-B346-C5C3FA00D152}" srcOrd="0" destOrd="0" presId="urn:microsoft.com/office/officeart/2005/8/layout/orgChart1"/>
    <dgm:cxn modelId="{1D77D466-2E15-4EBF-8013-FB0E2E0C7AE7}" type="presParOf" srcId="{C37C63E6-C5AA-4E96-9C3D-7B6F1A141669}" destId="{05421ABB-C026-4947-B51D-C8803275AB61}" srcOrd="1" destOrd="0" presId="urn:microsoft.com/office/officeart/2005/8/layout/orgChart1"/>
    <dgm:cxn modelId="{2971D468-7C0E-4C97-BBDC-3E134EC1DE0D}" type="presParOf" srcId="{35DD66FD-9FE6-4ECB-872C-C7BE85E5C2F3}" destId="{42DB5087-957C-4391-BFA6-6C40E5DFFBE6}" srcOrd="1" destOrd="0" presId="urn:microsoft.com/office/officeart/2005/8/layout/orgChart1"/>
    <dgm:cxn modelId="{9DB2CDA8-C502-4F59-836E-11771F779EAE}" type="presParOf" srcId="{42DB5087-957C-4391-BFA6-6C40E5DFFBE6}" destId="{5B2EC9B8-ED38-41F3-8C92-388C3EF93781}" srcOrd="0" destOrd="0" presId="urn:microsoft.com/office/officeart/2005/8/layout/orgChart1"/>
    <dgm:cxn modelId="{C555AB16-7B22-4335-8AAA-9AC28939EEBB}" type="presParOf" srcId="{42DB5087-957C-4391-BFA6-6C40E5DFFBE6}" destId="{7FAC3C6C-F334-484B-A33A-1639C82AAF8A}" srcOrd="1" destOrd="0" presId="urn:microsoft.com/office/officeart/2005/8/layout/orgChart1"/>
    <dgm:cxn modelId="{EC17EFBA-AD5A-43FE-B266-A754B0B423D4}" type="presParOf" srcId="{7FAC3C6C-F334-484B-A33A-1639C82AAF8A}" destId="{A3326C06-62D2-445D-8CBA-3949649B8B4C}" srcOrd="0" destOrd="0" presId="urn:microsoft.com/office/officeart/2005/8/layout/orgChart1"/>
    <dgm:cxn modelId="{26AF9F36-F628-48EA-850A-6A40B120F1A6}" type="presParOf" srcId="{A3326C06-62D2-445D-8CBA-3949649B8B4C}" destId="{72BF663B-C1A9-4147-BB8F-B968E467C55C}" srcOrd="0" destOrd="0" presId="urn:microsoft.com/office/officeart/2005/8/layout/orgChart1"/>
    <dgm:cxn modelId="{DA6E8328-39DC-4A97-B55D-E454A8CF5D09}" type="presParOf" srcId="{A3326C06-62D2-445D-8CBA-3949649B8B4C}" destId="{8914CA3B-71A7-445D-B19C-8C9B92481D3C}" srcOrd="1" destOrd="0" presId="urn:microsoft.com/office/officeart/2005/8/layout/orgChart1"/>
    <dgm:cxn modelId="{3F5E89F1-E66B-4851-9CF2-4EACCEE44AD0}" type="presParOf" srcId="{7FAC3C6C-F334-484B-A33A-1639C82AAF8A}" destId="{8BA3C0D0-5565-4B18-8830-DE632AB4CAC8}" srcOrd="1" destOrd="0" presId="urn:microsoft.com/office/officeart/2005/8/layout/orgChart1"/>
    <dgm:cxn modelId="{9B618355-737E-4052-A771-C5F66E38D316}" type="presParOf" srcId="{7FAC3C6C-F334-484B-A33A-1639C82AAF8A}" destId="{AE199A51-772E-411F-B7F0-01ACC1E30DAB}" srcOrd="2" destOrd="0" presId="urn:microsoft.com/office/officeart/2005/8/layout/orgChart1"/>
    <dgm:cxn modelId="{2BCBDBE4-7A50-40B1-BCD4-6C184EEC1600}" type="presParOf" srcId="{35DD66FD-9FE6-4ECB-872C-C7BE85E5C2F3}" destId="{A352A851-A1A3-412C-BF2F-FB91406E16A4}" srcOrd="2" destOrd="0" presId="urn:microsoft.com/office/officeart/2005/8/layout/orgChart1"/>
    <dgm:cxn modelId="{09928185-B963-4502-A9BA-9E4B285619C9}" type="presParOf" srcId="{57036BE3-ED77-4E92-9DCE-90673B90AE46}" destId="{94D3CF4C-CD06-429B-BF57-8E9C0660BFFA}" srcOrd="2" destOrd="0" presId="urn:microsoft.com/office/officeart/2005/8/layout/orgChart1"/>
    <dgm:cxn modelId="{1EEB2D68-E096-4B3F-A70F-E32E6958713B}" type="presParOf" srcId="{F518311F-863C-4123-9C98-44809D5E3232}" destId="{34BA3499-7488-4A9D-8931-5C4B3E9EC59D}" srcOrd="2" destOrd="0" presId="urn:microsoft.com/office/officeart/2005/8/layout/orgChart1"/>
    <dgm:cxn modelId="{457EF7E1-8006-4CB5-B11C-B6A29E60D26E}" type="presParOf" srcId="{F518311F-863C-4123-9C98-44809D5E3232}" destId="{E38CE1A4-CF7C-4369-9E53-0B7934A26C40}" srcOrd="3" destOrd="0" presId="urn:microsoft.com/office/officeart/2005/8/layout/orgChart1"/>
    <dgm:cxn modelId="{2FDF0A4E-CBBE-4CC6-B7B9-915A8B5026AD}" type="presParOf" srcId="{E38CE1A4-CF7C-4369-9E53-0B7934A26C40}" destId="{997AF827-2847-4621-9BAA-AD665FCFBD7C}" srcOrd="0" destOrd="0" presId="urn:microsoft.com/office/officeart/2005/8/layout/orgChart1"/>
    <dgm:cxn modelId="{1FE42302-2041-4340-A529-AFFA5101B689}" type="presParOf" srcId="{997AF827-2847-4621-9BAA-AD665FCFBD7C}" destId="{CE284723-B94D-48BD-9EBA-A92D255AF67F}" srcOrd="0" destOrd="0" presId="urn:microsoft.com/office/officeart/2005/8/layout/orgChart1"/>
    <dgm:cxn modelId="{55E0D2F5-BC63-4D48-880E-D8874EED3F35}" type="presParOf" srcId="{997AF827-2847-4621-9BAA-AD665FCFBD7C}" destId="{47AD9D14-011C-4049-8A46-221AF2778AEE}" srcOrd="1" destOrd="0" presId="urn:microsoft.com/office/officeart/2005/8/layout/orgChart1"/>
    <dgm:cxn modelId="{FBB93ABB-1150-404C-965C-A8E5115FAAAB}" type="presParOf" srcId="{E38CE1A4-CF7C-4369-9E53-0B7934A26C40}" destId="{668E0A57-1E0E-4F34-AEF0-51799632E686}" srcOrd="1" destOrd="0" presId="urn:microsoft.com/office/officeart/2005/8/layout/orgChart1"/>
    <dgm:cxn modelId="{8AE9D809-B833-43BD-9BC0-BF091589B971}" type="presParOf" srcId="{668E0A57-1E0E-4F34-AEF0-51799632E686}" destId="{33FA9ED9-9FBF-49DB-A5BB-D8608E0EDD05}" srcOrd="0" destOrd="0" presId="urn:microsoft.com/office/officeart/2005/8/layout/orgChart1"/>
    <dgm:cxn modelId="{DE673BB3-47A3-48D9-9748-28E6B3D03C7D}" type="presParOf" srcId="{668E0A57-1E0E-4F34-AEF0-51799632E686}" destId="{70E27E1C-389D-4B26-B94C-F73E135A5D05}" srcOrd="1" destOrd="0" presId="urn:microsoft.com/office/officeart/2005/8/layout/orgChart1"/>
    <dgm:cxn modelId="{02D66E69-37C5-4673-B121-F54EC3E4012C}" type="presParOf" srcId="{70E27E1C-389D-4B26-B94C-F73E135A5D05}" destId="{07DFD4F9-3145-4F41-A5C8-8434C0C0AA46}" srcOrd="0" destOrd="0" presId="urn:microsoft.com/office/officeart/2005/8/layout/orgChart1"/>
    <dgm:cxn modelId="{00626DE8-4DE9-4ABF-980E-681FB23D0641}" type="presParOf" srcId="{07DFD4F9-3145-4F41-A5C8-8434C0C0AA46}" destId="{75AB031E-FC0A-41CB-BE63-5EB28DC9D2F7}" srcOrd="0" destOrd="0" presId="urn:microsoft.com/office/officeart/2005/8/layout/orgChart1"/>
    <dgm:cxn modelId="{D2BAFD45-CD30-4008-B30F-30ACEC3C2ED0}" type="presParOf" srcId="{07DFD4F9-3145-4F41-A5C8-8434C0C0AA46}" destId="{D19498D8-000E-44B6-8311-66D895CDC38C}" srcOrd="1" destOrd="0" presId="urn:microsoft.com/office/officeart/2005/8/layout/orgChart1"/>
    <dgm:cxn modelId="{CE51B07B-753C-416E-B5DE-AED3DC24D720}" type="presParOf" srcId="{70E27E1C-389D-4B26-B94C-F73E135A5D05}" destId="{9E5213EF-A315-4B4A-9B88-642EADE48483}" srcOrd="1" destOrd="0" presId="urn:microsoft.com/office/officeart/2005/8/layout/orgChart1"/>
    <dgm:cxn modelId="{3DEE2778-E79C-4806-8284-875A30F31BAA}" type="presParOf" srcId="{9E5213EF-A315-4B4A-9B88-642EADE48483}" destId="{D4EF7EFF-9908-4E1F-B73B-7B3945AB3AB2}" srcOrd="0" destOrd="0" presId="urn:microsoft.com/office/officeart/2005/8/layout/orgChart1"/>
    <dgm:cxn modelId="{2C81F047-4362-4960-9DA1-E5112957977F}" type="presParOf" srcId="{9E5213EF-A315-4B4A-9B88-642EADE48483}" destId="{901A99E8-4EAF-4F52-8AEC-B098DE484CF1}" srcOrd="1" destOrd="0" presId="urn:microsoft.com/office/officeart/2005/8/layout/orgChart1"/>
    <dgm:cxn modelId="{6E6AE2CD-7FC8-4368-B33C-005776179DE9}" type="presParOf" srcId="{901A99E8-4EAF-4F52-8AEC-B098DE484CF1}" destId="{CD8B135A-C960-4CCE-AE5B-2D7D13E7C371}" srcOrd="0" destOrd="0" presId="urn:microsoft.com/office/officeart/2005/8/layout/orgChart1"/>
    <dgm:cxn modelId="{CD6C0A20-835C-451F-A0C5-3E7549AD29AB}" type="presParOf" srcId="{CD8B135A-C960-4CCE-AE5B-2D7D13E7C371}" destId="{DA7990C3-3F2C-4970-A354-7485D5A40723}" srcOrd="0" destOrd="0" presId="urn:microsoft.com/office/officeart/2005/8/layout/orgChart1"/>
    <dgm:cxn modelId="{F8FD3472-7542-47F1-B2C8-C99D45367CFA}" type="presParOf" srcId="{CD8B135A-C960-4CCE-AE5B-2D7D13E7C371}" destId="{33694FB6-9AD0-4312-9BB1-A4386AE96E65}" srcOrd="1" destOrd="0" presId="urn:microsoft.com/office/officeart/2005/8/layout/orgChart1"/>
    <dgm:cxn modelId="{CA2ACB44-E3BC-4BDF-8B36-926D69E3F0C0}" type="presParOf" srcId="{901A99E8-4EAF-4F52-8AEC-B098DE484CF1}" destId="{9A7671EE-FE26-4EFC-A5D0-B1EBBCBC5F59}" srcOrd="1" destOrd="0" presId="urn:microsoft.com/office/officeart/2005/8/layout/orgChart1"/>
    <dgm:cxn modelId="{E174F487-28C4-4F16-807E-7C9042795F5B}" type="presParOf" srcId="{901A99E8-4EAF-4F52-8AEC-B098DE484CF1}" destId="{DF215DE7-2195-41B1-A432-C8E4BA089A4C}" srcOrd="2" destOrd="0" presId="urn:microsoft.com/office/officeart/2005/8/layout/orgChart1"/>
    <dgm:cxn modelId="{942E8BBB-D9A5-4631-AD22-FF4BDA9AF929}" type="presParOf" srcId="{70E27E1C-389D-4B26-B94C-F73E135A5D05}" destId="{4E5FCA25-4579-4C7A-8DB8-7E63FF7C49DC}" srcOrd="2" destOrd="0" presId="urn:microsoft.com/office/officeart/2005/8/layout/orgChart1"/>
    <dgm:cxn modelId="{39677249-9B4F-4FD2-B250-4ECB156F6B6C}" type="presParOf" srcId="{E38CE1A4-CF7C-4369-9E53-0B7934A26C40}" destId="{400723B8-544D-4F93-9158-D719A196C6AF}" srcOrd="2" destOrd="0" presId="urn:microsoft.com/office/officeart/2005/8/layout/orgChart1"/>
    <dgm:cxn modelId="{78F664CA-2638-44A9-9C57-982FE7D0BA40}" type="presParOf" srcId="{F518311F-863C-4123-9C98-44809D5E3232}" destId="{24D2761E-0F5F-49C4-AC85-8BEF4ADEAD7C}" srcOrd="4" destOrd="0" presId="urn:microsoft.com/office/officeart/2005/8/layout/orgChart1"/>
    <dgm:cxn modelId="{BB44F184-2DD0-41D0-BB3C-5605B2E57F67}" type="presParOf" srcId="{F518311F-863C-4123-9C98-44809D5E3232}" destId="{0B4421EB-E363-42BF-A6E4-48A808F36DD3}" srcOrd="5" destOrd="0" presId="urn:microsoft.com/office/officeart/2005/8/layout/orgChart1"/>
    <dgm:cxn modelId="{DAEA5150-5AFC-4044-BA72-95D26D25A2D5}" type="presParOf" srcId="{0B4421EB-E363-42BF-A6E4-48A808F36DD3}" destId="{289E21DE-FB13-486E-B95E-8DF823C18052}" srcOrd="0" destOrd="0" presId="urn:microsoft.com/office/officeart/2005/8/layout/orgChart1"/>
    <dgm:cxn modelId="{4147BF21-88FB-48B8-A821-830C7669C1C2}" type="presParOf" srcId="{289E21DE-FB13-486E-B95E-8DF823C18052}" destId="{C2CB8C3D-DB41-43CD-8434-5302ADF605A5}" srcOrd="0" destOrd="0" presId="urn:microsoft.com/office/officeart/2005/8/layout/orgChart1"/>
    <dgm:cxn modelId="{EF4F350C-FA7B-42AA-80F2-A35CF2917EBC}" type="presParOf" srcId="{289E21DE-FB13-486E-B95E-8DF823C18052}" destId="{088FEF88-45E2-4E05-AB54-C0BABCBAD98E}" srcOrd="1" destOrd="0" presId="urn:microsoft.com/office/officeart/2005/8/layout/orgChart1"/>
    <dgm:cxn modelId="{4108256A-6247-45AE-A2DC-5A400CC23C11}" type="presParOf" srcId="{0B4421EB-E363-42BF-A6E4-48A808F36DD3}" destId="{7A465A04-0659-4AFC-A887-CAE57F3210BB}" srcOrd="1" destOrd="0" presId="urn:microsoft.com/office/officeart/2005/8/layout/orgChart1"/>
    <dgm:cxn modelId="{06CBDFEF-2E81-4D4B-B90C-9FA25CABD367}" type="presParOf" srcId="{7A465A04-0659-4AFC-A887-CAE57F3210BB}" destId="{E4AE9C30-8A24-4426-8E20-1BB77DB1F829}" srcOrd="0" destOrd="0" presId="urn:microsoft.com/office/officeart/2005/8/layout/orgChart1"/>
    <dgm:cxn modelId="{9DDC87C7-AF6E-4096-915A-95088E120F33}" type="presParOf" srcId="{7A465A04-0659-4AFC-A887-CAE57F3210BB}" destId="{218C295D-920B-49C3-8B5E-A6B6387DC467}" srcOrd="1" destOrd="0" presId="urn:microsoft.com/office/officeart/2005/8/layout/orgChart1"/>
    <dgm:cxn modelId="{971EAA19-937A-483F-9ED2-DFE99E974B51}" type="presParOf" srcId="{218C295D-920B-49C3-8B5E-A6B6387DC467}" destId="{E96BEE66-2B2C-420D-91A8-46933F3E9056}" srcOrd="0" destOrd="0" presId="urn:microsoft.com/office/officeart/2005/8/layout/orgChart1"/>
    <dgm:cxn modelId="{1E77BC63-36B0-4AC2-8EAD-6359B2E91117}" type="presParOf" srcId="{E96BEE66-2B2C-420D-91A8-46933F3E9056}" destId="{2F8CAB52-3F6B-4371-98B2-9C1C5054D5E5}" srcOrd="0" destOrd="0" presId="urn:microsoft.com/office/officeart/2005/8/layout/orgChart1"/>
    <dgm:cxn modelId="{21DBCE8E-36D6-4130-BACD-4C8D3552FE8A}" type="presParOf" srcId="{E96BEE66-2B2C-420D-91A8-46933F3E9056}" destId="{18A0E294-68B8-4C21-85E0-97CC3F6E0A1E}" srcOrd="1" destOrd="0" presId="urn:microsoft.com/office/officeart/2005/8/layout/orgChart1"/>
    <dgm:cxn modelId="{DB4E7FCC-DDDE-493D-8A52-9328BA9F0286}" type="presParOf" srcId="{218C295D-920B-49C3-8B5E-A6B6387DC467}" destId="{3BAAC442-9DF5-4FF2-A270-102295A476DA}" srcOrd="1" destOrd="0" presId="urn:microsoft.com/office/officeart/2005/8/layout/orgChart1"/>
    <dgm:cxn modelId="{F471DFFB-B7AC-44DA-98AE-3FF9FE4BDB9B}" type="presParOf" srcId="{3BAAC442-9DF5-4FF2-A270-102295A476DA}" destId="{0AB3437B-B1B9-42F4-8874-CE2DCA0DB518}" srcOrd="0" destOrd="0" presId="urn:microsoft.com/office/officeart/2005/8/layout/orgChart1"/>
    <dgm:cxn modelId="{8A777010-43C9-4CA9-A919-50F2FC49030D}" type="presParOf" srcId="{3BAAC442-9DF5-4FF2-A270-102295A476DA}" destId="{8EF36CF2-3773-4C60-8522-E540836D8B21}" srcOrd="1" destOrd="0" presId="urn:microsoft.com/office/officeart/2005/8/layout/orgChart1"/>
    <dgm:cxn modelId="{53C503B2-3009-428B-9DEF-C3AD2177B47F}" type="presParOf" srcId="{8EF36CF2-3773-4C60-8522-E540836D8B21}" destId="{8AB665E4-AA5B-4B3F-BAEF-748B40D9368B}" srcOrd="0" destOrd="0" presId="urn:microsoft.com/office/officeart/2005/8/layout/orgChart1"/>
    <dgm:cxn modelId="{9D2AFF19-82B1-4983-A68B-027F5906ABFF}" type="presParOf" srcId="{8AB665E4-AA5B-4B3F-BAEF-748B40D9368B}" destId="{E87E55E6-943E-4AF9-9A78-9F2F594E5B7C}" srcOrd="0" destOrd="0" presId="urn:microsoft.com/office/officeart/2005/8/layout/orgChart1"/>
    <dgm:cxn modelId="{C2B0C8A2-6FB3-46A2-A112-70F2851DA263}" type="presParOf" srcId="{8AB665E4-AA5B-4B3F-BAEF-748B40D9368B}" destId="{0D4923D6-4048-444B-94C3-7D17A3887EF6}" srcOrd="1" destOrd="0" presId="urn:microsoft.com/office/officeart/2005/8/layout/orgChart1"/>
    <dgm:cxn modelId="{4E2DEE89-E673-4851-A948-B633FFA1D468}" type="presParOf" srcId="{8EF36CF2-3773-4C60-8522-E540836D8B21}" destId="{4CD0C19D-6218-4943-9A36-8CE35F03CA71}" srcOrd="1" destOrd="0" presId="urn:microsoft.com/office/officeart/2005/8/layout/orgChart1"/>
    <dgm:cxn modelId="{4D4B1BBD-61F2-444E-AC94-61213C52ECF5}" type="presParOf" srcId="{8EF36CF2-3773-4C60-8522-E540836D8B21}" destId="{4ABDB376-3C53-4214-A45A-AE188A401613}" srcOrd="2" destOrd="0" presId="urn:microsoft.com/office/officeart/2005/8/layout/orgChart1"/>
    <dgm:cxn modelId="{42C51A19-5FC7-4393-AC0A-5B4247F5D9BE}" type="presParOf" srcId="{218C295D-920B-49C3-8B5E-A6B6387DC467}" destId="{0E9017C6-34ED-444D-99CF-EC405803910F}" srcOrd="2" destOrd="0" presId="urn:microsoft.com/office/officeart/2005/8/layout/orgChart1"/>
    <dgm:cxn modelId="{697D721E-BAC9-4E0F-B458-052D715119EA}" type="presParOf" srcId="{0B4421EB-E363-42BF-A6E4-48A808F36DD3}" destId="{C0491FE5-ED9D-4387-9232-76746C68D218}" srcOrd="2" destOrd="0" presId="urn:microsoft.com/office/officeart/2005/8/layout/orgChart1"/>
    <dgm:cxn modelId="{9AA76D18-D3F9-4FB9-B028-E2F1896CDC04}" type="presParOf" srcId="{E39AA3D2-6E2D-464E-8599-67A719523F70}" destId="{67174AD9-D045-4D2D-8E83-25FA21166050}" srcOrd="2" destOrd="0" presId="urn:microsoft.com/office/officeart/2005/8/layout/orgChart1"/>
    <dgm:cxn modelId="{7E2A2F8E-A7C3-4635-A2F8-AA15D541D39E}" type="presParOf" srcId="{67174AD9-D045-4D2D-8E83-25FA21166050}" destId="{AAE6D359-521B-4B37-9A53-73946E82B0E0}" srcOrd="0" destOrd="0" presId="urn:microsoft.com/office/officeart/2005/8/layout/orgChart1"/>
    <dgm:cxn modelId="{6362E62C-24BD-46FE-BFA8-DA5C01810CBB}" type="presParOf" srcId="{67174AD9-D045-4D2D-8E83-25FA21166050}" destId="{AC1801FF-3792-441E-A108-973615C84A32}" srcOrd="1" destOrd="0" presId="urn:microsoft.com/office/officeart/2005/8/layout/orgChart1"/>
    <dgm:cxn modelId="{FAFF7C67-B77B-4F5B-8AEA-8AE7F0C0F66A}" type="presParOf" srcId="{AC1801FF-3792-441E-A108-973615C84A32}" destId="{07E11570-77C1-4A48-BC37-F14C9CCEBA0A}" srcOrd="0" destOrd="0" presId="urn:microsoft.com/office/officeart/2005/8/layout/orgChart1"/>
    <dgm:cxn modelId="{3A7F0ABC-622A-4B2B-B020-792E1A7F4ED3}" type="presParOf" srcId="{07E11570-77C1-4A48-BC37-F14C9CCEBA0A}" destId="{417E04F4-FC85-4162-A863-B969DB10B753}" srcOrd="0" destOrd="0" presId="urn:microsoft.com/office/officeart/2005/8/layout/orgChart1"/>
    <dgm:cxn modelId="{AADBF5B6-E23B-4950-8AD2-3E77C3BFD4FC}" type="presParOf" srcId="{07E11570-77C1-4A48-BC37-F14C9CCEBA0A}" destId="{94FE7F3F-22A2-44EA-BE2A-0AD5461E48DB}" srcOrd="1" destOrd="0" presId="urn:microsoft.com/office/officeart/2005/8/layout/orgChart1"/>
    <dgm:cxn modelId="{18623F2A-6008-475F-A1F8-5915B2DF2B73}" type="presParOf" srcId="{AC1801FF-3792-441E-A108-973615C84A32}" destId="{5E8BC84E-6BE3-42E1-AF7C-3F5149691375}" srcOrd="1" destOrd="0" presId="urn:microsoft.com/office/officeart/2005/8/layout/orgChart1"/>
    <dgm:cxn modelId="{056E4A68-ED18-401E-8E22-E4AD43BBDA51}" type="presParOf" srcId="{AC1801FF-3792-441E-A108-973615C84A32}" destId="{52E5D5E6-8DF2-4EF8-8510-7632FAE68B36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68B3-89AB-4AA2-B857-487FC27EE4B7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9F29-9510-4B84-BD91-230FF0C72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9F29-9510-4B84-BD91-230FF0C7297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CBCD35-E5A7-4555-B770-BD348A79A20F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CFA8-3A43-48B7-B872-39538E6A6274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1798-ED70-4A82-8AC3-BBB8B8B06FC8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619220-3352-4E2F-950D-E2A0AED5BC68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9B31A6-C17B-49E3-9C92-059345BCEB75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BE2-76CB-4EBA-B567-E9BD41EED289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D566-63FC-407C-A994-53EBE1B19CD5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8A8D2A-CD1F-4E49-A714-319FD40A3A14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3721-0F13-42A6-8FF9-77CEEB039C2A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D121C8-8AE5-43CB-AE02-F4AF8737689D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D191D7-1608-48C7-9FB0-0A05E08A794D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7CF2EC-2065-4BE1-897A-EEC8BAAA7359}" type="datetime2">
              <a:rPr lang="en-US" smtClean="0"/>
              <a:t>Monday, September 24,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1894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Hemoglobin….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724400"/>
            <a:ext cx="3657600" cy="165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Dr. </a:t>
            </a:r>
            <a:r>
              <a:rPr lang="en-US" dirty="0" err="1" smtClean="0">
                <a:solidFill>
                  <a:srgbClr val="FF0000"/>
                </a:solidFill>
              </a:rPr>
              <a:t>Geetanjali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Purohit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PhD (Med Physiology)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Asso</a:t>
            </a:r>
            <a:r>
              <a:rPr lang="en-US" dirty="0" smtClean="0">
                <a:solidFill>
                  <a:srgbClr val="FF0000"/>
                </a:solidFill>
              </a:rPr>
              <a:t>. Professor, Physiology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BKS </a:t>
            </a:r>
            <a:r>
              <a:rPr lang="en-US" dirty="0" smtClean="0">
                <a:solidFill>
                  <a:srgbClr val="FF0000"/>
                </a:solidFill>
              </a:rPr>
              <a:t>MI &amp; RC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" descr="C:\Users\ACER\Desktop\haemoglobin.jpg"/>
          <p:cNvPicPr>
            <a:picLocks noChangeAspect="1" noChangeArrowheads="1"/>
          </p:cNvPicPr>
          <p:nvPr/>
        </p:nvPicPr>
        <p:blipFill>
          <a:blip r:embed="rId2" cstate="print"/>
          <a:srcRect l="5280" t="16129" r="11994" b="12903"/>
          <a:stretch>
            <a:fillRect/>
          </a:stretch>
        </p:blipFill>
        <p:spPr bwMode="auto">
          <a:xfrm>
            <a:off x="5867400" y="1295400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Cont…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Globin</a:t>
            </a:r>
            <a:r>
              <a:rPr lang="en-US" dirty="0" smtClean="0"/>
              <a:t> made up of 4 polypeptide chains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Globin</a:t>
            </a:r>
            <a:r>
              <a:rPr lang="en-US" dirty="0" smtClean="0"/>
              <a:t> is </a:t>
            </a:r>
            <a:r>
              <a:rPr lang="en-US" dirty="0" err="1" smtClean="0"/>
              <a:t>HbA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b="1" dirty="0" smtClean="0">
                <a:solidFill>
                  <a:srgbClr val="FF0000"/>
                </a:solidFill>
              </a:rPr>
              <a:t>alpha</a:t>
            </a:r>
            <a:r>
              <a:rPr lang="en-US" dirty="0" smtClean="0"/>
              <a:t> </a:t>
            </a:r>
            <a:r>
              <a:rPr lang="en-US" dirty="0" smtClean="0"/>
              <a:t>chains–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dirty="0" smtClean="0"/>
              <a:t>141 AA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 </a:t>
            </a:r>
            <a:r>
              <a:rPr lang="en-US" b="1" dirty="0" smtClean="0">
                <a:solidFill>
                  <a:srgbClr val="FF0000"/>
                </a:solidFill>
              </a:rPr>
              <a:t>Beta</a:t>
            </a:r>
            <a:r>
              <a:rPr lang="en-US" dirty="0" smtClean="0"/>
              <a:t> chains–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dirty="0" smtClean="0"/>
              <a:t>146 </a:t>
            </a:r>
            <a:r>
              <a:rPr lang="en-US" dirty="0" smtClean="0"/>
              <a:t>AA</a:t>
            </a:r>
            <a:endParaRPr lang="en-US" dirty="0" smtClean="0"/>
          </a:p>
        </p:txBody>
      </p:sp>
      <p:pic>
        <p:nvPicPr>
          <p:cNvPr id="15366" name="Picture 6" descr="C:\Users\ACER\Desktop\images7Q76F0V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143000"/>
            <a:ext cx="4952999" cy="4876800"/>
          </a:xfrm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52900" cy="4267200"/>
          </a:xfrm>
        </p:spPr>
        <p:txBody>
          <a:bodyPr/>
          <a:lstStyle/>
          <a:p>
            <a:r>
              <a:rPr lang="en-US" dirty="0" smtClean="0"/>
              <a:t>4 units of </a:t>
            </a:r>
            <a:r>
              <a:rPr lang="en-US" dirty="0" err="1" smtClean="0"/>
              <a:t>Heme</a:t>
            </a:r>
            <a:r>
              <a:rPr lang="en-US" dirty="0" smtClean="0"/>
              <a:t> attached to 1 unit of </a:t>
            </a:r>
            <a:r>
              <a:rPr lang="en-US" dirty="0" err="1" smtClean="0"/>
              <a:t>Globin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one </a:t>
            </a:r>
            <a:r>
              <a:rPr lang="en-US" b="1" dirty="0" err="1" smtClean="0">
                <a:solidFill>
                  <a:srgbClr val="FF0000"/>
                </a:solidFill>
              </a:rPr>
              <a:t>Haemoglobin</a:t>
            </a:r>
            <a:r>
              <a:rPr lang="en-US" dirty="0" smtClean="0"/>
              <a:t> molecules contains </a:t>
            </a:r>
            <a:r>
              <a:rPr lang="en-US" b="1" dirty="0" smtClean="0"/>
              <a:t>4 Iron Atoms</a:t>
            </a:r>
            <a:r>
              <a:rPr lang="en-US" dirty="0" smtClean="0"/>
              <a:t> which carry </a:t>
            </a:r>
            <a:r>
              <a:rPr lang="en-US" b="1" dirty="0" smtClean="0">
                <a:solidFill>
                  <a:srgbClr val="FF0000"/>
                </a:solidFill>
              </a:rPr>
              <a:t>Four molecules of oxygen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6" descr="C:\Users\ACER\Desktop\images7Q76F0V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927360"/>
            <a:ext cx="3810000" cy="3968122"/>
          </a:xfrm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686800" cy="9779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Synthesis of Hemoglobin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91512" cy="5300662"/>
          </a:xfrm>
        </p:spPr>
        <p:txBody>
          <a:bodyPr/>
          <a:lstStyle/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>
                <a:solidFill>
                  <a:srgbClr val="FFCC66"/>
                </a:solidFill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sz="2400" b="1" dirty="0" err="1" smtClean="0">
                <a:solidFill>
                  <a:srgbClr val="FF0000"/>
                </a:solidFill>
              </a:rPr>
              <a:t>succinyl</a:t>
            </a:r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</a:rPr>
              <a:t>CoA</a:t>
            </a:r>
            <a:r>
              <a:rPr lang="en-US" sz="2400" b="1" dirty="0" smtClean="0">
                <a:solidFill>
                  <a:srgbClr val="FF0000"/>
                </a:solidFill>
              </a:rPr>
              <a:t> + 2 </a:t>
            </a:r>
            <a:r>
              <a:rPr lang="en-US" sz="2400" b="1" dirty="0" err="1" smtClean="0">
                <a:solidFill>
                  <a:srgbClr val="FF0000"/>
                </a:solidFill>
              </a:rPr>
              <a:t>glysine</a:t>
            </a:r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Pyrrole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ii)    4 </a:t>
            </a:r>
            <a:r>
              <a:rPr lang="en-US" sz="2400" b="1" dirty="0" err="1" smtClean="0">
                <a:solidFill>
                  <a:schemeClr val="accent3"/>
                </a:solidFill>
              </a:rPr>
              <a:t>Pyrrole</a:t>
            </a:r>
            <a:r>
              <a:rPr lang="en-US" sz="2400" b="1" dirty="0" smtClean="0">
                <a:solidFill>
                  <a:schemeClr val="accent3"/>
                </a:solidFill>
              </a:rPr>
              <a:t>               </a:t>
            </a:r>
            <a:r>
              <a:rPr lang="en-US" sz="2400" b="1" dirty="0" err="1" smtClean="0">
                <a:solidFill>
                  <a:schemeClr val="accent3"/>
                </a:solidFill>
              </a:rPr>
              <a:t>Protoporphyrin</a:t>
            </a:r>
            <a:r>
              <a:rPr lang="en-US" sz="2400" b="1" dirty="0" smtClean="0">
                <a:solidFill>
                  <a:schemeClr val="accent3"/>
                </a:solidFill>
              </a:rPr>
              <a:t> IX</a:t>
            </a: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iii)   </a:t>
            </a:r>
            <a:r>
              <a:rPr lang="en-US" sz="2400" b="1" dirty="0" err="1" smtClean="0">
                <a:solidFill>
                  <a:srgbClr val="0070C0"/>
                </a:solidFill>
              </a:rPr>
              <a:t>Protoporphyrin</a:t>
            </a:r>
            <a:r>
              <a:rPr lang="en-US" sz="2400" b="1" dirty="0" smtClean="0">
                <a:solidFill>
                  <a:srgbClr val="0070C0"/>
                </a:solidFill>
              </a:rPr>
              <a:t> IX  +  Fe2+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Heme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iv)   </a:t>
            </a:r>
            <a:r>
              <a:rPr lang="en-US" sz="2400" b="1" dirty="0" err="1" smtClean="0">
                <a:solidFill>
                  <a:srgbClr val="FF0000"/>
                </a:solidFill>
              </a:rPr>
              <a:t>Heme</a:t>
            </a:r>
            <a:r>
              <a:rPr lang="en-US" sz="2400" b="1" dirty="0" smtClean="0">
                <a:solidFill>
                  <a:srgbClr val="FF0000"/>
                </a:solidFill>
              </a:rPr>
              <a:t> + Polypeptide               Hemoglobin chain (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or 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β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v) 2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α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 chains + 2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β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chains                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Haemoglobin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A.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b="1" u="sng" dirty="0" smtClean="0">
                <a:solidFill>
                  <a:srgbClr val="FFCC66"/>
                </a:solidFill>
              </a:rPr>
              <a:t> </a:t>
            </a:r>
            <a:endParaRPr lang="en-US" b="1" dirty="0" smtClean="0">
              <a:solidFill>
                <a:srgbClr val="FFCC66"/>
              </a:solidFill>
            </a:endParaRPr>
          </a:p>
          <a:p>
            <a:pPr marL="660400" indent="-660400" eaLnBrk="1" hangingPunct="1">
              <a:lnSpc>
                <a:spcPct val="160000"/>
              </a:lnSpc>
            </a:pPr>
            <a:endParaRPr lang="en-US" b="1" dirty="0" smtClean="0">
              <a:solidFill>
                <a:srgbClr val="FFCC66"/>
              </a:solidFill>
            </a:endParaRPr>
          </a:p>
          <a:p>
            <a:pPr marL="660400" indent="-660400" eaLnBrk="1" hangingPunct="1"/>
            <a:endParaRPr lang="en-US" b="1" dirty="0" smtClean="0">
              <a:solidFill>
                <a:srgbClr val="FFCC66"/>
              </a:solidFill>
            </a:endParaRPr>
          </a:p>
        </p:txBody>
      </p:sp>
      <p:sp>
        <p:nvSpPr>
          <p:cNvPr id="15364" name="Line 1028"/>
          <p:cNvSpPr>
            <a:spLocks noChangeShapeType="1"/>
          </p:cNvSpPr>
          <p:nvPr/>
        </p:nvSpPr>
        <p:spPr bwMode="auto">
          <a:xfrm>
            <a:off x="5638800" y="1981200"/>
            <a:ext cx="7191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1029"/>
          <p:cNvSpPr>
            <a:spLocks noChangeShapeType="1"/>
          </p:cNvSpPr>
          <p:nvPr/>
        </p:nvSpPr>
        <p:spPr bwMode="auto">
          <a:xfrm>
            <a:off x="2819400" y="2667000"/>
            <a:ext cx="7191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1031"/>
          <p:cNvSpPr>
            <a:spLocks noChangeShapeType="1"/>
          </p:cNvSpPr>
          <p:nvPr/>
        </p:nvSpPr>
        <p:spPr bwMode="auto">
          <a:xfrm>
            <a:off x="5791200" y="3276600"/>
            <a:ext cx="7191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032"/>
          <p:cNvSpPr>
            <a:spLocks noChangeShapeType="1"/>
          </p:cNvSpPr>
          <p:nvPr/>
        </p:nvSpPr>
        <p:spPr bwMode="auto">
          <a:xfrm>
            <a:off x="4572000" y="3962400"/>
            <a:ext cx="7191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033"/>
          <p:cNvSpPr>
            <a:spLocks noChangeShapeType="1"/>
          </p:cNvSpPr>
          <p:nvPr/>
        </p:nvSpPr>
        <p:spPr bwMode="auto">
          <a:xfrm>
            <a:off x="4724400" y="5181600"/>
            <a:ext cx="7191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040"/>
          <p:cNvSpPr txBox="1">
            <a:spLocks noChangeArrowheads="1"/>
          </p:cNvSpPr>
          <p:nvPr/>
        </p:nvSpPr>
        <p:spPr bwMode="auto">
          <a:xfrm>
            <a:off x="2124075" y="4797425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Factors controlling 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r>
              <a:rPr lang="en-US" sz="2400" b="1" dirty="0" smtClean="0">
                <a:solidFill>
                  <a:srgbClr val="FF0000"/>
                </a:solidFill>
              </a:rPr>
              <a:t> formation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7848600" cy="3886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Role Of Proteins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First class proteins provide amino acids.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Most imp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food of animal origin, liver, spleen, kidney &amp; heart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cereals, dairy products, </a:t>
            </a:r>
            <a:r>
              <a:rPr lang="en-US" dirty="0" err="1" smtClean="0"/>
              <a:t>veg</a:t>
            </a:r>
            <a:r>
              <a:rPr lang="en-US" dirty="0" smtClean="0"/>
              <a:t> &amp; fruits.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IRON--</a:t>
            </a:r>
            <a:r>
              <a:rPr lang="en-US" dirty="0" smtClean="0"/>
              <a:t>Important for formation of </a:t>
            </a:r>
            <a:r>
              <a:rPr lang="en-US" dirty="0" err="1" smtClean="0"/>
              <a:t>Heme</a:t>
            </a:r>
            <a:r>
              <a:rPr lang="en-US" dirty="0" smtClean="0"/>
              <a:t> part of Hemoglobin.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Role of other metals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343400" cy="4038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Copper</a:t>
            </a:r>
            <a:r>
              <a:rPr lang="en-US" dirty="0" smtClean="0"/>
              <a:t> – Promotes Absorption, Mobilization &amp; Utilization of iron.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Cobalt</a:t>
            </a:r>
            <a:r>
              <a:rPr lang="en-US" dirty="0" smtClean="0"/>
              <a:t> – Increases production of </a:t>
            </a:r>
            <a:r>
              <a:rPr lang="en-US" b="1" dirty="0" smtClean="0">
                <a:solidFill>
                  <a:srgbClr val="FF0000"/>
                </a:solidFill>
              </a:rPr>
              <a:t>Erythropoietin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Calcium</a:t>
            </a:r>
            <a:r>
              <a:rPr lang="en-US" dirty="0" smtClean="0"/>
              <a:t> – conserve iron &amp; subsequent utilization.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343400" cy="4038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Role of vitamins.</a:t>
            </a:r>
          </a:p>
          <a:p>
            <a:pPr lvl="1"/>
            <a:r>
              <a:rPr lang="en-US" dirty="0" err="1" smtClean="0"/>
              <a:t>Vit</a:t>
            </a:r>
            <a:r>
              <a:rPr lang="en-US" dirty="0" smtClean="0"/>
              <a:t> B12, Folic acid help in synthesis of nucleic acid.</a:t>
            </a:r>
          </a:p>
          <a:p>
            <a:pPr lvl="1"/>
            <a:r>
              <a:rPr lang="en-US" dirty="0" smtClean="0"/>
              <a:t>&amp; </a:t>
            </a:r>
            <a:r>
              <a:rPr lang="en-US" dirty="0" err="1" smtClean="0"/>
              <a:t>vit</a:t>
            </a:r>
            <a:r>
              <a:rPr lang="en-US" dirty="0" smtClean="0"/>
              <a:t> C helps in absorption of iron from gut. (Fe3+ to Fe2+)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Role of bile salts.</a:t>
            </a:r>
          </a:p>
          <a:p>
            <a:pPr lvl="1"/>
            <a:r>
              <a:rPr lang="en-US" dirty="0" smtClean="0"/>
              <a:t>Imp for proper absorption of copper &amp; nickel.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Functions of 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4" descr="si555511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86200"/>
            <a:ext cx="8229600" cy="2743200"/>
          </a:xfrm>
          <a:effectLst>
            <a:softEdge rad="112500"/>
          </a:effectLst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512175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Transport oxygen to </a:t>
            </a:r>
            <a:r>
              <a:rPr lang="en-US" sz="2800" b="1" dirty="0" smtClean="0"/>
              <a:t>tissues: 1.34 ml/gm </a:t>
            </a:r>
            <a:r>
              <a:rPr lang="en-US" sz="2800" b="1" dirty="0" err="1" smtClean="0"/>
              <a:t>Hb</a:t>
            </a:r>
            <a:endParaRPr lang="en-US" sz="2800" b="1" dirty="0" smtClean="0"/>
          </a:p>
          <a:p>
            <a:pPr eaLnBrk="1" hangingPunct="1"/>
            <a:r>
              <a:rPr lang="en-US" sz="2800" b="1" dirty="0" smtClean="0"/>
              <a:t>Transport Co2 to </a:t>
            </a:r>
            <a:r>
              <a:rPr lang="en-US" sz="2800" b="1" dirty="0" smtClean="0"/>
              <a:t>lungs</a:t>
            </a:r>
            <a:endParaRPr lang="en-US" sz="2800" b="1" dirty="0" smtClean="0"/>
          </a:p>
          <a:p>
            <a:pPr eaLnBrk="1" hangingPunct="1"/>
            <a:r>
              <a:rPr lang="en-US" sz="2800" b="1" dirty="0" smtClean="0"/>
              <a:t>Maintains acid base balance ( As a Buffer) 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r>
              <a:rPr lang="en-US" sz="2400" b="1" dirty="0" smtClean="0">
                <a:solidFill>
                  <a:srgbClr val="FF0000"/>
                </a:solidFill>
              </a:rPr>
              <a:t> – Oxygen Binding.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038600"/>
          </a:xfrm>
        </p:spPr>
        <p:txBody>
          <a:bodyPr/>
          <a:lstStyle/>
          <a:p>
            <a:r>
              <a:rPr lang="en-US" dirty="0" smtClean="0"/>
              <a:t>O2 is attached with </a:t>
            </a:r>
            <a:r>
              <a:rPr lang="en-US" dirty="0" err="1" smtClean="0"/>
              <a:t>haemoglobin</a:t>
            </a:r>
            <a:r>
              <a:rPr lang="en-US" dirty="0" smtClean="0"/>
              <a:t> reversibly at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covalent bond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Oxygenation of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haem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increases affinity</a:t>
            </a:r>
            <a:r>
              <a:rPr lang="en-US" dirty="0" smtClean="0"/>
              <a:t> for 2</a:t>
            </a:r>
            <a:r>
              <a:rPr lang="en-US" baseline="30000" dirty="0" smtClean="0"/>
              <a:t>nd</a:t>
            </a:r>
            <a:r>
              <a:rPr lang="en-US" dirty="0" smtClean="0"/>
              <a:t> in turn 3</a:t>
            </a:r>
            <a:r>
              <a:rPr lang="en-US" baseline="30000" dirty="0" smtClean="0"/>
              <a:t>rd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Reason for O2-Hb DC </a:t>
            </a:r>
            <a:r>
              <a:rPr lang="en-US" b="1" dirty="0" smtClean="0">
                <a:solidFill>
                  <a:srgbClr val="FF0000"/>
                </a:solidFill>
              </a:rPr>
              <a:t>Sigmoid shape.</a:t>
            </a:r>
          </a:p>
        </p:txBody>
      </p:sp>
      <p:pic>
        <p:nvPicPr>
          <p:cNvPr id="21509" name="Picture 6" descr="C:\Users\ACER\Desktop\oxydiscrv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057400"/>
            <a:ext cx="4279900" cy="39624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Oxygen – 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r>
              <a:rPr lang="en-US" sz="2400" b="1" dirty="0" smtClean="0">
                <a:solidFill>
                  <a:srgbClr val="FF0000"/>
                </a:solidFill>
              </a:rPr>
              <a:t> Dissociation curve.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828800"/>
            <a:ext cx="3276600" cy="3733800"/>
          </a:xfrm>
        </p:spPr>
        <p:txBody>
          <a:bodyPr/>
          <a:lstStyle/>
          <a:p>
            <a:r>
              <a:rPr lang="en-US" dirty="0" smtClean="0"/>
              <a:t>As affinity of </a:t>
            </a:r>
            <a:r>
              <a:rPr lang="en-US" dirty="0" err="1" smtClean="0"/>
              <a:t>Hb</a:t>
            </a:r>
            <a:r>
              <a:rPr lang="en-US" dirty="0" smtClean="0"/>
              <a:t> for O2 </a:t>
            </a:r>
            <a:r>
              <a:rPr lang="en-US" b="1" dirty="0" smtClean="0"/>
              <a:t>falls</a:t>
            </a:r>
            <a:r>
              <a:rPr lang="en-US" dirty="0" smtClean="0"/>
              <a:t> graph shifted to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affinity of </a:t>
            </a:r>
            <a:r>
              <a:rPr lang="en-US" dirty="0" err="1" smtClean="0"/>
              <a:t>Hb</a:t>
            </a:r>
            <a:r>
              <a:rPr lang="en-US" dirty="0" smtClean="0"/>
              <a:t> for O2 </a:t>
            </a:r>
            <a:r>
              <a:rPr lang="en-US" b="1" dirty="0" smtClean="0"/>
              <a:t>rise</a:t>
            </a:r>
            <a:r>
              <a:rPr lang="en-US" dirty="0" smtClean="0"/>
              <a:t> graph shifted to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/>
              <a:t>.</a:t>
            </a:r>
          </a:p>
        </p:txBody>
      </p:sp>
      <p:pic>
        <p:nvPicPr>
          <p:cNvPr id="22533" name="Picture 6" descr="C:\Users\ACER\Desktop\M9780323045827-023-f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493" t="3125" r="2985" b="6250"/>
          <a:stretch>
            <a:fillRect/>
          </a:stretch>
        </p:blipFill>
        <p:spPr>
          <a:xfrm>
            <a:off x="152400" y="1295400"/>
            <a:ext cx="5257800" cy="52578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VARIETIES OF HAEMOGLOBIN.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828800"/>
            <a:ext cx="45720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Pathological</a:t>
            </a:r>
            <a:r>
              <a:rPr lang="en-US" dirty="0" smtClean="0">
                <a:solidFill>
                  <a:srgbClr val="92D05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Haemoglobinopathies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pPr lvl="1"/>
            <a:r>
              <a:rPr lang="en-US" dirty="0" smtClean="0"/>
              <a:t>Sickle Cell </a:t>
            </a:r>
            <a:r>
              <a:rPr lang="en-US" dirty="0" err="1" smtClean="0"/>
              <a:t>Haemoglobin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HbC</a:t>
            </a:r>
            <a:r>
              <a:rPr lang="en-US" dirty="0" smtClean="0"/>
              <a:t>, D,E</a:t>
            </a:r>
            <a:endParaRPr lang="en-US" dirty="0" smtClean="0"/>
          </a:p>
          <a:p>
            <a:pPr lvl="1"/>
            <a:r>
              <a:rPr lang="en-US" dirty="0" err="1" smtClean="0"/>
              <a:t>Thallasemia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*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 err="1" smtClean="0"/>
              <a:t>Barts</a:t>
            </a:r>
            <a:r>
              <a:rPr lang="en-US" dirty="0" smtClean="0"/>
              <a:t>- </a:t>
            </a:r>
            <a:r>
              <a:rPr lang="en-US" dirty="0" smtClean="0"/>
              <a:t>	</a:t>
            </a:r>
            <a:r>
              <a:rPr lang="el-GR" sz="2400" b="1" dirty="0" smtClean="0"/>
              <a:t>γ</a:t>
            </a:r>
            <a:r>
              <a:rPr lang="en-US" sz="2400" b="1" dirty="0" smtClean="0"/>
              <a:t>4</a:t>
            </a:r>
            <a:r>
              <a:rPr lang="en-US" dirty="0" smtClean="0"/>
              <a:t>	</a:t>
            </a:r>
          </a:p>
        </p:txBody>
      </p:sp>
      <p:sp>
        <p:nvSpPr>
          <p:cNvPr id="24580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Physiological</a:t>
            </a:r>
            <a:r>
              <a:rPr lang="en-US" dirty="0" smtClean="0">
                <a:solidFill>
                  <a:srgbClr val="92D050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Adult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Haemoglobin</a:t>
            </a:r>
            <a:r>
              <a:rPr lang="en-US" dirty="0" smtClean="0">
                <a:solidFill>
                  <a:srgbClr val="FF0000"/>
                </a:solidFill>
              </a:rPr>
              <a:t> A --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4 polypeptide chains</a:t>
            </a:r>
          </a:p>
          <a:p>
            <a:pPr lvl="1">
              <a:buFont typeface="Wingdings" pitchFamily="2" charset="2"/>
              <a:buNone/>
            </a:pPr>
            <a:r>
              <a:rPr lang="en-US" b="1" dirty="0" smtClean="0"/>
              <a:t>2 </a:t>
            </a:r>
            <a:r>
              <a:rPr lang="el-GR" b="1" dirty="0" smtClean="0"/>
              <a:t>α</a:t>
            </a:r>
            <a:r>
              <a:rPr lang="en-US" b="1" dirty="0" smtClean="0"/>
              <a:t> (alpha) &amp; 2 </a:t>
            </a:r>
            <a:r>
              <a:rPr lang="el-GR" b="1" dirty="0" smtClean="0"/>
              <a:t>β</a:t>
            </a:r>
            <a:r>
              <a:rPr lang="en-US" b="1" dirty="0" smtClean="0"/>
              <a:t> (Beta)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Haemoglobin</a:t>
            </a:r>
            <a:r>
              <a:rPr lang="en-US" dirty="0" smtClean="0">
                <a:solidFill>
                  <a:srgbClr val="FF0000"/>
                </a:solidFill>
              </a:rPr>
              <a:t> A2 –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2 </a:t>
            </a:r>
            <a:r>
              <a:rPr lang="el-GR" b="1" dirty="0" smtClean="0"/>
              <a:t>α</a:t>
            </a:r>
            <a:r>
              <a:rPr lang="en-US" b="1" dirty="0" smtClean="0"/>
              <a:t> (alpha) &amp; 2 </a:t>
            </a:r>
            <a:r>
              <a:rPr lang="el-GR" b="1" dirty="0" smtClean="0"/>
              <a:t>δ</a:t>
            </a:r>
            <a:r>
              <a:rPr lang="en-US" b="1" dirty="0" smtClean="0"/>
              <a:t> (Delta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Fetal (</a:t>
            </a:r>
            <a:r>
              <a:rPr lang="en-US" b="1" dirty="0" err="1" smtClean="0">
                <a:solidFill>
                  <a:srgbClr val="FF0000"/>
                </a:solidFill>
              </a:rPr>
              <a:t>Hbf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sz="2000" b="1" dirty="0" smtClean="0"/>
              <a:t>2</a:t>
            </a:r>
            <a:r>
              <a:rPr lang="el-GR" sz="2000" b="1" dirty="0" smtClean="0"/>
              <a:t> α</a:t>
            </a:r>
            <a:r>
              <a:rPr lang="en-US" sz="2000" b="1" dirty="0" smtClean="0"/>
              <a:t> (alpha) and 2 </a:t>
            </a:r>
            <a:r>
              <a:rPr lang="el-GR" sz="2000" b="1" dirty="0" smtClean="0"/>
              <a:t>γ</a:t>
            </a:r>
            <a:r>
              <a:rPr lang="en-US" sz="2000" b="1" dirty="0" smtClean="0"/>
              <a:t> (Gamma)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FETAL HAEMOGLOBIN (</a:t>
            </a:r>
            <a:r>
              <a:rPr lang="en-US" sz="2400" dirty="0" err="1" smtClean="0">
                <a:solidFill>
                  <a:srgbClr val="FF0000"/>
                </a:solidFill>
              </a:rPr>
              <a:t>Hbf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37338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Present in fetal RBC &amp; disappear in 2-3 months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after birth.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Structure </a:t>
            </a:r>
          </a:p>
          <a:p>
            <a:pPr lvl="1"/>
            <a:r>
              <a:rPr lang="en-US" dirty="0" smtClean="0"/>
              <a:t>4 polypeptide chains 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2 </a:t>
            </a:r>
            <a:r>
              <a:rPr lang="el-GR" dirty="0" smtClean="0"/>
              <a:t>α</a:t>
            </a:r>
            <a:r>
              <a:rPr lang="en-US" dirty="0" smtClean="0"/>
              <a:t>(alpha) &amp; 2 </a:t>
            </a:r>
            <a:r>
              <a:rPr lang="el-GR" dirty="0" smtClean="0"/>
              <a:t>γ</a:t>
            </a:r>
            <a:r>
              <a:rPr lang="en-US" dirty="0" smtClean="0"/>
              <a:t> (gamma)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Characteristics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pPr lvl="1"/>
            <a:r>
              <a:rPr lang="en-US" dirty="0" smtClean="0"/>
              <a:t>Affinity for oxygen – more</a:t>
            </a:r>
          </a:p>
          <a:p>
            <a:pPr lvl="1"/>
            <a:r>
              <a:rPr lang="en-US" dirty="0" smtClean="0"/>
              <a:t>Resistance to action of </a:t>
            </a:r>
            <a:r>
              <a:rPr lang="en-US" dirty="0" err="1" smtClean="0"/>
              <a:t>alkalies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Life span – less.</a:t>
            </a:r>
          </a:p>
        </p:txBody>
      </p:sp>
      <p:pic>
        <p:nvPicPr>
          <p:cNvPr id="25605" name="Picture 6" descr="C:\Users\ACER\Desktop\2008-01-22_114556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752600"/>
            <a:ext cx="4876800" cy="4800600"/>
          </a:xfrm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6400800" y="3124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7400" y="3886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Learning objectives….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438400"/>
            <a:ext cx="4114800" cy="3733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dirty="0" err="1" smtClean="0"/>
              <a:t>Haemoglobin</a:t>
            </a:r>
            <a:endParaRPr lang="en-US" dirty="0" smtClean="0"/>
          </a:p>
          <a:p>
            <a:pPr eaLnBrk="1" hangingPunct="1">
              <a:lnSpc>
                <a:spcPct val="125000"/>
              </a:lnSpc>
            </a:pPr>
            <a:r>
              <a:rPr lang="en-US" dirty="0" smtClean="0"/>
              <a:t>Structure, function, variations</a:t>
            </a:r>
          </a:p>
          <a:p>
            <a:pPr eaLnBrk="1" hangingPunct="1">
              <a:lnSpc>
                <a:spcPct val="125000"/>
              </a:lnSpc>
            </a:pPr>
            <a:r>
              <a:rPr lang="en-US" dirty="0" smtClean="0"/>
              <a:t>Derivatives, synthesis and degradation of hemoglobin.</a:t>
            </a:r>
          </a:p>
          <a:p>
            <a:pPr eaLnBrk="1" hangingPunct="1">
              <a:lnSpc>
                <a:spcPct val="125000"/>
              </a:lnSpc>
            </a:pPr>
            <a:r>
              <a:rPr lang="en-US" dirty="0" smtClean="0"/>
              <a:t>Applied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dirty="0" smtClean="0"/>
          </a:p>
        </p:txBody>
      </p:sp>
      <p:pic>
        <p:nvPicPr>
          <p:cNvPr id="4100" name="Picture 5" descr="C:\Users\ACER\Desktop\untithh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1" y="2057400"/>
            <a:ext cx="4449762" cy="46482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PATHOLOGICAL (HAEMOGLOBINOPATHIES)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038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Sickle cell </a:t>
            </a:r>
            <a:r>
              <a:rPr lang="en-US" b="1" dirty="0" err="1" smtClean="0">
                <a:solidFill>
                  <a:srgbClr val="FF0000"/>
                </a:solidFill>
              </a:rPr>
              <a:t>haemoglobin</a:t>
            </a:r>
            <a:r>
              <a:rPr lang="en-US" b="1" dirty="0" smtClean="0">
                <a:solidFill>
                  <a:srgbClr val="FF0000"/>
                </a:solidFill>
              </a:rPr>
              <a:t>.(</a:t>
            </a:r>
            <a:r>
              <a:rPr lang="en-US" b="1" dirty="0" err="1" smtClean="0">
                <a:solidFill>
                  <a:srgbClr val="FF0000"/>
                </a:solidFill>
              </a:rPr>
              <a:t>HbS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Substitution of </a:t>
            </a:r>
            <a:r>
              <a:rPr lang="en-US" b="1" dirty="0" err="1" smtClean="0">
                <a:solidFill>
                  <a:srgbClr val="FF0000"/>
                </a:solidFill>
              </a:rPr>
              <a:t>Valine</a:t>
            </a:r>
            <a:r>
              <a:rPr lang="en-US" dirty="0" smtClean="0"/>
              <a:t> for </a:t>
            </a:r>
            <a:r>
              <a:rPr lang="en-US" b="1" dirty="0" err="1" smtClean="0">
                <a:solidFill>
                  <a:srgbClr val="FF0000"/>
                </a:solidFill>
              </a:rPr>
              <a:t>Glutamic</a:t>
            </a:r>
            <a:r>
              <a:rPr lang="en-US" b="1" dirty="0" smtClean="0">
                <a:solidFill>
                  <a:srgbClr val="FF0000"/>
                </a:solidFill>
              </a:rPr>
              <a:t> Acid</a:t>
            </a:r>
            <a:r>
              <a:rPr lang="en-US" dirty="0" smtClean="0"/>
              <a:t> at </a:t>
            </a:r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dirty="0" smtClean="0"/>
              <a:t> position in beta chain.</a:t>
            </a:r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HbS</a:t>
            </a:r>
            <a:r>
              <a:rPr lang="en-US" dirty="0" smtClean="0"/>
              <a:t> is reduced (in low O2 tension) precipitate into crystals in RBC changes shape become </a:t>
            </a:r>
            <a:r>
              <a:rPr lang="en-US" b="1" dirty="0" smtClean="0">
                <a:solidFill>
                  <a:srgbClr val="FF0000"/>
                </a:solidFill>
              </a:rPr>
              <a:t>Sickle shaped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Cells become more fragile, less flexible</a:t>
            </a:r>
          </a:p>
        </p:txBody>
      </p:sp>
      <p:pic>
        <p:nvPicPr>
          <p:cNvPr id="26629" name="Picture 6" descr="C:\Users\ACER\Desktop\ssss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7725" y="2514600"/>
            <a:ext cx="4057650" cy="34290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Pathological (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Haemoglobinopathies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576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Haemoglobin</a:t>
            </a:r>
            <a:r>
              <a:rPr lang="en-US" b="1" dirty="0" smtClean="0">
                <a:solidFill>
                  <a:srgbClr val="FF0000"/>
                </a:solidFill>
              </a:rPr>
              <a:t> C</a:t>
            </a:r>
            <a:endParaRPr lang="en-US" b="1" dirty="0" smtClean="0">
              <a:solidFill>
                <a:srgbClr val="92D050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HbS</a:t>
            </a:r>
            <a:r>
              <a:rPr lang="en-US" dirty="0" smtClean="0"/>
              <a:t> but not associated with </a:t>
            </a:r>
            <a:r>
              <a:rPr lang="en-US" dirty="0" err="1" smtClean="0"/>
              <a:t>Sickling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Other varieties are </a:t>
            </a:r>
            <a:r>
              <a:rPr lang="en-US" b="1" dirty="0" err="1" smtClean="0">
                <a:solidFill>
                  <a:srgbClr val="FF0000"/>
                </a:solidFill>
              </a:rPr>
              <a:t>HbE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HbD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Thalassaemia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b="1" dirty="0" smtClean="0"/>
              <a:t>Defect in synthesis of polypeptide chain.</a:t>
            </a:r>
          </a:p>
          <a:p>
            <a:pPr lvl="1">
              <a:buNone/>
            </a:pPr>
            <a:r>
              <a:rPr lang="en-US" dirty="0" smtClean="0"/>
              <a:t>Types </a:t>
            </a:r>
          </a:p>
          <a:p>
            <a:pPr lvl="1"/>
            <a:r>
              <a:rPr lang="en-US" dirty="0" smtClean="0"/>
              <a:t>Major</a:t>
            </a:r>
          </a:p>
          <a:p>
            <a:pPr lvl="1"/>
            <a:r>
              <a:rPr lang="en-US" dirty="0" smtClean="0"/>
              <a:t>Minor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DIFFERENCE IN THALASSAEMIA MAJOR &amp; MINOR.</a:t>
            </a:r>
          </a:p>
        </p:txBody>
      </p:sp>
      <p:sp>
        <p:nvSpPr>
          <p:cNvPr id="30723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Thalassaemia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Major </a:t>
            </a:r>
          </a:p>
        </p:txBody>
      </p:sp>
      <p:sp>
        <p:nvSpPr>
          <p:cNvPr id="30724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Less common</a:t>
            </a:r>
          </a:p>
          <a:p>
            <a:r>
              <a:rPr lang="en-US" dirty="0" smtClean="0"/>
              <a:t>Homozygous transmission</a:t>
            </a:r>
          </a:p>
          <a:p>
            <a:r>
              <a:rPr lang="en-US" dirty="0" smtClean="0"/>
              <a:t>Complete absence of beta chain synthesis.</a:t>
            </a:r>
          </a:p>
          <a:p>
            <a:r>
              <a:rPr lang="en-US" b="1" dirty="0" smtClean="0"/>
              <a:t>Anemia</a:t>
            </a:r>
            <a:r>
              <a:rPr lang="en-US" dirty="0" smtClean="0"/>
              <a:t> – moderate to severe</a:t>
            </a:r>
          </a:p>
          <a:p>
            <a:r>
              <a:rPr lang="en-US" b="1" dirty="0" err="1" smtClean="0"/>
              <a:t>HbF</a:t>
            </a:r>
            <a:r>
              <a:rPr lang="en-US" dirty="0" smtClean="0"/>
              <a:t> – markedly increased</a:t>
            </a:r>
          </a:p>
          <a:p>
            <a:r>
              <a:rPr lang="en-US" dirty="0" smtClean="0"/>
              <a:t>Life span – short</a:t>
            </a:r>
          </a:p>
          <a:p>
            <a:r>
              <a:rPr lang="en-US" b="1" dirty="0" smtClean="0"/>
              <a:t>Cooley’s </a:t>
            </a:r>
            <a:r>
              <a:rPr lang="en-US" b="1" dirty="0" err="1" smtClean="0"/>
              <a:t>Anaemia</a:t>
            </a:r>
            <a:endParaRPr lang="en-US" b="1" dirty="0" smtClean="0"/>
          </a:p>
        </p:txBody>
      </p:sp>
      <p:sp>
        <p:nvSpPr>
          <p:cNvPr id="30725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Thalassaemia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Minor.</a:t>
            </a:r>
          </a:p>
        </p:txBody>
      </p:sp>
      <p:sp>
        <p:nvSpPr>
          <p:cNvPr id="30726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More common.</a:t>
            </a:r>
          </a:p>
          <a:p>
            <a:r>
              <a:rPr lang="en-US" smtClean="0"/>
              <a:t>Heterozygous transmission.</a:t>
            </a:r>
          </a:p>
          <a:p>
            <a:r>
              <a:rPr lang="en-US" smtClean="0"/>
              <a:t>Partial Absense.</a:t>
            </a:r>
          </a:p>
          <a:p>
            <a:r>
              <a:rPr lang="en-US" smtClean="0"/>
              <a:t>Anemia- mild.</a:t>
            </a:r>
          </a:p>
          <a:p>
            <a:r>
              <a:rPr lang="en-US" smtClean="0"/>
              <a:t>HbF – slightly elevated.</a:t>
            </a:r>
          </a:p>
          <a:p>
            <a:r>
              <a:rPr lang="en-US" smtClean="0"/>
              <a:t>Life span – comparatively longer.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</a:rPr>
              <a:t>Hemoglobin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ligands</a:t>
            </a:r>
            <a:r>
              <a:rPr lang="en-US" sz="2400" b="1" u="sng" dirty="0" smtClean="0">
                <a:solidFill>
                  <a:srgbClr val="FF0000"/>
                </a:solidFill>
              </a:rPr>
              <a:t> (complexes)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05800" cy="4873752"/>
          </a:xfrm>
        </p:spPr>
        <p:txBody>
          <a:bodyPr>
            <a:normAutofit/>
          </a:bodyPr>
          <a:lstStyle/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Hb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               </a:t>
            </a:r>
            <a:r>
              <a:rPr lang="en-US" sz="2000" b="1" dirty="0" smtClean="0"/>
              <a:t>HbO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Oxyhaemoglobin</a:t>
            </a:r>
            <a:r>
              <a:rPr lang="en-US" sz="2000" b="1" dirty="0" smtClean="0"/>
              <a:t>) Iron in ferrous state)</a:t>
            </a:r>
          </a:p>
          <a:p>
            <a:pPr marL="793750" indent="-555625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Hb</a:t>
            </a:r>
            <a:r>
              <a:rPr lang="en-US" sz="2000" b="1" dirty="0" smtClean="0"/>
              <a:t> </a:t>
            </a:r>
            <a:r>
              <a:rPr lang="en-US" sz="2000" b="1" dirty="0" smtClean="0"/>
              <a:t>+ CO</a:t>
            </a:r>
            <a:r>
              <a:rPr lang="en-US" sz="2000" b="1" baseline="-25000" dirty="0" smtClean="0"/>
              <a:t>2             </a:t>
            </a:r>
            <a:r>
              <a:rPr lang="en-US" sz="2000" b="1" dirty="0" err="1" smtClean="0"/>
              <a:t>Carbamino</a:t>
            </a:r>
            <a:r>
              <a:rPr lang="en-US" sz="2000" b="1" dirty="0" smtClean="0"/>
              <a:t> hemoglobin</a:t>
            </a:r>
          </a:p>
          <a:p>
            <a:pPr marL="793750" indent="-555625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Hb</a:t>
            </a:r>
            <a:r>
              <a:rPr lang="en-US" sz="2000" b="1" dirty="0" smtClean="0"/>
              <a:t> + CO           </a:t>
            </a:r>
            <a:r>
              <a:rPr lang="en-US" sz="2000" b="1" dirty="0" err="1" smtClean="0"/>
              <a:t>Carboxy</a:t>
            </a:r>
            <a:r>
              <a:rPr lang="en-US" sz="2000" b="1" dirty="0" smtClean="0"/>
              <a:t> hemoglobin</a:t>
            </a:r>
          </a:p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Methaemoglobin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HbOH</a:t>
            </a:r>
            <a:r>
              <a:rPr lang="en-US" sz="2000" b="1" dirty="0" smtClean="0"/>
              <a:t>)- Iron in fe</a:t>
            </a:r>
            <a:r>
              <a:rPr lang="en-US" sz="2000" b="1" baseline="30000" dirty="0" smtClean="0"/>
              <a:t>+3</a:t>
            </a:r>
            <a:r>
              <a:rPr lang="en-US" sz="2000" b="1" dirty="0" smtClean="0"/>
              <a:t> state (Congenital </a:t>
            </a:r>
            <a:r>
              <a:rPr lang="en-US" sz="2000" b="1" dirty="0" err="1" smtClean="0"/>
              <a:t>Methhemoglobinemia</a:t>
            </a:r>
            <a:r>
              <a:rPr lang="en-US" sz="2000" b="1" dirty="0" smtClean="0"/>
              <a:t>- Absence of NADH </a:t>
            </a:r>
            <a:r>
              <a:rPr lang="en-US" sz="2000" b="1" dirty="0" err="1" smtClean="0"/>
              <a:t>r</a:t>
            </a:r>
            <a:r>
              <a:rPr lang="en-US" sz="2000" b="1" dirty="0" err="1" smtClean="0"/>
              <a:t>eductase</a:t>
            </a:r>
            <a:r>
              <a:rPr lang="en-US" sz="2000" b="1" dirty="0" smtClean="0"/>
              <a:t>). </a:t>
            </a:r>
          </a:p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Hb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            </a:t>
            </a:r>
            <a:r>
              <a:rPr lang="en-US" sz="2000" b="1" dirty="0" err="1" smtClean="0"/>
              <a:t>Sulphemoglobin</a:t>
            </a:r>
            <a:r>
              <a:rPr lang="en-US" sz="2000" dirty="0" smtClean="0"/>
              <a:t>. </a:t>
            </a:r>
          </a:p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Hb</a:t>
            </a:r>
            <a:r>
              <a:rPr lang="en-US" sz="2000" b="1" dirty="0" smtClean="0"/>
              <a:t> + Glucose            </a:t>
            </a:r>
            <a:r>
              <a:rPr lang="en-US" sz="2000" b="1" dirty="0" err="1" smtClean="0"/>
              <a:t>Glycosylated</a:t>
            </a:r>
            <a:r>
              <a:rPr lang="en-US" sz="2000" b="1" dirty="0" smtClean="0"/>
              <a:t> ( attached to       terminal </a:t>
            </a:r>
            <a:r>
              <a:rPr lang="en-US" sz="2000" b="1" dirty="0" err="1" smtClean="0"/>
              <a:t>Valine</a:t>
            </a:r>
            <a:r>
              <a:rPr lang="en-US" sz="2000" b="1" dirty="0" smtClean="0"/>
              <a:t>)</a:t>
            </a:r>
            <a:endParaRPr lang="en-US" sz="2000" b="1" baseline="-25000" dirty="0" smtClean="0"/>
          </a:p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  <a:buFontTx/>
              <a:buChar char="•"/>
            </a:pPr>
            <a:endParaRPr lang="en-US" sz="2000" baseline="-25000" dirty="0" smtClean="0"/>
          </a:p>
        </p:txBody>
      </p:sp>
      <p:sp>
        <p:nvSpPr>
          <p:cNvPr id="31748" name="Line 10"/>
          <p:cNvSpPr>
            <a:spLocks noChangeShapeType="1"/>
          </p:cNvSpPr>
          <p:nvPr/>
        </p:nvSpPr>
        <p:spPr bwMode="auto">
          <a:xfrm>
            <a:off x="3124200" y="57150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11"/>
          <p:cNvSpPr>
            <a:spLocks noChangeShapeType="1"/>
          </p:cNvSpPr>
          <p:nvPr/>
        </p:nvSpPr>
        <p:spPr bwMode="auto">
          <a:xfrm>
            <a:off x="2286000" y="18288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12"/>
          <p:cNvSpPr>
            <a:spLocks noChangeShapeType="1"/>
          </p:cNvSpPr>
          <p:nvPr/>
        </p:nvSpPr>
        <p:spPr bwMode="auto">
          <a:xfrm>
            <a:off x="2362200" y="28194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>
            <a:off x="2438400" y="51054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4"/>
          <p:cNvSpPr>
            <a:spLocks noChangeShapeType="1"/>
          </p:cNvSpPr>
          <p:nvPr/>
        </p:nvSpPr>
        <p:spPr bwMode="auto">
          <a:xfrm>
            <a:off x="2362200" y="34290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FATE OF HAEMOGLOBIN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5029200" y="27432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Tetra </a:t>
            </a:r>
            <a:r>
              <a:rPr lang="en-US" b="1" dirty="0" err="1">
                <a:solidFill>
                  <a:srgbClr val="FF0000"/>
                </a:solidFill>
              </a:rPr>
              <a:t>pyrrole</a:t>
            </a:r>
            <a:r>
              <a:rPr lang="en-US" b="1" dirty="0">
                <a:solidFill>
                  <a:srgbClr val="FF0000"/>
                </a:solidFill>
              </a:rPr>
              <a:t> straight chain with </a:t>
            </a:r>
            <a:r>
              <a:rPr lang="en-US" b="1" dirty="0" err="1">
                <a:solidFill>
                  <a:srgbClr val="FF0000"/>
                </a:solidFill>
              </a:rPr>
              <a:t>Globin</a:t>
            </a:r>
            <a:r>
              <a:rPr lang="en-US" b="1" dirty="0">
                <a:solidFill>
                  <a:srgbClr val="FF0000"/>
                </a:solidFill>
              </a:rPr>
              <a:t> &amp; Iron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Hemoglobin iron combines with</a:t>
            </a:r>
          </a:p>
          <a:p>
            <a:pPr marL="457200" indent="-457200">
              <a:buAutoNum type="alphaUcPeriod"/>
            </a:pPr>
            <a:r>
              <a:rPr lang="en-US" dirty="0" smtClean="0"/>
              <a:t>Molecular O2   </a:t>
            </a:r>
          </a:p>
          <a:p>
            <a:pPr marL="457200" indent="-457200">
              <a:buAutoNum type="alphaUcPeriod"/>
            </a:pPr>
            <a:r>
              <a:rPr lang="en-US" dirty="0" smtClean="0"/>
              <a:t>Superoxide </a:t>
            </a:r>
          </a:p>
          <a:p>
            <a:pPr marL="457200" indent="-457200">
              <a:buAutoNum type="alphaUcPeriod"/>
            </a:pPr>
            <a:r>
              <a:rPr lang="en-US" dirty="0" smtClean="0"/>
              <a:t>Molecular as well as ionic</a:t>
            </a:r>
          </a:p>
          <a:p>
            <a:pPr marL="457200" indent="-457200">
              <a:buAutoNum type="alphaUcPeriod"/>
            </a:pPr>
            <a:r>
              <a:rPr lang="en-US" dirty="0" smtClean="0"/>
              <a:t>Ionic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2. Exposure of </a:t>
            </a:r>
            <a:r>
              <a:rPr lang="en-US" dirty="0" err="1" smtClean="0"/>
              <a:t>Hb</a:t>
            </a:r>
            <a:r>
              <a:rPr lang="en-US" dirty="0" smtClean="0"/>
              <a:t> to oxidizing agents results in formation of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HbOH</a:t>
            </a:r>
            <a:r>
              <a:rPr lang="en-US" dirty="0" smtClean="0"/>
              <a:t>   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Hbs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HbO2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HbCO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Normally more than 90% of </a:t>
            </a:r>
            <a:r>
              <a:rPr lang="en-US" dirty="0" err="1" smtClean="0"/>
              <a:t>HbF</a:t>
            </a:r>
            <a:r>
              <a:rPr lang="en-US" dirty="0" smtClean="0"/>
              <a:t> is replaced by </a:t>
            </a:r>
            <a:r>
              <a:rPr lang="en-US" dirty="0" err="1" smtClean="0"/>
              <a:t>HbA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Soon after birth</a:t>
            </a:r>
          </a:p>
          <a:p>
            <a:pPr marL="457200" indent="-457200">
              <a:buAutoNum type="alphaUcPeriod"/>
            </a:pPr>
            <a:r>
              <a:rPr lang="en-US" dirty="0" smtClean="0"/>
              <a:t>1-2 months after birth</a:t>
            </a:r>
          </a:p>
          <a:p>
            <a:pPr marL="457200" indent="-457200">
              <a:buAutoNum type="alphaUcPeriod"/>
            </a:pPr>
            <a:r>
              <a:rPr lang="en-US" dirty="0" smtClean="0"/>
              <a:t>3 months after birth</a:t>
            </a:r>
          </a:p>
          <a:p>
            <a:pPr marL="457200" indent="-457200">
              <a:buAutoNum type="alphaUcPeriod"/>
            </a:pPr>
            <a:r>
              <a:rPr lang="en-US" dirty="0" smtClean="0"/>
              <a:t>4 months after birth</a:t>
            </a:r>
          </a:p>
          <a:p>
            <a:pPr marL="457200" indent="-45720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Sickle cell anemia, false is</a:t>
            </a:r>
          </a:p>
          <a:p>
            <a:pPr marL="457200" indent="-457200">
              <a:buAutoNum type="alphaUcPeriod"/>
            </a:pPr>
            <a:r>
              <a:rPr lang="en-US" dirty="0" smtClean="0"/>
              <a:t>RBC fragility increases</a:t>
            </a:r>
          </a:p>
          <a:p>
            <a:pPr marL="457200" indent="-457200">
              <a:buAutoNum type="alphaUcPeriod"/>
            </a:pPr>
            <a:r>
              <a:rPr lang="en-US" dirty="0" smtClean="0"/>
              <a:t>RBC become sickle shaped</a:t>
            </a:r>
          </a:p>
          <a:p>
            <a:pPr marL="457200" indent="-457200">
              <a:buAutoNum type="alphaUcPeriod"/>
            </a:pPr>
            <a:r>
              <a:rPr lang="en-US" dirty="0" smtClean="0"/>
              <a:t>Blood Flow to tissues decreases</a:t>
            </a:r>
          </a:p>
          <a:p>
            <a:pPr marL="457200" indent="-457200">
              <a:buAutoNum type="alphaUcPeriod"/>
            </a:pPr>
            <a:r>
              <a:rPr lang="en-US" dirty="0" smtClean="0"/>
              <a:t>Manifest as mild anemia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Not true about free </a:t>
            </a:r>
            <a:r>
              <a:rPr lang="en-US" dirty="0" err="1" smtClean="0"/>
              <a:t>Hb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Increases the blood viscosity</a:t>
            </a:r>
          </a:p>
          <a:p>
            <a:pPr marL="457200" indent="-457200">
              <a:buAutoNum type="alphaUcPeriod"/>
            </a:pPr>
            <a:r>
              <a:rPr lang="en-US" dirty="0" smtClean="0"/>
              <a:t>Interfere with fluid exchange at capillary level</a:t>
            </a:r>
          </a:p>
          <a:p>
            <a:pPr marL="457200" indent="-457200">
              <a:buAutoNum type="alphaUcPeriod"/>
            </a:pPr>
            <a:r>
              <a:rPr lang="en-US" dirty="0" smtClean="0"/>
              <a:t> Damage the kidney</a:t>
            </a:r>
          </a:p>
          <a:p>
            <a:pPr marL="457200" indent="-457200">
              <a:buAutoNum type="alphaUcPeriod"/>
            </a:pPr>
            <a:r>
              <a:rPr lang="en-US" dirty="0" smtClean="0"/>
              <a:t>Decrease the osmotic pressure of plasma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 descr="01_anatomy_of_rb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399"/>
            <a:ext cx="8664574" cy="6705601"/>
          </a:xfrm>
          <a:noFill/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35702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err="1">
                <a:solidFill>
                  <a:srgbClr val="FF0000"/>
                </a:solidFill>
                <a:latin typeface="Monotype Corsiva" pitchFamily="66" charset="0"/>
              </a:rPr>
              <a:t>Haemoglobin</a:t>
            </a:r>
            <a:endParaRPr lang="en-US" sz="5400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(C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712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H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1130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O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245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N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214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S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2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Fe)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4</a:t>
            </a:r>
          </a:p>
        </p:txBody>
      </p:sp>
      <p:pic>
        <p:nvPicPr>
          <p:cNvPr id="5" name="Picture 4" descr="01_anatomy_of_rbc"/>
          <p:cNvPicPr>
            <a:picLocks noChangeAspect="1" noChangeArrowheads="1"/>
          </p:cNvPicPr>
          <p:nvPr/>
        </p:nvPicPr>
        <p:blipFill>
          <a:blip r:embed="rId2"/>
          <a:srcRect l="63226" t="61973" r="14732" b="13471"/>
          <a:stretch>
            <a:fillRect/>
          </a:stretch>
        </p:blipFill>
        <p:spPr>
          <a:xfrm>
            <a:off x="5638800" y="3962400"/>
            <a:ext cx="26670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828800"/>
            <a:ext cx="2514600" cy="4038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64515" name="Picture 3" descr="C:\Users\ACER\Desktop\albert-einstein-physicist-quote-education-is-what-remains-after-one-has-forgot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HAEMOGLOBIN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828800"/>
            <a:ext cx="4648200" cy="4038600"/>
          </a:xfrm>
        </p:spPr>
        <p:txBody>
          <a:bodyPr/>
          <a:lstStyle/>
          <a:p>
            <a:pPr indent="515938" eaLnBrk="1" hangingPunct="1">
              <a:lnSpc>
                <a:spcPct val="90000"/>
              </a:lnSpc>
              <a:spcBef>
                <a:spcPct val="40000"/>
              </a:spcBef>
              <a:buClr>
                <a:srgbClr val="CCFF33"/>
              </a:buClr>
              <a:buFont typeface="Wingdings" pitchFamily="2" charset="2"/>
              <a:buChar char="v"/>
              <a:tabLst>
                <a:tab pos="8294688" algn="l"/>
              </a:tabLst>
            </a:pPr>
            <a:r>
              <a:rPr lang="en-US" sz="2400" dirty="0" smtClean="0"/>
              <a:t>It is a </a:t>
            </a: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pigment </a:t>
            </a:r>
          </a:p>
          <a:p>
            <a:pPr indent="515938" eaLnBrk="1" hangingPunct="1">
              <a:lnSpc>
                <a:spcPct val="90000"/>
              </a:lnSpc>
              <a:spcBef>
                <a:spcPct val="40000"/>
              </a:spcBef>
              <a:buClr>
                <a:srgbClr val="CCFF33"/>
              </a:buClr>
              <a:buFont typeface="Wingdings" pitchFamily="2" charset="2"/>
              <a:buChar char="v"/>
              <a:tabLst>
                <a:tab pos="8294688" algn="l"/>
              </a:tabLst>
            </a:pPr>
            <a:r>
              <a:rPr lang="en-US" sz="2400" dirty="0" smtClean="0"/>
              <a:t>Present in RBC of Blood.</a:t>
            </a:r>
          </a:p>
          <a:p>
            <a:pPr indent="515938" eaLnBrk="1" hangingPunct="1">
              <a:lnSpc>
                <a:spcPct val="90000"/>
              </a:lnSpc>
              <a:spcBef>
                <a:spcPct val="40000"/>
              </a:spcBef>
              <a:buClr>
                <a:srgbClr val="CCFF33"/>
              </a:buClr>
              <a:buFont typeface="Wingdings" pitchFamily="2" charset="2"/>
              <a:buChar char="v"/>
              <a:tabLst>
                <a:tab pos="8294688" algn="l"/>
              </a:tabLst>
            </a:pPr>
            <a:r>
              <a:rPr lang="en-US" sz="2400" dirty="0" smtClean="0"/>
              <a:t>It is a conjugated protein,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Chromoprotein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indent="515938" eaLnBrk="1" hangingPunct="1">
              <a:lnSpc>
                <a:spcPct val="90000"/>
              </a:lnSpc>
              <a:spcBef>
                <a:spcPct val="40000"/>
              </a:spcBef>
              <a:buClr>
                <a:srgbClr val="CCFF33"/>
              </a:buClr>
              <a:buFont typeface="Wingdings" pitchFamily="2" charset="2"/>
              <a:buChar char="v"/>
              <a:tabLst>
                <a:tab pos="8294688" algn="l"/>
              </a:tabLst>
            </a:pPr>
            <a:r>
              <a:rPr lang="en-US" sz="2400" dirty="0" smtClean="0"/>
              <a:t>It is made up of  Iron and </a:t>
            </a:r>
            <a:r>
              <a:rPr lang="en-US" sz="2400" dirty="0" smtClean="0"/>
              <a:t>Protein</a:t>
            </a:r>
            <a:endParaRPr lang="en-US" sz="2400" dirty="0" smtClean="0"/>
          </a:p>
        </p:txBody>
      </p:sp>
      <p:pic>
        <p:nvPicPr>
          <p:cNvPr id="10244" name="Picture 12" descr="hemoglob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784137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will happen..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if 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r>
              <a:rPr lang="en-US" sz="2400" b="1" dirty="0" smtClean="0">
                <a:solidFill>
                  <a:srgbClr val="FF0000"/>
                </a:solidFill>
              </a:rPr>
              <a:t> present in plasma???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229100" cy="3810000"/>
          </a:xfrm>
        </p:spPr>
        <p:txBody>
          <a:bodyPr/>
          <a:lstStyle/>
          <a:p>
            <a:pPr>
              <a:buClr>
                <a:srgbClr val="66FF33"/>
              </a:buClr>
              <a:buFont typeface="Wingdings" pitchFamily="2" charset="2"/>
              <a:buChar char="v"/>
            </a:pPr>
            <a:r>
              <a:rPr lang="en-US" dirty="0" smtClean="0"/>
              <a:t>Increase viscosity.</a:t>
            </a:r>
          </a:p>
          <a:p>
            <a:pPr>
              <a:buClr>
                <a:srgbClr val="66FF33"/>
              </a:buClr>
              <a:buFont typeface="Wingdings" pitchFamily="2" charset="2"/>
              <a:buChar char="v"/>
            </a:pPr>
            <a:r>
              <a:rPr lang="en-US" dirty="0" smtClean="0"/>
              <a:t>Increase osmotic pressure.</a:t>
            </a:r>
          </a:p>
          <a:p>
            <a:pPr>
              <a:buClr>
                <a:srgbClr val="66FF33"/>
              </a:buClr>
              <a:buFont typeface="Wingdings" pitchFamily="2" charset="2"/>
              <a:buChar char="v"/>
            </a:pPr>
            <a:r>
              <a:rPr lang="en-US" dirty="0" smtClean="0"/>
              <a:t>Rapid destruction by </a:t>
            </a:r>
            <a:r>
              <a:rPr lang="en-US" dirty="0" err="1" smtClean="0"/>
              <a:t>reticuloendothelial</a:t>
            </a:r>
            <a:r>
              <a:rPr lang="en-US" dirty="0" smtClean="0"/>
              <a:t> system.</a:t>
            </a:r>
          </a:p>
          <a:p>
            <a:pPr>
              <a:buClr>
                <a:srgbClr val="66FF33"/>
              </a:buClr>
              <a:buFont typeface="Wingdings" pitchFamily="2" charset="2"/>
              <a:buChar char="v"/>
            </a:pPr>
            <a:r>
              <a:rPr lang="en-US" dirty="0" err="1" smtClean="0"/>
              <a:t>Haemoglobinuria</a:t>
            </a:r>
            <a:r>
              <a:rPr lang="en-US" dirty="0" smtClean="0"/>
              <a:t> </a:t>
            </a:r>
          </a:p>
          <a:p>
            <a:pPr>
              <a:buClr>
                <a:srgbClr val="66FF33"/>
              </a:buClr>
              <a:buFont typeface="Wingdings" pitchFamily="2" charset="2"/>
              <a:buNone/>
            </a:pPr>
            <a:r>
              <a:rPr lang="en-US" dirty="0" smtClean="0"/>
              <a:t>( excretion through kidney)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173" name="Picture 6" descr="C:\Users\ACER\Desktop\howmanycel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1550" y="2286000"/>
            <a:ext cx="3810000" cy="41148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NORMAL VALUES OF HEMOGLOBIN…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195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Normal </a:t>
            </a:r>
            <a:r>
              <a:rPr lang="en-US" dirty="0" err="1" smtClean="0"/>
              <a:t>Hb</a:t>
            </a:r>
            <a:r>
              <a:rPr lang="en-US" dirty="0" smtClean="0"/>
              <a:t> level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Newborn</a:t>
            </a:r>
            <a:r>
              <a:rPr lang="en-US" dirty="0" smtClean="0"/>
              <a:t> – </a:t>
            </a:r>
            <a:r>
              <a:rPr lang="en-US" dirty="0" smtClean="0"/>
              <a:t>16-22</a:t>
            </a:r>
            <a:r>
              <a:rPr lang="en-US" dirty="0" smtClean="0"/>
              <a:t> </a:t>
            </a:r>
            <a:r>
              <a:rPr lang="en-US" dirty="0" smtClean="0"/>
              <a:t>gm/dl.</a:t>
            </a:r>
          </a:p>
          <a:p>
            <a:pPr lvl="1"/>
            <a:r>
              <a:rPr lang="en-US" dirty="0" smtClean="0"/>
              <a:t>Transfusion from placenta</a:t>
            </a:r>
          </a:p>
          <a:p>
            <a:pPr lvl="1"/>
            <a:r>
              <a:rPr lang="en-US" dirty="0" err="1" smtClean="0"/>
              <a:t>Haemoconcentration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year</a:t>
            </a:r>
            <a:r>
              <a:rPr lang="en-US" dirty="0" smtClean="0"/>
              <a:t> – 10-12 gm/dl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Males</a:t>
            </a:r>
            <a:r>
              <a:rPr lang="en-US" dirty="0" smtClean="0"/>
              <a:t> </a:t>
            </a:r>
            <a:r>
              <a:rPr lang="en-US" dirty="0" smtClean="0"/>
              <a:t>– 14-18 </a:t>
            </a:r>
            <a:r>
              <a:rPr lang="en-US" dirty="0" smtClean="0"/>
              <a:t>gm/dl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Females-</a:t>
            </a:r>
            <a:r>
              <a:rPr lang="en-US" dirty="0" smtClean="0"/>
              <a:t> </a:t>
            </a:r>
            <a:r>
              <a:rPr lang="en-US" dirty="0" smtClean="0"/>
              <a:t>12-16 </a:t>
            </a:r>
            <a:r>
              <a:rPr lang="en-US" dirty="0" smtClean="0"/>
              <a:t>gm/dl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11270" name="Picture 6" descr="C:\Users\ACER\Desktop\haemoglobin.jpg"/>
          <p:cNvPicPr>
            <a:picLocks noChangeAspect="1" noChangeArrowheads="1"/>
          </p:cNvPicPr>
          <p:nvPr/>
        </p:nvPicPr>
        <p:blipFill>
          <a:blip r:embed="rId2" cstate="print"/>
          <a:srcRect l="5280" t="16129" r="11994" b="12903"/>
          <a:stretch>
            <a:fillRect/>
          </a:stretch>
        </p:blipFill>
        <p:spPr bwMode="auto">
          <a:xfrm>
            <a:off x="5410200" y="2057400"/>
            <a:ext cx="3276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STRUCTURE OF HAEMOGLOBIN.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3505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Iron containing pigment called </a:t>
            </a:r>
            <a:r>
              <a:rPr lang="en-US" b="1" dirty="0" err="1" smtClean="0">
                <a:solidFill>
                  <a:srgbClr val="FF0000"/>
                </a:solidFill>
              </a:rPr>
              <a:t>Haem</a:t>
            </a:r>
            <a:r>
              <a:rPr lang="en-US" dirty="0" smtClean="0"/>
              <a:t> attached with protein – </a:t>
            </a:r>
            <a:r>
              <a:rPr lang="en-US" b="1" dirty="0" err="1" smtClean="0">
                <a:solidFill>
                  <a:srgbClr val="FF0000"/>
                </a:solidFill>
              </a:rPr>
              <a:t>Globin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Haeme</a:t>
            </a:r>
            <a:r>
              <a:rPr lang="en-US" dirty="0" smtClean="0"/>
              <a:t> is Iron – </a:t>
            </a:r>
            <a:r>
              <a:rPr lang="en-US" dirty="0" err="1" smtClean="0"/>
              <a:t>porphyrin</a:t>
            </a:r>
            <a:r>
              <a:rPr lang="en-US" dirty="0" smtClean="0"/>
              <a:t> complex called </a:t>
            </a:r>
            <a:r>
              <a:rPr lang="en-US" b="1" dirty="0" smtClean="0">
                <a:solidFill>
                  <a:srgbClr val="FF0000"/>
                </a:solidFill>
              </a:rPr>
              <a:t>IRON-PROTOPORPHYRIN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IX</a:t>
            </a:r>
            <a:endParaRPr lang="en-US" b="1" dirty="0" smtClean="0">
              <a:solidFill>
                <a:srgbClr val="92D050"/>
              </a:solidFill>
            </a:endParaRP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err="1" smtClean="0"/>
              <a:t>Globin</a:t>
            </a:r>
            <a:r>
              <a:rPr lang="en-US" b="1" dirty="0" smtClean="0"/>
              <a:t> – Protein.</a:t>
            </a:r>
          </a:p>
          <a:p>
            <a:endParaRPr lang="en-US" dirty="0" smtClean="0"/>
          </a:p>
        </p:txBody>
      </p:sp>
      <p:pic>
        <p:nvPicPr>
          <p:cNvPr id="10245" name="Picture 6" descr="C:\Users\ACER\Desktop\10_5923_j_aac_20120201_04_00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1" y="1676400"/>
            <a:ext cx="5189538" cy="48006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CONT…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352800" cy="3810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IRON</a:t>
            </a:r>
          </a:p>
          <a:p>
            <a:pPr lvl="1"/>
            <a:r>
              <a:rPr lang="en-US" b="1" dirty="0" smtClean="0"/>
              <a:t>Ferrous form (Fe2+).</a:t>
            </a:r>
          </a:p>
          <a:p>
            <a:pPr lvl="1"/>
            <a:r>
              <a:rPr lang="en-US" b="1" dirty="0" smtClean="0"/>
              <a:t>Iron attached to nitrogen atom of each </a:t>
            </a:r>
            <a:r>
              <a:rPr lang="en-US" b="1" dirty="0" err="1" smtClean="0"/>
              <a:t>pyrole</a:t>
            </a:r>
            <a:r>
              <a:rPr lang="en-US" b="1" dirty="0" smtClean="0"/>
              <a:t> ring.</a:t>
            </a:r>
          </a:p>
          <a:p>
            <a:pPr lvl="1"/>
            <a:r>
              <a:rPr lang="en-US" b="1" dirty="0" smtClean="0"/>
              <a:t>On iron loose bond for</a:t>
            </a:r>
          </a:p>
          <a:p>
            <a:pPr lvl="2"/>
            <a:r>
              <a:rPr lang="en-US" b="1" dirty="0" smtClean="0"/>
              <a:t>Oxygen</a:t>
            </a:r>
            <a:endParaRPr lang="en-US" b="1" dirty="0" smtClean="0"/>
          </a:p>
          <a:p>
            <a:pPr lvl="2">
              <a:buNone/>
            </a:pPr>
            <a:endParaRPr lang="en-US" b="1" dirty="0" smtClean="0"/>
          </a:p>
        </p:txBody>
      </p:sp>
      <p:pic>
        <p:nvPicPr>
          <p:cNvPr id="6" name="Picture 6" descr="C:\Users\ACER\Desktop\10_5923_j_aac_20120201_04_00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066800"/>
            <a:ext cx="4572000" cy="4495800"/>
          </a:xfrm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Binding of O2 with hemoglobin is known as oxygenation not OXIDATION, as no exchange of ions take place</a:t>
            </a:r>
            <a:endParaRPr lang="en-US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Cont…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572000" cy="4267200"/>
          </a:xfrm>
        </p:spPr>
        <p:txBody>
          <a:bodyPr/>
          <a:lstStyle/>
          <a:p>
            <a:r>
              <a:rPr lang="en-US" dirty="0" err="1" smtClean="0"/>
              <a:t>Porphyrin</a:t>
            </a:r>
            <a:r>
              <a:rPr lang="en-US" dirty="0" smtClean="0"/>
              <a:t> nucleus.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 err="1" smtClean="0">
                <a:solidFill>
                  <a:srgbClr val="FF0000"/>
                </a:solidFill>
              </a:rPr>
              <a:t>Pyrrole</a:t>
            </a:r>
            <a:r>
              <a:rPr lang="en-US" b="1" dirty="0" smtClean="0">
                <a:solidFill>
                  <a:srgbClr val="FF0000"/>
                </a:solidFill>
              </a:rPr>
              <a:t> Rings (</a:t>
            </a:r>
            <a:r>
              <a:rPr lang="en-US" b="1" dirty="0" err="1" smtClean="0">
                <a:solidFill>
                  <a:srgbClr val="FF0000"/>
                </a:solidFill>
              </a:rPr>
              <a:t>Tetrapyrrole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Bridges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Methine</a:t>
            </a:r>
            <a:r>
              <a:rPr lang="en-US" dirty="0" smtClean="0"/>
              <a:t> (CH)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Side chains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8</a:t>
            </a:r>
          </a:p>
          <a:p>
            <a:pPr lvl="1"/>
            <a:r>
              <a:rPr lang="en-US" dirty="0" smtClean="0"/>
              <a:t>Methyl  (CH3) - 4</a:t>
            </a:r>
          </a:p>
          <a:p>
            <a:pPr lvl="1"/>
            <a:r>
              <a:rPr lang="en-US" dirty="0" smtClean="0"/>
              <a:t>Vinyl (CH.CH2) - 2</a:t>
            </a:r>
          </a:p>
          <a:p>
            <a:pPr lvl="1"/>
            <a:r>
              <a:rPr lang="en-US" dirty="0" err="1" smtClean="0"/>
              <a:t>Propionic</a:t>
            </a:r>
            <a:r>
              <a:rPr lang="en-US" dirty="0" smtClean="0"/>
              <a:t> acid - 2 (CH2.CH2.COOH)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3" name="Picture 6" descr="C:\Users\ACER\Desktop\10_5923_j_aac_20120201_04_00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905000"/>
            <a:ext cx="3894138" cy="3760788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537</TotalTime>
  <Words>1033</Words>
  <Application>Microsoft Office PowerPoint</Application>
  <PresentationFormat>On-screen Show (4:3)</PresentationFormat>
  <Paragraphs>202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Hemoglobin….</vt:lpstr>
      <vt:lpstr>Learning objectives….</vt:lpstr>
      <vt:lpstr>Slide 3</vt:lpstr>
      <vt:lpstr>HAEMOGLOBIN</vt:lpstr>
      <vt:lpstr>What will happen.. if haemoglobin present in plasma???</vt:lpstr>
      <vt:lpstr>NORMAL VALUES OF HEMOGLOBIN…</vt:lpstr>
      <vt:lpstr>STRUCTURE OF HAEMOGLOBIN.</vt:lpstr>
      <vt:lpstr>CONT…</vt:lpstr>
      <vt:lpstr>Cont…</vt:lpstr>
      <vt:lpstr>Cont…</vt:lpstr>
      <vt:lpstr>Cont…</vt:lpstr>
      <vt:lpstr>Synthesis of Hemoglobin</vt:lpstr>
      <vt:lpstr>Factors controlling Haemoglobin formation</vt:lpstr>
      <vt:lpstr>Role of other metals</vt:lpstr>
      <vt:lpstr>Functions of Haemoglobin</vt:lpstr>
      <vt:lpstr>Haemoglobin – Oxygen Binding.</vt:lpstr>
      <vt:lpstr>Oxygen – Haemoglobin Dissociation curve.</vt:lpstr>
      <vt:lpstr>VARIETIES OF HAEMOGLOBIN.</vt:lpstr>
      <vt:lpstr>FETAL HAEMOGLOBIN (Hbf)</vt:lpstr>
      <vt:lpstr>PATHOLOGICAL (HAEMOGLOBINOPATHIES)</vt:lpstr>
      <vt:lpstr>Pathological (Haemoglobinopathies)</vt:lpstr>
      <vt:lpstr>DIFFERENCE IN THALASSAEMIA MAJOR &amp; MINOR.</vt:lpstr>
      <vt:lpstr>Hemoglobin ligands (complexes)</vt:lpstr>
      <vt:lpstr>FATE OF HAEMOGLOBIN</vt:lpstr>
      <vt:lpstr>MCQ’s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geetanjali purohit</dc:creator>
  <cp:lastModifiedBy>admin1</cp:lastModifiedBy>
  <cp:revision>13</cp:revision>
  <dcterms:created xsi:type="dcterms:W3CDTF">2006-08-16T00:00:00Z</dcterms:created>
  <dcterms:modified xsi:type="dcterms:W3CDTF">2018-09-24T10:47:37Z</dcterms:modified>
</cp:coreProperties>
</file>