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706100" cy="6026150"/>
  <p:notesSz cx="10706100" cy="6026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957" y="1868106"/>
            <a:ext cx="9100185" cy="12654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915" y="3374644"/>
            <a:ext cx="7494270" cy="1506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305" y="1386014"/>
            <a:ext cx="4657153" cy="397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3641" y="1386014"/>
            <a:ext cx="4657153" cy="397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305" y="241046"/>
            <a:ext cx="9635490" cy="964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305" y="1386014"/>
            <a:ext cx="9635490" cy="397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074" y="5604319"/>
            <a:ext cx="3425952" cy="301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305" y="5604319"/>
            <a:ext cx="2462403" cy="301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8392" y="5604319"/>
            <a:ext cx="2462403" cy="301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038850" y="4025602"/>
            <a:ext cx="3200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Dr.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Dinesh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Chauhan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Professor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Dept. of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Anaesthesia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Sbks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mi &amp;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rc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6100" cy="602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</Words>
  <Application>Microsoft Office PowerPoint</Application>
  <PresentationFormat>Custom</PresentationFormat>
  <Paragraphs>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created xsi:type="dcterms:W3CDTF">2019-09-11T13:45:00Z</dcterms:created>
  <dcterms:modified xsi:type="dcterms:W3CDTF">2020-08-17T09:27:15Z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2019-09-11T00:00:00Z</vt:filetime>
  </property>
</Properties>
</file>