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645534" y="497840"/>
            <a:ext cx="1852930" cy="756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0" y="1578610"/>
            <a:ext cx="8115300" cy="25831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645534" y="497840"/>
            <a:ext cx="1852930" cy="756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0" y="1578610"/>
            <a:ext cx="8115300" cy="25831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3645534" y="497840"/>
            <a:ext cx="1852930" cy="756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3645534" y="497840"/>
            <a:ext cx="1852930" cy="756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3645534" y="497840"/>
            <a:ext cx="1852930" cy="756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3645534" y="497840"/>
            <a:ext cx="1852930" cy="756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3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26" Type="http://schemas.openxmlformats.org/officeDocument/2006/relationships/image" Target="../media/image162.png"/><Relationship Id="rId3" Type="http://schemas.openxmlformats.org/officeDocument/2006/relationships/image" Target="../media/image139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5" Type="http://schemas.openxmlformats.org/officeDocument/2006/relationships/image" Target="../media/image161.png"/><Relationship Id="rId2" Type="http://schemas.openxmlformats.org/officeDocument/2006/relationships/image" Target="../media/image138.png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0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28" Type="http://schemas.openxmlformats.org/officeDocument/2006/relationships/image" Target="../media/image164.jpe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2"/>
          <p:cNvSpPr txBox="1">
            <a:spLocks noGrp="1"/>
          </p:cNvSpPr>
          <p:nvPr>
            <p:ph type="title"/>
          </p:nvPr>
        </p:nvSpPr>
        <p:spPr>
          <a:xfrm>
            <a:off x="1830070" y="1913889"/>
            <a:ext cx="5641341" cy="2157731"/>
          </a:xfrm>
          <a:prstGeom prst="rect">
            <a:avLst/>
          </a:prstGeom>
        </p:spPr>
        <p:txBody>
          <a:bodyPr/>
          <a:lstStyle/>
          <a:p>
            <a:pPr marL="171450" marR="5080" indent="-158750">
              <a:lnSpc>
                <a:spcPts val="8300"/>
              </a:lnSpc>
              <a:spcBef>
                <a:spcPts val="300"/>
              </a:spcBef>
              <a:defRPr sz="7000" spc="-100"/>
            </a:pPr>
            <a:r>
              <a:t>The</a:t>
            </a:r>
            <a:r>
              <a:rPr spc="-200"/>
              <a:t> </a:t>
            </a:r>
            <a:r>
              <a:t>Newborn  Examination</a:t>
            </a:r>
          </a:p>
        </p:txBody>
      </p:sp>
      <p:sp>
        <p:nvSpPr>
          <p:cNvPr id="89" name="Dr.Manish Rasania…"/>
          <p:cNvSpPr txBox="1"/>
          <p:nvPr/>
        </p:nvSpPr>
        <p:spPr>
          <a:xfrm>
            <a:off x="5334422" y="4926156"/>
            <a:ext cx="2540160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Dr.Manish Rasania</a:t>
            </a:r>
          </a:p>
          <a:p>
            <a:r>
              <a:t>Professor</a:t>
            </a:r>
          </a:p>
          <a:p>
            <a:r>
              <a:t>Department of Paediatrics</a:t>
            </a:r>
          </a:p>
          <a:p>
            <a:r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2"/>
          <p:cNvSpPr txBox="1">
            <a:spLocks noGrp="1"/>
          </p:cNvSpPr>
          <p:nvPr>
            <p:ph type="title"/>
          </p:nvPr>
        </p:nvSpPr>
        <p:spPr>
          <a:xfrm>
            <a:off x="3446779" y="317500"/>
            <a:ext cx="2846706" cy="635000"/>
          </a:xfrm>
          <a:prstGeom prst="rect">
            <a:avLst/>
          </a:prstGeom>
        </p:spPr>
        <p:txBody>
          <a:bodyPr/>
          <a:lstStyle>
            <a:lvl1pPr indent="11937" defTabSz="859536">
              <a:defRPr sz="3759" b="0" spc="-94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t>Apgar Score</a:t>
            </a:r>
          </a:p>
        </p:txBody>
      </p:sp>
      <p:grpSp>
        <p:nvGrpSpPr>
          <p:cNvPr id="144" name="object 3"/>
          <p:cNvGrpSpPr/>
          <p:nvPr/>
        </p:nvGrpSpPr>
        <p:grpSpPr>
          <a:xfrm>
            <a:off x="2712720" y="3075938"/>
            <a:ext cx="208282" cy="15241"/>
            <a:chOff x="0" y="0"/>
            <a:chExt cx="208280" cy="15240"/>
          </a:xfrm>
        </p:grpSpPr>
        <p:sp>
          <p:nvSpPr>
            <p:cNvPr id="142" name="object 4"/>
            <p:cNvSpPr/>
            <p:nvPr/>
          </p:nvSpPr>
          <p:spPr>
            <a:xfrm>
              <a:off x="15240" y="15240"/>
              <a:ext cx="19304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object 5"/>
            <p:cNvSpPr/>
            <p:nvPr/>
          </p:nvSpPr>
          <p:spPr>
            <a:xfrm>
              <a:off x="0" y="0"/>
              <a:ext cx="193041" cy="0"/>
            </a:xfrm>
            <a:prstGeom prst="line">
              <a:avLst/>
            </a:prstGeom>
            <a:noFill/>
            <a:ln w="1905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5" name="object 6"/>
          <p:cNvSpPr txBox="1"/>
          <p:nvPr/>
        </p:nvSpPr>
        <p:spPr>
          <a:xfrm>
            <a:off x="262890" y="1629408"/>
            <a:ext cx="8448676" cy="383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62890" marR="40640" indent="-262890" algn="r">
              <a:spcBef>
                <a:spcPts val="700"/>
              </a:spcBef>
              <a:buSzPct val="103702"/>
              <a:buChar char="▪"/>
              <a:tabLst>
                <a:tab pos="254000" algn="l"/>
              </a:tabLst>
              <a:defRPr sz="27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Assess </a:t>
            </a:r>
            <a:r>
              <a:rPr spc="0"/>
              <a:t>the physical condition of </a:t>
            </a:r>
            <a:r>
              <a:t>newborns </a:t>
            </a:r>
            <a:r>
              <a:rPr spc="-10"/>
              <a:t>after </a:t>
            </a:r>
            <a:r>
              <a:t>delivery</a:t>
            </a:r>
            <a:r>
              <a:rPr spc="15"/>
              <a:t> </a:t>
            </a:r>
            <a:r>
              <a:rPr spc="-465"/>
              <a:t>at</a:t>
            </a:r>
          </a:p>
          <a:p>
            <a:pPr marR="36194" algn="r">
              <a:spcBef>
                <a:spcPts val="600"/>
              </a:spcBef>
              <a:defRPr sz="27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1,5 m </a:t>
            </a:r>
            <a:r>
              <a:rPr spc="-5"/>
              <a:t>and every </a:t>
            </a:r>
            <a:r>
              <a:t>5 </a:t>
            </a:r>
            <a:r>
              <a:rPr spc="-5"/>
              <a:t>m.until </a:t>
            </a:r>
            <a:r>
              <a:t>its value is &gt;</a:t>
            </a:r>
            <a:r>
              <a:rPr spc="-90"/>
              <a:t> </a:t>
            </a:r>
            <a:r>
              <a:t>7</a:t>
            </a:r>
          </a:p>
          <a:p>
            <a:pPr marR="38734" algn="r">
              <a:spcBef>
                <a:spcPts val="1300"/>
              </a:spcBef>
              <a:defRPr sz="4000" spc="-164" baseline="5144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700" spc="-110" baseline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value &gt; 7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indicate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the baby’s condition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good</a:t>
            </a:r>
            <a:r>
              <a:rPr sz="2700" spc="7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endParaRPr sz="2700" spc="-111" baseline="-778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0480" algn="r">
              <a:spcBef>
                <a:spcPts val="600"/>
              </a:spcBef>
              <a:defRPr sz="27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</a:t>
            </a:r>
            <a:r>
              <a:rPr spc="5"/>
              <a:t>x</a:t>
            </a:r>
            <a:r>
              <a:t>c</a:t>
            </a:r>
            <a:r>
              <a:rPr spc="-10"/>
              <a:t>e</a:t>
            </a:r>
            <a:r>
              <a:rPr spc="5"/>
              <a:t>ll</a:t>
            </a:r>
            <a:r>
              <a:t>ent</a:t>
            </a:r>
          </a:p>
          <a:p>
            <a:pPr marR="41909" algn="r">
              <a:spcBef>
                <a:spcPts val="1300"/>
              </a:spcBef>
              <a:tabLst>
                <a:tab pos="2933700" algn="l"/>
              </a:tabLst>
              <a:defRPr sz="4000" spc="-157" baseline="617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700" spc="-104" baseline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value less</a:t>
            </a:r>
            <a:r>
              <a:rPr sz="2700" spc="8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than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4	necessitate continued</a:t>
            </a:r>
            <a:r>
              <a:rPr sz="2700" spc="-9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resuscitation</a:t>
            </a:r>
            <a:endParaRPr sz="2700" spc="-105" baseline="-626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37410" marR="30480" indent="-1758950" algn="r">
              <a:lnSpc>
                <a:spcPct val="120100"/>
              </a:lnSpc>
              <a:spcBef>
                <a:spcPts val="600"/>
              </a:spcBef>
              <a:defRPr sz="4000" spc="-60" baseline="5144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700" spc="-40" baseline="0">
                <a:latin typeface="Times New Roman"/>
                <a:ea typeface="Times New Roman"/>
                <a:cs typeface="Times New Roman"/>
                <a:sym typeface="Times New Roman"/>
              </a:rPr>
              <a:t>Apgar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score is a good predictor of survival but using</a:t>
            </a:r>
            <a:r>
              <a:rPr sz="2700" spc="2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-600" baseline="0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predict long-term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outcome is</a:t>
            </a:r>
            <a:r>
              <a:rPr sz="2700" spc="-5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inappropriate</a:t>
            </a:r>
          </a:p>
        </p:txBody>
      </p:sp>
    </p:spTree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object 2"/>
          <p:cNvSpPr txBox="1">
            <a:spLocks noGrp="1"/>
          </p:cNvSpPr>
          <p:nvPr>
            <p:ph type="title"/>
          </p:nvPr>
        </p:nvSpPr>
        <p:spPr>
          <a:xfrm>
            <a:off x="401319" y="521969"/>
            <a:ext cx="3970022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/>
            </a:lvl1pPr>
          </a:lstStyle>
          <a:p>
            <a:r>
              <a:t>Female genitalia</a:t>
            </a:r>
          </a:p>
        </p:txBody>
      </p:sp>
      <p:sp>
        <p:nvSpPr>
          <p:cNvPr id="777" name="object 3"/>
          <p:cNvSpPr txBox="1"/>
          <p:nvPr/>
        </p:nvSpPr>
        <p:spPr>
          <a:xfrm>
            <a:off x="401320" y="186055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778" name="object 4"/>
          <p:cNvSpPr txBox="1"/>
          <p:nvPr/>
        </p:nvSpPr>
        <p:spPr>
          <a:xfrm>
            <a:off x="744218" y="1877059"/>
            <a:ext cx="731266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</a:t>
            </a:r>
            <a:r>
              <a:rPr spc="-5"/>
              <a:t>full term,labia </a:t>
            </a:r>
            <a:r>
              <a:t>majora </a:t>
            </a:r>
            <a:r>
              <a:rPr spc="-5"/>
              <a:t>completely </a:t>
            </a:r>
            <a:r>
              <a:rPr spc="-10"/>
              <a:t>cover labia</a:t>
            </a:r>
            <a:r>
              <a:rPr spc="45"/>
              <a:t> </a:t>
            </a:r>
            <a:r>
              <a:t>minora</a:t>
            </a:r>
          </a:p>
        </p:txBody>
      </p:sp>
      <p:sp>
        <p:nvSpPr>
          <p:cNvPr id="779" name="object 5"/>
          <p:cNvSpPr txBox="1"/>
          <p:nvPr/>
        </p:nvSpPr>
        <p:spPr>
          <a:xfrm>
            <a:off x="401320" y="268097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780" name="object 6"/>
          <p:cNvSpPr txBox="1"/>
          <p:nvPr/>
        </p:nvSpPr>
        <p:spPr>
          <a:xfrm>
            <a:off x="744219" y="2738753"/>
            <a:ext cx="7156451" cy="63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500"/>
              </a:lnSpc>
              <a:spcBef>
                <a:spcPts val="4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</a:t>
            </a:r>
            <a:r>
              <a:rPr spc="-5"/>
              <a:t>preterm,labia </a:t>
            </a:r>
            <a:r>
              <a:t>majora </a:t>
            </a:r>
            <a:r>
              <a:rPr spc="-5"/>
              <a:t>is widely separated </a:t>
            </a:r>
            <a:r>
              <a:rPr spc="-10"/>
              <a:t>and labia  </a:t>
            </a:r>
            <a:r>
              <a:t>minora </a:t>
            </a:r>
            <a:r>
              <a:rPr spc="-5"/>
              <a:t>protruded</a:t>
            </a:r>
          </a:p>
        </p:txBody>
      </p:sp>
      <p:sp>
        <p:nvSpPr>
          <p:cNvPr id="781" name="object 7"/>
          <p:cNvSpPr txBox="1"/>
          <p:nvPr/>
        </p:nvSpPr>
        <p:spPr>
          <a:xfrm>
            <a:off x="401320" y="383032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782" name="object 8"/>
          <p:cNvSpPr txBox="1"/>
          <p:nvPr/>
        </p:nvSpPr>
        <p:spPr>
          <a:xfrm>
            <a:off x="744219" y="3889375"/>
            <a:ext cx="7594601" cy="63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500"/>
              </a:lnSpc>
              <a:spcBef>
                <a:spcPts val="4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</a:t>
            </a:r>
            <a:r>
              <a:rPr spc="-5"/>
              <a:t>discharge from the </a:t>
            </a:r>
            <a:r>
              <a:rPr spc="-10"/>
              <a:t>vagina </a:t>
            </a:r>
            <a:r>
              <a:rPr spc="-5"/>
              <a:t>or withdrawal </a:t>
            </a:r>
            <a:r>
              <a:rPr spc="-10"/>
              <a:t>bleeding </a:t>
            </a:r>
            <a:r>
              <a:rPr spc="5"/>
              <a:t>may  </a:t>
            </a:r>
            <a:r>
              <a:rPr spc="-5"/>
              <a:t>be observed in </a:t>
            </a:r>
            <a:r>
              <a:t>the </a:t>
            </a:r>
            <a:r>
              <a:rPr spc="-5"/>
              <a:t>first few</a:t>
            </a:r>
            <a:r>
              <a:t> </a:t>
            </a:r>
            <a:r>
              <a:rPr spc="-5"/>
              <a:t>days</a:t>
            </a:r>
          </a:p>
        </p:txBody>
      </p:sp>
      <p:sp>
        <p:nvSpPr>
          <p:cNvPr id="783" name="object 9"/>
          <p:cNvSpPr txBox="1"/>
          <p:nvPr/>
        </p:nvSpPr>
        <p:spPr>
          <a:xfrm>
            <a:off x="401320" y="498094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784" name="object 10"/>
          <p:cNvSpPr txBox="1"/>
          <p:nvPr/>
        </p:nvSpPr>
        <p:spPr>
          <a:xfrm>
            <a:off x="744218" y="5038725"/>
            <a:ext cx="7066282" cy="95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500"/>
              </a:lnSpc>
              <a:spcBef>
                <a:spcPts val="400"/>
              </a:spcBef>
              <a:defRPr sz="2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Infant with ambiguous </a:t>
            </a:r>
            <a:r>
              <a:rPr spc="-10"/>
              <a:t>genitalia </a:t>
            </a:r>
            <a:r>
              <a:t>should not undergoe  </a:t>
            </a:r>
            <a:r>
              <a:rPr spc="-10"/>
              <a:t>gender </a:t>
            </a:r>
            <a:r>
              <a:t>assignment until </a:t>
            </a:r>
            <a:r>
              <a:rPr spc="-10"/>
              <a:t>endocrinal evaluation </a:t>
            </a:r>
            <a:r>
              <a:t>is  performed</a:t>
            </a:r>
          </a:p>
        </p:txBody>
      </p: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object 2"/>
          <p:cNvSpPr txBox="1">
            <a:spLocks noGrp="1"/>
          </p:cNvSpPr>
          <p:nvPr>
            <p:ph type="title"/>
          </p:nvPr>
        </p:nvSpPr>
        <p:spPr>
          <a:xfrm>
            <a:off x="1840228" y="200658"/>
            <a:ext cx="545655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Withdrawal bleeding</a:t>
            </a:r>
          </a:p>
        </p:txBody>
      </p:sp>
      <p:sp>
        <p:nvSpPr>
          <p:cNvPr id="787" name="object 3"/>
          <p:cNvSpPr/>
          <p:nvPr/>
        </p:nvSpPr>
        <p:spPr>
          <a:xfrm>
            <a:off x="1979928" y="1988820"/>
            <a:ext cx="5053331" cy="4038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object 2"/>
          <p:cNvSpPr txBox="1">
            <a:spLocks noGrp="1"/>
          </p:cNvSpPr>
          <p:nvPr>
            <p:ph type="title"/>
          </p:nvPr>
        </p:nvSpPr>
        <p:spPr>
          <a:xfrm>
            <a:off x="431799" y="339090"/>
            <a:ext cx="5920742" cy="695960"/>
          </a:xfrm>
          <a:prstGeom prst="rect">
            <a:avLst/>
          </a:prstGeom>
        </p:spPr>
        <p:txBody>
          <a:bodyPr/>
          <a:lstStyle/>
          <a:p>
            <a:pPr indent="28194" defTabSz="676655">
              <a:defRPr sz="4884" b="0" spc="222" baseline="-3566"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3256" b="1" spc="148" baseline="0">
                <a:latin typeface="Arial"/>
                <a:ea typeface="Arial"/>
                <a:cs typeface="Arial"/>
                <a:sym typeface="Arial"/>
              </a:rPr>
              <a:t>Umbigious</a:t>
            </a:r>
            <a:r>
              <a:rPr sz="3256" b="1" spc="-74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56" b="1" spc="-296" baseline="0">
                <a:latin typeface="Arial"/>
                <a:ea typeface="Arial"/>
                <a:cs typeface="Arial"/>
                <a:sym typeface="Arial"/>
              </a:rPr>
              <a:t>Genitalia</a:t>
            </a:r>
          </a:p>
        </p:txBody>
      </p:sp>
      <p:sp>
        <p:nvSpPr>
          <p:cNvPr id="790" name="object 3"/>
          <p:cNvSpPr/>
          <p:nvPr/>
        </p:nvSpPr>
        <p:spPr>
          <a:xfrm>
            <a:off x="1447800" y="1600200"/>
            <a:ext cx="6705600" cy="450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object 2"/>
          <p:cNvSpPr txBox="1">
            <a:spLocks noGrp="1"/>
          </p:cNvSpPr>
          <p:nvPr>
            <p:ph type="title"/>
          </p:nvPr>
        </p:nvSpPr>
        <p:spPr>
          <a:xfrm>
            <a:off x="2245360" y="497840"/>
            <a:ext cx="464439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Imperforate Anus</a:t>
            </a:r>
          </a:p>
        </p:txBody>
      </p:sp>
      <p:sp>
        <p:nvSpPr>
          <p:cNvPr id="793" name="object 3"/>
          <p:cNvSpPr/>
          <p:nvPr/>
        </p:nvSpPr>
        <p:spPr>
          <a:xfrm>
            <a:off x="5509259" y="1628138"/>
            <a:ext cx="3435349" cy="4876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4" name="object 4"/>
          <p:cNvSpPr txBox="1"/>
          <p:nvPr/>
        </p:nvSpPr>
        <p:spPr>
          <a:xfrm>
            <a:off x="833119" y="1459228"/>
            <a:ext cx="3899535" cy="4874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28929" indent="12700">
              <a:spcBef>
                <a:spcPts val="100"/>
              </a:spcBef>
              <a:defRPr sz="2800" spc="-5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anus </a:t>
            </a:r>
            <a:r>
              <a:rPr spc="0"/>
              <a:t>is </a:t>
            </a:r>
            <a:r>
              <a:t>inspected</a:t>
            </a:r>
            <a:r>
              <a:rPr spc="-70"/>
              <a:t> </a:t>
            </a:r>
            <a:r>
              <a:t>for  </a:t>
            </a:r>
            <a:r>
              <a:rPr spc="0"/>
              <a:t>its </a:t>
            </a:r>
            <a:r>
              <a:t>location and</a:t>
            </a:r>
            <a:r>
              <a:rPr spc="-35"/>
              <a:t> </a:t>
            </a:r>
            <a:r>
              <a:t>patency</a:t>
            </a:r>
          </a:p>
          <a:p>
            <a:pPr indent="12700">
              <a:defRPr sz="2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</a:p>
          <a:p>
            <a:pPr marR="5080" indent="101600">
              <a:defRPr sz="2800" spc="-1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</a:t>
            </a:r>
            <a:r>
              <a:rPr spc="-5"/>
              <a:t>imperforate anus </a:t>
            </a:r>
            <a:r>
              <a:rPr spc="0"/>
              <a:t>is</a:t>
            </a:r>
            <a:r>
              <a:rPr spc="-85"/>
              <a:t> </a:t>
            </a:r>
            <a:r>
              <a:rPr spc="0"/>
              <a:t>not  </a:t>
            </a:r>
            <a:r>
              <a:rPr spc="-5"/>
              <a:t>always </a:t>
            </a:r>
            <a:r>
              <a:t>immediately  </a:t>
            </a:r>
            <a:r>
              <a:rPr spc="-5"/>
              <a:t>apparent.</a:t>
            </a:r>
          </a:p>
          <a:p>
            <a:pPr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R="18415" indent="101600">
              <a:defRPr sz="2800" spc="-5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Thus, patency often </a:t>
            </a:r>
            <a:r>
              <a:rPr spc="0"/>
              <a:t>is  </a:t>
            </a:r>
            <a:r>
              <a:rPr spc="-10"/>
              <a:t>checked </a:t>
            </a:r>
            <a:r>
              <a:rPr spc="0"/>
              <a:t>by </a:t>
            </a:r>
            <a:r>
              <a:rPr spc="-10"/>
              <a:t>careful  </a:t>
            </a:r>
            <a:r>
              <a:t>insertion </a:t>
            </a:r>
            <a:r>
              <a:rPr spc="0"/>
              <a:t>of a </a:t>
            </a:r>
            <a:r>
              <a:rPr spc="-10"/>
              <a:t>rectal  </a:t>
            </a:r>
            <a:r>
              <a:t>thermometer </a:t>
            </a:r>
            <a:r>
              <a:rPr spc="0"/>
              <a:t>to </a:t>
            </a:r>
            <a:r>
              <a:t>measure  </a:t>
            </a:r>
            <a:r>
              <a:rPr spc="0"/>
              <a:t>the </a:t>
            </a:r>
            <a:r>
              <a:t>baby's first</a:t>
            </a:r>
            <a:r>
              <a:rPr spc="-70"/>
              <a:t> </a:t>
            </a:r>
            <a:r>
              <a:t>temperature</a:t>
            </a:r>
          </a:p>
        </p:txBody>
      </p:sp>
    </p:spTree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object 2"/>
          <p:cNvSpPr txBox="1"/>
          <p:nvPr/>
        </p:nvSpPr>
        <p:spPr>
          <a:xfrm>
            <a:off x="534669" y="1647189"/>
            <a:ext cx="7373619" cy="4203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179704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Meconium should pass </a:t>
            </a:r>
            <a:r>
              <a:rPr spc="-5"/>
              <a:t>in the first 48h  after</a:t>
            </a:r>
            <a:r>
              <a:rPr spc="-15"/>
              <a:t> </a:t>
            </a:r>
            <a:r>
              <a:rPr spc="-5"/>
              <a:t>birth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marR="247650" indent="-342900">
              <a:buSzPct val="100000"/>
              <a:buChar char="•"/>
              <a:tabLst>
                <a:tab pos="342900" algn="l"/>
                <a:tab pos="3556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Delayed </a:t>
            </a:r>
            <a:r>
              <a:rPr spc="0"/>
              <a:t>passage of meconium </a:t>
            </a:r>
            <a:r>
              <a:rPr spc="5"/>
              <a:t>may  </a:t>
            </a:r>
            <a:r>
              <a:t>indicate </a:t>
            </a:r>
            <a:r>
              <a:rPr spc="0"/>
              <a:t>imperforate anus or </a:t>
            </a:r>
            <a:r>
              <a:t>intestinal  </a:t>
            </a:r>
            <a:r>
              <a:rPr spc="0"/>
              <a:t>obstruction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Urine </a:t>
            </a:r>
            <a:r>
              <a:rPr spc="0"/>
              <a:t>should pass </a:t>
            </a:r>
            <a:r>
              <a:t>in the first </a:t>
            </a:r>
            <a:r>
              <a:rPr spc="0"/>
              <a:t>24h of</a:t>
            </a:r>
            <a:r>
              <a:rPr spc="-55"/>
              <a:t> </a:t>
            </a:r>
            <a:r>
              <a:t>life</a:t>
            </a:r>
          </a:p>
        </p:txBody>
      </p:sp>
    </p:spTree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object 2"/>
          <p:cNvGrpSpPr/>
          <p:nvPr/>
        </p:nvGrpSpPr>
        <p:grpSpPr>
          <a:xfrm>
            <a:off x="2208529" y="2793999"/>
            <a:ext cx="3049271" cy="1115061"/>
            <a:chOff x="0" y="0"/>
            <a:chExt cx="3049270" cy="1115060"/>
          </a:xfrm>
        </p:grpSpPr>
        <p:sp>
          <p:nvSpPr>
            <p:cNvPr id="798" name="Shape"/>
            <p:cNvSpPr/>
            <p:nvPr/>
          </p:nvSpPr>
          <p:spPr>
            <a:xfrm>
              <a:off x="-1" y="-1"/>
              <a:ext cx="281941" cy="9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427" y="0"/>
                  </a:lnTo>
                  <a:lnTo>
                    <a:pt x="13427" y="9747"/>
                  </a:lnTo>
                  <a:lnTo>
                    <a:pt x="797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7978" y="21600"/>
                  </a:lnTo>
                  <a:lnTo>
                    <a:pt x="7978" y="11797"/>
                  </a:lnTo>
                  <a:lnTo>
                    <a:pt x="1302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9" name="Shape"/>
            <p:cNvSpPr/>
            <p:nvPr/>
          </p:nvSpPr>
          <p:spPr>
            <a:xfrm>
              <a:off x="326389" y="162559"/>
              <a:ext cx="27813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15"/>
                  </a:moveTo>
                  <a:lnTo>
                    <a:pt x="21514" y="7785"/>
                  </a:lnTo>
                  <a:lnTo>
                    <a:pt x="21501" y="7686"/>
                  </a:lnTo>
                  <a:lnTo>
                    <a:pt x="21492" y="6924"/>
                  </a:lnTo>
                  <a:lnTo>
                    <a:pt x="21392" y="6261"/>
                  </a:lnTo>
                  <a:lnTo>
                    <a:pt x="21205" y="5135"/>
                  </a:lnTo>
                  <a:lnTo>
                    <a:pt x="20811" y="4141"/>
                  </a:lnTo>
                  <a:lnTo>
                    <a:pt x="20514" y="3710"/>
                  </a:lnTo>
                  <a:lnTo>
                    <a:pt x="20219" y="3280"/>
                  </a:lnTo>
                  <a:lnTo>
                    <a:pt x="19134" y="2187"/>
                  </a:lnTo>
                  <a:lnTo>
                    <a:pt x="17556" y="1259"/>
                  </a:lnTo>
                  <a:lnTo>
                    <a:pt x="16866" y="994"/>
                  </a:lnTo>
                  <a:lnTo>
                    <a:pt x="16274" y="729"/>
                  </a:lnTo>
                  <a:lnTo>
                    <a:pt x="15584" y="563"/>
                  </a:lnTo>
                  <a:lnTo>
                    <a:pt x="14005" y="232"/>
                  </a:lnTo>
                  <a:lnTo>
                    <a:pt x="13216" y="133"/>
                  </a:lnTo>
                  <a:lnTo>
                    <a:pt x="12230" y="33"/>
                  </a:lnTo>
                  <a:lnTo>
                    <a:pt x="12230" y="7785"/>
                  </a:lnTo>
                  <a:lnTo>
                    <a:pt x="9370" y="7785"/>
                  </a:lnTo>
                  <a:lnTo>
                    <a:pt x="9370" y="4837"/>
                  </a:lnTo>
                  <a:lnTo>
                    <a:pt x="9468" y="4605"/>
                  </a:lnTo>
                  <a:lnTo>
                    <a:pt x="9468" y="4373"/>
                  </a:lnTo>
                  <a:lnTo>
                    <a:pt x="9567" y="4207"/>
                  </a:lnTo>
                  <a:lnTo>
                    <a:pt x="9567" y="4108"/>
                  </a:lnTo>
                  <a:lnTo>
                    <a:pt x="9666" y="4042"/>
                  </a:lnTo>
                  <a:lnTo>
                    <a:pt x="9666" y="4009"/>
                  </a:lnTo>
                  <a:lnTo>
                    <a:pt x="9764" y="3975"/>
                  </a:lnTo>
                  <a:lnTo>
                    <a:pt x="9764" y="3876"/>
                  </a:lnTo>
                  <a:lnTo>
                    <a:pt x="9863" y="3843"/>
                  </a:lnTo>
                  <a:lnTo>
                    <a:pt x="9962" y="3843"/>
                  </a:lnTo>
                  <a:lnTo>
                    <a:pt x="9962" y="3810"/>
                  </a:lnTo>
                  <a:lnTo>
                    <a:pt x="10258" y="3710"/>
                  </a:lnTo>
                  <a:lnTo>
                    <a:pt x="11244" y="3710"/>
                  </a:lnTo>
                  <a:lnTo>
                    <a:pt x="11342" y="3777"/>
                  </a:lnTo>
                  <a:lnTo>
                    <a:pt x="11441" y="3810"/>
                  </a:lnTo>
                  <a:lnTo>
                    <a:pt x="11441" y="3843"/>
                  </a:lnTo>
                  <a:lnTo>
                    <a:pt x="11540" y="3843"/>
                  </a:lnTo>
                  <a:lnTo>
                    <a:pt x="11540" y="3876"/>
                  </a:lnTo>
                  <a:lnTo>
                    <a:pt x="11638" y="3942"/>
                  </a:lnTo>
                  <a:lnTo>
                    <a:pt x="11638" y="3975"/>
                  </a:lnTo>
                  <a:lnTo>
                    <a:pt x="11737" y="4009"/>
                  </a:lnTo>
                  <a:lnTo>
                    <a:pt x="11737" y="4042"/>
                  </a:lnTo>
                  <a:lnTo>
                    <a:pt x="11836" y="4108"/>
                  </a:lnTo>
                  <a:lnTo>
                    <a:pt x="11836" y="4240"/>
                  </a:lnTo>
                  <a:lnTo>
                    <a:pt x="11934" y="4307"/>
                  </a:lnTo>
                  <a:lnTo>
                    <a:pt x="11934" y="4472"/>
                  </a:lnTo>
                  <a:lnTo>
                    <a:pt x="12033" y="4671"/>
                  </a:lnTo>
                  <a:lnTo>
                    <a:pt x="12033" y="5533"/>
                  </a:lnTo>
                  <a:lnTo>
                    <a:pt x="12230" y="6261"/>
                  </a:lnTo>
                  <a:lnTo>
                    <a:pt x="12230" y="33"/>
                  </a:lnTo>
                  <a:lnTo>
                    <a:pt x="11342" y="0"/>
                  </a:lnTo>
                  <a:lnTo>
                    <a:pt x="9567" y="0"/>
                  </a:lnTo>
                  <a:lnTo>
                    <a:pt x="7989" y="66"/>
                  </a:lnTo>
                  <a:lnTo>
                    <a:pt x="7299" y="199"/>
                  </a:lnTo>
                  <a:lnTo>
                    <a:pt x="5918" y="398"/>
                  </a:lnTo>
                  <a:lnTo>
                    <a:pt x="5326" y="629"/>
                  </a:lnTo>
                  <a:lnTo>
                    <a:pt x="4636" y="828"/>
                  </a:lnTo>
                  <a:lnTo>
                    <a:pt x="3452" y="1292"/>
                  </a:lnTo>
                  <a:lnTo>
                    <a:pt x="2959" y="1557"/>
                  </a:lnTo>
                  <a:lnTo>
                    <a:pt x="2466" y="1855"/>
                  </a:lnTo>
                  <a:lnTo>
                    <a:pt x="1677" y="2518"/>
                  </a:lnTo>
                  <a:lnTo>
                    <a:pt x="1381" y="2882"/>
                  </a:lnTo>
                  <a:lnTo>
                    <a:pt x="986" y="3247"/>
                  </a:lnTo>
                  <a:lnTo>
                    <a:pt x="789" y="3677"/>
                  </a:lnTo>
                  <a:lnTo>
                    <a:pt x="493" y="4108"/>
                  </a:lnTo>
                  <a:lnTo>
                    <a:pt x="395" y="4605"/>
                  </a:lnTo>
                  <a:lnTo>
                    <a:pt x="197" y="5135"/>
                  </a:lnTo>
                  <a:lnTo>
                    <a:pt x="93" y="5698"/>
                  </a:lnTo>
                  <a:lnTo>
                    <a:pt x="5" y="6261"/>
                  </a:lnTo>
                  <a:lnTo>
                    <a:pt x="0" y="15736"/>
                  </a:lnTo>
                  <a:lnTo>
                    <a:pt x="99" y="16167"/>
                  </a:lnTo>
                  <a:lnTo>
                    <a:pt x="197" y="16564"/>
                  </a:lnTo>
                  <a:lnTo>
                    <a:pt x="395" y="16896"/>
                  </a:lnTo>
                  <a:lnTo>
                    <a:pt x="395" y="17227"/>
                  </a:lnTo>
                  <a:lnTo>
                    <a:pt x="493" y="17525"/>
                  </a:lnTo>
                  <a:lnTo>
                    <a:pt x="888" y="18121"/>
                  </a:lnTo>
                  <a:lnTo>
                    <a:pt x="1085" y="18387"/>
                  </a:lnTo>
                  <a:lnTo>
                    <a:pt x="1381" y="18685"/>
                  </a:lnTo>
                  <a:lnTo>
                    <a:pt x="1578" y="18950"/>
                  </a:lnTo>
                  <a:lnTo>
                    <a:pt x="1874" y="19215"/>
                  </a:lnTo>
                  <a:lnTo>
                    <a:pt x="2170" y="19447"/>
                  </a:lnTo>
                  <a:lnTo>
                    <a:pt x="2466" y="19712"/>
                  </a:lnTo>
                  <a:lnTo>
                    <a:pt x="2860" y="19944"/>
                  </a:lnTo>
                  <a:lnTo>
                    <a:pt x="3353" y="20142"/>
                  </a:lnTo>
                  <a:lnTo>
                    <a:pt x="3748" y="20374"/>
                  </a:lnTo>
                  <a:lnTo>
                    <a:pt x="6312" y="21202"/>
                  </a:lnTo>
                  <a:lnTo>
                    <a:pt x="6904" y="21269"/>
                  </a:lnTo>
                  <a:lnTo>
                    <a:pt x="7496" y="21401"/>
                  </a:lnTo>
                  <a:lnTo>
                    <a:pt x="8285" y="21501"/>
                  </a:lnTo>
                  <a:lnTo>
                    <a:pt x="8877" y="21567"/>
                  </a:lnTo>
                  <a:lnTo>
                    <a:pt x="9567" y="21600"/>
                  </a:lnTo>
                  <a:lnTo>
                    <a:pt x="12526" y="21600"/>
                  </a:lnTo>
                  <a:lnTo>
                    <a:pt x="13216" y="21567"/>
                  </a:lnTo>
                  <a:lnTo>
                    <a:pt x="13808" y="21501"/>
                  </a:lnTo>
                  <a:lnTo>
                    <a:pt x="14499" y="21401"/>
                  </a:lnTo>
                  <a:lnTo>
                    <a:pt x="15189" y="21269"/>
                  </a:lnTo>
                  <a:lnTo>
                    <a:pt x="15584" y="21202"/>
                  </a:lnTo>
                  <a:lnTo>
                    <a:pt x="16175" y="21070"/>
                  </a:lnTo>
                  <a:lnTo>
                    <a:pt x="17162" y="20739"/>
                  </a:lnTo>
                  <a:lnTo>
                    <a:pt x="17556" y="20507"/>
                  </a:lnTo>
                  <a:lnTo>
                    <a:pt x="18148" y="20275"/>
                  </a:lnTo>
                  <a:lnTo>
                    <a:pt x="18444" y="20076"/>
                  </a:lnTo>
                  <a:lnTo>
                    <a:pt x="18838" y="19844"/>
                  </a:lnTo>
                  <a:lnTo>
                    <a:pt x="19134" y="19579"/>
                  </a:lnTo>
                  <a:lnTo>
                    <a:pt x="19529" y="19281"/>
                  </a:lnTo>
                  <a:lnTo>
                    <a:pt x="19825" y="18950"/>
                  </a:lnTo>
                  <a:lnTo>
                    <a:pt x="20416" y="18420"/>
                  </a:lnTo>
                  <a:lnTo>
                    <a:pt x="20614" y="18121"/>
                  </a:lnTo>
                  <a:lnTo>
                    <a:pt x="20761" y="17923"/>
                  </a:lnTo>
                  <a:lnTo>
                    <a:pt x="20811" y="17856"/>
                  </a:lnTo>
                  <a:lnTo>
                    <a:pt x="21107" y="17591"/>
                  </a:lnTo>
                  <a:lnTo>
                    <a:pt x="21107" y="17293"/>
                  </a:lnTo>
                  <a:lnTo>
                    <a:pt x="21205" y="17061"/>
                  </a:lnTo>
                  <a:lnTo>
                    <a:pt x="21304" y="16796"/>
                  </a:lnTo>
                  <a:lnTo>
                    <a:pt x="21403" y="16498"/>
                  </a:lnTo>
                  <a:lnTo>
                    <a:pt x="21501" y="15802"/>
                  </a:lnTo>
                  <a:lnTo>
                    <a:pt x="21501" y="14974"/>
                  </a:lnTo>
                  <a:lnTo>
                    <a:pt x="21600" y="14080"/>
                  </a:lnTo>
                  <a:lnTo>
                    <a:pt x="21600" y="12523"/>
                  </a:lnTo>
                  <a:lnTo>
                    <a:pt x="12625" y="12523"/>
                  </a:lnTo>
                  <a:lnTo>
                    <a:pt x="12625" y="16299"/>
                  </a:lnTo>
                  <a:lnTo>
                    <a:pt x="12526" y="16598"/>
                  </a:lnTo>
                  <a:lnTo>
                    <a:pt x="12526" y="16863"/>
                  </a:lnTo>
                  <a:lnTo>
                    <a:pt x="12329" y="17260"/>
                  </a:lnTo>
                  <a:lnTo>
                    <a:pt x="12329" y="17293"/>
                  </a:lnTo>
                  <a:lnTo>
                    <a:pt x="12230" y="17393"/>
                  </a:lnTo>
                  <a:lnTo>
                    <a:pt x="12230" y="17591"/>
                  </a:lnTo>
                  <a:lnTo>
                    <a:pt x="12033" y="17625"/>
                  </a:lnTo>
                  <a:lnTo>
                    <a:pt x="11934" y="17691"/>
                  </a:lnTo>
                  <a:lnTo>
                    <a:pt x="11836" y="17724"/>
                  </a:lnTo>
                  <a:lnTo>
                    <a:pt x="11836" y="17757"/>
                  </a:lnTo>
                  <a:lnTo>
                    <a:pt x="11737" y="17790"/>
                  </a:lnTo>
                  <a:lnTo>
                    <a:pt x="11638" y="17856"/>
                  </a:lnTo>
                  <a:lnTo>
                    <a:pt x="11540" y="17856"/>
                  </a:lnTo>
                  <a:lnTo>
                    <a:pt x="11441" y="17890"/>
                  </a:lnTo>
                  <a:lnTo>
                    <a:pt x="11342" y="17890"/>
                  </a:lnTo>
                  <a:lnTo>
                    <a:pt x="11244" y="17923"/>
                  </a:lnTo>
                  <a:lnTo>
                    <a:pt x="10455" y="17923"/>
                  </a:lnTo>
                  <a:lnTo>
                    <a:pt x="10356" y="17890"/>
                  </a:lnTo>
                  <a:lnTo>
                    <a:pt x="10258" y="17890"/>
                  </a:lnTo>
                  <a:lnTo>
                    <a:pt x="10258" y="17856"/>
                  </a:lnTo>
                  <a:lnTo>
                    <a:pt x="10060" y="17823"/>
                  </a:lnTo>
                  <a:lnTo>
                    <a:pt x="9962" y="17790"/>
                  </a:lnTo>
                  <a:lnTo>
                    <a:pt x="9962" y="17757"/>
                  </a:lnTo>
                  <a:lnTo>
                    <a:pt x="9764" y="17691"/>
                  </a:lnTo>
                  <a:lnTo>
                    <a:pt x="9764" y="17625"/>
                  </a:lnTo>
                  <a:lnTo>
                    <a:pt x="9666" y="17591"/>
                  </a:lnTo>
                  <a:lnTo>
                    <a:pt x="9666" y="17492"/>
                  </a:lnTo>
                  <a:lnTo>
                    <a:pt x="9567" y="17426"/>
                  </a:lnTo>
                  <a:lnTo>
                    <a:pt x="9567" y="17260"/>
                  </a:lnTo>
                  <a:lnTo>
                    <a:pt x="9468" y="17094"/>
                  </a:lnTo>
                  <a:lnTo>
                    <a:pt x="9468" y="16863"/>
                  </a:lnTo>
                  <a:lnTo>
                    <a:pt x="9370" y="16631"/>
                  </a:lnTo>
                  <a:lnTo>
                    <a:pt x="9370" y="11198"/>
                  </a:lnTo>
                  <a:lnTo>
                    <a:pt x="21600" y="11198"/>
                  </a:lnTo>
                  <a:lnTo>
                    <a:pt x="21600" y="8415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0" name="Shape"/>
            <p:cNvSpPr/>
            <p:nvPr/>
          </p:nvSpPr>
          <p:spPr>
            <a:xfrm>
              <a:off x="642619" y="176530"/>
              <a:ext cx="279401" cy="8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273" y="0"/>
                  </a:lnTo>
                  <a:lnTo>
                    <a:pt x="12273" y="16377"/>
                  </a:lnTo>
                  <a:lnTo>
                    <a:pt x="12076" y="17017"/>
                  </a:lnTo>
                  <a:lnTo>
                    <a:pt x="12076" y="17422"/>
                  </a:lnTo>
                  <a:lnTo>
                    <a:pt x="11978" y="17455"/>
                  </a:lnTo>
                  <a:lnTo>
                    <a:pt x="11978" y="17523"/>
                  </a:lnTo>
                  <a:lnTo>
                    <a:pt x="11880" y="17556"/>
                  </a:lnTo>
                  <a:lnTo>
                    <a:pt x="11880" y="17657"/>
                  </a:lnTo>
                  <a:lnTo>
                    <a:pt x="11684" y="17725"/>
                  </a:lnTo>
                  <a:lnTo>
                    <a:pt x="11684" y="17759"/>
                  </a:lnTo>
                  <a:lnTo>
                    <a:pt x="11487" y="17826"/>
                  </a:lnTo>
                  <a:lnTo>
                    <a:pt x="11389" y="17826"/>
                  </a:lnTo>
                  <a:lnTo>
                    <a:pt x="11291" y="17860"/>
                  </a:lnTo>
                  <a:lnTo>
                    <a:pt x="10309" y="17860"/>
                  </a:lnTo>
                  <a:lnTo>
                    <a:pt x="10309" y="17826"/>
                  </a:lnTo>
                  <a:lnTo>
                    <a:pt x="10113" y="17792"/>
                  </a:lnTo>
                  <a:lnTo>
                    <a:pt x="9818" y="17691"/>
                  </a:lnTo>
                  <a:lnTo>
                    <a:pt x="9818" y="17657"/>
                  </a:lnTo>
                  <a:lnTo>
                    <a:pt x="9720" y="17624"/>
                  </a:lnTo>
                  <a:lnTo>
                    <a:pt x="9720" y="17556"/>
                  </a:lnTo>
                  <a:lnTo>
                    <a:pt x="9622" y="17523"/>
                  </a:lnTo>
                  <a:lnTo>
                    <a:pt x="9622" y="17422"/>
                  </a:lnTo>
                  <a:lnTo>
                    <a:pt x="9524" y="17354"/>
                  </a:lnTo>
                  <a:lnTo>
                    <a:pt x="9524" y="17051"/>
                  </a:lnTo>
                  <a:lnTo>
                    <a:pt x="9425" y="16781"/>
                  </a:lnTo>
                  <a:lnTo>
                    <a:pt x="9425" y="15602"/>
                  </a:lnTo>
                  <a:lnTo>
                    <a:pt x="9327" y="14456"/>
                  </a:lnTo>
                  <a:lnTo>
                    <a:pt x="9327" y="0"/>
                  </a:lnTo>
                  <a:lnTo>
                    <a:pt x="0" y="0"/>
                  </a:lnTo>
                  <a:lnTo>
                    <a:pt x="0" y="16646"/>
                  </a:lnTo>
                  <a:lnTo>
                    <a:pt x="89" y="17354"/>
                  </a:lnTo>
                  <a:lnTo>
                    <a:pt x="98" y="17994"/>
                  </a:lnTo>
                  <a:lnTo>
                    <a:pt x="196" y="18230"/>
                  </a:lnTo>
                  <a:lnTo>
                    <a:pt x="196" y="18432"/>
                  </a:lnTo>
                  <a:lnTo>
                    <a:pt x="295" y="18702"/>
                  </a:lnTo>
                  <a:lnTo>
                    <a:pt x="491" y="18904"/>
                  </a:lnTo>
                  <a:lnTo>
                    <a:pt x="491" y="19140"/>
                  </a:lnTo>
                  <a:lnTo>
                    <a:pt x="687" y="19342"/>
                  </a:lnTo>
                  <a:lnTo>
                    <a:pt x="785" y="19544"/>
                  </a:lnTo>
                  <a:lnTo>
                    <a:pt x="982" y="19780"/>
                  </a:lnTo>
                  <a:lnTo>
                    <a:pt x="1080" y="19983"/>
                  </a:lnTo>
                  <a:lnTo>
                    <a:pt x="1473" y="20185"/>
                  </a:lnTo>
                  <a:lnTo>
                    <a:pt x="1571" y="20353"/>
                  </a:lnTo>
                  <a:lnTo>
                    <a:pt x="1767" y="20555"/>
                  </a:lnTo>
                  <a:lnTo>
                    <a:pt x="2062" y="20690"/>
                  </a:lnTo>
                  <a:lnTo>
                    <a:pt x="2455" y="20859"/>
                  </a:lnTo>
                  <a:lnTo>
                    <a:pt x="2651" y="20993"/>
                  </a:lnTo>
                  <a:lnTo>
                    <a:pt x="3731" y="21364"/>
                  </a:lnTo>
                  <a:lnTo>
                    <a:pt x="4124" y="21432"/>
                  </a:lnTo>
                  <a:lnTo>
                    <a:pt x="4615" y="21499"/>
                  </a:lnTo>
                  <a:lnTo>
                    <a:pt x="5007" y="21566"/>
                  </a:lnTo>
                  <a:lnTo>
                    <a:pt x="5498" y="21600"/>
                  </a:lnTo>
                  <a:lnTo>
                    <a:pt x="7462" y="21600"/>
                  </a:lnTo>
                  <a:lnTo>
                    <a:pt x="10309" y="20926"/>
                  </a:lnTo>
                  <a:lnTo>
                    <a:pt x="10800" y="20589"/>
                  </a:lnTo>
                  <a:lnTo>
                    <a:pt x="11095" y="20454"/>
                  </a:lnTo>
                  <a:lnTo>
                    <a:pt x="11487" y="20218"/>
                  </a:lnTo>
                  <a:lnTo>
                    <a:pt x="11684" y="19983"/>
                  </a:lnTo>
                  <a:lnTo>
                    <a:pt x="12273" y="19511"/>
                  </a:lnTo>
                  <a:lnTo>
                    <a:pt x="12076" y="21263"/>
                  </a:lnTo>
                  <a:lnTo>
                    <a:pt x="21600" y="2126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1" name="Shape"/>
            <p:cNvSpPr/>
            <p:nvPr/>
          </p:nvSpPr>
          <p:spPr>
            <a:xfrm>
              <a:off x="966469" y="165099"/>
              <a:ext cx="193041" cy="81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889" y="0"/>
                  </a:lnTo>
                  <a:lnTo>
                    <a:pt x="20321" y="68"/>
                  </a:lnTo>
                  <a:lnTo>
                    <a:pt x="18900" y="203"/>
                  </a:lnTo>
                  <a:lnTo>
                    <a:pt x="18474" y="338"/>
                  </a:lnTo>
                  <a:lnTo>
                    <a:pt x="17763" y="439"/>
                  </a:lnTo>
                  <a:lnTo>
                    <a:pt x="17195" y="608"/>
                  </a:lnTo>
                  <a:lnTo>
                    <a:pt x="16626" y="811"/>
                  </a:lnTo>
                  <a:lnTo>
                    <a:pt x="16058" y="980"/>
                  </a:lnTo>
                  <a:lnTo>
                    <a:pt x="15632" y="1217"/>
                  </a:lnTo>
                  <a:lnTo>
                    <a:pt x="15205" y="1487"/>
                  </a:lnTo>
                  <a:lnTo>
                    <a:pt x="14637" y="1758"/>
                  </a:lnTo>
                  <a:lnTo>
                    <a:pt x="14211" y="2028"/>
                  </a:lnTo>
                  <a:lnTo>
                    <a:pt x="13784" y="2366"/>
                  </a:lnTo>
                  <a:lnTo>
                    <a:pt x="13074" y="3110"/>
                  </a:lnTo>
                  <a:lnTo>
                    <a:pt x="13500" y="304"/>
                  </a:lnTo>
                  <a:lnTo>
                    <a:pt x="0" y="304"/>
                  </a:lnTo>
                  <a:lnTo>
                    <a:pt x="0" y="21600"/>
                  </a:lnTo>
                  <a:lnTo>
                    <a:pt x="13500" y="21600"/>
                  </a:lnTo>
                  <a:lnTo>
                    <a:pt x="13500" y="13183"/>
                  </a:lnTo>
                  <a:lnTo>
                    <a:pt x="13642" y="11797"/>
                  </a:lnTo>
                  <a:lnTo>
                    <a:pt x="13642" y="10682"/>
                  </a:lnTo>
                  <a:lnTo>
                    <a:pt x="13784" y="9803"/>
                  </a:lnTo>
                  <a:lnTo>
                    <a:pt x="13926" y="9465"/>
                  </a:lnTo>
                  <a:lnTo>
                    <a:pt x="13926" y="9262"/>
                  </a:lnTo>
                  <a:lnTo>
                    <a:pt x="14211" y="9025"/>
                  </a:lnTo>
                  <a:lnTo>
                    <a:pt x="14211" y="8856"/>
                  </a:lnTo>
                  <a:lnTo>
                    <a:pt x="14495" y="8654"/>
                  </a:lnTo>
                  <a:lnTo>
                    <a:pt x="14637" y="8586"/>
                  </a:lnTo>
                  <a:lnTo>
                    <a:pt x="14637" y="8451"/>
                  </a:lnTo>
                  <a:lnTo>
                    <a:pt x="14921" y="8383"/>
                  </a:lnTo>
                  <a:lnTo>
                    <a:pt x="14921" y="8315"/>
                  </a:lnTo>
                  <a:lnTo>
                    <a:pt x="15205" y="8248"/>
                  </a:lnTo>
                  <a:lnTo>
                    <a:pt x="15347" y="8180"/>
                  </a:lnTo>
                  <a:lnTo>
                    <a:pt x="15632" y="8113"/>
                  </a:lnTo>
                  <a:lnTo>
                    <a:pt x="15632" y="8045"/>
                  </a:lnTo>
                  <a:lnTo>
                    <a:pt x="16058" y="7910"/>
                  </a:lnTo>
                  <a:lnTo>
                    <a:pt x="16626" y="7775"/>
                  </a:lnTo>
                  <a:lnTo>
                    <a:pt x="17195" y="7707"/>
                  </a:lnTo>
                  <a:lnTo>
                    <a:pt x="17763" y="7606"/>
                  </a:lnTo>
                  <a:lnTo>
                    <a:pt x="18474" y="7538"/>
                  </a:lnTo>
                  <a:lnTo>
                    <a:pt x="19042" y="7437"/>
                  </a:lnTo>
                  <a:lnTo>
                    <a:pt x="21600" y="7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2" name="Shape"/>
            <p:cNvSpPr/>
            <p:nvPr/>
          </p:nvSpPr>
          <p:spPr>
            <a:xfrm>
              <a:off x="1183639" y="162559"/>
              <a:ext cx="27813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64"/>
                  </a:moveTo>
                  <a:lnTo>
                    <a:pt x="21403" y="5367"/>
                  </a:lnTo>
                  <a:lnTo>
                    <a:pt x="21313" y="5036"/>
                  </a:lnTo>
                  <a:lnTo>
                    <a:pt x="21304" y="4671"/>
                  </a:lnTo>
                  <a:lnTo>
                    <a:pt x="21107" y="4373"/>
                  </a:lnTo>
                  <a:lnTo>
                    <a:pt x="21008" y="4141"/>
                  </a:lnTo>
                  <a:lnTo>
                    <a:pt x="20811" y="3876"/>
                  </a:lnTo>
                  <a:lnTo>
                    <a:pt x="20749" y="3710"/>
                  </a:lnTo>
                  <a:lnTo>
                    <a:pt x="20614" y="3346"/>
                  </a:lnTo>
                  <a:lnTo>
                    <a:pt x="20219" y="3048"/>
                  </a:lnTo>
                  <a:lnTo>
                    <a:pt x="20022" y="2783"/>
                  </a:lnTo>
                  <a:lnTo>
                    <a:pt x="19726" y="2551"/>
                  </a:lnTo>
                  <a:lnTo>
                    <a:pt x="19430" y="2286"/>
                  </a:lnTo>
                  <a:lnTo>
                    <a:pt x="19134" y="2054"/>
                  </a:lnTo>
                  <a:lnTo>
                    <a:pt x="18740" y="1789"/>
                  </a:lnTo>
                  <a:lnTo>
                    <a:pt x="17951" y="1391"/>
                  </a:lnTo>
                  <a:lnTo>
                    <a:pt x="17458" y="1160"/>
                  </a:lnTo>
                  <a:lnTo>
                    <a:pt x="16964" y="994"/>
                  </a:lnTo>
                  <a:lnTo>
                    <a:pt x="16471" y="795"/>
                  </a:lnTo>
                  <a:lnTo>
                    <a:pt x="15978" y="629"/>
                  </a:lnTo>
                  <a:lnTo>
                    <a:pt x="15386" y="464"/>
                  </a:lnTo>
                  <a:lnTo>
                    <a:pt x="14696" y="364"/>
                  </a:lnTo>
                  <a:lnTo>
                    <a:pt x="14104" y="232"/>
                  </a:lnTo>
                  <a:lnTo>
                    <a:pt x="13414" y="133"/>
                  </a:lnTo>
                  <a:lnTo>
                    <a:pt x="12723" y="66"/>
                  </a:lnTo>
                  <a:lnTo>
                    <a:pt x="12132" y="41"/>
                  </a:lnTo>
                  <a:lnTo>
                    <a:pt x="12132" y="16896"/>
                  </a:lnTo>
                  <a:lnTo>
                    <a:pt x="12033" y="17094"/>
                  </a:lnTo>
                  <a:lnTo>
                    <a:pt x="12033" y="17260"/>
                  </a:lnTo>
                  <a:lnTo>
                    <a:pt x="11934" y="17426"/>
                  </a:lnTo>
                  <a:lnTo>
                    <a:pt x="11934" y="17492"/>
                  </a:lnTo>
                  <a:lnTo>
                    <a:pt x="11836" y="17525"/>
                  </a:lnTo>
                  <a:lnTo>
                    <a:pt x="11836" y="17591"/>
                  </a:lnTo>
                  <a:lnTo>
                    <a:pt x="11737" y="17625"/>
                  </a:lnTo>
                  <a:lnTo>
                    <a:pt x="11737" y="17790"/>
                  </a:lnTo>
                  <a:lnTo>
                    <a:pt x="11540" y="17790"/>
                  </a:lnTo>
                  <a:lnTo>
                    <a:pt x="11441" y="17856"/>
                  </a:lnTo>
                  <a:lnTo>
                    <a:pt x="11342" y="17890"/>
                  </a:lnTo>
                  <a:lnTo>
                    <a:pt x="11244" y="17890"/>
                  </a:lnTo>
                  <a:lnTo>
                    <a:pt x="11145" y="17923"/>
                  </a:lnTo>
                  <a:lnTo>
                    <a:pt x="10455" y="17923"/>
                  </a:lnTo>
                  <a:lnTo>
                    <a:pt x="10356" y="17890"/>
                  </a:lnTo>
                  <a:lnTo>
                    <a:pt x="10258" y="17890"/>
                  </a:lnTo>
                  <a:lnTo>
                    <a:pt x="10060" y="17823"/>
                  </a:lnTo>
                  <a:lnTo>
                    <a:pt x="10060" y="17790"/>
                  </a:lnTo>
                  <a:lnTo>
                    <a:pt x="9863" y="17724"/>
                  </a:lnTo>
                  <a:lnTo>
                    <a:pt x="9863" y="17625"/>
                  </a:lnTo>
                  <a:lnTo>
                    <a:pt x="9764" y="17591"/>
                  </a:lnTo>
                  <a:lnTo>
                    <a:pt x="9764" y="17360"/>
                  </a:lnTo>
                  <a:lnTo>
                    <a:pt x="9567" y="17227"/>
                  </a:lnTo>
                  <a:lnTo>
                    <a:pt x="9567" y="16962"/>
                  </a:lnTo>
                  <a:lnTo>
                    <a:pt x="9468" y="16796"/>
                  </a:lnTo>
                  <a:lnTo>
                    <a:pt x="9464" y="16200"/>
                  </a:lnTo>
                  <a:lnTo>
                    <a:pt x="9370" y="15571"/>
                  </a:lnTo>
                  <a:lnTo>
                    <a:pt x="9370" y="6129"/>
                  </a:lnTo>
                  <a:lnTo>
                    <a:pt x="9468" y="5367"/>
                  </a:lnTo>
                  <a:lnTo>
                    <a:pt x="9468" y="4837"/>
                  </a:lnTo>
                  <a:lnTo>
                    <a:pt x="9567" y="4605"/>
                  </a:lnTo>
                  <a:lnTo>
                    <a:pt x="9567" y="4373"/>
                  </a:lnTo>
                  <a:lnTo>
                    <a:pt x="9764" y="4240"/>
                  </a:lnTo>
                  <a:lnTo>
                    <a:pt x="9764" y="4009"/>
                  </a:lnTo>
                  <a:lnTo>
                    <a:pt x="9863" y="3975"/>
                  </a:lnTo>
                  <a:lnTo>
                    <a:pt x="9863" y="3876"/>
                  </a:lnTo>
                  <a:lnTo>
                    <a:pt x="9962" y="3843"/>
                  </a:lnTo>
                  <a:lnTo>
                    <a:pt x="10060" y="3843"/>
                  </a:lnTo>
                  <a:lnTo>
                    <a:pt x="10060" y="3810"/>
                  </a:lnTo>
                  <a:lnTo>
                    <a:pt x="10159" y="3777"/>
                  </a:lnTo>
                  <a:lnTo>
                    <a:pt x="10258" y="3710"/>
                  </a:lnTo>
                  <a:lnTo>
                    <a:pt x="11342" y="3710"/>
                  </a:lnTo>
                  <a:lnTo>
                    <a:pt x="11441" y="3777"/>
                  </a:lnTo>
                  <a:lnTo>
                    <a:pt x="11540" y="3810"/>
                  </a:lnTo>
                  <a:lnTo>
                    <a:pt x="11540" y="3843"/>
                  </a:lnTo>
                  <a:lnTo>
                    <a:pt x="11737" y="3876"/>
                  </a:lnTo>
                  <a:lnTo>
                    <a:pt x="11737" y="3975"/>
                  </a:lnTo>
                  <a:lnTo>
                    <a:pt x="11836" y="4009"/>
                  </a:lnTo>
                  <a:lnTo>
                    <a:pt x="11836" y="4042"/>
                  </a:lnTo>
                  <a:lnTo>
                    <a:pt x="11934" y="4108"/>
                  </a:lnTo>
                  <a:lnTo>
                    <a:pt x="11934" y="4240"/>
                  </a:lnTo>
                  <a:lnTo>
                    <a:pt x="12033" y="4373"/>
                  </a:lnTo>
                  <a:lnTo>
                    <a:pt x="12033" y="4605"/>
                  </a:lnTo>
                  <a:lnTo>
                    <a:pt x="12132" y="4804"/>
                  </a:lnTo>
                  <a:lnTo>
                    <a:pt x="12132" y="41"/>
                  </a:lnTo>
                  <a:lnTo>
                    <a:pt x="11934" y="33"/>
                  </a:lnTo>
                  <a:lnTo>
                    <a:pt x="11244" y="0"/>
                  </a:lnTo>
                  <a:lnTo>
                    <a:pt x="9567" y="0"/>
                  </a:lnTo>
                  <a:lnTo>
                    <a:pt x="8778" y="33"/>
                  </a:lnTo>
                  <a:lnTo>
                    <a:pt x="5523" y="530"/>
                  </a:lnTo>
                  <a:lnTo>
                    <a:pt x="4241" y="994"/>
                  </a:lnTo>
                  <a:lnTo>
                    <a:pt x="3649" y="1226"/>
                  </a:lnTo>
                  <a:lnTo>
                    <a:pt x="2663" y="1822"/>
                  </a:lnTo>
                  <a:lnTo>
                    <a:pt x="2170" y="2153"/>
                  </a:lnTo>
                  <a:lnTo>
                    <a:pt x="1874" y="2485"/>
                  </a:lnTo>
                  <a:lnTo>
                    <a:pt x="1479" y="2849"/>
                  </a:lnTo>
                  <a:lnTo>
                    <a:pt x="690" y="4042"/>
                  </a:lnTo>
                  <a:lnTo>
                    <a:pt x="296" y="5036"/>
                  </a:lnTo>
                  <a:lnTo>
                    <a:pt x="99" y="6162"/>
                  </a:lnTo>
                  <a:lnTo>
                    <a:pt x="0" y="6791"/>
                  </a:lnTo>
                  <a:lnTo>
                    <a:pt x="0" y="14775"/>
                  </a:lnTo>
                  <a:lnTo>
                    <a:pt x="99" y="15869"/>
                  </a:lnTo>
                  <a:lnTo>
                    <a:pt x="197" y="16299"/>
                  </a:lnTo>
                  <a:lnTo>
                    <a:pt x="197" y="16763"/>
                  </a:lnTo>
                  <a:lnTo>
                    <a:pt x="395" y="17161"/>
                  </a:lnTo>
                  <a:lnTo>
                    <a:pt x="493" y="17525"/>
                  </a:lnTo>
                  <a:lnTo>
                    <a:pt x="592" y="17856"/>
                  </a:lnTo>
                  <a:lnTo>
                    <a:pt x="888" y="18155"/>
                  </a:lnTo>
                  <a:lnTo>
                    <a:pt x="986" y="18453"/>
                  </a:lnTo>
                  <a:lnTo>
                    <a:pt x="1184" y="18751"/>
                  </a:lnTo>
                  <a:lnTo>
                    <a:pt x="1381" y="19016"/>
                  </a:lnTo>
                  <a:lnTo>
                    <a:pt x="1677" y="19281"/>
                  </a:lnTo>
                  <a:lnTo>
                    <a:pt x="1874" y="19546"/>
                  </a:lnTo>
                  <a:lnTo>
                    <a:pt x="2466" y="20010"/>
                  </a:lnTo>
                  <a:lnTo>
                    <a:pt x="3649" y="20606"/>
                  </a:lnTo>
                  <a:lnTo>
                    <a:pt x="4044" y="20772"/>
                  </a:lnTo>
                  <a:lnTo>
                    <a:pt x="4537" y="20904"/>
                  </a:lnTo>
                  <a:lnTo>
                    <a:pt x="5030" y="21070"/>
                  </a:lnTo>
                  <a:lnTo>
                    <a:pt x="5523" y="21202"/>
                  </a:lnTo>
                  <a:lnTo>
                    <a:pt x="6115" y="21269"/>
                  </a:lnTo>
                  <a:lnTo>
                    <a:pt x="6805" y="21401"/>
                  </a:lnTo>
                  <a:lnTo>
                    <a:pt x="7299" y="21467"/>
                  </a:lnTo>
                  <a:lnTo>
                    <a:pt x="7989" y="21534"/>
                  </a:lnTo>
                  <a:lnTo>
                    <a:pt x="8778" y="21567"/>
                  </a:lnTo>
                  <a:lnTo>
                    <a:pt x="9370" y="21600"/>
                  </a:lnTo>
                  <a:lnTo>
                    <a:pt x="12230" y="21600"/>
                  </a:lnTo>
                  <a:lnTo>
                    <a:pt x="12921" y="21567"/>
                  </a:lnTo>
                  <a:lnTo>
                    <a:pt x="15879" y="21103"/>
                  </a:lnTo>
                  <a:lnTo>
                    <a:pt x="17753" y="20407"/>
                  </a:lnTo>
                  <a:lnTo>
                    <a:pt x="18247" y="20175"/>
                  </a:lnTo>
                  <a:lnTo>
                    <a:pt x="18641" y="19944"/>
                  </a:lnTo>
                  <a:lnTo>
                    <a:pt x="19430" y="19413"/>
                  </a:lnTo>
                  <a:lnTo>
                    <a:pt x="19726" y="19115"/>
                  </a:lnTo>
                  <a:lnTo>
                    <a:pt x="20022" y="18850"/>
                  </a:lnTo>
                  <a:lnTo>
                    <a:pt x="20614" y="18254"/>
                  </a:lnTo>
                  <a:lnTo>
                    <a:pt x="20712" y="17923"/>
                  </a:lnTo>
                  <a:lnTo>
                    <a:pt x="20910" y="17625"/>
                  </a:lnTo>
                  <a:lnTo>
                    <a:pt x="21304" y="16598"/>
                  </a:lnTo>
                  <a:lnTo>
                    <a:pt x="21600" y="15272"/>
                  </a:lnTo>
                  <a:lnTo>
                    <a:pt x="21600" y="5764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3" name="Rectangle"/>
            <p:cNvSpPr/>
            <p:nvPr/>
          </p:nvSpPr>
          <p:spPr>
            <a:xfrm>
              <a:off x="1502410" y="-1"/>
              <a:ext cx="125731" cy="97663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4" name="Shape"/>
            <p:cNvSpPr/>
            <p:nvPr/>
          </p:nvSpPr>
          <p:spPr>
            <a:xfrm>
              <a:off x="1667510" y="162559"/>
              <a:ext cx="27940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86"/>
                  </a:moveTo>
                  <a:lnTo>
                    <a:pt x="21502" y="6659"/>
                  </a:lnTo>
                  <a:lnTo>
                    <a:pt x="21404" y="5764"/>
                  </a:lnTo>
                  <a:lnTo>
                    <a:pt x="21404" y="5002"/>
                  </a:lnTo>
                  <a:lnTo>
                    <a:pt x="21207" y="4671"/>
                  </a:lnTo>
                  <a:lnTo>
                    <a:pt x="21109" y="4373"/>
                  </a:lnTo>
                  <a:lnTo>
                    <a:pt x="21011" y="4141"/>
                  </a:lnTo>
                  <a:lnTo>
                    <a:pt x="20692" y="3710"/>
                  </a:lnTo>
                  <a:lnTo>
                    <a:pt x="20422" y="3346"/>
                  </a:lnTo>
                  <a:lnTo>
                    <a:pt x="20225" y="3048"/>
                  </a:lnTo>
                  <a:lnTo>
                    <a:pt x="19931" y="2783"/>
                  </a:lnTo>
                  <a:lnTo>
                    <a:pt x="19636" y="2551"/>
                  </a:lnTo>
                  <a:lnTo>
                    <a:pt x="19440" y="2286"/>
                  </a:lnTo>
                  <a:lnTo>
                    <a:pt x="19047" y="2054"/>
                  </a:lnTo>
                  <a:lnTo>
                    <a:pt x="18753" y="1789"/>
                  </a:lnTo>
                  <a:lnTo>
                    <a:pt x="18458" y="1590"/>
                  </a:lnTo>
                  <a:lnTo>
                    <a:pt x="17869" y="1391"/>
                  </a:lnTo>
                  <a:lnTo>
                    <a:pt x="17476" y="1160"/>
                  </a:lnTo>
                  <a:lnTo>
                    <a:pt x="16985" y="994"/>
                  </a:lnTo>
                  <a:lnTo>
                    <a:pt x="16495" y="795"/>
                  </a:lnTo>
                  <a:lnTo>
                    <a:pt x="15316" y="464"/>
                  </a:lnTo>
                  <a:lnTo>
                    <a:pt x="14727" y="364"/>
                  </a:lnTo>
                  <a:lnTo>
                    <a:pt x="14040" y="232"/>
                  </a:lnTo>
                  <a:lnTo>
                    <a:pt x="13353" y="133"/>
                  </a:lnTo>
                  <a:lnTo>
                    <a:pt x="12665" y="66"/>
                  </a:lnTo>
                  <a:lnTo>
                    <a:pt x="12076" y="38"/>
                  </a:lnTo>
                  <a:lnTo>
                    <a:pt x="12076" y="16896"/>
                  </a:lnTo>
                  <a:lnTo>
                    <a:pt x="11978" y="17094"/>
                  </a:lnTo>
                  <a:lnTo>
                    <a:pt x="11978" y="17260"/>
                  </a:lnTo>
                  <a:lnTo>
                    <a:pt x="11880" y="17426"/>
                  </a:lnTo>
                  <a:lnTo>
                    <a:pt x="11880" y="17525"/>
                  </a:lnTo>
                  <a:lnTo>
                    <a:pt x="11782" y="17591"/>
                  </a:lnTo>
                  <a:lnTo>
                    <a:pt x="11782" y="17625"/>
                  </a:lnTo>
                  <a:lnTo>
                    <a:pt x="11684" y="17625"/>
                  </a:lnTo>
                  <a:lnTo>
                    <a:pt x="11684" y="17691"/>
                  </a:lnTo>
                  <a:lnTo>
                    <a:pt x="11585" y="17724"/>
                  </a:lnTo>
                  <a:lnTo>
                    <a:pt x="11585" y="17856"/>
                  </a:lnTo>
                  <a:lnTo>
                    <a:pt x="11389" y="17856"/>
                  </a:lnTo>
                  <a:lnTo>
                    <a:pt x="11291" y="17890"/>
                  </a:lnTo>
                  <a:lnTo>
                    <a:pt x="11193" y="17890"/>
                  </a:lnTo>
                  <a:lnTo>
                    <a:pt x="11193" y="17923"/>
                  </a:lnTo>
                  <a:lnTo>
                    <a:pt x="10407" y="17923"/>
                  </a:lnTo>
                  <a:lnTo>
                    <a:pt x="10309" y="17890"/>
                  </a:lnTo>
                  <a:lnTo>
                    <a:pt x="10211" y="17890"/>
                  </a:lnTo>
                  <a:lnTo>
                    <a:pt x="10211" y="17856"/>
                  </a:lnTo>
                  <a:lnTo>
                    <a:pt x="9916" y="17757"/>
                  </a:lnTo>
                  <a:lnTo>
                    <a:pt x="9916" y="17724"/>
                  </a:lnTo>
                  <a:lnTo>
                    <a:pt x="9818" y="17691"/>
                  </a:lnTo>
                  <a:lnTo>
                    <a:pt x="9818" y="17625"/>
                  </a:lnTo>
                  <a:lnTo>
                    <a:pt x="9720" y="17591"/>
                  </a:lnTo>
                  <a:lnTo>
                    <a:pt x="9720" y="17558"/>
                  </a:lnTo>
                  <a:lnTo>
                    <a:pt x="9622" y="17492"/>
                  </a:lnTo>
                  <a:lnTo>
                    <a:pt x="9622" y="16796"/>
                  </a:lnTo>
                  <a:lnTo>
                    <a:pt x="9425" y="16233"/>
                  </a:lnTo>
                  <a:lnTo>
                    <a:pt x="9425" y="4837"/>
                  </a:lnTo>
                  <a:lnTo>
                    <a:pt x="9622" y="4605"/>
                  </a:lnTo>
                  <a:lnTo>
                    <a:pt x="9622" y="4108"/>
                  </a:lnTo>
                  <a:lnTo>
                    <a:pt x="9720" y="4042"/>
                  </a:lnTo>
                  <a:lnTo>
                    <a:pt x="9720" y="4009"/>
                  </a:lnTo>
                  <a:lnTo>
                    <a:pt x="9818" y="3975"/>
                  </a:lnTo>
                  <a:lnTo>
                    <a:pt x="9818" y="3942"/>
                  </a:lnTo>
                  <a:lnTo>
                    <a:pt x="9916" y="3876"/>
                  </a:lnTo>
                  <a:lnTo>
                    <a:pt x="9916" y="3843"/>
                  </a:lnTo>
                  <a:lnTo>
                    <a:pt x="10015" y="3843"/>
                  </a:lnTo>
                  <a:lnTo>
                    <a:pt x="10211" y="3777"/>
                  </a:lnTo>
                  <a:lnTo>
                    <a:pt x="10211" y="3710"/>
                  </a:lnTo>
                  <a:lnTo>
                    <a:pt x="11389" y="3710"/>
                  </a:lnTo>
                  <a:lnTo>
                    <a:pt x="11389" y="3777"/>
                  </a:lnTo>
                  <a:lnTo>
                    <a:pt x="11585" y="3810"/>
                  </a:lnTo>
                  <a:lnTo>
                    <a:pt x="11585" y="3876"/>
                  </a:lnTo>
                  <a:lnTo>
                    <a:pt x="11684" y="3909"/>
                  </a:lnTo>
                  <a:lnTo>
                    <a:pt x="11684" y="3942"/>
                  </a:lnTo>
                  <a:lnTo>
                    <a:pt x="11782" y="3975"/>
                  </a:lnTo>
                  <a:lnTo>
                    <a:pt x="11782" y="4009"/>
                  </a:lnTo>
                  <a:lnTo>
                    <a:pt x="11880" y="4042"/>
                  </a:lnTo>
                  <a:lnTo>
                    <a:pt x="11880" y="4240"/>
                  </a:lnTo>
                  <a:lnTo>
                    <a:pt x="11978" y="4373"/>
                  </a:lnTo>
                  <a:lnTo>
                    <a:pt x="11978" y="4605"/>
                  </a:lnTo>
                  <a:lnTo>
                    <a:pt x="12076" y="4804"/>
                  </a:lnTo>
                  <a:lnTo>
                    <a:pt x="12076" y="38"/>
                  </a:lnTo>
                  <a:lnTo>
                    <a:pt x="11978" y="33"/>
                  </a:lnTo>
                  <a:lnTo>
                    <a:pt x="11193" y="0"/>
                  </a:lnTo>
                  <a:lnTo>
                    <a:pt x="9622" y="0"/>
                  </a:lnTo>
                  <a:lnTo>
                    <a:pt x="6284" y="364"/>
                  </a:lnTo>
                  <a:lnTo>
                    <a:pt x="5695" y="530"/>
                  </a:lnTo>
                  <a:lnTo>
                    <a:pt x="4909" y="729"/>
                  </a:lnTo>
                  <a:lnTo>
                    <a:pt x="4320" y="994"/>
                  </a:lnTo>
                  <a:lnTo>
                    <a:pt x="3731" y="1226"/>
                  </a:lnTo>
                  <a:lnTo>
                    <a:pt x="3142" y="1524"/>
                  </a:lnTo>
                  <a:lnTo>
                    <a:pt x="2749" y="1822"/>
                  </a:lnTo>
                  <a:lnTo>
                    <a:pt x="2258" y="2153"/>
                  </a:lnTo>
                  <a:lnTo>
                    <a:pt x="1865" y="2485"/>
                  </a:lnTo>
                  <a:lnTo>
                    <a:pt x="1473" y="2849"/>
                  </a:lnTo>
                  <a:lnTo>
                    <a:pt x="1178" y="3213"/>
                  </a:lnTo>
                  <a:lnTo>
                    <a:pt x="884" y="3611"/>
                  </a:lnTo>
                  <a:lnTo>
                    <a:pt x="785" y="4042"/>
                  </a:lnTo>
                  <a:lnTo>
                    <a:pt x="491" y="4506"/>
                  </a:lnTo>
                  <a:lnTo>
                    <a:pt x="393" y="5036"/>
                  </a:lnTo>
                  <a:lnTo>
                    <a:pt x="196" y="5566"/>
                  </a:lnTo>
                  <a:lnTo>
                    <a:pt x="98" y="6162"/>
                  </a:lnTo>
                  <a:lnTo>
                    <a:pt x="0" y="6791"/>
                  </a:lnTo>
                  <a:lnTo>
                    <a:pt x="0" y="14775"/>
                  </a:lnTo>
                  <a:lnTo>
                    <a:pt x="98" y="15869"/>
                  </a:lnTo>
                  <a:lnTo>
                    <a:pt x="196" y="16299"/>
                  </a:lnTo>
                  <a:lnTo>
                    <a:pt x="295" y="16763"/>
                  </a:lnTo>
                  <a:lnTo>
                    <a:pt x="589" y="17856"/>
                  </a:lnTo>
                  <a:lnTo>
                    <a:pt x="1375" y="19016"/>
                  </a:lnTo>
                  <a:lnTo>
                    <a:pt x="1767" y="19281"/>
                  </a:lnTo>
                  <a:lnTo>
                    <a:pt x="1964" y="19546"/>
                  </a:lnTo>
                  <a:lnTo>
                    <a:pt x="2553" y="20010"/>
                  </a:lnTo>
                  <a:lnTo>
                    <a:pt x="2847" y="20209"/>
                  </a:lnTo>
                  <a:lnTo>
                    <a:pt x="3240" y="20407"/>
                  </a:lnTo>
                  <a:lnTo>
                    <a:pt x="3731" y="20606"/>
                  </a:lnTo>
                  <a:lnTo>
                    <a:pt x="4124" y="20772"/>
                  </a:lnTo>
                  <a:lnTo>
                    <a:pt x="5007" y="21070"/>
                  </a:lnTo>
                  <a:lnTo>
                    <a:pt x="5695" y="21202"/>
                  </a:lnTo>
                  <a:lnTo>
                    <a:pt x="6087" y="21269"/>
                  </a:lnTo>
                  <a:lnTo>
                    <a:pt x="6676" y="21401"/>
                  </a:lnTo>
                  <a:lnTo>
                    <a:pt x="7364" y="21467"/>
                  </a:lnTo>
                  <a:lnTo>
                    <a:pt x="7953" y="21534"/>
                  </a:lnTo>
                  <a:lnTo>
                    <a:pt x="9327" y="21600"/>
                  </a:lnTo>
                  <a:lnTo>
                    <a:pt x="12273" y="21600"/>
                  </a:lnTo>
                  <a:lnTo>
                    <a:pt x="12862" y="21567"/>
                  </a:lnTo>
                  <a:lnTo>
                    <a:pt x="13549" y="21501"/>
                  </a:lnTo>
                  <a:lnTo>
                    <a:pt x="14138" y="21434"/>
                  </a:lnTo>
                  <a:lnTo>
                    <a:pt x="14629" y="21335"/>
                  </a:lnTo>
                  <a:lnTo>
                    <a:pt x="15218" y="21236"/>
                  </a:lnTo>
                  <a:lnTo>
                    <a:pt x="17771" y="20407"/>
                  </a:lnTo>
                  <a:lnTo>
                    <a:pt x="18556" y="19944"/>
                  </a:lnTo>
                  <a:lnTo>
                    <a:pt x="18949" y="19679"/>
                  </a:lnTo>
                  <a:lnTo>
                    <a:pt x="19440" y="19413"/>
                  </a:lnTo>
                  <a:lnTo>
                    <a:pt x="19636" y="19115"/>
                  </a:lnTo>
                  <a:lnTo>
                    <a:pt x="19931" y="18850"/>
                  </a:lnTo>
                  <a:lnTo>
                    <a:pt x="20225" y="18552"/>
                  </a:lnTo>
                  <a:lnTo>
                    <a:pt x="20422" y="18254"/>
                  </a:lnTo>
                  <a:lnTo>
                    <a:pt x="20618" y="17923"/>
                  </a:lnTo>
                  <a:lnTo>
                    <a:pt x="20815" y="17625"/>
                  </a:lnTo>
                  <a:lnTo>
                    <a:pt x="21011" y="17293"/>
                  </a:lnTo>
                  <a:lnTo>
                    <a:pt x="21109" y="16962"/>
                  </a:lnTo>
                  <a:lnTo>
                    <a:pt x="21207" y="16598"/>
                  </a:lnTo>
                  <a:lnTo>
                    <a:pt x="21404" y="16200"/>
                  </a:lnTo>
                  <a:lnTo>
                    <a:pt x="21404" y="15272"/>
                  </a:lnTo>
                  <a:lnTo>
                    <a:pt x="21502" y="14146"/>
                  </a:lnTo>
                  <a:lnTo>
                    <a:pt x="21600" y="12821"/>
                  </a:lnTo>
                  <a:lnTo>
                    <a:pt x="21600" y="7686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5" name="Shape"/>
            <p:cNvSpPr/>
            <p:nvPr/>
          </p:nvSpPr>
          <p:spPr>
            <a:xfrm>
              <a:off x="1983739" y="162560"/>
              <a:ext cx="278131" cy="95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17"/>
                  </a:moveTo>
                  <a:lnTo>
                    <a:pt x="12822" y="317"/>
                  </a:lnTo>
                  <a:lnTo>
                    <a:pt x="12132" y="1699"/>
                  </a:lnTo>
                  <a:lnTo>
                    <a:pt x="12132" y="12038"/>
                  </a:lnTo>
                  <a:lnTo>
                    <a:pt x="12033" y="12269"/>
                  </a:lnTo>
                  <a:lnTo>
                    <a:pt x="12033" y="12442"/>
                  </a:lnTo>
                  <a:lnTo>
                    <a:pt x="11934" y="12614"/>
                  </a:lnTo>
                  <a:lnTo>
                    <a:pt x="11934" y="12730"/>
                  </a:lnTo>
                  <a:lnTo>
                    <a:pt x="11836" y="12787"/>
                  </a:lnTo>
                  <a:lnTo>
                    <a:pt x="11836" y="12845"/>
                  </a:lnTo>
                  <a:lnTo>
                    <a:pt x="11737" y="12902"/>
                  </a:lnTo>
                  <a:lnTo>
                    <a:pt x="11737" y="13018"/>
                  </a:lnTo>
                  <a:lnTo>
                    <a:pt x="11540" y="13018"/>
                  </a:lnTo>
                  <a:lnTo>
                    <a:pt x="11441" y="13075"/>
                  </a:lnTo>
                  <a:lnTo>
                    <a:pt x="11342" y="13104"/>
                  </a:lnTo>
                  <a:lnTo>
                    <a:pt x="11342" y="13133"/>
                  </a:lnTo>
                  <a:lnTo>
                    <a:pt x="11244" y="13133"/>
                  </a:lnTo>
                  <a:lnTo>
                    <a:pt x="11047" y="13191"/>
                  </a:lnTo>
                  <a:lnTo>
                    <a:pt x="10258" y="13191"/>
                  </a:lnTo>
                  <a:lnTo>
                    <a:pt x="10159" y="13162"/>
                  </a:lnTo>
                  <a:lnTo>
                    <a:pt x="10159" y="13133"/>
                  </a:lnTo>
                  <a:lnTo>
                    <a:pt x="10060" y="13133"/>
                  </a:lnTo>
                  <a:lnTo>
                    <a:pt x="9962" y="13104"/>
                  </a:lnTo>
                  <a:lnTo>
                    <a:pt x="9962" y="13075"/>
                  </a:lnTo>
                  <a:lnTo>
                    <a:pt x="9863" y="13018"/>
                  </a:lnTo>
                  <a:lnTo>
                    <a:pt x="9764" y="12989"/>
                  </a:lnTo>
                  <a:lnTo>
                    <a:pt x="9764" y="12874"/>
                  </a:lnTo>
                  <a:lnTo>
                    <a:pt x="9567" y="12845"/>
                  </a:lnTo>
                  <a:lnTo>
                    <a:pt x="9567" y="12730"/>
                  </a:lnTo>
                  <a:lnTo>
                    <a:pt x="9468" y="12586"/>
                  </a:lnTo>
                  <a:lnTo>
                    <a:pt x="9468" y="12442"/>
                  </a:lnTo>
                  <a:lnTo>
                    <a:pt x="9370" y="12269"/>
                  </a:lnTo>
                  <a:lnTo>
                    <a:pt x="9370" y="4378"/>
                  </a:lnTo>
                  <a:lnTo>
                    <a:pt x="9468" y="4176"/>
                  </a:lnTo>
                  <a:lnTo>
                    <a:pt x="9468" y="4003"/>
                  </a:lnTo>
                  <a:lnTo>
                    <a:pt x="9567" y="3802"/>
                  </a:lnTo>
                  <a:lnTo>
                    <a:pt x="9567" y="3715"/>
                  </a:lnTo>
                  <a:lnTo>
                    <a:pt x="9764" y="3629"/>
                  </a:lnTo>
                  <a:lnTo>
                    <a:pt x="9764" y="3514"/>
                  </a:lnTo>
                  <a:lnTo>
                    <a:pt x="9863" y="3456"/>
                  </a:lnTo>
                  <a:lnTo>
                    <a:pt x="9863" y="3427"/>
                  </a:lnTo>
                  <a:lnTo>
                    <a:pt x="9962" y="3398"/>
                  </a:lnTo>
                  <a:lnTo>
                    <a:pt x="9962" y="3370"/>
                  </a:lnTo>
                  <a:lnTo>
                    <a:pt x="10159" y="3312"/>
                  </a:lnTo>
                  <a:lnTo>
                    <a:pt x="10258" y="3226"/>
                  </a:lnTo>
                  <a:lnTo>
                    <a:pt x="11441" y="3226"/>
                  </a:lnTo>
                  <a:lnTo>
                    <a:pt x="11441" y="3283"/>
                  </a:lnTo>
                  <a:lnTo>
                    <a:pt x="11540" y="3312"/>
                  </a:lnTo>
                  <a:lnTo>
                    <a:pt x="11737" y="3312"/>
                  </a:lnTo>
                  <a:lnTo>
                    <a:pt x="11737" y="3398"/>
                  </a:lnTo>
                  <a:lnTo>
                    <a:pt x="11836" y="3427"/>
                  </a:lnTo>
                  <a:lnTo>
                    <a:pt x="11836" y="3456"/>
                  </a:lnTo>
                  <a:lnTo>
                    <a:pt x="11934" y="3514"/>
                  </a:lnTo>
                  <a:lnTo>
                    <a:pt x="11934" y="3600"/>
                  </a:lnTo>
                  <a:lnTo>
                    <a:pt x="12033" y="3629"/>
                  </a:lnTo>
                  <a:lnTo>
                    <a:pt x="12033" y="3917"/>
                  </a:lnTo>
                  <a:lnTo>
                    <a:pt x="12132" y="4090"/>
                  </a:lnTo>
                  <a:lnTo>
                    <a:pt x="12132" y="1699"/>
                  </a:lnTo>
                  <a:lnTo>
                    <a:pt x="11540" y="1296"/>
                  </a:lnTo>
                  <a:lnTo>
                    <a:pt x="11244" y="1123"/>
                  </a:lnTo>
                  <a:lnTo>
                    <a:pt x="10948" y="922"/>
                  </a:lnTo>
                  <a:lnTo>
                    <a:pt x="10553" y="806"/>
                  </a:lnTo>
                  <a:lnTo>
                    <a:pt x="10258" y="634"/>
                  </a:lnTo>
                  <a:lnTo>
                    <a:pt x="9962" y="547"/>
                  </a:lnTo>
                  <a:lnTo>
                    <a:pt x="9567" y="403"/>
                  </a:lnTo>
                  <a:lnTo>
                    <a:pt x="9173" y="317"/>
                  </a:lnTo>
                  <a:lnTo>
                    <a:pt x="8877" y="230"/>
                  </a:lnTo>
                  <a:lnTo>
                    <a:pt x="8482" y="144"/>
                  </a:lnTo>
                  <a:lnTo>
                    <a:pt x="8088" y="115"/>
                  </a:lnTo>
                  <a:lnTo>
                    <a:pt x="7595" y="58"/>
                  </a:lnTo>
                  <a:lnTo>
                    <a:pt x="6805" y="0"/>
                  </a:lnTo>
                  <a:lnTo>
                    <a:pt x="5523" y="0"/>
                  </a:lnTo>
                  <a:lnTo>
                    <a:pt x="4833" y="58"/>
                  </a:lnTo>
                  <a:lnTo>
                    <a:pt x="4438" y="115"/>
                  </a:lnTo>
                  <a:lnTo>
                    <a:pt x="4142" y="144"/>
                  </a:lnTo>
                  <a:lnTo>
                    <a:pt x="3847" y="202"/>
                  </a:lnTo>
                  <a:lnTo>
                    <a:pt x="3452" y="259"/>
                  </a:lnTo>
                  <a:lnTo>
                    <a:pt x="3255" y="346"/>
                  </a:lnTo>
                  <a:lnTo>
                    <a:pt x="2959" y="432"/>
                  </a:lnTo>
                  <a:lnTo>
                    <a:pt x="2663" y="547"/>
                  </a:lnTo>
                  <a:lnTo>
                    <a:pt x="2367" y="634"/>
                  </a:lnTo>
                  <a:lnTo>
                    <a:pt x="2170" y="749"/>
                  </a:lnTo>
                  <a:lnTo>
                    <a:pt x="1874" y="864"/>
                  </a:lnTo>
                  <a:lnTo>
                    <a:pt x="1677" y="1008"/>
                  </a:lnTo>
                  <a:lnTo>
                    <a:pt x="1479" y="1123"/>
                  </a:lnTo>
                  <a:lnTo>
                    <a:pt x="1282" y="1296"/>
                  </a:lnTo>
                  <a:lnTo>
                    <a:pt x="1085" y="1440"/>
                  </a:lnTo>
                  <a:lnTo>
                    <a:pt x="888" y="1786"/>
                  </a:lnTo>
                  <a:lnTo>
                    <a:pt x="493" y="2189"/>
                  </a:lnTo>
                  <a:lnTo>
                    <a:pt x="99" y="3110"/>
                  </a:lnTo>
                  <a:lnTo>
                    <a:pt x="5" y="3600"/>
                  </a:lnTo>
                  <a:lnTo>
                    <a:pt x="0" y="12672"/>
                  </a:lnTo>
                  <a:lnTo>
                    <a:pt x="90" y="12989"/>
                  </a:lnTo>
                  <a:lnTo>
                    <a:pt x="99" y="13392"/>
                  </a:lnTo>
                  <a:lnTo>
                    <a:pt x="197" y="13680"/>
                  </a:lnTo>
                  <a:lnTo>
                    <a:pt x="395" y="13997"/>
                  </a:lnTo>
                  <a:lnTo>
                    <a:pt x="493" y="14227"/>
                  </a:lnTo>
                  <a:lnTo>
                    <a:pt x="1677" y="15322"/>
                  </a:lnTo>
                  <a:lnTo>
                    <a:pt x="2860" y="15811"/>
                  </a:lnTo>
                  <a:lnTo>
                    <a:pt x="3156" y="15955"/>
                  </a:lnTo>
                  <a:lnTo>
                    <a:pt x="4142" y="16186"/>
                  </a:lnTo>
                  <a:lnTo>
                    <a:pt x="4636" y="16272"/>
                  </a:lnTo>
                  <a:lnTo>
                    <a:pt x="5819" y="16387"/>
                  </a:lnTo>
                  <a:lnTo>
                    <a:pt x="6312" y="16416"/>
                  </a:lnTo>
                  <a:lnTo>
                    <a:pt x="7792" y="16416"/>
                  </a:lnTo>
                  <a:lnTo>
                    <a:pt x="8088" y="16358"/>
                  </a:lnTo>
                  <a:lnTo>
                    <a:pt x="8384" y="16330"/>
                  </a:lnTo>
                  <a:lnTo>
                    <a:pt x="8778" y="16301"/>
                  </a:lnTo>
                  <a:lnTo>
                    <a:pt x="9074" y="16243"/>
                  </a:lnTo>
                  <a:lnTo>
                    <a:pt x="9468" y="16186"/>
                  </a:lnTo>
                  <a:lnTo>
                    <a:pt x="9764" y="16070"/>
                  </a:lnTo>
                  <a:lnTo>
                    <a:pt x="10159" y="16013"/>
                  </a:lnTo>
                  <a:lnTo>
                    <a:pt x="10751" y="15782"/>
                  </a:lnTo>
                  <a:lnTo>
                    <a:pt x="11145" y="15667"/>
                  </a:lnTo>
                  <a:lnTo>
                    <a:pt x="11441" y="15552"/>
                  </a:lnTo>
                  <a:lnTo>
                    <a:pt x="12329" y="15120"/>
                  </a:lnTo>
                  <a:lnTo>
                    <a:pt x="12329" y="17021"/>
                  </a:lnTo>
                  <a:lnTo>
                    <a:pt x="12230" y="17251"/>
                  </a:lnTo>
                  <a:lnTo>
                    <a:pt x="12230" y="17626"/>
                  </a:lnTo>
                  <a:lnTo>
                    <a:pt x="12132" y="17798"/>
                  </a:lnTo>
                  <a:lnTo>
                    <a:pt x="12033" y="17914"/>
                  </a:lnTo>
                  <a:lnTo>
                    <a:pt x="12033" y="18029"/>
                  </a:lnTo>
                  <a:lnTo>
                    <a:pt x="11934" y="18086"/>
                  </a:lnTo>
                  <a:lnTo>
                    <a:pt x="11934" y="18115"/>
                  </a:lnTo>
                  <a:lnTo>
                    <a:pt x="11836" y="18173"/>
                  </a:lnTo>
                  <a:lnTo>
                    <a:pt x="11737" y="18202"/>
                  </a:lnTo>
                  <a:lnTo>
                    <a:pt x="11737" y="18259"/>
                  </a:lnTo>
                  <a:lnTo>
                    <a:pt x="11540" y="18288"/>
                  </a:lnTo>
                  <a:lnTo>
                    <a:pt x="11342" y="18346"/>
                  </a:lnTo>
                  <a:lnTo>
                    <a:pt x="11244" y="18346"/>
                  </a:lnTo>
                  <a:lnTo>
                    <a:pt x="11145" y="18374"/>
                  </a:lnTo>
                  <a:lnTo>
                    <a:pt x="11047" y="18374"/>
                  </a:lnTo>
                  <a:lnTo>
                    <a:pt x="10751" y="18403"/>
                  </a:lnTo>
                  <a:lnTo>
                    <a:pt x="10356" y="18403"/>
                  </a:lnTo>
                  <a:lnTo>
                    <a:pt x="10159" y="18374"/>
                  </a:lnTo>
                  <a:lnTo>
                    <a:pt x="10060" y="18346"/>
                  </a:lnTo>
                  <a:lnTo>
                    <a:pt x="9863" y="18317"/>
                  </a:lnTo>
                  <a:lnTo>
                    <a:pt x="9764" y="18288"/>
                  </a:lnTo>
                  <a:lnTo>
                    <a:pt x="9764" y="18202"/>
                  </a:lnTo>
                  <a:lnTo>
                    <a:pt x="9567" y="18173"/>
                  </a:lnTo>
                  <a:lnTo>
                    <a:pt x="9468" y="18086"/>
                  </a:lnTo>
                  <a:lnTo>
                    <a:pt x="9370" y="18029"/>
                  </a:lnTo>
                  <a:lnTo>
                    <a:pt x="9271" y="17914"/>
                  </a:lnTo>
                  <a:lnTo>
                    <a:pt x="9173" y="17827"/>
                  </a:lnTo>
                  <a:lnTo>
                    <a:pt x="9173" y="17712"/>
                  </a:lnTo>
                  <a:lnTo>
                    <a:pt x="9074" y="17597"/>
                  </a:lnTo>
                  <a:lnTo>
                    <a:pt x="9074" y="17194"/>
                  </a:lnTo>
                  <a:lnTo>
                    <a:pt x="0" y="17194"/>
                  </a:lnTo>
                  <a:lnTo>
                    <a:pt x="0" y="17827"/>
                  </a:lnTo>
                  <a:lnTo>
                    <a:pt x="99" y="18403"/>
                  </a:lnTo>
                  <a:lnTo>
                    <a:pt x="296" y="18922"/>
                  </a:lnTo>
                  <a:lnTo>
                    <a:pt x="493" y="19152"/>
                  </a:lnTo>
                  <a:lnTo>
                    <a:pt x="690" y="19354"/>
                  </a:lnTo>
                  <a:lnTo>
                    <a:pt x="888" y="19613"/>
                  </a:lnTo>
                  <a:lnTo>
                    <a:pt x="986" y="19814"/>
                  </a:lnTo>
                  <a:lnTo>
                    <a:pt x="1282" y="20016"/>
                  </a:lnTo>
                  <a:lnTo>
                    <a:pt x="1479" y="20160"/>
                  </a:lnTo>
                  <a:lnTo>
                    <a:pt x="1874" y="20333"/>
                  </a:lnTo>
                  <a:lnTo>
                    <a:pt x="2071" y="20477"/>
                  </a:lnTo>
                  <a:lnTo>
                    <a:pt x="2367" y="20621"/>
                  </a:lnTo>
                  <a:lnTo>
                    <a:pt x="2860" y="20736"/>
                  </a:lnTo>
                  <a:lnTo>
                    <a:pt x="3452" y="20938"/>
                  </a:lnTo>
                  <a:lnTo>
                    <a:pt x="4241" y="21139"/>
                  </a:lnTo>
                  <a:lnTo>
                    <a:pt x="5030" y="21283"/>
                  </a:lnTo>
                  <a:lnTo>
                    <a:pt x="5918" y="21370"/>
                  </a:lnTo>
                  <a:lnTo>
                    <a:pt x="6805" y="21485"/>
                  </a:lnTo>
                  <a:lnTo>
                    <a:pt x="7792" y="21571"/>
                  </a:lnTo>
                  <a:lnTo>
                    <a:pt x="8877" y="21600"/>
                  </a:lnTo>
                  <a:lnTo>
                    <a:pt x="11737" y="21600"/>
                  </a:lnTo>
                  <a:lnTo>
                    <a:pt x="12526" y="21542"/>
                  </a:lnTo>
                  <a:lnTo>
                    <a:pt x="13315" y="21514"/>
                  </a:lnTo>
                  <a:lnTo>
                    <a:pt x="14104" y="21427"/>
                  </a:lnTo>
                  <a:lnTo>
                    <a:pt x="14795" y="21370"/>
                  </a:lnTo>
                  <a:lnTo>
                    <a:pt x="15386" y="21254"/>
                  </a:lnTo>
                  <a:lnTo>
                    <a:pt x="16077" y="21139"/>
                  </a:lnTo>
                  <a:lnTo>
                    <a:pt x="16668" y="21024"/>
                  </a:lnTo>
                  <a:lnTo>
                    <a:pt x="17162" y="20851"/>
                  </a:lnTo>
                  <a:lnTo>
                    <a:pt x="17753" y="20707"/>
                  </a:lnTo>
                  <a:lnTo>
                    <a:pt x="18247" y="20563"/>
                  </a:lnTo>
                  <a:lnTo>
                    <a:pt x="18641" y="20362"/>
                  </a:lnTo>
                  <a:lnTo>
                    <a:pt x="19134" y="20160"/>
                  </a:lnTo>
                  <a:lnTo>
                    <a:pt x="19430" y="19930"/>
                  </a:lnTo>
                  <a:lnTo>
                    <a:pt x="19825" y="19728"/>
                  </a:lnTo>
                  <a:lnTo>
                    <a:pt x="20121" y="19498"/>
                  </a:lnTo>
                  <a:lnTo>
                    <a:pt x="20614" y="19267"/>
                  </a:lnTo>
                  <a:lnTo>
                    <a:pt x="20712" y="19037"/>
                  </a:lnTo>
                  <a:lnTo>
                    <a:pt x="20910" y="18835"/>
                  </a:lnTo>
                  <a:lnTo>
                    <a:pt x="21107" y="18605"/>
                  </a:lnTo>
                  <a:lnTo>
                    <a:pt x="21205" y="18403"/>
                  </a:lnTo>
                  <a:lnTo>
                    <a:pt x="21304" y="18173"/>
                  </a:lnTo>
                  <a:lnTo>
                    <a:pt x="21403" y="17971"/>
                  </a:lnTo>
                  <a:lnTo>
                    <a:pt x="21600" y="17741"/>
                  </a:lnTo>
                  <a:lnTo>
                    <a:pt x="21600" y="31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6" name="Rectangle"/>
            <p:cNvSpPr/>
            <p:nvPr/>
          </p:nvSpPr>
          <p:spPr>
            <a:xfrm>
              <a:off x="2306320" y="177799"/>
              <a:ext cx="123191" cy="79883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7" name="Square"/>
            <p:cNvSpPr/>
            <p:nvPr/>
          </p:nvSpPr>
          <p:spPr>
            <a:xfrm>
              <a:off x="2306320" y="-1"/>
              <a:ext cx="123191" cy="127001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8" name="Shape"/>
            <p:cNvSpPr/>
            <p:nvPr/>
          </p:nvSpPr>
          <p:spPr>
            <a:xfrm>
              <a:off x="2471420" y="162559"/>
              <a:ext cx="27305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91"/>
                  </a:moveTo>
                  <a:lnTo>
                    <a:pt x="21399" y="6261"/>
                  </a:lnTo>
                  <a:lnTo>
                    <a:pt x="21299" y="5665"/>
                  </a:lnTo>
                  <a:lnTo>
                    <a:pt x="21098" y="4605"/>
                  </a:lnTo>
                  <a:lnTo>
                    <a:pt x="20394" y="3313"/>
                  </a:lnTo>
                  <a:lnTo>
                    <a:pt x="18787" y="1921"/>
                  </a:lnTo>
                  <a:lnTo>
                    <a:pt x="17079" y="1060"/>
                  </a:lnTo>
                  <a:lnTo>
                    <a:pt x="14166" y="265"/>
                  </a:lnTo>
                  <a:lnTo>
                    <a:pt x="11553" y="0"/>
                  </a:lnTo>
                  <a:lnTo>
                    <a:pt x="9745" y="0"/>
                  </a:lnTo>
                  <a:lnTo>
                    <a:pt x="6329" y="398"/>
                  </a:lnTo>
                  <a:lnTo>
                    <a:pt x="3617" y="1325"/>
                  </a:lnTo>
                  <a:lnTo>
                    <a:pt x="2110" y="2187"/>
                  </a:lnTo>
                  <a:lnTo>
                    <a:pt x="1607" y="2485"/>
                  </a:lnTo>
                  <a:lnTo>
                    <a:pt x="1005" y="3147"/>
                  </a:lnTo>
                  <a:lnTo>
                    <a:pt x="804" y="3479"/>
                  </a:lnTo>
                  <a:lnTo>
                    <a:pt x="603" y="3843"/>
                  </a:lnTo>
                  <a:lnTo>
                    <a:pt x="502" y="4240"/>
                  </a:lnTo>
                  <a:lnTo>
                    <a:pt x="301" y="4671"/>
                  </a:lnTo>
                  <a:lnTo>
                    <a:pt x="100" y="5665"/>
                  </a:lnTo>
                  <a:lnTo>
                    <a:pt x="0" y="6261"/>
                  </a:lnTo>
                  <a:lnTo>
                    <a:pt x="0" y="14875"/>
                  </a:lnTo>
                  <a:lnTo>
                    <a:pt x="100" y="15537"/>
                  </a:lnTo>
                  <a:lnTo>
                    <a:pt x="201" y="16134"/>
                  </a:lnTo>
                  <a:lnTo>
                    <a:pt x="502" y="16697"/>
                  </a:lnTo>
                  <a:lnTo>
                    <a:pt x="502" y="17227"/>
                  </a:lnTo>
                  <a:lnTo>
                    <a:pt x="1206" y="18552"/>
                  </a:lnTo>
                  <a:lnTo>
                    <a:pt x="2713" y="19944"/>
                  </a:lnTo>
                  <a:lnTo>
                    <a:pt x="4923" y="20937"/>
                  </a:lnTo>
                  <a:lnTo>
                    <a:pt x="7937" y="21501"/>
                  </a:lnTo>
                  <a:lnTo>
                    <a:pt x="9745" y="21600"/>
                  </a:lnTo>
                  <a:lnTo>
                    <a:pt x="12357" y="21600"/>
                  </a:lnTo>
                  <a:lnTo>
                    <a:pt x="15572" y="21136"/>
                  </a:lnTo>
                  <a:lnTo>
                    <a:pt x="16175" y="20937"/>
                  </a:lnTo>
                  <a:lnTo>
                    <a:pt x="16677" y="20805"/>
                  </a:lnTo>
                  <a:lnTo>
                    <a:pt x="17180" y="20606"/>
                  </a:lnTo>
                  <a:lnTo>
                    <a:pt x="17682" y="20374"/>
                  </a:lnTo>
                  <a:lnTo>
                    <a:pt x="18084" y="20142"/>
                  </a:lnTo>
                  <a:lnTo>
                    <a:pt x="18586" y="19877"/>
                  </a:lnTo>
                  <a:lnTo>
                    <a:pt x="18887" y="19612"/>
                  </a:lnTo>
                  <a:lnTo>
                    <a:pt x="19691" y="18950"/>
                  </a:lnTo>
                  <a:lnTo>
                    <a:pt x="20595" y="17956"/>
                  </a:lnTo>
                  <a:lnTo>
                    <a:pt x="20696" y="17625"/>
                  </a:lnTo>
                  <a:lnTo>
                    <a:pt x="20897" y="17360"/>
                  </a:lnTo>
                  <a:lnTo>
                    <a:pt x="21098" y="17061"/>
                  </a:lnTo>
                  <a:lnTo>
                    <a:pt x="21198" y="16730"/>
                  </a:lnTo>
                  <a:lnTo>
                    <a:pt x="21299" y="16432"/>
                  </a:lnTo>
                  <a:lnTo>
                    <a:pt x="21399" y="15703"/>
                  </a:lnTo>
                  <a:lnTo>
                    <a:pt x="21399" y="14842"/>
                  </a:lnTo>
                  <a:lnTo>
                    <a:pt x="21600" y="13848"/>
                  </a:lnTo>
                  <a:lnTo>
                    <a:pt x="21600" y="12655"/>
                  </a:lnTo>
                  <a:lnTo>
                    <a:pt x="12960" y="12655"/>
                  </a:lnTo>
                  <a:lnTo>
                    <a:pt x="12960" y="15902"/>
                  </a:lnTo>
                  <a:lnTo>
                    <a:pt x="12860" y="16531"/>
                  </a:lnTo>
                  <a:lnTo>
                    <a:pt x="12759" y="16763"/>
                  </a:lnTo>
                  <a:lnTo>
                    <a:pt x="12759" y="16962"/>
                  </a:lnTo>
                  <a:lnTo>
                    <a:pt x="12659" y="17194"/>
                  </a:lnTo>
                  <a:lnTo>
                    <a:pt x="12558" y="17360"/>
                  </a:lnTo>
                  <a:lnTo>
                    <a:pt x="12558" y="17558"/>
                  </a:lnTo>
                  <a:lnTo>
                    <a:pt x="12357" y="17625"/>
                  </a:lnTo>
                  <a:lnTo>
                    <a:pt x="12156" y="17757"/>
                  </a:lnTo>
                  <a:lnTo>
                    <a:pt x="12156" y="17790"/>
                  </a:lnTo>
                  <a:lnTo>
                    <a:pt x="11855" y="17890"/>
                  </a:lnTo>
                  <a:lnTo>
                    <a:pt x="11754" y="17890"/>
                  </a:lnTo>
                  <a:lnTo>
                    <a:pt x="11654" y="17923"/>
                  </a:lnTo>
                  <a:lnTo>
                    <a:pt x="11051" y="17923"/>
                  </a:lnTo>
                  <a:lnTo>
                    <a:pt x="10951" y="17890"/>
                  </a:lnTo>
                  <a:lnTo>
                    <a:pt x="10750" y="17890"/>
                  </a:lnTo>
                  <a:lnTo>
                    <a:pt x="10649" y="17856"/>
                  </a:lnTo>
                  <a:lnTo>
                    <a:pt x="10549" y="17790"/>
                  </a:lnTo>
                  <a:lnTo>
                    <a:pt x="10549" y="17757"/>
                  </a:lnTo>
                  <a:lnTo>
                    <a:pt x="10348" y="17724"/>
                  </a:lnTo>
                  <a:lnTo>
                    <a:pt x="10348" y="17691"/>
                  </a:lnTo>
                  <a:lnTo>
                    <a:pt x="10147" y="17558"/>
                  </a:lnTo>
                  <a:lnTo>
                    <a:pt x="10147" y="17525"/>
                  </a:lnTo>
                  <a:lnTo>
                    <a:pt x="10047" y="17459"/>
                  </a:lnTo>
                  <a:lnTo>
                    <a:pt x="10047" y="17393"/>
                  </a:lnTo>
                  <a:lnTo>
                    <a:pt x="9846" y="17227"/>
                  </a:lnTo>
                  <a:lnTo>
                    <a:pt x="9846" y="17061"/>
                  </a:lnTo>
                  <a:lnTo>
                    <a:pt x="9745" y="16896"/>
                  </a:lnTo>
                  <a:lnTo>
                    <a:pt x="9645" y="16631"/>
                  </a:lnTo>
                  <a:lnTo>
                    <a:pt x="9645" y="16233"/>
                  </a:lnTo>
                  <a:lnTo>
                    <a:pt x="9544" y="15968"/>
                  </a:lnTo>
                  <a:lnTo>
                    <a:pt x="9544" y="5831"/>
                  </a:lnTo>
                  <a:lnTo>
                    <a:pt x="9639" y="5267"/>
                  </a:lnTo>
                  <a:lnTo>
                    <a:pt x="9645" y="4506"/>
                  </a:lnTo>
                  <a:lnTo>
                    <a:pt x="9846" y="4174"/>
                  </a:lnTo>
                  <a:lnTo>
                    <a:pt x="9846" y="4042"/>
                  </a:lnTo>
                  <a:lnTo>
                    <a:pt x="9946" y="3975"/>
                  </a:lnTo>
                  <a:lnTo>
                    <a:pt x="10047" y="3942"/>
                  </a:lnTo>
                  <a:lnTo>
                    <a:pt x="10047" y="3876"/>
                  </a:lnTo>
                  <a:lnTo>
                    <a:pt x="10549" y="3710"/>
                  </a:lnTo>
                  <a:lnTo>
                    <a:pt x="11553" y="3710"/>
                  </a:lnTo>
                  <a:lnTo>
                    <a:pt x="11654" y="3810"/>
                  </a:lnTo>
                  <a:lnTo>
                    <a:pt x="11754" y="3810"/>
                  </a:lnTo>
                  <a:lnTo>
                    <a:pt x="11754" y="3843"/>
                  </a:lnTo>
                  <a:lnTo>
                    <a:pt x="11855" y="3876"/>
                  </a:lnTo>
                  <a:lnTo>
                    <a:pt x="11855" y="3909"/>
                  </a:lnTo>
                  <a:lnTo>
                    <a:pt x="11955" y="3942"/>
                  </a:lnTo>
                  <a:lnTo>
                    <a:pt x="11955" y="3975"/>
                  </a:lnTo>
                  <a:lnTo>
                    <a:pt x="12056" y="4042"/>
                  </a:lnTo>
                  <a:lnTo>
                    <a:pt x="12156" y="4042"/>
                  </a:lnTo>
                  <a:lnTo>
                    <a:pt x="12156" y="4274"/>
                  </a:lnTo>
                  <a:lnTo>
                    <a:pt x="12257" y="4373"/>
                  </a:lnTo>
                  <a:lnTo>
                    <a:pt x="12357" y="4605"/>
                  </a:lnTo>
                  <a:lnTo>
                    <a:pt x="12357" y="5002"/>
                  </a:lnTo>
                  <a:lnTo>
                    <a:pt x="12558" y="5267"/>
                  </a:lnTo>
                  <a:lnTo>
                    <a:pt x="12558" y="8249"/>
                  </a:lnTo>
                  <a:lnTo>
                    <a:pt x="21600" y="8249"/>
                  </a:lnTo>
                  <a:lnTo>
                    <a:pt x="21600" y="6891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9" name="Shape"/>
            <p:cNvSpPr/>
            <p:nvPr/>
          </p:nvSpPr>
          <p:spPr>
            <a:xfrm>
              <a:off x="2774950" y="162559"/>
              <a:ext cx="27432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15"/>
                  </a:moveTo>
                  <a:lnTo>
                    <a:pt x="21395" y="6460"/>
                  </a:lnTo>
                  <a:lnTo>
                    <a:pt x="21200" y="5002"/>
                  </a:lnTo>
                  <a:lnTo>
                    <a:pt x="21200" y="4373"/>
                  </a:lnTo>
                  <a:lnTo>
                    <a:pt x="21000" y="3942"/>
                  </a:lnTo>
                  <a:lnTo>
                    <a:pt x="21000" y="3710"/>
                  </a:lnTo>
                  <a:lnTo>
                    <a:pt x="20900" y="3545"/>
                  </a:lnTo>
                  <a:lnTo>
                    <a:pt x="20600" y="2948"/>
                  </a:lnTo>
                  <a:lnTo>
                    <a:pt x="20400" y="2717"/>
                  </a:lnTo>
                  <a:lnTo>
                    <a:pt x="20000" y="2385"/>
                  </a:lnTo>
                  <a:lnTo>
                    <a:pt x="19700" y="2054"/>
                  </a:lnTo>
                  <a:lnTo>
                    <a:pt x="18100" y="1126"/>
                  </a:lnTo>
                  <a:lnTo>
                    <a:pt x="17400" y="861"/>
                  </a:lnTo>
                  <a:lnTo>
                    <a:pt x="17100" y="729"/>
                  </a:lnTo>
                  <a:lnTo>
                    <a:pt x="16700" y="629"/>
                  </a:lnTo>
                  <a:lnTo>
                    <a:pt x="15900" y="398"/>
                  </a:lnTo>
                  <a:lnTo>
                    <a:pt x="14100" y="133"/>
                  </a:lnTo>
                  <a:lnTo>
                    <a:pt x="11900" y="0"/>
                  </a:lnTo>
                  <a:lnTo>
                    <a:pt x="9800" y="0"/>
                  </a:lnTo>
                  <a:lnTo>
                    <a:pt x="6300" y="364"/>
                  </a:lnTo>
                  <a:lnTo>
                    <a:pt x="5600" y="563"/>
                  </a:lnTo>
                  <a:lnTo>
                    <a:pt x="4800" y="729"/>
                  </a:lnTo>
                  <a:lnTo>
                    <a:pt x="4100" y="994"/>
                  </a:lnTo>
                  <a:lnTo>
                    <a:pt x="3600" y="1259"/>
                  </a:lnTo>
                  <a:lnTo>
                    <a:pt x="3000" y="1524"/>
                  </a:lnTo>
                  <a:lnTo>
                    <a:pt x="2600" y="1789"/>
                  </a:lnTo>
                  <a:lnTo>
                    <a:pt x="2000" y="2054"/>
                  </a:lnTo>
                  <a:lnTo>
                    <a:pt x="1700" y="2385"/>
                  </a:lnTo>
                  <a:lnTo>
                    <a:pt x="600" y="3677"/>
                  </a:lnTo>
                  <a:lnTo>
                    <a:pt x="300" y="4472"/>
                  </a:lnTo>
                  <a:lnTo>
                    <a:pt x="100" y="4903"/>
                  </a:lnTo>
                  <a:lnTo>
                    <a:pt x="100" y="5367"/>
                  </a:lnTo>
                  <a:lnTo>
                    <a:pt x="0" y="5930"/>
                  </a:lnTo>
                  <a:lnTo>
                    <a:pt x="0" y="8481"/>
                  </a:lnTo>
                  <a:lnTo>
                    <a:pt x="8900" y="8481"/>
                  </a:lnTo>
                  <a:lnTo>
                    <a:pt x="8900" y="5499"/>
                  </a:lnTo>
                  <a:lnTo>
                    <a:pt x="8994" y="4903"/>
                  </a:lnTo>
                  <a:lnTo>
                    <a:pt x="9000" y="4373"/>
                  </a:lnTo>
                  <a:lnTo>
                    <a:pt x="9100" y="4240"/>
                  </a:lnTo>
                  <a:lnTo>
                    <a:pt x="9100" y="4174"/>
                  </a:lnTo>
                  <a:lnTo>
                    <a:pt x="9200" y="4108"/>
                  </a:lnTo>
                  <a:lnTo>
                    <a:pt x="9200" y="4009"/>
                  </a:lnTo>
                  <a:lnTo>
                    <a:pt x="9300" y="3975"/>
                  </a:lnTo>
                  <a:lnTo>
                    <a:pt x="9300" y="3942"/>
                  </a:lnTo>
                  <a:lnTo>
                    <a:pt x="9400" y="3876"/>
                  </a:lnTo>
                  <a:lnTo>
                    <a:pt x="9400" y="3843"/>
                  </a:lnTo>
                  <a:lnTo>
                    <a:pt x="9600" y="3843"/>
                  </a:lnTo>
                  <a:lnTo>
                    <a:pt x="9600" y="3777"/>
                  </a:lnTo>
                  <a:lnTo>
                    <a:pt x="9700" y="3710"/>
                  </a:lnTo>
                  <a:lnTo>
                    <a:pt x="10900" y="3710"/>
                  </a:lnTo>
                  <a:lnTo>
                    <a:pt x="10900" y="3777"/>
                  </a:lnTo>
                  <a:lnTo>
                    <a:pt x="11100" y="3843"/>
                  </a:lnTo>
                  <a:lnTo>
                    <a:pt x="11200" y="3843"/>
                  </a:lnTo>
                  <a:lnTo>
                    <a:pt x="11300" y="3876"/>
                  </a:lnTo>
                  <a:lnTo>
                    <a:pt x="11300" y="3942"/>
                  </a:lnTo>
                  <a:lnTo>
                    <a:pt x="11400" y="3975"/>
                  </a:lnTo>
                  <a:lnTo>
                    <a:pt x="11400" y="4009"/>
                  </a:lnTo>
                  <a:lnTo>
                    <a:pt x="11600" y="4042"/>
                  </a:lnTo>
                  <a:lnTo>
                    <a:pt x="11600" y="4240"/>
                  </a:lnTo>
                  <a:lnTo>
                    <a:pt x="11700" y="4307"/>
                  </a:lnTo>
                  <a:lnTo>
                    <a:pt x="11700" y="4506"/>
                  </a:lnTo>
                  <a:lnTo>
                    <a:pt x="11800" y="4704"/>
                  </a:lnTo>
                  <a:lnTo>
                    <a:pt x="11900" y="4969"/>
                  </a:lnTo>
                  <a:lnTo>
                    <a:pt x="11900" y="5566"/>
                  </a:lnTo>
                  <a:lnTo>
                    <a:pt x="12000" y="6328"/>
                  </a:lnTo>
                  <a:lnTo>
                    <a:pt x="12000" y="15637"/>
                  </a:lnTo>
                  <a:lnTo>
                    <a:pt x="11900" y="16299"/>
                  </a:lnTo>
                  <a:lnTo>
                    <a:pt x="11900" y="17128"/>
                  </a:lnTo>
                  <a:lnTo>
                    <a:pt x="11700" y="17459"/>
                  </a:lnTo>
                  <a:lnTo>
                    <a:pt x="11700" y="17625"/>
                  </a:lnTo>
                  <a:lnTo>
                    <a:pt x="11600" y="17625"/>
                  </a:lnTo>
                  <a:lnTo>
                    <a:pt x="11600" y="17757"/>
                  </a:lnTo>
                  <a:lnTo>
                    <a:pt x="11400" y="17790"/>
                  </a:lnTo>
                  <a:lnTo>
                    <a:pt x="11300" y="17823"/>
                  </a:lnTo>
                  <a:lnTo>
                    <a:pt x="11300" y="17856"/>
                  </a:lnTo>
                  <a:lnTo>
                    <a:pt x="11200" y="17856"/>
                  </a:lnTo>
                  <a:lnTo>
                    <a:pt x="11100" y="17890"/>
                  </a:lnTo>
                  <a:lnTo>
                    <a:pt x="11000" y="17890"/>
                  </a:lnTo>
                  <a:lnTo>
                    <a:pt x="10900" y="17923"/>
                  </a:lnTo>
                  <a:lnTo>
                    <a:pt x="10100" y="17923"/>
                  </a:lnTo>
                  <a:lnTo>
                    <a:pt x="10000" y="17890"/>
                  </a:lnTo>
                  <a:lnTo>
                    <a:pt x="9900" y="17890"/>
                  </a:lnTo>
                  <a:lnTo>
                    <a:pt x="9600" y="17790"/>
                  </a:lnTo>
                  <a:lnTo>
                    <a:pt x="9600" y="17724"/>
                  </a:lnTo>
                  <a:lnTo>
                    <a:pt x="9400" y="17691"/>
                  </a:lnTo>
                  <a:lnTo>
                    <a:pt x="9400" y="17625"/>
                  </a:lnTo>
                  <a:lnTo>
                    <a:pt x="9300" y="17591"/>
                  </a:lnTo>
                  <a:lnTo>
                    <a:pt x="9300" y="17525"/>
                  </a:lnTo>
                  <a:lnTo>
                    <a:pt x="9200" y="17492"/>
                  </a:lnTo>
                  <a:lnTo>
                    <a:pt x="9200" y="17360"/>
                  </a:lnTo>
                  <a:lnTo>
                    <a:pt x="9100" y="17161"/>
                  </a:lnTo>
                  <a:lnTo>
                    <a:pt x="9000" y="16929"/>
                  </a:lnTo>
                  <a:lnTo>
                    <a:pt x="9000" y="16101"/>
                  </a:lnTo>
                  <a:lnTo>
                    <a:pt x="8900" y="15372"/>
                  </a:lnTo>
                  <a:lnTo>
                    <a:pt x="9000" y="14709"/>
                  </a:lnTo>
                  <a:lnTo>
                    <a:pt x="9000" y="14146"/>
                  </a:lnTo>
                  <a:lnTo>
                    <a:pt x="9100" y="13848"/>
                  </a:lnTo>
                  <a:lnTo>
                    <a:pt x="9100" y="13616"/>
                  </a:lnTo>
                  <a:lnTo>
                    <a:pt x="9300" y="13218"/>
                  </a:lnTo>
                  <a:lnTo>
                    <a:pt x="9300" y="13119"/>
                  </a:lnTo>
                  <a:lnTo>
                    <a:pt x="9400" y="12987"/>
                  </a:lnTo>
                  <a:lnTo>
                    <a:pt x="9600" y="12920"/>
                  </a:lnTo>
                  <a:lnTo>
                    <a:pt x="9600" y="12788"/>
                  </a:lnTo>
                  <a:lnTo>
                    <a:pt x="9800" y="12589"/>
                  </a:lnTo>
                  <a:lnTo>
                    <a:pt x="10100" y="12324"/>
                  </a:lnTo>
                  <a:lnTo>
                    <a:pt x="10600" y="12125"/>
                  </a:lnTo>
                  <a:lnTo>
                    <a:pt x="10900" y="11860"/>
                  </a:lnTo>
                  <a:lnTo>
                    <a:pt x="11400" y="11595"/>
                  </a:lnTo>
                  <a:lnTo>
                    <a:pt x="12000" y="11330"/>
                  </a:lnTo>
                  <a:lnTo>
                    <a:pt x="12000" y="6328"/>
                  </a:lnTo>
                  <a:lnTo>
                    <a:pt x="11900" y="6924"/>
                  </a:lnTo>
                  <a:lnTo>
                    <a:pt x="11900" y="7355"/>
                  </a:lnTo>
                  <a:lnTo>
                    <a:pt x="11800" y="7620"/>
                  </a:lnTo>
                  <a:lnTo>
                    <a:pt x="11800" y="7785"/>
                  </a:lnTo>
                  <a:lnTo>
                    <a:pt x="11700" y="7951"/>
                  </a:lnTo>
                  <a:lnTo>
                    <a:pt x="11700" y="7984"/>
                  </a:lnTo>
                  <a:lnTo>
                    <a:pt x="11600" y="8017"/>
                  </a:lnTo>
                  <a:lnTo>
                    <a:pt x="11600" y="8150"/>
                  </a:lnTo>
                  <a:lnTo>
                    <a:pt x="11300" y="8249"/>
                  </a:lnTo>
                  <a:lnTo>
                    <a:pt x="8700" y="9144"/>
                  </a:lnTo>
                  <a:lnTo>
                    <a:pt x="6600" y="9674"/>
                  </a:lnTo>
                  <a:lnTo>
                    <a:pt x="4600" y="10270"/>
                  </a:lnTo>
                  <a:lnTo>
                    <a:pt x="3700" y="10535"/>
                  </a:lnTo>
                  <a:lnTo>
                    <a:pt x="3000" y="10800"/>
                  </a:lnTo>
                  <a:lnTo>
                    <a:pt x="2400" y="10999"/>
                  </a:lnTo>
                  <a:lnTo>
                    <a:pt x="1800" y="11264"/>
                  </a:lnTo>
                  <a:lnTo>
                    <a:pt x="1400" y="11496"/>
                  </a:lnTo>
                  <a:lnTo>
                    <a:pt x="1200" y="11595"/>
                  </a:lnTo>
                  <a:lnTo>
                    <a:pt x="600" y="12225"/>
                  </a:lnTo>
                  <a:lnTo>
                    <a:pt x="600" y="12324"/>
                  </a:lnTo>
                  <a:lnTo>
                    <a:pt x="400" y="12523"/>
                  </a:lnTo>
                  <a:lnTo>
                    <a:pt x="200" y="12920"/>
                  </a:lnTo>
                  <a:lnTo>
                    <a:pt x="100" y="13318"/>
                  </a:lnTo>
                  <a:lnTo>
                    <a:pt x="0" y="13815"/>
                  </a:lnTo>
                  <a:lnTo>
                    <a:pt x="0" y="17360"/>
                  </a:lnTo>
                  <a:lnTo>
                    <a:pt x="100" y="18055"/>
                  </a:lnTo>
                  <a:lnTo>
                    <a:pt x="200" y="18618"/>
                  </a:lnTo>
                  <a:lnTo>
                    <a:pt x="300" y="18950"/>
                  </a:lnTo>
                  <a:lnTo>
                    <a:pt x="600" y="19215"/>
                  </a:lnTo>
                  <a:lnTo>
                    <a:pt x="600" y="19447"/>
                  </a:lnTo>
                  <a:lnTo>
                    <a:pt x="1600" y="20440"/>
                  </a:lnTo>
                  <a:lnTo>
                    <a:pt x="2000" y="20706"/>
                  </a:lnTo>
                  <a:lnTo>
                    <a:pt x="2600" y="20937"/>
                  </a:lnTo>
                  <a:lnTo>
                    <a:pt x="3100" y="21136"/>
                  </a:lnTo>
                  <a:lnTo>
                    <a:pt x="3700" y="21269"/>
                  </a:lnTo>
                  <a:lnTo>
                    <a:pt x="4200" y="21401"/>
                  </a:lnTo>
                  <a:lnTo>
                    <a:pt x="4800" y="21501"/>
                  </a:lnTo>
                  <a:lnTo>
                    <a:pt x="5400" y="21567"/>
                  </a:lnTo>
                  <a:lnTo>
                    <a:pt x="6000" y="21600"/>
                  </a:lnTo>
                  <a:lnTo>
                    <a:pt x="7600" y="21600"/>
                  </a:lnTo>
                  <a:lnTo>
                    <a:pt x="8000" y="21567"/>
                  </a:lnTo>
                  <a:lnTo>
                    <a:pt x="8600" y="21501"/>
                  </a:lnTo>
                  <a:lnTo>
                    <a:pt x="8900" y="21434"/>
                  </a:lnTo>
                  <a:lnTo>
                    <a:pt x="9200" y="21335"/>
                  </a:lnTo>
                  <a:lnTo>
                    <a:pt x="9600" y="21236"/>
                  </a:lnTo>
                  <a:lnTo>
                    <a:pt x="10000" y="21103"/>
                  </a:lnTo>
                  <a:lnTo>
                    <a:pt x="10900" y="20606"/>
                  </a:lnTo>
                  <a:lnTo>
                    <a:pt x="11200" y="20374"/>
                  </a:lnTo>
                  <a:lnTo>
                    <a:pt x="11600" y="20142"/>
                  </a:lnTo>
                  <a:lnTo>
                    <a:pt x="11700" y="19944"/>
                  </a:lnTo>
                  <a:lnTo>
                    <a:pt x="12000" y="19679"/>
                  </a:lnTo>
                  <a:lnTo>
                    <a:pt x="12200" y="19413"/>
                  </a:lnTo>
                  <a:lnTo>
                    <a:pt x="12200" y="21269"/>
                  </a:lnTo>
                  <a:lnTo>
                    <a:pt x="21600" y="21269"/>
                  </a:lnTo>
                  <a:lnTo>
                    <a:pt x="21600" y="8415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14" name="object 3"/>
          <p:cNvGrpSpPr/>
          <p:nvPr/>
        </p:nvGrpSpPr>
        <p:grpSpPr>
          <a:xfrm>
            <a:off x="5574029" y="2956559"/>
            <a:ext cx="853442" cy="828042"/>
            <a:chOff x="0" y="0"/>
            <a:chExt cx="853440" cy="828041"/>
          </a:xfrm>
        </p:grpSpPr>
        <p:sp>
          <p:nvSpPr>
            <p:cNvPr id="811" name="Shape"/>
            <p:cNvSpPr/>
            <p:nvPr/>
          </p:nvSpPr>
          <p:spPr>
            <a:xfrm>
              <a:off x="-1" y="-1"/>
              <a:ext cx="278132" cy="82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86"/>
                  </a:moveTo>
                  <a:lnTo>
                    <a:pt x="21403" y="6328"/>
                  </a:lnTo>
                  <a:lnTo>
                    <a:pt x="21205" y="5135"/>
                  </a:lnTo>
                  <a:lnTo>
                    <a:pt x="20811" y="4141"/>
                  </a:lnTo>
                  <a:lnTo>
                    <a:pt x="19134" y="2187"/>
                  </a:lnTo>
                  <a:lnTo>
                    <a:pt x="17556" y="1259"/>
                  </a:lnTo>
                  <a:lnTo>
                    <a:pt x="14893" y="398"/>
                  </a:lnTo>
                  <a:lnTo>
                    <a:pt x="12132" y="29"/>
                  </a:lnTo>
                  <a:lnTo>
                    <a:pt x="12132" y="7785"/>
                  </a:lnTo>
                  <a:lnTo>
                    <a:pt x="9370" y="7785"/>
                  </a:lnTo>
                  <a:lnTo>
                    <a:pt x="9370" y="4837"/>
                  </a:lnTo>
                  <a:lnTo>
                    <a:pt x="9468" y="4605"/>
                  </a:lnTo>
                  <a:lnTo>
                    <a:pt x="9468" y="4373"/>
                  </a:lnTo>
                  <a:lnTo>
                    <a:pt x="9567" y="4207"/>
                  </a:lnTo>
                  <a:lnTo>
                    <a:pt x="9567" y="4108"/>
                  </a:lnTo>
                  <a:lnTo>
                    <a:pt x="9666" y="4042"/>
                  </a:lnTo>
                  <a:lnTo>
                    <a:pt x="9666" y="4009"/>
                  </a:lnTo>
                  <a:lnTo>
                    <a:pt x="9764" y="3975"/>
                  </a:lnTo>
                  <a:lnTo>
                    <a:pt x="9764" y="3876"/>
                  </a:lnTo>
                  <a:lnTo>
                    <a:pt x="9962" y="3843"/>
                  </a:lnTo>
                  <a:lnTo>
                    <a:pt x="9962" y="3810"/>
                  </a:lnTo>
                  <a:lnTo>
                    <a:pt x="10060" y="3777"/>
                  </a:lnTo>
                  <a:lnTo>
                    <a:pt x="10159" y="3710"/>
                  </a:lnTo>
                  <a:lnTo>
                    <a:pt x="11244" y="3710"/>
                  </a:lnTo>
                  <a:lnTo>
                    <a:pt x="11342" y="3777"/>
                  </a:lnTo>
                  <a:lnTo>
                    <a:pt x="11441" y="3810"/>
                  </a:lnTo>
                  <a:lnTo>
                    <a:pt x="11441" y="3843"/>
                  </a:lnTo>
                  <a:lnTo>
                    <a:pt x="11540" y="3843"/>
                  </a:lnTo>
                  <a:lnTo>
                    <a:pt x="11638" y="3876"/>
                  </a:lnTo>
                  <a:lnTo>
                    <a:pt x="11638" y="3942"/>
                  </a:lnTo>
                  <a:lnTo>
                    <a:pt x="11737" y="3975"/>
                  </a:lnTo>
                  <a:lnTo>
                    <a:pt x="11737" y="4009"/>
                  </a:lnTo>
                  <a:lnTo>
                    <a:pt x="11934" y="4042"/>
                  </a:lnTo>
                  <a:lnTo>
                    <a:pt x="11934" y="4307"/>
                  </a:lnTo>
                  <a:lnTo>
                    <a:pt x="12033" y="4472"/>
                  </a:lnTo>
                  <a:lnTo>
                    <a:pt x="12033" y="4936"/>
                  </a:lnTo>
                  <a:lnTo>
                    <a:pt x="12132" y="5533"/>
                  </a:lnTo>
                  <a:lnTo>
                    <a:pt x="12132" y="29"/>
                  </a:lnTo>
                  <a:lnTo>
                    <a:pt x="11342" y="0"/>
                  </a:lnTo>
                  <a:lnTo>
                    <a:pt x="9567" y="0"/>
                  </a:lnTo>
                  <a:lnTo>
                    <a:pt x="8778" y="33"/>
                  </a:lnTo>
                  <a:lnTo>
                    <a:pt x="8088" y="66"/>
                  </a:lnTo>
                  <a:lnTo>
                    <a:pt x="7299" y="199"/>
                  </a:lnTo>
                  <a:lnTo>
                    <a:pt x="6608" y="298"/>
                  </a:lnTo>
                  <a:lnTo>
                    <a:pt x="6016" y="398"/>
                  </a:lnTo>
                  <a:lnTo>
                    <a:pt x="5326" y="629"/>
                  </a:lnTo>
                  <a:lnTo>
                    <a:pt x="4636" y="828"/>
                  </a:lnTo>
                  <a:lnTo>
                    <a:pt x="3452" y="1292"/>
                  </a:lnTo>
                  <a:lnTo>
                    <a:pt x="3058" y="1557"/>
                  </a:lnTo>
                  <a:lnTo>
                    <a:pt x="2466" y="1855"/>
                  </a:lnTo>
                  <a:lnTo>
                    <a:pt x="1085" y="3247"/>
                  </a:lnTo>
                  <a:lnTo>
                    <a:pt x="395" y="4605"/>
                  </a:lnTo>
                  <a:lnTo>
                    <a:pt x="99" y="5665"/>
                  </a:lnTo>
                  <a:lnTo>
                    <a:pt x="99" y="6924"/>
                  </a:lnTo>
                  <a:lnTo>
                    <a:pt x="0" y="7256"/>
                  </a:lnTo>
                  <a:lnTo>
                    <a:pt x="0" y="14212"/>
                  </a:lnTo>
                  <a:lnTo>
                    <a:pt x="99" y="14775"/>
                  </a:lnTo>
                  <a:lnTo>
                    <a:pt x="99" y="16167"/>
                  </a:lnTo>
                  <a:lnTo>
                    <a:pt x="197" y="16564"/>
                  </a:lnTo>
                  <a:lnTo>
                    <a:pt x="395" y="17227"/>
                  </a:lnTo>
                  <a:lnTo>
                    <a:pt x="592" y="17525"/>
                  </a:lnTo>
                  <a:lnTo>
                    <a:pt x="690" y="17823"/>
                  </a:lnTo>
                  <a:lnTo>
                    <a:pt x="888" y="18121"/>
                  </a:lnTo>
                  <a:lnTo>
                    <a:pt x="1085" y="18387"/>
                  </a:lnTo>
                  <a:lnTo>
                    <a:pt x="1381" y="18685"/>
                  </a:lnTo>
                  <a:lnTo>
                    <a:pt x="1578" y="18950"/>
                  </a:lnTo>
                  <a:lnTo>
                    <a:pt x="1874" y="19215"/>
                  </a:lnTo>
                  <a:lnTo>
                    <a:pt x="2170" y="19447"/>
                  </a:lnTo>
                  <a:lnTo>
                    <a:pt x="2564" y="19712"/>
                  </a:lnTo>
                  <a:lnTo>
                    <a:pt x="2860" y="19944"/>
                  </a:lnTo>
                  <a:lnTo>
                    <a:pt x="3255" y="20142"/>
                  </a:lnTo>
                  <a:lnTo>
                    <a:pt x="3748" y="20374"/>
                  </a:lnTo>
                  <a:lnTo>
                    <a:pt x="4142" y="20573"/>
                  </a:lnTo>
                  <a:lnTo>
                    <a:pt x="4636" y="20739"/>
                  </a:lnTo>
                  <a:lnTo>
                    <a:pt x="5227" y="20904"/>
                  </a:lnTo>
                  <a:lnTo>
                    <a:pt x="5721" y="21070"/>
                  </a:lnTo>
                  <a:lnTo>
                    <a:pt x="6312" y="21202"/>
                  </a:lnTo>
                  <a:lnTo>
                    <a:pt x="7003" y="21269"/>
                  </a:lnTo>
                  <a:lnTo>
                    <a:pt x="7496" y="21401"/>
                  </a:lnTo>
                  <a:lnTo>
                    <a:pt x="8186" y="21501"/>
                  </a:lnTo>
                  <a:lnTo>
                    <a:pt x="8975" y="21567"/>
                  </a:lnTo>
                  <a:lnTo>
                    <a:pt x="9567" y="21600"/>
                  </a:lnTo>
                  <a:lnTo>
                    <a:pt x="12526" y="21600"/>
                  </a:lnTo>
                  <a:lnTo>
                    <a:pt x="13216" y="21567"/>
                  </a:lnTo>
                  <a:lnTo>
                    <a:pt x="13907" y="21501"/>
                  </a:lnTo>
                  <a:lnTo>
                    <a:pt x="14499" y="21401"/>
                  </a:lnTo>
                  <a:lnTo>
                    <a:pt x="15090" y="21269"/>
                  </a:lnTo>
                  <a:lnTo>
                    <a:pt x="15584" y="21202"/>
                  </a:lnTo>
                  <a:lnTo>
                    <a:pt x="16175" y="21070"/>
                  </a:lnTo>
                  <a:lnTo>
                    <a:pt x="17162" y="20739"/>
                  </a:lnTo>
                  <a:lnTo>
                    <a:pt x="17556" y="20507"/>
                  </a:lnTo>
                  <a:lnTo>
                    <a:pt x="18049" y="20275"/>
                  </a:lnTo>
                  <a:lnTo>
                    <a:pt x="18444" y="20076"/>
                  </a:lnTo>
                  <a:lnTo>
                    <a:pt x="18838" y="19844"/>
                  </a:lnTo>
                  <a:lnTo>
                    <a:pt x="19134" y="19579"/>
                  </a:lnTo>
                  <a:lnTo>
                    <a:pt x="19529" y="19281"/>
                  </a:lnTo>
                  <a:lnTo>
                    <a:pt x="19825" y="18950"/>
                  </a:lnTo>
                  <a:lnTo>
                    <a:pt x="20416" y="18420"/>
                  </a:lnTo>
                  <a:lnTo>
                    <a:pt x="20614" y="18121"/>
                  </a:lnTo>
                  <a:lnTo>
                    <a:pt x="21008" y="17591"/>
                  </a:lnTo>
                  <a:lnTo>
                    <a:pt x="21107" y="17293"/>
                  </a:lnTo>
                  <a:lnTo>
                    <a:pt x="21501" y="15802"/>
                  </a:lnTo>
                  <a:lnTo>
                    <a:pt x="21600" y="14974"/>
                  </a:lnTo>
                  <a:lnTo>
                    <a:pt x="21600" y="12523"/>
                  </a:lnTo>
                  <a:lnTo>
                    <a:pt x="12625" y="12523"/>
                  </a:lnTo>
                  <a:lnTo>
                    <a:pt x="12625" y="16299"/>
                  </a:lnTo>
                  <a:lnTo>
                    <a:pt x="12526" y="16598"/>
                  </a:lnTo>
                  <a:lnTo>
                    <a:pt x="12526" y="16863"/>
                  </a:lnTo>
                  <a:lnTo>
                    <a:pt x="12329" y="17260"/>
                  </a:lnTo>
                  <a:lnTo>
                    <a:pt x="12329" y="17293"/>
                  </a:lnTo>
                  <a:lnTo>
                    <a:pt x="12230" y="17393"/>
                  </a:lnTo>
                  <a:lnTo>
                    <a:pt x="12230" y="17525"/>
                  </a:lnTo>
                  <a:lnTo>
                    <a:pt x="12132" y="17591"/>
                  </a:lnTo>
                  <a:lnTo>
                    <a:pt x="12033" y="17625"/>
                  </a:lnTo>
                  <a:lnTo>
                    <a:pt x="12033" y="17691"/>
                  </a:lnTo>
                  <a:lnTo>
                    <a:pt x="11934" y="17724"/>
                  </a:lnTo>
                  <a:lnTo>
                    <a:pt x="11934" y="17757"/>
                  </a:lnTo>
                  <a:lnTo>
                    <a:pt x="11737" y="17790"/>
                  </a:lnTo>
                  <a:lnTo>
                    <a:pt x="11638" y="17856"/>
                  </a:lnTo>
                  <a:lnTo>
                    <a:pt x="11540" y="17856"/>
                  </a:lnTo>
                  <a:lnTo>
                    <a:pt x="11441" y="17890"/>
                  </a:lnTo>
                  <a:lnTo>
                    <a:pt x="11342" y="17890"/>
                  </a:lnTo>
                  <a:lnTo>
                    <a:pt x="11244" y="17923"/>
                  </a:lnTo>
                  <a:lnTo>
                    <a:pt x="10455" y="17923"/>
                  </a:lnTo>
                  <a:lnTo>
                    <a:pt x="10356" y="17890"/>
                  </a:lnTo>
                  <a:lnTo>
                    <a:pt x="10258" y="17890"/>
                  </a:lnTo>
                  <a:lnTo>
                    <a:pt x="9962" y="17790"/>
                  </a:lnTo>
                  <a:lnTo>
                    <a:pt x="9962" y="17724"/>
                  </a:lnTo>
                  <a:lnTo>
                    <a:pt x="9764" y="17691"/>
                  </a:lnTo>
                  <a:lnTo>
                    <a:pt x="9764" y="17625"/>
                  </a:lnTo>
                  <a:lnTo>
                    <a:pt x="9666" y="17591"/>
                  </a:lnTo>
                  <a:lnTo>
                    <a:pt x="9666" y="17492"/>
                  </a:lnTo>
                  <a:lnTo>
                    <a:pt x="9567" y="17426"/>
                  </a:lnTo>
                  <a:lnTo>
                    <a:pt x="9567" y="17260"/>
                  </a:lnTo>
                  <a:lnTo>
                    <a:pt x="9468" y="17094"/>
                  </a:lnTo>
                  <a:lnTo>
                    <a:pt x="9468" y="16863"/>
                  </a:lnTo>
                  <a:lnTo>
                    <a:pt x="9370" y="16631"/>
                  </a:lnTo>
                  <a:lnTo>
                    <a:pt x="9370" y="11198"/>
                  </a:lnTo>
                  <a:lnTo>
                    <a:pt x="21600" y="11198"/>
                  </a:lnTo>
                  <a:lnTo>
                    <a:pt x="21600" y="7686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2" name="Shape"/>
            <p:cNvSpPr/>
            <p:nvPr/>
          </p:nvSpPr>
          <p:spPr>
            <a:xfrm>
              <a:off x="297180" y="13970"/>
              <a:ext cx="271603" cy="80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7" y="14263"/>
                  </a:lnTo>
                  <a:lnTo>
                    <a:pt x="16968" y="10320"/>
                  </a:lnTo>
                  <a:lnTo>
                    <a:pt x="18041" y="7509"/>
                  </a:lnTo>
                  <a:lnTo>
                    <a:pt x="20907" y="0"/>
                  </a:lnTo>
                  <a:lnTo>
                    <a:pt x="12221" y="0"/>
                  </a:lnTo>
                  <a:lnTo>
                    <a:pt x="11817" y="1234"/>
                  </a:lnTo>
                  <a:lnTo>
                    <a:pt x="11312" y="2880"/>
                  </a:lnTo>
                  <a:lnTo>
                    <a:pt x="10100" y="7509"/>
                  </a:lnTo>
                  <a:lnTo>
                    <a:pt x="9999" y="7200"/>
                  </a:lnTo>
                  <a:lnTo>
                    <a:pt x="9898" y="6720"/>
                  </a:lnTo>
                  <a:lnTo>
                    <a:pt x="9494" y="5177"/>
                  </a:lnTo>
                  <a:lnTo>
                    <a:pt x="7979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4040" y="10320"/>
                  </a:lnTo>
                  <a:lnTo>
                    <a:pt x="0" y="21359"/>
                  </a:lnTo>
                  <a:lnTo>
                    <a:pt x="0" y="21600"/>
                  </a:lnTo>
                  <a:lnTo>
                    <a:pt x="7988" y="21600"/>
                  </a:lnTo>
                  <a:lnTo>
                    <a:pt x="10100" y="14263"/>
                  </a:lnTo>
                  <a:lnTo>
                    <a:pt x="12211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3" name="Shape"/>
            <p:cNvSpPr/>
            <p:nvPr/>
          </p:nvSpPr>
          <p:spPr>
            <a:xfrm>
              <a:off x="580390" y="-1"/>
              <a:ext cx="273051" cy="82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30"/>
                  </a:moveTo>
                  <a:lnTo>
                    <a:pt x="21591" y="8249"/>
                  </a:lnTo>
                  <a:lnTo>
                    <a:pt x="21500" y="6493"/>
                  </a:lnTo>
                  <a:lnTo>
                    <a:pt x="21299" y="5002"/>
                  </a:lnTo>
                  <a:lnTo>
                    <a:pt x="21299" y="4373"/>
                  </a:lnTo>
                  <a:lnTo>
                    <a:pt x="21198" y="3942"/>
                  </a:lnTo>
                  <a:lnTo>
                    <a:pt x="21098" y="3710"/>
                  </a:lnTo>
                  <a:lnTo>
                    <a:pt x="20997" y="3545"/>
                  </a:lnTo>
                  <a:lnTo>
                    <a:pt x="20796" y="3147"/>
                  </a:lnTo>
                  <a:lnTo>
                    <a:pt x="20595" y="2948"/>
                  </a:lnTo>
                  <a:lnTo>
                    <a:pt x="20495" y="2717"/>
                  </a:lnTo>
                  <a:lnTo>
                    <a:pt x="19289" y="1723"/>
                  </a:lnTo>
                  <a:lnTo>
                    <a:pt x="18687" y="1391"/>
                  </a:lnTo>
                  <a:lnTo>
                    <a:pt x="18184" y="1126"/>
                  </a:lnTo>
                  <a:lnTo>
                    <a:pt x="17782" y="994"/>
                  </a:lnTo>
                  <a:lnTo>
                    <a:pt x="17180" y="729"/>
                  </a:lnTo>
                  <a:lnTo>
                    <a:pt x="16778" y="629"/>
                  </a:lnTo>
                  <a:lnTo>
                    <a:pt x="15974" y="398"/>
                  </a:lnTo>
                  <a:lnTo>
                    <a:pt x="15070" y="265"/>
                  </a:lnTo>
                  <a:lnTo>
                    <a:pt x="14065" y="133"/>
                  </a:lnTo>
                  <a:lnTo>
                    <a:pt x="13060" y="66"/>
                  </a:lnTo>
                  <a:lnTo>
                    <a:pt x="11955" y="0"/>
                  </a:lnTo>
                  <a:lnTo>
                    <a:pt x="9846" y="0"/>
                  </a:lnTo>
                  <a:lnTo>
                    <a:pt x="6430" y="364"/>
                  </a:lnTo>
                  <a:lnTo>
                    <a:pt x="3014" y="1524"/>
                  </a:lnTo>
                  <a:lnTo>
                    <a:pt x="1708" y="2385"/>
                  </a:lnTo>
                  <a:lnTo>
                    <a:pt x="1407" y="2683"/>
                  </a:lnTo>
                  <a:lnTo>
                    <a:pt x="603" y="3677"/>
                  </a:lnTo>
                  <a:lnTo>
                    <a:pt x="78" y="5002"/>
                  </a:lnTo>
                  <a:lnTo>
                    <a:pt x="0" y="5367"/>
                  </a:lnTo>
                  <a:lnTo>
                    <a:pt x="0" y="8481"/>
                  </a:lnTo>
                  <a:lnTo>
                    <a:pt x="8941" y="8481"/>
                  </a:lnTo>
                  <a:lnTo>
                    <a:pt x="8941" y="5499"/>
                  </a:lnTo>
                  <a:lnTo>
                    <a:pt x="9036" y="4903"/>
                  </a:lnTo>
                  <a:lnTo>
                    <a:pt x="9042" y="4373"/>
                  </a:lnTo>
                  <a:lnTo>
                    <a:pt x="9142" y="4240"/>
                  </a:lnTo>
                  <a:lnTo>
                    <a:pt x="9142" y="4174"/>
                  </a:lnTo>
                  <a:lnTo>
                    <a:pt x="9243" y="4108"/>
                  </a:lnTo>
                  <a:lnTo>
                    <a:pt x="9243" y="4009"/>
                  </a:lnTo>
                  <a:lnTo>
                    <a:pt x="9444" y="3975"/>
                  </a:lnTo>
                  <a:lnTo>
                    <a:pt x="9444" y="3843"/>
                  </a:lnTo>
                  <a:lnTo>
                    <a:pt x="9544" y="3843"/>
                  </a:lnTo>
                  <a:lnTo>
                    <a:pt x="9745" y="3777"/>
                  </a:lnTo>
                  <a:lnTo>
                    <a:pt x="9745" y="3710"/>
                  </a:lnTo>
                  <a:lnTo>
                    <a:pt x="10850" y="3710"/>
                  </a:lnTo>
                  <a:lnTo>
                    <a:pt x="10951" y="3777"/>
                  </a:lnTo>
                  <a:lnTo>
                    <a:pt x="11152" y="3843"/>
                  </a:lnTo>
                  <a:lnTo>
                    <a:pt x="11252" y="3843"/>
                  </a:lnTo>
                  <a:lnTo>
                    <a:pt x="11252" y="3876"/>
                  </a:lnTo>
                  <a:lnTo>
                    <a:pt x="11453" y="3942"/>
                  </a:lnTo>
                  <a:lnTo>
                    <a:pt x="11453" y="4009"/>
                  </a:lnTo>
                  <a:lnTo>
                    <a:pt x="11553" y="4042"/>
                  </a:lnTo>
                  <a:lnTo>
                    <a:pt x="11553" y="4141"/>
                  </a:lnTo>
                  <a:lnTo>
                    <a:pt x="11654" y="4174"/>
                  </a:lnTo>
                  <a:lnTo>
                    <a:pt x="11654" y="4240"/>
                  </a:lnTo>
                  <a:lnTo>
                    <a:pt x="11754" y="4307"/>
                  </a:lnTo>
                  <a:lnTo>
                    <a:pt x="11754" y="4506"/>
                  </a:lnTo>
                  <a:lnTo>
                    <a:pt x="11855" y="4704"/>
                  </a:lnTo>
                  <a:lnTo>
                    <a:pt x="11955" y="4969"/>
                  </a:lnTo>
                  <a:lnTo>
                    <a:pt x="11955" y="5566"/>
                  </a:lnTo>
                  <a:lnTo>
                    <a:pt x="12056" y="6328"/>
                  </a:lnTo>
                  <a:lnTo>
                    <a:pt x="12056" y="15637"/>
                  </a:lnTo>
                  <a:lnTo>
                    <a:pt x="11955" y="16299"/>
                  </a:lnTo>
                  <a:lnTo>
                    <a:pt x="11955" y="16896"/>
                  </a:lnTo>
                  <a:lnTo>
                    <a:pt x="11855" y="17128"/>
                  </a:lnTo>
                  <a:lnTo>
                    <a:pt x="11855" y="17293"/>
                  </a:lnTo>
                  <a:lnTo>
                    <a:pt x="11754" y="17459"/>
                  </a:lnTo>
                  <a:lnTo>
                    <a:pt x="11754" y="17558"/>
                  </a:lnTo>
                  <a:lnTo>
                    <a:pt x="11654" y="17625"/>
                  </a:lnTo>
                  <a:lnTo>
                    <a:pt x="11654" y="17691"/>
                  </a:lnTo>
                  <a:lnTo>
                    <a:pt x="11453" y="17757"/>
                  </a:lnTo>
                  <a:lnTo>
                    <a:pt x="11453" y="17823"/>
                  </a:lnTo>
                  <a:lnTo>
                    <a:pt x="11252" y="17856"/>
                  </a:lnTo>
                  <a:lnTo>
                    <a:pt x="11152" y="17890"/>
                  </a:lnTo>
                  <a:lnTo>
                    <a:pt x="11051" y="17890"/>
                  </a:lnTo>
                  <a:lnTo>
                    <a:pt x="10951" y="17923"/>
                  </a:lnTo>
                  <a:lnTo>
                    <a:pt x="10147" y="17923"/>
                  </a:lnTo>
                  <a:lnTo>
                    <a:pt x="10047" y="17890"/>
                  </a:lnTo>
                  <a:lnTo>
                    <a:pt x="9946" y="17890"/>
                  </a:lnTo>
                  <a:lnTo>
                    <a:pt x="9745" y="17823"/>
                  </a:lnTo>
                  <a:lnTo>
                    <a:pt x="9745" y="17790"/>
                  </a:lnTo>
                  <a:lnTo>
                    <a:pt x="9544" y="17724"/>
                  </a:lnTo>
                  <a:lnTo>
                    <a:pt x="9544" y="17691"/>
                  </a:lnTo>
                  <a:lnTo>
                    <a:pt x="9444" y="17625"/>
                  </a:lnTo>
                  <a:lnTo>
                    <a:pt x="9444" y="17492"/>
                  </a:lnTo>
                  <a:lnTo>
                    <a:pt x="9243" y="17426"/>
                  </a:lnTo>
                  <a:lnTo>
                    <a:pt x="9243" y="17360"/>
                  </a:lnTo>
                  <a:lnTo>
                    <a:pt x="9142" y="17161"/>
                  </a:lnTo>
                  <a:lnTo>
                    <a:pt x="9042" y="16929"/>
                  </a:lnTo>
                  <a:lnTo>
                    <a:pt x="9042" y="16730"/>
                  </a:lnTo>
                  <a:lnTo>
                    <a:pt x="8941" y="16101"/>
                  </a:lnTo>
                  <a:lnTo>
                    <a:pt x="8941" y="14709"/>
                  </a:lnTo>
                  <a:lnTo>
                    <a:pt x="9042" y="14146"/>
                  </a:lnTo>
                  <a:lnTo>
                    <a:pt x="9142" y="13848"/>
                  </a:lnTo>
                  <a:lnTo>
                    <a:pt x="9142" y="13616"/>
                  </a:lnTo>
                  <a:lnTo>
                    <a:pt x="9243" y="13417"/>
                  </a:lnTo>
                  <a:lnTo>
                    <a:pt x="9444" y="13218"/>
                  </a:lnTo>
                  <a:lnTo>
                    <a:pt x="9444" y="12987"/>
                  </a:lnTo>
                  <a:lnTo>
                    <a:pt x="9544" y="12920"/>
                  </a:lnTo>
                  <a:lnTo>
                    <a:pt x="9645" y="12788"/>
                  </a:lnTo>
                  <a:lnTo>
                    <a:pt x="9846" y="12589"/>
                  </a:lnTo>
                  <a:lnTo>
                    <a:pt x="10147" y="12324"/>
                  </a:lnTo>
                  <a:lnTo>
                    <a:pt x="10549" y="12125"/>
                  </a:lnTo>
                  <a:lnTo>
                    <a:pt x="10951" y="11860"/>
                  </a:lnTo>
                  <a:lnTo>
                    <a:pt x="11453" y="11595"/>
                  </a:lnTo>
                  <a:lnTo>
                    <a:pt x="12056" y="11330"/>
                  </a:lnTo>
                  <a:lnTo>
                    <a:pt x="12056" y="6328"/>
                  </a:lnTo>
                  <a:lnTo>
                    <a:pt x="11955" y="6924"/>
                  </a:lnTo>
                  <a:lnTo>
                    <a:pt x="11955" y="7355"/>
                  </a:lnTo>
                  <a:lnTo>
                    <a:pt x="11855" y="7620"/>
                  </a:lnTo>
                  <a:lnTo>
                    <a:pt x="11855" y="7785"/>
                  </a:lnTo>
                  <a:lnTo>
                    <a:pt x="11754" y="7951"/>
                  </a:lnTo>
                  <a:lnTo>
                    <a:pt x="11654" y="7984"/>
                  </a:lnTo>
                  <a:lnTo>
                    <a:pt x="11654" y="8117"/>
                  </a:lnTo>
                  <a:lnTo>
                    <a:pt x="11553" y="8150"/>
                  </a:lnTo>
                  <a:lnTo>
                    <a:pt x="11453" y="8249"/>
                  </a:lnTo>
                  <a:lnTo>
                    <a:pt x="11252" y="8315"/>
                  </a:lnTo>
                  <a:lnTo>
                    <a:pt x="10850" y="8481"/>
                  </a:lnTo>
                  <a:lnTo>
                    <a:pt x="10247" y="8680"/>
                  </a:lnTo>
                  <a:lnTo>
                    <a:pt x="8640" y="9144"/>
                  </a:lnTo>
                  <a:lnTo>
                    <a:pt x="6631" y="9674"/>
                  </a:lnTo>
                  <a:lnTo>
                    <a:pt x="4621" y="10270"/>
                  </a:lnTo>
                  <a:lnTo>
                    <a:pt x="2411" y="10999"/>
                  </a:lnTo>
                  <a:lnTo>
                    <a:pt x="1808" y="11264"/>
                  </a:lnTo>
                  <a:lnTo>
                    <a:pt x="1407" y="11496"/>
                  </a:lnTo>
                  <a:lnTo>
                    <a:pt x="1206" y="11595"/>
                  </a:lnTo>
                  <a:lnTo>
                    <a:pt x="603" y="12225"/>
                  </a:lnTo>
                  <a:lnTo>
                    <a:pt x="502" y="12324"/>
                  </a:lnTo>
                  <a:lnTo>
                    <a:pt x="201" y="12920"/>
                  </a:lnTo>
                  <a:lnTo>
                    <a:pt x="100" y="13318"/>
                  </a:lnTo>
                  <a:lnTo>
                    <a:pt x="0" y="13815"/>
                  </a:lnTo>
                  <a:lnTo>
                    <a:pt x="4" y="17360"/>
                  </a:lnTo>
                  <a:lnTo>
                    <a:pt x="100" y="18055"/>
                  </a:lnTo>
                  <a:lnTo>
                    <a:pt x="201" y="18618"/>
                  </a:lnTo>
                  <a:lnTo>
                    <a:pt x="402" y="18950"/>
                  </a:lnTo>
                  <a:lnTo>
                    <a:pt x="502" y="19215"/>
                  </a:lnTo>
                  <a:lnTo>
                    <a:pt x="603" y="19447"/>
                  </a:lnTo>
                  <a:lnTo>
                    <a:pt x="804" y="19679"/>
                  </a:lnTo>
                  <a:lnTo>
                    <a:pt x="904" y="19910"/>
                  </a:lnTo>
                  <a:lnTo>
                    <a:pt x="1105" y="20109"/>
                  </a:lnTo>
                  <a:lnTo>
                    <a:pt x="1407" y="20275"/>
                  </a:lnTo>
                  <a:lnTo>
                    <a:pt x="1507" y="20440"/>
                  </a:lnTo>
                  <a:lnTo>
                    <a:pt x="1808" y="20573"/>
                  </a:lnTo>
                  <a:lnTo>
                    <a:pt x="2009" y="20706"/>
                  </a:lnTo>
                  <a:lnTo>
                    <a:pt x="2612" y="20937"/>
                  </a:lnTo>
                  <a:lnTo>
                    <a:pt x="3114" y="21136"/>
                  </a:lnTo>
                  <a:lnTo>
                    <a:pt x="3717" y="21269"/>
                  </a:lnTo>
                  <a:lnTo>
                    <a:pt x="4220" y="21401"/>
                  </a:lnTo>
                  <a:lnTo>
                    <a:pt x="4822" y="21501"/>
                  </a:lnTo>
                  <a:lnTo>
                    <a:pt x="5425" y="21567"/>
                  </a:lnTo>
                  <a:lnTo>
                    <a:pt x="6028" y="21600"/>
                  </a:lnTo>
                  <a:lnTo>
                    <a:pt x="7635" y="21600"/>
                  </a:lnTo>
                  <a:lnTo>
                    <a:pt x="10448" y="20937"/>
                  </a:lnTo>
                  <a:lnTo>
                    <a:pt x="10649" y="20772"/>
                  </a:lnTo>
                  <a:lnTo>
                    <a:pt x="10951" y="20606"/>
                  </a:lnTo>
                  <a:lnTo>
                    <a:pt x="11553" y="20142"/>
                  </a:lnTo>
                  <a:lnTo>
                    <a:pt x="11754" y="19944"/>
                  </a:lnTo>
                  <a:lnTo>
                    <a:pt x="12056" y="19679"/>
                  </a:lnTo>
                  <a:lnTo>
                    <a:pt x="12257" y="19413"/>
                  </a:lnTo>
                  <a:lnTo>
                    <a:pt x="12257" y="21269"/>
                  </a:lnTo>
                  <a:lnTo>
                    <a:pt x="21600" y="21269"/>
                  </a:lnTo>
                  <a:lnTo>
                    <a:pt x="21600" y="1133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19" name="object 4"/>
          <p:cNvGrpSpPr/>
          <p:nvPr/>
        </p:nvGrpSpPr>
        <p:grpSpPr>
          <a:xfrm>
            <a:off x="2195828" y="2781299"/>
            <a:ext cx="1159510" cy="990601"/>
            <a:chOff x="0" y="0"/>
            <a:chExt cx="1159508" cy="990599"/>
          </a:xfrm>
        </p:grpSpPr>
        <p:sp>
          <p:nvSpPr>
            <p:cNvPr id="815" name="object 5"/>
            <p:cNvSpPr/>
            <p:nvPr/>
          </p:nvSpPr>
          <p:spPr>
            <a:xfrm>
              <a:off x="0" y="-1"/>
              <a:ext cx="281940" cy="976631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6" name="object 6"/>
            <p:cNvSpPr/>
            <p:nvPr/>
          </p:nvSpPr>
          <p:spPr>
            <a:xfrm>
              <a:off x="326390" y="162560"/>
              <a:ext cx="278131" cy="82804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7" name="object 7"/>
            <p:cNvSpPr/>
            <p:nvPr/>
          </p:nvSpPr>
          <p:spPr>
            <a:xfrm>
              <a:off x="642620" y="176529"/>
              <a:ext cx="279401" cy="814071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8" name="object 8"/>
            <p:cNvSpPr/>
            <p:nvPr/>
          </p:nvSpPr>
          <p:spPr>
            <a:xfrm>
              <a:off x="966469" y="165099"/>
              <a:ext cx="193040" cy="811531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24" name="object 9"/>
          <p:cNvGrpSpPr/>
          <p:nvPr/>
        </p:nvGrpSpPr>
        <p:grpSpPr>
          <a:xfrm>
            <a:off x="3379470" y="2781299"/>
            <a:ext cx="1078230" cy="1115062"/>
            <a:chOff x="0" y="0"/>
            <a:chExt cx="1078229" cy="1115060"/>
          </a:xfrm>
        </p:grpSpPr>
        <p:sp>
          <p:nvSpPr>
            <p:cNvPr id="820" name="object 10"/>
            <p:cNvSpPr/>
            <p:nvPr/>
          </p:nvSpPr>
          <p:spPr>
            <a:xfrm>
              <a:off x="0" y="162560"/>
              <a:ext cx="278130" cy="828040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1" name="object 11"/>
            <p:cNvSpPr/>
            <p:nvPr/>
          </p:nvSpPr>
          <p:spPr>
            <a:xfrm>
              <a:off x="318770" y="-1"/>
              <a:ext cx="124461" cy="976632"/>
            </a:xfrm>
            <a:prstGeom prst="rect">
              <a:avLst/>
            </a:prstGeom>
            <a:blipFill rotWithShape="1">
              <a:blip r:embed="rId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2" name="object 12"/>
            <p:cNvSpPr/>
            <p:nvPr/>
          </p:nvSpPr>
          <p:spPr>
            <a:xfrm>
              <a:off x="483870" y="162560"/>
              <a:ext cx="279401" cy="828040"/>
            </a:xfrm>
            <a:prstGeom prst="rect">
              <a:avLst/>
            </a:prstGeom>
            <a:blipFill rotWithShape="1">
              <a:blip r:embed="rId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3" name="object 13"/>
            <p:cNvSpPr/>
            <p:nvPr/>
          </p:nvSpPr>
          <p:spPr>
            <a:xfrm>
              <a:off x="800100" y="162560"/>
              <a:ext cx="278130" cy="952501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5" name="object 14"/>
          <p:cNvSpPr/>
          <p:nvPr/>
        </p:nvSpPr>
        <p:spPr>
          <a:xfrm>
            <a:off x="5287009" y="2781300"/>
            <a:ext cx="138430" cy="9893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6" name="object 15"/>
          <p:cNvSpPr/>
          <p:nvPr/>
        </p:nvSpPr>
        <p:spPr>
          <a:xfrm>
            <a:off x="4502150" y="2781300"/>
            <a:ext cx="124461" cy="127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7" name="object 16"/>
          <p:cNvSpPr/>
          <p:nvPr/>
        </p:nvSpPr>
        <p:spPr>
          <a:xfrm>
            <a:off x="6457950" y="2943860"/>
            <a:ext cx="445770" cy="8267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31" name="object 17"/>
          <p:cNvGrpSpPr/>
          <p:nvPr/>
        </p:nvGrpSpPr>
        <p:grpSpPr>
          <a:xfrm>
            <a:off x="4502149" y="2943860"/>
            <a:ext cx="742952" cy="828039"/>
            <a:chOff x="0" y="0"/>
            <a:chExt cx="742950" cy="828038"/>
          </a:xfrm>
        </p:grpSpPr>
        <p:sp>
          <p:nvSpPr>
            <p:cNvPr id="828" name="object 18"/>
            <p:cNvSpPr/>
            <p:nvPr/>
          </p:nvSpPr>
          <p:spPr>
            <a:xfrm>
              <a:off x="-1" y="15240"/>
              <a:ext cx="124461" cy="798830"/>
            </a:xfrm>
            <a:prstGeom prst="rect">
              <a:avLst/>
            </a:prstGeom>
            <a:blipFill rotWithShape="1">
              <a:blip r:embed="rId1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9" name="object 19"/>
            <p:cNvSpPr/>
            <p:nvPr/>
          </p:nvSpPr>
          <p:spPr>
            <a:xfrm>
              <a:off x="165100" y="0"/>
              <a:ext cx="271780" cy="828039"/>
            </a:xfrm>
            <a:prstGeom prst="rect">
              <a:avLst/>
            </a:prstGeom>
            <a:blipFill rotWithShape="1">
              <a:blip r:embed="rId1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0" name="object 20"/>
            <p:cNvSpPr/>
            <p:nvPr/>
          </p:nvSpPr>
          <p:spPr>
            <a:xfrm>
              <a:off x="468630" y="0"/>
              <a:ext cx="274321" cy="828039"/>
            </a:xfrm>
            <a:prstGeom prst="rect">
              <a:avLst/>
            </a:prstGeom>
            <a:blipFill rotWithShape="1">
              <a:blip r:embed="rId1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35" name="object 21"/>
          <p:cNvGrpSpPr/>
          <p:nvPr/>
        </p:nvGrpSpPr>
        <p:grpSpPr>
          <a:xfrm>
            <a:off x="5561329" y="2943860"/>
            <a:ext cx="853440" cy="828039"/>
            <a:chOff x="0" y="0"/>
            <a:chExt cx="853438" cy="828038"/>
          </a:xfrm>
        </p:grpSpPr>
        <p:sp>
          <p:nvSpPr>
            <p:cNvPr id="832" name="object 22"/>
            <p:cNvSpPr/>
            <p:nvPr/>
          </p:nvSpPr>
          <p:spPr>
            <a:xfrm>
              <a:off x="0" y="0"/>
              <a:ext cx="278129" cy="828039"/>
            </a:xfrm>
            <a:prstGeom prst="rect">
              <a:avLst/>
            </a:prstGeom>
            <a:blipFill rotWithShape="1">
              <a:blip r:embed="rId1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3" name="object 23"/>
            <p:cNvSpPr/>
            <p:nvPr/>
          </p:nvSpPr>
          <p:spPr>
            <a:xfrm>
              <a:off x="297179" y="13969"/>
              <a:ext cx="271780" cy="800101"/>
            </a:xfrm>
            <a:prstGeom prst="rect">
              <a:avLst/>
            </a:prstGeom>
            <a:blipFill rotWithShape="1">
              <a:blip r:embed="rId1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4" name="object 24"/>
            <p:cNvSpPr/>
            <p:nvPr/>
          </p:nvSpPr>
          <p:spPr>
            <a:xfrm>
              <a:off x="580389" y="0"/>
              <a:ext cx="273050" cy="828039"/>
            </a:xfrm>
            <a:prstGeom prst="rect">
              <a:avLst/>
            </a:prstGeom>
            <a:blipFill rotWithShape="1">
              <a:blip r:embed="rId1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object 2"/>
          <p:cNvSpPr txBox="1"/>
          <p:nvPr/>
        </p:nvSpPr>
        <p:spPr>
          <a:xfrm>
            <a:off x="661669" y="1154428"/>
            <a:ext cx="4208780" cy="509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00990" indent="-262890">
              <a:spcBef>
                <a:spcPts val="100"/>
              </a:spcBef>
              <a:buSzPct val="100000"/>
              <a:buChar char="▪"/>
              <a:tabLst>
                <a:tab pos="292100" algn="l"/>
              </a:tabLst>
              <a:defRPr sz="28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Muscle</a:t>
            </a:r>
            <a:r>
              <a:rPr spc="-100"/>
              <a:t> </a:t>
            </a:r>
            <a:r>
              <a:rPr spc="0"/>
              <a:t>tone</a:t>
            </a:r>
          </a:p>
          <a:p>
            <a:pPr indent="38100">
              <a:spcBef>
                <a:spcPts val="2000"/>
              </a:spcBef>
              <a:defRPr sz="4200" spc="-30" baseline="595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b="1" spc="-20" baseline="0">
                <a:latin typeface="Times New Roman"/>
                <a:ea typeface="Times New Roman"/>
                <a:cs typeface="Times New Roman"/>
                <a:sym typeface="Times New Roman"/>
              </a:rPr>
              <a:t>Connvulsions</a:t>
            </a:r>
            <a:endParaRPr sz="2800" spc="-20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1386205" indent="-876300">
              <a:lnSpc>
                <a:spcPct val="161400"/>
              </a:lnSpc>
              <a:defRPr sz="4200" spc="-44" baseline="595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b="1" spc="-30" baseline="0">
                <a:latin typeface="Times New Roman"/>
                <a:ea typeface="Times New Roman"/>
                <a:cs typeface="Times New Roman"/>
                <a:sym typeface="Times New Roman"/>
              </a:rPr>
              <a:t>Neonatal </a:t>
            </a:r>
            <a:r>
              <a:rPr sz="2800" b="1" spc="-175" baseline="0">
                <a:latin typeface="Times New Roman"/>
                <a:ea typeface="Times New Roman"/>
                <a:cs typeface="Times New Roman"/>
                <a:sym typeface="Times New Roman"/>
              </a:rPr>
              <a:t>reflexes  </a:t>
            </a:r>
            <a:r>
              <a:rPr sz="2800" b="1" spc="-5" baseline="0">
                <a:latin typeface="Times New Roman"/>
                <a:ea typeface="Times New Roman"/>
                <a:cs typeface="Times New Roman"/>
                <a:sym typeface="Times New Roman"/>
              </a:rPr>
              <a:t>Moro  </a:t>
            </a:r>
            <a:r>
              <a:rPr sz="2800" b="1" spc="-10" baseline="0">
                <a:latin typeface="Times New Roman"/>
                <a:ea typeface="Times New Roman"/>
                <a:cs typeface="Times New Roman"/>
                <a:sym typeface="Times New Roman"/>
              </a:rPr>
              <a:t>Grasp  </a:t>
            </a:r>
            <a:r>
              <a:rPr sz="2800" b="1" spc="-5" baseline="0">
                <a:latin typeface="Times New Roman"/>
                <a:ea typeface="Times New Roman"/>
                <a:cs typeface="Times New Roman"/>
                <a:sym typeface="Times New Roman"/>
              </a:rPr>
              <a:t>Tonic</a:t>
            </a:r>
            <a:r>
              <a:rPr sz="2800" b="1" spc="-4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b="1" spc="-10" baseline="0">
                <a:latin typeface="Times New Roman"/>
                <a:ea typeface="Times New Roman"/>
                <a:cs typeface="Times New Roman"/>
                <a:sym typeface="Times New Roman"/>
              </a:rPr>
              <a:t>Neck</a:t>
            </a:r>
            <a:endParaRPr sz="2800" spc="-29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0480" indent="952500">
              <a:lnSpc>
                <a:spcPct val="161300"/>
              </a:lnSpc>
              <a:defRPr sz="28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Stepping </a:t>
            </a:r>
            <a:r>
              <a:rPr spc="0"/>
              <a:t>and</a:t>
            </a:r>
            <a:r>
              <a:rPr spc="-90"/>
              <a:t> </a:t>
            </a:r>
            <a:r>
              <a:t>Placing  Rooting</a:t>
            </a:r>
            <a:r>
              <a:rPr spc="-15"/>
              <a:t> </a:t>
            </a:r>
            <a:r>
              <a:rPr spc="-10"/>
              <a:t>&amp;Suckling</a:t>
            </a:r>
          </a:p>
        </p:txBody>
      </p:sp>
    </p:spTree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object 2"/>
          <p:cNvSpPr txBox="1"/>
          <p:nvPr/>
        </p:nvSpPr>
        <p:spPr>
          <a:xfrm>
            <a:off x="330200" y="721359"/>
            <a:ext cx="132715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840" name="object 3"/>
          <p:cNvSpPr txBox="1">
            <a:spLocks noGrp="1"/>
          </p:cNvSpPr>
          <p:nvPr>
            <p:ph type="title"/>
          </p:nvPr>
        </p:nvSpPr>
        <p:spPr>
          <a:xfrm>
            <a:off x="671830" y="725169"/>
            <a:ext cx="1075690" cy="3911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2400" b="0" spc="-100"/>
            </a:pPr>
            <a:r>
              <a:t>Po</a:t>
            </a:r>
            <a:r>
              <a:rPr spc="0"/>
              <a:t>sture</a:t>
            </a:r>
          </a:p>
        </p:txBody>
      </p:sp>
      <p:sp>
        <p:nvSpPr>
          <p:cNvPr id="841" name="object 4"/>
          <p:cNvSpPr txBox="1"/>
          <p:nvPr/>
        </p:nvSpPr>
        <p:spPr>
          <a:xfrm>
            <a:off x="787399" y="1167128"/>
            <a:ext cx="5398772" cy="1579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7179" marR="5080" indent="-284479">
              <a:spcBef>
                <a:spcPts val="100"/>
              </a:spcBef>
              <a:buSzPct val="100000"/>
              <a:buChar char="–"/>
              <a:tabLst>
                <a:tab pos="292100" algn="l"/>
                <a:tab pos="2921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Term </a:t>
            </a:r>
            <a:r>
              <a:rPr spc="-4"/>
              <a:t>infants </a:t>
            </a:r>
            <a:r>
              <a:t>normal posture is </a:t>
            </a:r>
            <a:r>
              <a:rPr spc="-4"/>
              <a:t>hips abducted  </a:t>
            </a:r>
            <a:r>
              <a:t>and </a:t>
            </a:r>
            <a:r>
              <a:rPr spc="-4"/>
              <a:t>partially flexed, </a:t>
            </a:r>
            <a:r>
              <a:rPr spc="-9"/>
              <a:t>with </a:t>
            </a:r>
            <a:r>
              <a:t>knees</a:t>
            </a:r>
            <a:r>
              <a:rPr spc="-4"/>
              <a:t> flexed.</a:t>
            </a:r>
          </a:p>
          <a:p>
            <a:pPr marL="297179" indent="-284479">
              <a:spcBef>
                <a:spcPts val="500"/>
              </a:spcBef>
              <a:buSzPct val="100000"/>
              <a:buChar char="–"/>
              <a:tabLst>
                <a:tab pos="292100" algn="l"/>
                <a:tab pos="2921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Arms </a:t>
            </a:r>
            <a:r>
              <a:rPr spc="0"/>
              <a:t>are abducted and </a:t>
            </a:r>
            <a:r>
              <a:t>flexed </a:t>
            </a:r>
            <a:r>
              <a:rPr spc="0"/>
              <a:t>at </a:t>
            </a:r>
            <a:r>
              <a:t>the</a:t>
            </a:r>
            <a:r>
              <a:rPr spc="-45"/>
              <a:t> </a:t>
            </a:r>
            <a:r>
              <a:t>elbow.</a:t>
            </a:r>
          </a:p>
          <a:p>
            <a:pPr marL="297179" marR="546734" indent="-284479">
              <a:spcBef>
                <a:spcPts val="500"/>
              </a:spcBef>
              <a:buSzPct val="100000"/>
              <a:buChar char="–"/>
              <a:tabLst>
                <a:tab pos="292100" algn="l"/>
                <a:tab pos="2921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Fists </a:t>
            </a:r>
            <a:r>
              <a:rPr spc="0"/>
              <a:t>are </a:t>
            </a:r>
            <a:r>
              <a:t>often </a:t>
            </a:r>
            <a:r>
              <a:rPr spc="0"/>
              <a:t>clenched, </a:t>
            </a:r>
            <a:r>
              <a:rPr spc="-9"/>
              <a:t>with </a:t>
            </a:r>
            <a:r>
              <a:t>the </a:t>
            </a:r>
            <a:r>
              <a:rPr spc="0"/>
              <a:t>fingers  covering </a:t>
            </a:r>
            <a:r>
              <a:t>the thumb</a:t>
            </a:r>
          </a:p>
        </p:txBody>
      </p:sp>
      <p:sp>
        <p:nvSpPr>
          <p:cNvPr id="842" name="object 5"/>
          <p:cNvSpPr txBox="1"/>
          <p:nvPr/>
        </p:nvSpPr>
        <p:spPr>
          <a:xfrm>
            <a:off x="330200" y="3319779"/>
            <a:ext cx="132715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843" name="object 6"/>
          <p:cNvSpPr txBox="1"/>
          <p:nvPr/>
        </p:nvSpPr>
        <p:spPr>
          <a:xfrm>
            <a:off x="671829" y="3336288"/>
            <a:ext cx="5677537" cy="1934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Tone</a:t>
            </a:r>
          </a:p>
          <a:p>
            <a:pPr marL="412750" marR="5080" indent="-284479">
              <a:spcBef>
                <a:spcPts val="500"/>
              </a:spcBef>
              <a:buSzPct val="100000"/>
              <a:buChar char="–"/>
              <a:tabLst>
                <a:tab pos="406400" algn="l"/>
                <a:tab pos="406400" algn="l"/>
                <a:tab pos="16510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To </a:t>
            </a:r>
            <a:r>
              <a:rPr spc="-4"/>
              <a:t>test, </a:t>
            </a:r>
            <a:r>
              <a:t>support </a:t>
            </a:r>
            <a:r>
              <a:rPr spc="-4"/>
              <a:t>the infant </a:t>
            </a:r>
            <a:r>
              <a:rPr spc="-9"/>
              <a:t>with </a:t>
            </a:r>
            <a:r>
              <a:t>one hand under  </a:t>
            </a:r>
            <a:r>
              <a:rPr spc="-4"/>
              <a:t>the</a:t>
            </a:r>
            <a:r>
              <a:t> chest.	Neck </a:t>
            </a:r>
            <a:r>
              <a:rPr spc="-4"/>
              <a:t>extensors </a:t>
            </a:r>
            <a:r>
              <a:t>should be </a:t>
            </a:r>
            <a:r>
              <a:rPr spc="-4"/>
              <a:t>able to  </a:t>
            </a:r>
            <a:r>
              <a:t>hold head in </a:t>
            </a:r>
            <a:r>
              <a:rPr spc="-4"/>
              <a:t>line for </a:t>
            </a:r>
            <a:r>
              <a:t>3</a:t>
            </a:r>
            <a:r>
              <a:rPr spc="-19"/>
              <a:t> </a:t>
            </a:r>
            <a:r>
              <a:t>seconds</a:t>
            </a:r>
          </a:p>
          <a:p>
            <a:pPr marL="412750" marR="201929" indent="-284479">
              <a:spcBef>
                <a:spcPts val="500"/>
              </a:spcBef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There should </a:t>
            </a:r>
            <a:r>
              <a:rPr spc="-4"/>
              <a:t>be </a:t>
            </a:r>
            <a:r>
              <a:t>no </a:t>
            </a:r>
            <a:r>
              <a:rPr spc="-4"/>
              <a:t>more </a:t>
            </a:r>
            <a:r>
              <a:t>than 10% head lag  </a:t>
            </a:r>
            <a:r>
              <a:rPr spc="-4"/>
              <a:t>when moving from </a:t>
            </a:r>
            <a:r>
              <a:t>supine </a:t>
            </a:r>
            <a:r>
              <a:rPr spc="-4"/>
              <a:t>to sitting</a:t>
            </a:r>
            <a:r>
              <a:rPr spc="9"/>
              <a:t> </a:t>
            </a:r>
            <a:r>
              <a:rPr spc="-4"/>
              <a:t>positions.</a:t>
            </a:r>
          </a:p>
        </p:txBody>
      </p:sp>
      <p:sp>
        <p:nvSpPr>
          <p:cNvPr id="844" name="object 7"/>
          <p:cNvSpPr/>
          <p:nvPr/>
        </p:nvSpPr>
        <p:spPr>
          <a:xfrm>
            <a:off x="6400800" y="3808729"/>
            <a:ext cx="2514600" cy="1878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5" name="object 8"/>
          <p:cNvSpPr/>
          <p:nvPr/>
        </p:nvSpPr>
        <p:spPr>
          <a:xfrm>
            <a:off x="6934200" y="228600"/>
            <a:ext cx="1979929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object 2"/>
          <p:cNvSpPr txBox="1">
            <a:spLocks noGrp="1"/>
          </p:cNvSpPr>
          <p:nvPr>
            <p:ph type="title"/>
          </p:nvPr>
        </p:nvSpPr>
        <p:spPr>
          <a:xfrm>
            <a:off x="3194050" y="497840"/>
            <a:ext cx="275145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Hypotonia</a:t>
            </a:r>
          </a:p>
        </p:txBody>
      </p:sp>
      <p:sp>
        <p:nvSpPr>
          <p:cNvPr id="848" name="object 3"/>
          <p:cNvSpPr/>
          <p:nvPr/>
        </p:nvSpPr>
        <p:spPr>
          <a:xfrm>
            <a:off x="3200400" y="1598930"/>
            <a:ext cx="3145790" cy="443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object 2"/>
          <p:cNvSpPr/>
          <p:nvPr/>
        </p:nvSpPr>
        <p:spPr>
          <a:xfrm>
            <a:off x="1208214" y="1235290"/>
            <a:ext cx="6994715" cy="5029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2"/>
          <p:cNvSpPr txBox="1">
            <a:spLocks noGrp="1"/>
          </p:cNvSpPr>
          <p:nvPr>
            <p:ph type="title"/>
          </p:nvPr>
        </p:nvSpPr>
        <p:spPr>
          <a:xfrm>
            <a:off x="1324609" y="483869"/>
            <a:ext cx="6507482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>
                <a:solidFill>
                  <a:srgbClr val="FF0066"/>
                </a:solidFill>
              </a:defRPr>
            </a:lvl1pPr>
          </a:lstStyle>
          <a:p>
            <a:r>
              <a:t>Examination of newborn</a:t>
            </a:r>
          </a:p>
        </p:txBody>
      </p:sp>
      <p:sp>
        <p:nvSpPr>
          <p:cNvPr id="148" name="object 3"/>
          <p:cNvSpPr txBox="1"/>
          <p:nvPr/>
        </p:nvSpPr>
        <p:spPr>
          <a:xfrm>
            <a:off x="617219" y="1548764"/>
            <a:ext cx="7099301" cy="3771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33400" marR="5080" indent="-63500">
              <a:lnSpc>
                <a:spcPts val="3800"/>
              </a:lnSpc>
              <a:spcBef>
                <a:spcPts val="200"/>
              </a:spcBef>
              <a:defRPr sz="32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complete physical exam.should be </a:t>
            </a:r>
            <a:r>
              <a:rPr spc="-5"/>
              <a:t>done  within </a:t>
            </a:r>
            <a:r>
              <a:t>24 </a:t>
            </a:r>
            <a:r>
              <a:rPr spc="-5"/>
              <a:t>h. </a:t>
            </a:r>
            <a:r>
              <a:t>after</a:t>
            </a:r>
            <a:r>
              <a:rPr spc="-5"/>
              <a:t> birth</a:t>
            </a:r>
          </a:p>
          <a:p>
            <a:pPr indent="469265">
              <a:spcBef>
                <a:spcPts val="600"/>
              </a:spcBef>
              <a:defRPr sz="3200" b="1" i="1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Include the</a:t>
            </a:r>
            <a:r>
              <a:rPr spc="10"/>
              <a:t> </a:t>
            </a:r>
            <a:r>
              <a:t>following:</a:t>
            </a:r>
          </a:p>
          <a:p>
            <a:pPr marL="622300" indent="-609600">
              <a:spcBef>
                <a:spcPts val="800"/>
              </a:spcBef>
              <a:buSzPct val="100000"/>
              <a:buAutoNum type="arabicPeriod"/>
              <a:tabLst>
                <a:tab pos="609600" algn="l"/>
                <a:tab pos="6223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Vital</a:t>
            </a:r>
            <a:r>
              <a:rPr spc="-20"/>
              <a:t> </a:t>
            </a:r>
            <a:r>
              <a:rPr spc="0"/>
              <a:t>signs</a:t>
            </a:r>
          </a:p>
          <a:p>
            <a:pPr marL="622300" indent="-609600">
              <a:spcBef>
                <a:spcPts val="800"/>
              </a:spcBef>
              <a:buSzPct val="100000"/>
              <a:buAutoNum type="arabicPeriod"/>
              <a:tabLst>
                <a:tab pos="609600" algn="l"/>
                <a:tab pos="6223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Physical</a:t>
            </a:r>
            <a:r>
              <a:rPr spc="-20"/>
              <a:t> </a:t>
            </a:r>
            <a:r>
              <a:rPr spc="0"/>
              <a:t>exam</a:t>
            </a:r>
          </a:p>
          <a:p>
            <a:pPr marL="622300" indent="-609600">
              <a:spcBef>
                <a:spcPts val="700"/>
              </a:spcBef>
              <a:buSzPct val="100000"/>
              <a:buAutoNum type="arabicPeriod"/>
              <a:tabLst>
                <a:tab pos="609600" algn="l"/>
                <a:tab pos="6223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Neurological</a:t>
            </a:r>
            <a:r>
              <a:rPr spc="-10"/>
              <a:t> </a:t>
            </a:r>
            <a:r>
              <a:rPr spc="-5"/>
              <a:t>exam</a:t>
            </a:r>
          </a:p>
          <a:p>
            <a:pPr marL="622300" indent="-609600">
              <a:spcBef>
                <a:spcPts val="800"/>
              </a:spcBef>
              <a:buSzPct val="100000"/>
              <a:buAutoNum type="arabicPeriod"/>
              <a:tabLst>
                <a:tab pos="609600" algn="l"/>
                <a:tab pos="6223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Estimation </a:t>
            </a:r>
            <a:r>
              <a:rPr spc="0"/>
              <a:t>of gestational</a:t>
            </a:r>
            <a:r>
              <a:rPr spc="-35"/>
              <a:t> </a:t>
            </a:r>
            <a:r>
              <a:rPr spc="0"/>
              <a:t>age</a:t>
            </a:r>
          </a:p>
        </p:txBody>
      </p:sp>
    </p:spTree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object 2"/>
          <p:cNvSpPr txBox="1">
            <a:spLocks noGrp="1"/>
          </p:cNvSpPr>
          <p:nvPr>
            <p:ph type="title"/>
          </p:nvPr>
        </p:nvSpPr>
        <p:spPr>
          <a:xfrm>
            <a:off x="2136138" y="398779"/>
            <a:ext cx="465010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Neonatal reflexes</a:t>
            </a:r>
          </a:p>
        </p:txBody>
      </p:sp>
      <p:sp>
        <p:nvSpPr>
          <p:cNvPr id="853" name="object 3"/>
          <p:cNvSpPr txBox="1"/>
          <p:nvPr/>
        </p:nvSpPr>
        <p:spPr>
          <a:xfrm>
            <a:off x="471168" y="1647825"/>
            <a:ext cx="7825742" cy="434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18465" marR="30480" indent="-342900">
              <a:lnSpc>
                <a:spcPct val="79800"/>
              </a:lnSpc>
              <a:spcBef>
                <a:spcPts val="700"/>
              </a:spcBef>
              <a:buClr>
                <a:srgbClr val="FF00FF"/>
              </a:buClr>
              <a:buSzPct val="100000"/>
              <a:buChar char="▪"/>
              <a:tabLst>
                <a:tab pos="419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Also known as developmental, primary,or </a:t>
            </a:r>
            <a:r>
              <a:rPr spc="-145"/>
              <a:t>primitive  </a:t>
            </a:r>
            <a:r>
              <a:rPr spc="-10"/>
              <a:t>reflexes.</a:t>
            </a:r>
          </a:p>
          <a:p>
            <a:pPr>
              <a:buClr>
                <a:srgbClr val="FF00FF"/>
              </a:buClr>
              <a:buSzPct val="100000"/>
              <a:buChar char="▪"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18465" marR="538480" indent="-342900">
              <a:lnSpc>
                <a:spcPts val="2600"/>
              </a:lnSpc>
              <a:buClr>
                <a:srgbClr val="FF00FF"/>
              </a:buClr>
              <a:buSzPct val="100000"/>
              <a:buChar char="▪"/>
              <a:tabLst>
                <a:tab pos="419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consist </a:t>
            </a:r>
            <a:r>
              <a:rPr spc="0"/>
              <a:t>of </a:t>
            </a:r>
            <a:r>
              <a:t>autonomic behaviors </a:t>
            </a:r>
            <a:r>
              <a:rPr spc="0"/>
              <a:t>that do </a:t>
            </a:r>
            <a:r>
              <a:rPr spc="-419"/>
              <a:t>not  </a:t>
            </a:r>
            <a:r>
              <a:t>require higher level brain</a:t>
            </a:r>
            <a:r>
              <a:rPr spc="10"/>
              <a:t> </a:t>
            </a:r>
            <a:r>
              <a:t>functioning</a:t>
            </a:r>
          </a:p>
          <a:p>
            <a:pPr>
              <a:buClr>
                <a:srgbClr val="FF00FF"/>
              </a:buClr>
              <a:buSzPct val="100000"/>
              <a:buChar char="▪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19100" indent="-342900">
              <a:buClr>
                <a:srgbClr val="FF00FF"/>
              </a:buClr>
              <a:buSzPct val="100000"/>
              <a:buChar char="▪"/>
              <a:tabLst>
                <a:tab pos="419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can </a:t>
            </a:r>
            <a:r>
              <a:rPr spc="0"/>
              <a:t>provide </a:t>
            </a:r>
            <a:r>
              <a:t>information about integrity</a:t>
            </a:r>
            <a:r>
              <a:rPr spc="-10"/>
              <a:t> </a:t>
            </a:r>
            <a:r>
              <a:rPr spc="0"/>
              <a:t>of</a:t>
            </a:r>
          </a:p>
          <a:p>
            <a:pPr indent="76200">
              <a:tabLst>
                <a:tab pos="13843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C.N.S.	Their absence indicate </a:t>
            </a:r>
            <a:r>
              <a:rPr spc="-10"/>
              <a:t>C.N.S</a:t>
            </a:r>
            <a:r>
              <a:rPr spc="-45"/>
              <a:t> </a:t>
            </a:r>
            <a:r>
              <a:t>depression</a:t>
            </a:r>
          </a:p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18465" marR="385445" indent="-342900">
              <a:lnSpc>
                <a:spcPct val="79800"/>
              </a:lnSpc>
              <a:buClr>
                <a:srgbClr val="FF00FF"/>
              </a:buClr>
              <a:buSzPct val="100000"/>
              <a:buChar char="▪"/>
              <a:tabLst>
                <a:tab pos="419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are often protective and disappear </a:t>
            </a:r>
            <a:r>
              <a:rPr spc="-10"/>
              <a:t>as </a:t>
            </a:r>
            <a:r>
              <a:rPr spc="-209"/>
              <a:t>higher  </a:t>
            </a:r>
            <a:r>
              <a:t>level motor functions </a:t>
            </a:r>
            <a:r>
              <a:rPr spc="-10"/>
              <a:t>emerge.</a:t>
            </a:r>
          </a:p>
        </p:txBody>
      </p:sp>
    </p:spTree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object 2"/>
          <p:cNvSpPr txBox="1">
            <a:spLocks noGrp="1"/>
          </p:cNvSpPr>
          <p:nvPr>
            <p:ph type="title"/>
          </p:nvPr>
        </p:nvSpPr>
        <p:spPr>
          <a:xfrm>
            <a:off x="2961638" y="497840"/>
            <a:ext cx="3218182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Moro</a:t>
            </a:r>
            <a:r>
              <a:rPr spc="-200"/>
              <a:t> </a:t>
            </a:r>
            <a:r>
              <a:t>Reflex</a:t>
            </a:r>
          </a:p>
        </p:txBody>
      </p:sp>
      <p:sp>
        <p:nvSpPr>
          <p:cNvPr id="856" name="object 3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7350" indent="-342900">
              <a:spcBef>
                <a:spcPts val="1600"/>
              </a:spcBef>
              <a:buSzPct val="100000"/>
              <a:buChar char="▪"/>
              <a:tabLst>
                <a:tab pos="381000" algn="l"/>
              </a:tabLst>
              <a:defRPr spc="-100"/>
            </a:pPr>
            <a:r>
              <a:t>Onset: </a:t>
            </a:r>
            <a:r>
              <a:rPr spc="0"/>
              <a:t>28-32 weeks GA</a:t>
            </a:r>
          </a:p>
          <a:p>
            <a:pPr marL="387350" indent="-342900">
              <a:spcBef>
                <a:spcPts val="1500"/>
              </a:spcBef>
              <a:buSzPct val="100000"/>
              <a:buChar char="▪"/>
              <a:tabLst>
                <a:tab pos="381000" algn="l"/>
              </a:tabLst>
              <a:defRPr spc="-100"/>
            </a:pPr>
            <a:r>
              <a:t>Disappearance:4- </a:t>
            </a:r>
            <a:r>
              <a:rPr spc="0"/>
              <a:t>6 </a:t>
            </a:r>
            <a:r>
              <a:t>months</a:t>
            </a:r>
          </a:p>
          <a:p>
            <a:pPr marL="387350" marR="30480" indent="-342900">
              <a:spcBef>
                <a:spcPts val="1600"/>
              </a:spcBef>
              <a:buSzPct val="100000"/>
              <a:buChar char="▪"/>
              <a:tabLst>
                <a:tab pos="381000" algn="l"/>
                <a:tab pos="863600" algn="l"/>
                <a:tab pos="1371600" algn="l"/>
                <a:tab pos="2108200" algn="l"/>
                <a:tab pos="3136900" algn="l"/>
                <a:tab pos="4953000" algn="l"/>
                <a:tab pos="6134100" algn="l"/>
                <a:tab pos="6692900" algn="l"/>
              </a:tabLst>
              <a:defRPr spc="-100"/>
            </a:pPr>
            <a:r>
              <a:t>I</a:t>
            </a:r>
            <a:r>
              <a:rPr spc="0"/>
              <a:t>t	</a:t>
            </a:r>
            <a:r>
              <a:t>i</a:t>
            </a:r>
            <a:r>
              <a:rPr spc="0"/>
              <a:t>s	</a:t>
            </a:r>
            <a:r>
              <a:t>t</a:t>
            </a:r>
            <a:r>
              <a:rPr spc="0"/>
              <a:t>he	</a:t>
            </a:r>
            <a:r>
              <a:t>m</a:t>
            </a:r>
            <a:r>
              <a:rPr spc="0"/>
              <a:t>o</a:t>
            </a:r>
            <a:r>
              <a:t>s</a:t>
            </a:r>
            <a:r>
              <a:rPr spc="0"/>
              <a:t>t	</a:t>
            </a:r>
            <a:r>
              <a:t>im</a:t>
            </a:r>
            <a:r>
              <a:rPr spc="0"/>
              <a:t>po</a:t>
            </a:r>
            <a:r>
              <a:t>rt</a:t>
            </a:r>
            <a:r>
              <a:rPr spc="0"/>
              <a:t>ant	re</a:t>
            </a:r>
            <a:r>
              <a:t>fl</a:t>
            </a:r>
            <a:r>
              <a:rPr spc="0"/>
              <a:t>ex	</a:t>
            </a:r>
            <a:r>
              <a:t>i</a:t>
            </a:r>
            <a:r>
              <a:rPr spc="0"/>
              <a:t>n	n</a:t>
            </a:r>
            <a:r>
              <a:t>e</a:t>
            </a:r>
            <a:r>
              <a:rPr spc="0"/>
              <a:t>ona</a:t>
            </a:r>
            <a:r>
              <a:t>tal  </a:t>
            </a:r>
            <a:r>
              <a:rPr spc="0"/>
              <a:t>period</a:t>
            </a:r>
          </a:p>
        </p:txBody>
      </p:sp>
    </p:spTree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object 2"/>
          <p:cNvSpPr txBox="1">
            <a:spLocks noGrp="1"/>
          </p:cNvSpPr>
          <p:nvPr>
            <p:ph type="title"/>
          </p:nvPr>
        </p:nvSpPr>
        <p:spPr>
          <a:xfrm>
            <a:off x="2749550" y="0"/>
            <a:ext cx="3031490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Moro reflex</a:t>
            </a:r>
          </a:p>
        </p:txBody>
      </p:sp>
      <p:sp>
        <p:nvSpPr>
          <p:cNvPr id="859" name="object 3"/>
          <p:cNvSpPr txBox="1"/>
          <p:nvPr/>
        </p:nvSpPr>
        <p:spPr>
          <a:xfrm>
            <a:off x="534669" y="960752"/>
            <a:ext cx="4564380" cy="4845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329" marR="5080" indent="-341629" algn="just">
              <a:lnSpc>
                <a:spcPct val="90000"/>
              </a:lnSpc>
              <a:spcBef>
                <a:spcPts val="400"/>
              </a:spcBef>
              <a:buSzPct val="100000"/>
              <a:buChar char="➢"/>
              <a:tabLst>
                <a:tab pos="342900" algn="l"/>
              </a:tabLst>
              <a:defRPr sz="2800" b="1" i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Stimulus </a:t>
            </a:r>
            <a:r>
              <a:rPr b="0" i="0" spc="0"/>
              <a:t>: </a:t>
            </a:r>
            <a:r>
              <a:rPr b="0" i="0" spc="-10"/>
              <a:t>when </a:t>
            </a:r>
            <a:r>
              <a:rPr b="0" i="0"/>
              <a:t>baby </a:t>
            </a:r>
            <a:r>
              <a:rPr b="0" i="0" spc="-868"/>
              <a:t>in </a:t>
            </a:r>
            <a:r>
              <a:rPr b="0" i="0" spc="-770"/>
              <a:t> </a:t>
            </a:r>
            <a:r>
              <a:rPr b="0" i="0"/>
              <a:t>supine position elevate </a:t>
            </a:r>
            <a:r>
              <a:rPr b="0" i="0" spc="0"/>
              <a:t>his  </a:t>
            </a:r>
            <a:r>
              <a:rPr b="0" i="0"/>
              <a:t>head by </a:t>
            </a:r>
            <a:r>
              <a:rPr b="0" i="0" spc="-10"/>
              <a:t>your </a:t>
            </a:r>
            <a:r>
              <a:rPr b="0" i="0"/>
              <a:t>hand then  allow head </a:t>
            </a:r>
            <a:r>
              <a:rPr b="0" i="0" spc="0"/>
              <a:t>to </a:t>
            </a:r>
            <a:r>
              <a:rPr b="0" i="0"/>
              <a:t>drop  suddenly</a:t>
            </a:r>
          </a:p>
          <a:p>
            <a:pPr marL="354329" indent="-341629" algn="just">
              <a:spcBef>
                <a:spcPts val="300"/>
              </a:spcBef>
              <a:buSzPct val="100000"/>
              <a:buChar char="➢"/>
              <a:tabLst>
                <a:tab pos="342900" algn="l"/>
              </a:tabLst>
              <a:defRPr sz="2800" b="1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:Response</a:t>
            </a:r>
          </a:p>
          <a:p>
            <a:pPr marL="354329" indent="-341629" algn="just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429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Extension of the</a:t>
            </a:r>
            <a:r>
              <a:rPr spc="-20"/>
              <a:t> </a:t>
            </a:r>
            <a:r>
              <a:t>back</a:t>
            </a:r>
          </a:p>
          <a:p>
            <a:pPr marL="354329" marR="6350" indent="-341629">
              <a:lnSpc>
                <a:spcPts val="3000"/>
              </a:lnSpc>
              <a:spcBef>
                <a:spcPts val="700"/>
              </a:spcBef>
              <a:buClr>
                <a:srgbClr val="FF7B7F"/>
              </a:buClr>
              <a:buSzPct val="100000"/>
              <a:buChar char="•"/>
              <a:tabLst>
                <a:tab pos="342900" algn="l"/>
                <a:tab pos="342900" algn="l"/>
                <a:tab pos="2159000" algn="l"/>
                <a:tab pos="2997200" algn="l"/>
              </a:tabLst>
              <a:defRPr sz="28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spc="-20"/>
              <a:t>x</a:t>
            </a:r>
            <a:r>
              <a:rPr spc="0"/>
              <a:t>t</a:t>
            </a:r>
            <a:r>
              <a:rPr spc="10"/>
              <a:t>e</a:t>
            </a:r>
            <a:r>
              <a:t>n</a:t>
            </a:r>
            <a:r>
              <a:rPr spc="5"/>
              <a:t>s</a:t>
            </a:r>
            <a:r>
              <a:rPr spc="-5"/>
              <a:t>io</a:t>
            </a:r>
            <a:r>
              <a:rPr spc="0"/>
              <a:t>n	</a:t>
            </a:r>
            <a:r>
              <a:rPr spc="-5"/>
              <a:t>an</a:t>
            </a:r>
            <a:r>
              <a:rPr spc="0"/>
              <a:t>d	</a:t>
            </a:r>
            <a:r>
              <a:rPr spc="-5"/>
              <a:t>abdu</a:t>
            </a:r>
            <a:r>
              <a:rPr spc="5"/>
              <a:t>c</a:t>
            </a:r>
            <a:r>
              <a:rPr spc="0"/>
              <a:t>t</a:t>
            </a:r>
            <a:r>
              <a:rPr spc="-5"/>
              <a:t>ion  of the</a:t>
            </a:r>
            <a:r>
              <a:rPr spc="15"/>
              <a:t> </a:t>
            </a:r>
            <a:r>
              <a:t>UL</a:t>
            </a:r>
          </a:p>
          <a:p>
            <a:pPr marL="354329" marR="6985" indent="-341629">
              <a:lnSpc>
                <a:spcPts val="3000"/>
              </a:lnSpc>
              <a:spcBef>
                <a:spcPts val="600"/>
              </a:spcBef>
              <a:buClr>
                <a:srgbClr val="FF7B7F"/>
              </a:buClr>
              <a:buSzPct val="100000"/>
              <a:buChar char="•"/>
              <a:tabLst>
                <a:tab pos="342900" algn="l"/>
                <a:tab pos="342900" algn="l"/>
                <a:tab pos="1701800" algn="l"/>
                <a:tab pos="2501900" algn="l"/>
                <a:tab pos="42418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</a:t>
            </a:r>
            <a:r>
              <a:rPr spc="-10"/>
              <a:t>l</a:t>
            </a:r>
            <a:r>
              <a:t>e</a:t>
            </a:r>
            <a:r>
              <a:rPr spc="-20"/>
              <a:t>x</a:t>
            </a:r>
            <a:r>
              <a:rPr spc="5"/>
              <a:t>i</a:t>
            </a:r>
            <a:r>
              <a:t>o</a:t>
            </a:r>
            <a:r>
              <a:rPr spc="0"/>
              <a:t>n	</a:t>
            </a:r>
            <a:r>
              <a:t>an</a:t>
            </a:r>
            <a:r>
              <a:rPr spc="0"/>
              <a:t>d	</a:t>
            </a:r>
            <a:r>
              <a:rPr spc="-10"/>
              <a:t>a</a:t>
            </a:r>
            <a:r>
              <a:t>d</a:t>
            </a:r>
            <a:r>
              <a:rPr spc="10"/>
              <a:t>d</a:t>
            </a:r>
            <a:r>
              <a:rPr spc="-10"/>
              <a:t>u</a:t>
            </a:r>
            <a:r>
              <a:rPr spc="5"/>
              <a:t>c</a:t>
            </a:r>
            <a:r>
              <a:rPr spc="0"/>
              <a:t>t</a:t>
            </a:r>
            <a:r>
              <a:t>io</a:t>
            </a:r>
            <a:r>
              <a:rPr spc="0"/>
              <a:t>n	</a:t>
            </a:r>
            <a:r>
              <a:t>of  </a:t>
            </a:r>
            <a:r>
              <a:rPr spc="0"/>
              <a:t>the </a:t>
            </a:r>
            <a:r>
              <a:t>UL with open</a:t>
            </a:r>
            <a:r>
              <a:rPr spc="-50"/>
              <a:t> </a:t>
            </a:r>
            <a:r>
              <a:t>fingers</a:t>
            </a:r>
          </a:p>
          <a:p>
            <a:pPr marL="354329" indent="-341629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42900" algn="l"/>
                <a:tab pos="3429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Crying</a:t>
            </a:r>
          </a:p>
        </p:txBody>
      </p:sp>
      <p:sp>
        <p:nvSpPr>
          <p:cNvPr id="860" name="object 4"/>
          <p:cNvSpPr/>
          <p:nvPr/>
        </p:nvSpPr>
        <p:spPr>
          <a:xfrm>
            <a:off x="5334000" y="990600"/>
            <a:ext cx="3810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object 2"/>
          <p:cNvSpPr txBox="1">
            <a:spLocks noGrp="1"/>
          </p:cNvSpPr>
          <p:nvPr>
            <p:ph type="title"/>
          </p:nvPr>
        </p:nvSpPr>
        <p:spPr>
          <a:xfrm>
            <a:off x="1888488" y="0"/>
            <a:ext cx="5513072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tabLst>
                <a:tab pos="3454400" algn="l"/>
              </a:tabLst>
              <a:defRPr sz="4400" spc="-100"/>
            </a:lvl1pPr>
          </a:lstStyle>
          <a:p>
            <a:r>
              <a:t>Significance	of Moro</a:t>
            </a:r>
          </a:p>
        </p:txBody>
      </p:sp>
      <p:sp>
        <p:nvSpPr>
          <p:cNvPr id="863" name="object 3"/>
          <p:cNvSpPr txBox="1"/>
          <p:nvPr/>
        </p:nvSpPr>
        <p:spPr>
          <a:xfrm>
            <a:off x="533399" y="1129027"/>
            <a:ext cx="5238117" cy="4725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68300" indent="-342900">
              <a:spcBef>
                <a:spcPts val="400"/>
              </a:spcBef>
              <a:buSzPct val="100000"/>
              <a:buChar char="➢"/>
              <a:tabLst>
                <a:tab pos="368300" algn="l"/>
              </a:tabLst>
              <a:defRPr sz="2800" b="1" i="1" spc="-5">
                <a:latin typeface="Arial"/>
                <a:ea typeface="Arial"/>
                <a:cs typeface="Arial"/>
                <a:sym typeface="Arial"/>
              </a:defRPr>
            </a:pPr>
            <a:r>
              <a:t>Bilateral </a:t>
            </a:r>
            <a:r>
              <a:rPr spc="-10"/>
              <a:t>absence:</a:t>
            </a:r>
          </a:p>
          <a:p>
            <a:pPr marL="368300" marR="276225" indent="-342900">
              <a:lnSpc>
                <a:spcPts val="3000"/>
              </a:lnSpc>
              <a:spcBef>
                <a:spcPts val="7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CNS </a:t>
            </a:r>
            <a:r>
              <a:rPr spc="-5"/>
              <a:t>depression by narcotics  or</a:t>
            </a:r>
            <a:r>
              <a:rPr spc="0"/>
              <a:t> </a:t>
            </a:r>
            <a:r>
              <a:rPr spc="-5"/>
              <a:t>anesthesia</a:t>
            </a:r>
          </a:p>
          <a:p>
            <a:pPr marL="368300" indent="-342900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Brain anoxia and</a:t>
            </a:r>
            <a:r>
              <a:rPr spc="-30"/>
              <a:t> </a:t>
            </a:r>
            <a:r>
              <a:t>kernicterus</a:t>
            </a:r>
          </a:p>
          <a:p>
            <a:pPr marL="368300" indent="-342900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Very Premature</a:t>
            </a:r>
            <a:r>
              <a:rPr spc="-25"/>
              <a:t> </a:t>
            </a:r>
            <a:r>
              <a:t>baby</a:t>
            </a:r>
          </a:p>
          <a:p>
            <a:pPr marL="368300" indent="-342900">
              <a:spcBef>
                <a:spcPts val="300"/>
              </a:spcBef>
              <a:buClr>
                <a:srgbClr val="FF7B7F"/>
              </a:buClr>
              <a:buSzPct val="100000"/>
              <a:buFont typeface="Arial"/>
              <a:buChar char="•"/>
              <a:tabLst>
                <a:tab pos="355600" algn="l"/>
                <a:tab pos="368300" algn="l"/>
              </a:tabLst>
              <a:defRPr sz="2800" b="1" i="1" spc="-5">
                <a:latin typeface="Arial"/>
                <a:ea typeface="Arial"/>
                <a:cs typeface="Arial"/>
                <a:sym typeface="Arial"/>
              </a:defRPr>
            </a:pPr>
            <a:r>
              <a:t>Asymmetric</a:t>
            </a:r>
            <a:r>
              <a:rPr spc="-15"/>
              <a:t> </a:t>
            </a:r>
            <a:r>
              <a:rPr spc="-10"/>
              <a:t>response:</a:t>
            </a:r>
          </a:p>
          <a:p>
            <a:pPr marL="368300" marR="17779" indent="-342900">
              <a:lnSpc>
                <a:spcPts val="3000"/>
              </a:lnSpc>
              <a:spcBef>
                <a:spcPts val="7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Erbs </a:t>
            </a:r>
            <a:r>
              <a:rPr spc="0"/>
              <a:t>palsy , </a:t>
            </a:r>
            <a:r>
              <a:t>fracture </a:t>
            </a:r>
            <a:r>
              <a:rPr spc="0"/>
              <a:t>clavicle</a:t>
            </a:r>
            <a:r>
              <a:rPr spc="-75"/>
              <a:t> </a:t>
            </a:r>
            <a:r>
              <a:rPr spc="5"/>
              <a:t>or  </a:t>
            </a:r>
            <a:r>
              <a:t>humerus</a:t>
            </a:r>
          </a:p>
          <a:p>
            <a:pPr marL="368300" marR="1092835" indent="-342900">
              <a:lnSpc>
                <a:spcPts val="3000"/>
              </a:lnSpc>
              <a:spcBef>
                <a:spcPts val="700"/>
              </a:spcBef>
              <a:buSzPct val="100000"/>
              <a:buChar char="➢"/>
              <a:tabLst>
                <a:tab pos="368300" algn="l"/>
              </a:tabLst>
              <a:defRPr sz="2800" b="1" i="1" spc="-5">
                <a:latin typeface="Arial"/>
                <a:ea typeface="Arial"/>
                <a:cs typeface="Arial"/>
                <a:sym typeface="Arial"/>
              </a:defRPr>
            </a:pPr>
            <a:r>
              <a:t>Persistence </a:t>
            </a:r>
            <a:r>
              <a:rPr spc="-10"/>
              <a:t>beyond </a:t>
            </a:r>
            <a:r>
              <a:rPr spc="-740"/>
              <a:t>6</a:t>
            </a:r>
            <a:r>
              <a:rPr sz="2400" spc="-1110" baseline="29513"/>
              <a:t>th </a:t>
            </a:r>
            <a:r>
              <a:rPr sz="1600" spc="-434"/>
              <a:t> </a:t>
            </a:r>
            <a:r>
              <a:rPr spc="-10"/>
              <a:t>month:</a:t>
            </a:r>
          </a:p>
          <a:p>
            <a:pPr marL="368300" indent="-342900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CNS</a:t>
            </a:r>
            <a:r>
              <a:rPr spc="-15"/>
              <a:t> </a:t>
            </a:r>
            <a:r>
              <a:rPr spc="-5"/>
              <a:t>damage</a:t>
            </a:r>
          </a:p>
        </p:txBody>
      </p:sp>
      <p:sp>
        <p:nvSpPr>
          <p:cNvPr id="864" name="object 4"/>
          <p:cNvSpPr/>
          <p:nvPr/>
        </p:nvSpPr>
        <p:spPr>
          <a:xfrm>
            <a:off x="6156959" y="1412238"/>
            <a:ext cx="2857500" cy="381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object 2"/>
          <p:cNvSpPr/>
          <p:nvPr/>
        </p:nvSpPr>
        <p:spPr>
          <a:xfrm>
            <a:off x="1187449" y="1413509"/>
            <a:ext cx="6697982" cy="4320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object 2"/>
          <p:cNvSpPr txBox="1">
            <a:spLocks noGrp="1"/>
          </p:cNvSpPr>
          <p:nvPr>
            <p:ph type="title"/>
          </p:nvPr>
        </p:nvSpPr>
        <p:spPr>
          <a:xfrm>
            <a:off x="2477770" y="637540"/>
            <a:ext cx="41795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Suckling Reflex</a:t>
            </a:r>
          </a:p>
        </p:txBody>
      </p:sp>
      <p:sp>
        <p:nvSpPr>
          <p:cNvPr id="869" name="object 3"/>
          <p:cNvSpPr txBox="1"/>
          <p:nvPr/>
        </p:nvSpPr>
        <p:spPr>
          <a:xfrm>
            <a:off x="546100" y="2538729"/>
            <a:ext cx="7600950" cy="229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2900">
              <a:lnSpc>
                <a:spcPct val="119900"/>
              </a:lnSpc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a </a:t>
            </a:r>
            <a:r>
              <a:rPr spc="-5"/>
              <a:t>finger </a:t>
            </a:r>
            <a:r>
              <a:t>or nipple is </a:t>
            </a:r>
            <a:r>
              <a:rPr spc="-5"/>
              <a:t>placed </a:t>
            </a:r>
            <a:r>
              <a:t>in the </a:t>
            </a:r>
            <a:r>
              <a:rPr spc="-5"/>
              <a:t>mouth,</a:t>
            </a:r>
            <a:r>
              <a:rPr spc="-110"/>
              <a:t> </a:t>
            </a:r>
            <a:r>
              <a:t>the  </a:t>
            </a:r>
            <a:r>
              <a:rPr spc="-5"/>
              <a:t>normal infant will start </a:t>
            </a:r>
            <a:r>
              <a:t>to </a:t>
            </a:r>
            <a:r>
              <a:rPr spc="-5"/>
              <a:t>suck</a:t>
            </a:r>
            <a:r>
              <a:rPr spc="-20"/>
              <a:t> </a:t>
            </a:r>
            <a:r>
              <a:t>vigorously</a:t>
            </a:r>
          </a:p>
          <a:p>
            <a:pPr>
              <a:buClr>
                <a:srgbClr val="333399"/>
              </a:buClr>
              <a:buSzPct val="100000"/>
              <a:buFont typeface="Times New Roman"/>
              <a:buChar char="•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buClr>
                <a:srgbClr val="333399"/>
              </a:buClr>
              <a:buSzPct val="100000"/>
              <a:buFont typeface="Times New Roman"/>
              <a:buChar char="•"/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Appears </a:t>
            </a:r>
            <a:r>
              <a:rPr spc="-10"/>
              <a:t>at </a:t>
            </a:r>
            <a:r>
              <a:rPr spc="0"/>
              <a:t>32 w &amp; </a:t>
            </a:r>
            <a:r>
              <a:t>disappears </a:t>
            </a:r>
            <a:r>
              <a:rPr spc="0"/>
              <a:t>by 3 – 4</a:t>
            </a:r>
            <a:r>
              <a:rPr spc="-65"/>
              <a:t> </a:t>
            </a:r>
            <a:r>
              <a:rPr spc="0"/>
              <a:t>m</a:t>
            </a:r>
          </a:p>
        </p:txBody>
      </p:sp>
    </p:spTree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object 2"/>
          <p:cNvSpPr/>
          <p:nvPr/>
        </p:nvSpPr>
        <p:spPr>
          <a:xfrm>
            <a:off x="1258568" y="1267460"/>
            <a:ext cx="6695442" cy="475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2" name="object 3"/>
          <p:cNvSpPr txBox="1">
            <a:spLocks noGrp="1"/>
          </p:cNvSpPr>
          <p:nvPr>
            <p:ph type="title"/>
          </p:nvPr>
        </p:nvSpPr>
        <p:spPr>
          <a:xfrm>
            <a:off x="3295650" y="367029"/>
            <a:ext cx="3052446" cy="51308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200" spc="-100">
                <a:solidFill>
                  <a:srgbClr val="FF3300"/>
                </a:solidFill>
              </a:defRPr>
            </a:pPr>
            <a:r>
              <a:t>Suckling </a:t>
            </a:r>
            <a:r>
              <a:rPr spc="0"/>
              <a:t>Reflex</a:t>
            </a:r>
          </a:p>
        </p:txBody>
      </p:sp>
    </p:spTree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object 2"/>
          <p:cNvSpPr txBox="1">
            <a:spLocks noGrp="1"/>
          </p:cNvSpPr>
          <p:nvPr>
            <p:ph type="title"/>
          </p:nvPr>
        </p:nvSpPr>
        <p:spPr>
          <a:xfrm>
            <a:off x="2586988" y="193039"/>
            <a:ext cx="3966211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Rooting Reflex</a:t>
            </a:r>
          </a:p>
        </p:txBody>
      </p:sp>
      <p:sp>
        <p:nvSpPr>
          <p:cNvPr id="875" name="object 3"/>
          <p:cNvSpPr txBox="1"/>
          <p:nvPr/>
        </p:nvSpPr>
        <p:spPr>
          <a:xfrm>
            <a:off x="483869" y="1647189"/>
            <a:ext cx="8157844" cy="4252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06400" indent="-342900">
              <a:spcBef>
                <a:spcPts val="100"/>
              </a:spcBef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Well-established: </a:t>
            </a:r>
            <a:r>
              <a:rPr spc="0"/>
              <a:t>32-34 </a:t>
            </a:r>
            <a:r>
              <a:rPr spc="-10"/>
              <a:t>weeks</a:t>
            </a:r>
            <a:r>
              <a:rPr spc="-25"/>
              <a:t> </a:t>
            </a:r>
            <a:r>
              <a:t>GA</a:t>
            </a:r>
          </a:p>
          <a:p>
            <a:pPr>
              <a:buClr>
                <a:srgbClr val="333399"/>
              </a:buClr>
              <a:buSzPct val="100000"/>
              <a:buChar char="▪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6400" indent="-342900"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Disappears: </a:t>
            </a:r>
            <a:r>
              <a:rPr spc="0"/>
              <a:t>3-4</a:t>
            </a:r>
            <a:r>
              <a:rPr spc="-10"/>
              <a:t> </a:t>
            </a:r>
            <a:r>
              <a:t>months</a:t>
            </a:r>
          </a:p>
          <a:p>
            <a:pPr>
              <a:buClr>
                <a:srgbClr val="333399"/>
              </a:buClr>
              <a:buSzPct val="100000"/>
              <a:buChar char="▪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5765" marR="43180" indent="-342900">
              <a:buSzPct val="100000"/>
              <a:buChar char="▪"/>
              <a:tabLst>
                <a:tab pos="406400" algn="l"/>
                <a:tab pos="1676400" algn="l"/>
                <a:tab pos="2209800" algn="l"/>
                <a:tab pos="2819400" algn="l"/>
                <a:tab pos="4318000" algn="l"/>
                <a:tab pos="5664200" algn="l"/>
                <a:tab pos="6273800" algn="l"/>
                <a:tab pos="7251700" algn="l"/>
                <a:tab pos="7797800" algn="l"/>
              </a:tabLst>
              <a:defRPr sz="2800" spc="-1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</a:t>
            </a:r>
            <a:r>
              <a:rPr spc="0"/>
              <a:t>li</a:t>
            </a:r>
            <a:r>
              <a:rPr spc="-5"/>
              <a:t>c</a:t>
            </a:r>
            <a:r>
              <a:rPr spc="0"/>
              <a:t>it</a:t>
            </a:r>
            <a:r>
              <a:t>e</a:t>
            </a:r>
            <a:r>
              <a:rPr spc="0"/>
              <a:t>d	by	t</a:t>
            </a:r>
            <a:r>
              <a:rPr spc="5"/>
              <a:t>h</a:t>
            </a:r>
            <a:r>
              <a:rPr spc="0"/>
              <a:t>e	</a:t>
            </a:r>
            <a:r>
              <a:rPr spc="-5"/>
              <a:t>exa</a:t>
            </a:r>
            <a:r>
              <a:rPr spc="-20"/>
              <a:t>m</a:t>
            </a:r>
            <a:r>
              <a:rPr spc="0"/>
              <a:t>iner	</a:t>
            </a:r>
            <a:r>
              <a:rPr spc="-5"/>
              <a:t>s</a:t>
            </a:r>
            <a:r>
              <a:rPr spc="0"/>
              <a:t>t</a:t>
            </a:r>
            <a:r>
              <a:rPr spc="-5"/>
              <a:t>r</a:t>
            </a:r>
            <a:r>
              <a:rPr spc="5"/>
              <a:t>o</a:t>
            </a:r>
            <a:r>
              <a:rPr spc="0"/>
              <a:t>king	the	u</a:t>
            </a:r>
            <a:r>
              <a:rPr spc="5"/>
              <a:t>p</a:t>
            </a:r>
            <a:r>
              <a:rPr spc="0"/>
              <a:t>p</a:t>
            </a:r>
            <a:r>
              <a:t>e</a:t>
            </a:r>
            <a:r>
              <a:rPr spc="0"/>
              <a:t>r	lip	</a:t>
            </a:r>
            <a:r>
              <a:rPr spc="5"/>
              <a:t>o</a:t>
            </a:r>
            <a:r>
              <a:rPr spc="0"/>
              <a:t>r  </a:t>
            </a:r>
            <a:r>
              <a:rPr spc="-5"/>
              <a:t>corner </a:t>
            </a:r>
            <a:r>
              <a:rPr spc="0"/>
              <a:t>of the </a:t>
            </a:r>
            <a:r>
              <a:rPr spc="-5"/>
              <a:t>infant’s</a:t>
            </a:r>
            <a:r>
              <a:rPr spc="-35"/>
              <a:t> </a:t>
            </a:r>
            <a:r>
              <a:rPr spc="-5"/>
              <a:t>mouth</a:t>
            </a:r>
          </a:p>
          <a:p>
            <a:pPr>
              <a:buClr>
                <a:srgbClr val="333399"/>
              </a:buClr>
              <a:buSzPct val="100000"/>
              <a:buChar char="▪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5765" marR="41275" indent="-342900"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infant’s head </a:t>
            </a:r>
            <a:r>
              <a:rPr spc="0"/>
              <a:t>turns </a:t>
            </a:r>
            <a:r>
              <a:t>toward </a:t>
            </a:r>
            <a:r>
              <a:rPr spc="0"/>
              <a:t>the </a:t>
            </a:r>
            <a:r>
              <a:t>stimulus and </a:t>
            </a:r>
            <a:r>
              <a:rPr spc="-254"/>
              <a:t>opens  </a:t>
            </a:r>
            <a:r>
              <a:rPr spc="0"/>
              <a:t>its</a:t>
            </a:r>
            <a:r>
              <a:rPr spc="-20"/>
              <a:t> </a:t>
            </a:r>
            <a:r>
              <a:t>mouth</a:t>
            </a:r>
          </a:p>
        </p:txBody>
      </p:sp>
    </p:spTree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object 2"/>
          <p:cNvSpPr txBox="1">
            <a:spLocks noGrp="1"/>
          </p:cNvSpPr>
          <p:nvPr>
            <p:ph type="title"/>
          </p:nvPr>
        </p:nvSpPr>
        <p:spPr>
          <a:xfrm>
            <a:off x="2586988" y="497840"/>
            <a:ext cx="396621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Rooting Reflex</a:t>
            </a:r>
          </a:p>
        </p:txBody>
      </p:sp>
      <p:sp>
        <p:nvSpPr>
          <p:cNvPr id="878" name="object 3"/>
          <p:cNvSpPr/>
          <p:nvPr/>
        </p:nvSpPr>
        <p:spPr>
          <a:xfrm>
            <a:off x="2362200" y="1905000"/>
            <a:ext cx="4991100" cy="4357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object 2"/>
          <p:cNvSpPr txBox="1">
            <a:spLocks noGrp="1"/>
          </p:cNvSpPr>
          <p:nvPr>
            <p:ph type="title"/>
          </p:nvPr>
        </p:nvSpPr>
        <p:spPr>
          <a:xfrm>
            <a:off x="2787650" y="497840"/>
            <a:ext cx="356489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019300" algn="l"/>
              </a:tabLst>
              <a:defRPr sz="4400"/>
            </a:pPr>
            <a:r>
              <a:t>P</a:t>
            </a:r>
            <a:r>
              <a:rPr spc="-100"/>
              <a:t>al</a:t>
            </a:r>
            <a:r>
              <a:t>m</a:t>
            </a:r>
            <a:r>
              <a:rPr spc="-100"/>
              <a:t>a</a:t>
            </a:r>
            <a:r>
              <a:t>r	</a:t>
            </a:r>
            <a:r>
              <a:rPr spc="-100"/>
              <a:t>g</a:t>
            </a:r>
            <a:r>
              <a:t>r</a:t>
            </a:r>
            <a:r>
              <a:rPr spc="-100"/>
              <a:t>as</a:t>
            </a:r>
            <a:r>
              <a:t>p</a:t>
            </a:r>
          </a:p>
        </p:txBody>
      </p:sp>
      <p:sp>
        <p:nvSpPr>
          <p:cNvPr id="881" name="object 3"/>
          <p:cNvSpPr txBox="1"/>
          <p:nvPr/>
        </p:nvSpPr>
        <p:spPr>
          <a:xfrm>
            <a:off x="483868" y="1604008"/>
            <a:ext cx="8158482" cy="4344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06400" indent="-342900">
              <a:spcBef>
                <a:spcPts val="100"/>
              </a:spcBef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Well-established: </a:t>
            </a:r>
            <a:r>
              <a:rPr spc="0"/>
              <a:t>36 </a:t>
            </a:r>
            <a:r>
              <a:rPr spc="-10"/>
              <a:t>weeks</a:t>
            </a:r>
            <a:r>
              <a:rPr spc="-20"/>
              <a:t> </a:t>
            </a:r>
            <a:r>
              <a:rPr spc="-10"/>
              <a:t>GA</a:t>
            </a:r>
          </a:p>
          <a:p>
            <a:pPr>
              <a:buClr>
                <a:srgbClr val="333399"/>
              </a:buClr>
              <a:buSzPct val="100000"/>
              <a:buChar char="▪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6400" indent="-342900"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Disappears: </a:t>
            </a:r>
            <a:r>
              <a:rPr spc="0"/>
              <a:t>4</a:t>
            </a:r>
            <a:r>
              <a:rPr spc="-15"/>
              <a:t> </a:t>
            </a:r>
            <a:r>
              <a:t>months</a:t>
            </a:r>
          </a:p>
          <a:p>
            <a:pPr>
              <a:buClr>
                <a:srgbClr val="333399"/>
              </a:buClr>
              <a:buSzPct val="100000"/>
              <a:buChar char="▪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5765" marR="43180" indent="-342900" algn="just">
              <a:lnSpc>
                <a:spcPts val="3000"/>
              </a:lnSpc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Elicited </a:t>
            </a:r>
            <a:r>
              <a:rPr spc="0"/>
              <a:t>by the </a:t>
            </a:r>
            <a:r>
              <a:t>examiner placing her finger </a:t>
            </a:r>
            <a:r>
              <a:rPr spc="0"/>
              <a:t>on </a:t>
            </a:r>
            <a:r>
              <a:rPr spc="-419"/>
              <a:t>the  </a:t>
            </a:r>
            <a:r>
              <a:rPr spc="-10"/>
              <a:t>palmar </a:t>
            </a:r>
            <a:r>
              <a:t>surface </a:t>
            </a:r>
            <a:r>
              <a:rPr spc="0"/>
              <a:t>of the </a:t>
            </a:r>
            <a:r>
              <a:t>infant’s </a:t>
            </a:r>
            <a:r>
              <a:rPr spc="0"/>
              <a:t>hand </a:t>
            </a:r>
            <a:r>
              <a:t>and </a:t>
            </a:r>
            <a:r>
              <a:rPr spc="0"/>
              <a:t>the </a:t>
            </a:r>
            <a:r>
              <a:t>infant’s  </a:t>
            </a:r>
            <a:r>
              <a:rPr spc="0"/>
              <a:t>hand </a:t>
            </a:r>
            <a:r>
              <a:t>grasps </a:t>
            </a:r>
            <a:r>
              <a:rPr spc="0"/>
              <a:t>the</a:t>
            </a:r>
            <a:r>
              <a:rPr spc="-30"/>
              <a:t> </a:t>
            </a:r>
            <a:r>
              <a:t>finger</a:t>
            </a:r>
          </a:p>
          <a:p>
            <a:pPr>
              <a:buClr>
                <a:srgbClr val="333399"/>
              </a:buClr>
              <a:buSzPct val="100000"/>
              <a:buChar char="▪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5765" marR="43815" indent="-342900" algn="just">
              <a:lnSpc>
                <a:spcPts val="3000"/>
              </a:lnSpc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Attempts </a:t>
            </a:r>
            <a:r>
              <a:rPr spc="0"/>
              <a:t>to </a:t>
            </a:r>
            <a:r>
              <a:t>remove </a:t>
            </a:r>
            <a:r>
              <a:rPr spc="0"/>
              <a:t>the </a:t>
            </a:r>
            <a:r>
              <a:t>finger result </a:t>
            </a:r>
            <a:r>
              <a:rPr spc="0"/>
              <a:t>in the </a:t>
            </a:r>
            <a:r>
              <a:rPr spc="-220"/>
              <a:t>infant  </a:t>
            </a:r>
            <a:r>
              <a:t>tightening </a:t>
            </a:r>
            <a:r>
              <a:rPr spc="0"/>
              <a:t>the </a:t>
            </a:r>
            <a:r>
              <a:t>grasp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2"/>
          <p:cNvSpPr txBox="1"/>
          <p:nvPr/>
        </p:nvSpPr>
        <p:spPr>
          <a:xfrm>
            <a:off x="2263138" y="1743709"/>
            <a:ext cx="3695067" cy="3911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33119" indent="-299719">
              <a:spcBef>
                <a:spcPts val="100"/>
              </a:spcBef>
              <a:buClr>
                <a:srgbClr val="000099"/>
              </a:buClr>
              <a:buSzPct val="100000"/>
              <a:buChar char="▪"/>
              <a:tabLst>
                <a:tab pos="8255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Temperature</a:t>
            </a:r>
          </a:p>
          <a:p>
            <a:pPr marL="1096010" lvl="1" indent="-300990">
              <a:spcBef>
                <a:spcPts val="3100"/>
              </a:spcBef>
              <a:buSzPct val="100000"/>
              <a:buChar char="▪"/>
              <a:tabLst>
                <a:tab pos="10922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Heart</a:t>
            </a:r>
            <a:r>
              <a:rPr spc="-25"/>
              <a:t> </a:t>
            </a:r>
            <a:r>
              <a:rPr spc="-5"/>
              <a:t>rate</a:t>
            </a:r>
          </a:p>
          <a:p>
            <a:pPr marL="552450" indent="-299720">
              <a:spcBef>
                <a:spcPts val="3100"/>
              </a:spcBef>
              <a:buSzPct val="100000"/>
              <a:buChar char="▪"/>
              <a:tabLst>
                <a:tab pos="5461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Respiratory</a:t>
            </a:r>
            <a:r>
              <a:rPr spc="-30"/>
              <a:t> </a:t>
            </a:r>
            <a:r>
              <a:t>rate</a:t>
            </a:r>
          </a:p>
          <a:p>
            <a:pPr marL="629919" lvl="1" indent="-299720">
              <a:spcBef>
                <a:spcPts val="3100"/>
              </a:spcBef>
              <a:buSzPct val="100000"/>
              <a:buChar char="▪"/>
              <a:tabLst>
                <a:tab pos="6223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Blood</a:t>
            </a:r>
            <a:r>
              <a:rPr spc="-15"/>
              <a:t> </a:t>
            </a:r>
            <a:r>
              <a:t>pressure</a:t>
            </a:r>
          </a:p>
          <a:p>
            <a:pPr marL="339090" indent="-300990">
              <a:spcBef>
                <a:spcPts val="3100"/>
              </a:spcBef>
              <a:buSzPct val="100000"/>
              <a:buChar char="▪"/>
              <a:tabLst>
                <a:tab pos="3302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Capillary refill</a:t>
            </a:r>
            <a:r>
              <a:rPr spc="-40"/>
              <a:t> </a:t>
            </a:r>
            <a:r>
              <a:rPr spc="-300"/>
              <a:t>time</a:t>
            </a:r>
          </a:p>
        </p:txBody>
      </p:sp>
      <p:grpSp>
        <p:nvGrpSpPr>
          <p:cNvPr id="162" name="object 3"/>
          <p:cNvGrpSpPr/>
          <p:nvPr/>
        </p:nvGrpSpPr>
        <p:grpSpPr>
          <a:xfrm>
            <a:off x="1907538" y="334008"/>
            <a:ext cx="1737363" cy="843282"/>
            <a:chOff x="0" y="0"/>
            <a:chExt cx="1737361" cy="843280"/>
          </a:xfrm>
        </p:grpSpPr>
        <p:grpSp>
          <p:nvGrpSpPr>
            <p:cNvPr id="156" name="object 4"/>
            <p:cNvGrpSpPr/>
            <p:nvPr/>
          </p:nvGrpSpPr>
          <p:grpSpPr>
            <a:xfrm>
              <a:off x="12700" y="12699"/>
              <a:ext cx="1724662" cy="830582"/>
              <a:chOff x="0" y="0"/>
              <a:chExt cx="1724659" cy="830580"/>
            </a:xfrm>
          </p:grpSpPr>
          <p:sp>
            <p:nvSpPr>
              <p:cNvPr id="151" name="Shape"/>
              <p:cNvSpPr/>
              <p:nvPr/>
            </p:nvSpPr>
            <p:spPr>
              <a:xfrm>
                <a:off x="-1" y="-1"/>
                <a:ext cx="584201" cy="817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819" y="0"/>
                    </a:lnTo>
                    <a:lnTo>
                      <a:pt x="12256" y="4025"/>
                    </a:lnTo>
                    <a:lnTo>
                      <a:pt x="10894" y="15093"/>
                    </a:lnTo>
                    <a:lnTo>
                      <a:pt x="8734" y="0"/>
                    </a:lnTo>
                    <a:lnTo>
                      <a:pt x="0" y="0"/>
                    </a:lnTo>
                    <a:lnTo>
                      <a:pt x="4782" y="21600"/>
                    </a:lnTo>
                    <a:lnTo>
                      <a:pt x="17380" y="21600"/>
                    </a:lnTo>
                    <a:lnTo>
                      <a:pt x="18651" y="150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Rectangle"/>
              <p:cNvSpPr/>
              <p:nvPr/>
            </p:nvSpPr>
            <p:spPr>
              <a:xfrm>
                <a:off x="617219" y="148589"/>
                <a:ext cx="219711" cy="669292"/>
              </a:xfrm>
              <a:prstGeom prst="rect">
                <a:avLst/>
              </a:pr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Rectangle"/>
              <p:cNvSpPr/>
              <p:nvPr/>
            </p:nvSpPr>
            <p:spPr>
              <a:xfrm>
                <a:off x="617219" y="1269"/>
                <a:ext cx="219711" cy="105411"/>
              </a:xfrm>
              <a:prstGeom prst="rect">
                <a:avLst/>
              </a:pr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880110" y="58420"/>
                <a:ext cx="328931" cy="759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30"/>
                    </a:moveTo>
                    <a:lnTo>
                      <a:pt x="20099" y="18530"/>
                    </a:lnTo>
                    <a:lnTo>
                      <a:pt x="19432" y="18458"/>
                    </a:lnTo>
                    <a:lnTo>
                      <a:pt x="18431" y="18458"/>
                    </a:lnTo>
                    <a:lnTo>
                      <a:pt x="18264" y="18421"/>
                    </a:lnTo>
                    <a:lnTo>
                      <a:pt x="18097" y="18421"/>
                    </a:lnTo>
                    <a:lnTo>
                      <a:pt x="17764" y="18349"/>
                    </a:lnTo>
                    <a:lnTo>
                      <a:pt x="17680" y="18349"/>
                    </a:lnTo>
                    <a:lnTo>
                      <a:pt x="17680" y="18313"/>
                    </a:lnTo>
                    <a:lnTo>
                      <a:pt x="17597" y="18313"/>
                    </a:lnTo>
                    <a:lnTo>
                      <a:pt x="17514" y="18241"/>
                    </a:lnTo>
                    <a:lnTo>
                      <a:pt x="17514" y="18205"/>
                    </a:lnTo>
                    <a:lnTo>
                      <a:pt x="17430" y="18096"/>
                    </a:lnTo>
                    <a:lnTo>
                      <a:pt x="17347" y="17916"/>
                    </a:lnTo>
                    <a:lnTo>
                      <a:pt x="17347" y="17699"/>
                    </a:lnTo>
                    <a:lnTo>
                      <a:pt x="17180" y="17013"/>
                    </a:lnTo>
                    <a:lnTo>
                      <a:pt x="17180" y="5996"/>
                    </a:lnTo>
                    <a:lnTo>
                      <a:pt x="21016" y="5996"/>
                    </a:lnTo>
                    <a:lnTo>
                      <a:pt x="21016" y="2998"/>
                    </a:lnTo>
                    <a:lnTo>
                      <a:pt x="17180" y="2998"/>
                    </a:lnTo>
                    <a:lnTo>
                      <a:pt x="17180" y="0"/>
                    </a:lnTo>
                    <a:lnTo>
                      <a:pt x="3002" y="0"/>
                    </a:lnTo>
                    <a:lnTo>
                      <a:pt x="3002" y="2998"/>
                    </a:lnTo>
                    <a:lnTo>
                      <a:pt x="0" y="2998"/>
                    </a:lnTo>
                    <a:lnTo>
                      <a:pt x="0" y="5996"/>
                    </a:lnTo>
                    <a:lnTo>
                      <a:pt x="3002" y="5996"/>
                    </a:lnTo>
                    <a:lnTo>
                      <a:pt x="3002" y="15712"/>
                    </a:lnTo>
                    <a:lnTo>
                      <a:pt x="3086" y="17013"/>
                    </a:lnTo>
                    <a:lnTo>
                      <a:pt x="3253" y="18819"/>
                    </a:lnTo>
                    <a:lnTo>
                      <a:pt x="3753" y="19686"/>
                    </a:lnTo>
                    <a:lnTo>
                      <a:pt x="3836" y="19866"/>
                    </a:lnTo>
                    <a:lnTo>
                      <a:pt x="4337" y="20227"/>
                    </a:lnTo>
                    <a:lnTo>
                      <a:pt x="5754" y="20841"/>
                    </a:lnTo>
                    <a:lnTo>
                      <a:pt x="6255" y="20950"/>
                    </a:lnTo>
                    <a:lnTo>
                      <a:pt x="6588" y="21058"/>
                    </a:lnTo>
                    <a:lnTo>
                      <a:pt x="7089" y="21167"/>
                    </a:lnTo>
                    <a:lnTo>
                      <a:pt x="7506" y="21275"/>
                    </a:lnTo>
                    <a:lnTo>
                      <a:pt x="8507" y="21419"/>
                    </a:lnTo>
                    <a:lnTo>
                      <a:pt x="9007" y="21456"/>
                    </a:lnTo>
                    <a:lnTo>
                      <a:pt x="10175" y="21528"/>
                    </a:lnTo>
                    <a:lnTo>
                      <a:pt x="11759" y="21564"/>
                    </a:lnTo>
                    <a:lnTo>
                      <a:pt x="13843" y="21600"/>
                    </a:lnTo>
                    <a:lnTo>
                      <a:pt x="21600" y="21600"/>
                    </a:lnTo>
                    <a:lnTo>
                      <a:pt x="21600" y="18530"/>
                    </a:lnTo>
                    <a:close/>
                  </a:path>
                </a:pathLst>
              </a:cu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Shape"/>
              <p:cNvSpPr/>
              <p:nvPr/>
            </p:nvSpPr>
            <p:spPr>
              <a:xfrm>
                <a:off x="1238250" y="134620"/>
                <a:ext cx="486410" cy="695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96"/>
                    </a:moveTo>
                    <a:lnTo>
                      <a:pt x="21431" y="6464"/>
                    </a:lnTo>
                    <a:lnTo>
                      <a:pt x="21262" y="5006"/>
                    </a:lnTo>
                    <a:lnTo>
                      <a:pt x="21149" y="4375"/>
                    </a:lnTo>
                    <a:lnTo>
                      <a:pt x="21092" y="3942"/>
                    </a:lnTo>
                    <a:lnTo>
                      <a:pt x="21036" y="3745"/>
                    </a:lnTo>
                    <a:lnTo>
                      <a:pt x="20698" y="3153"/>
                    </a:lnTo>
                    <a:lnTo>
                      <a:pt x="20528" y="2956"/>
                    </a:lnTo>
                    <a:lnTo>
                      <a:pt x="20472" y="2799"/>
                    </a:lnTo>
                    <a:lnTo>
                      <a:pt x="20246" y="2601"/>
                    </a:lnTo>
                    <a:lnTo>
                      <a:pt x="18667" y="1419"/>
                    </a:lnTo>
                    <a:lnTo>
                      <a:pt x="15960" y="434"/>
                    </a:lnTo>
                    <a:lnTo>
                      <a:pt x="15058" y="315"/>
                    </a:lnTo>
                    <a:lnTo>
                      <a:pt x="14099" y="158"/>
                    </a:lnTo>
                    <a:lnTo>
                      <a:pt x="13028" y="39"/>
                    </a:lnTo>
                    <a:lnTo>
                      <a:pt x="12013" y="39"/>
                    </a:lnTo>
                    <a:lnTo>
                      <a:pt x="10772" y="0"/>
                    </a:lnTo>
                    <a:lnTo>
                      <a:pt x="9813" y="0"/>
                    </a:lnTo>
                    <a:lnTo>
                      <a:pt x="8854" y="39"/>
                    </a:lnTo>
                    <a:lnTo>
                      <a:pt x="7106" y="276"/>
                    </a:lnTo>
                    <a:lnTo>
                      <a:pt x="4850" y="788"/>
                    </a:lnTo>
                    <a:lnTo>
                      <a:pt x="4230" y="1025"/>
                    </a:lnTo>
                    <a:lnTo>
                      <a:pt x="3609" y="1222"/>
                    </a:lnTo>
                    <a:lnTo>
                      <a:pt x="3045" y="1537"/>
                    </a:lnTo>
                    <a:lnTo>
                      <a:pt x="2538" y="1813"/>
                    </a:lnTo>
                    <a:lnTo>
                      <a:pt x="2087" y="2089"/>
                    </a:lnTo>
                    <a:lnTo>
                      <a:pt x="846" y="3311"/>
                    </a:lnTo>
                    <a:lnTo>
                      <a:pt x="733" y="3666"/>
                    </a:lnTo>
                    <a:lnTo>
                      <a:pt x="451" y="4060"/>
                    </a:lnTo>
                    <a:lnTo>
                      <a:pt x="338" y="4454"/>
                    </a:lnTo>
                    <a:lnTo>
                      <a:pt x="226" y="4927"/>
                    </a:lnTo>
                    <a:lnTo>
                      <a:pt x="169" y="5400"/>
                    </a:lnTo>
                    <a:lnTo>
                      <a:pt x="56" y="5912"/>
                    </a:lnTo>
                    <a:lnTo>
                      <a:pt x="0" y="6464"/>
                    </a:lnTo>
                    <a:lnTo>
                      <a:pt x="0" y="8474"/>
                    </a:lnTo>
                    <a:lnTo>
                      <a:pt x="8967" y="8474"/>
                    </a:lnTo>
                    <a:lnTo>
                      <a:pt x="8967" y="5479"/>
                    </a:lnTo>
                    <a:lnTo>
                      <a:pt x="9023" y="4848"/>
                    </a:lnTo>
                    <a:lnTo>
                      <a:pt x="9080" y="4612"/>
                    </a:lnTo>
                    <a:lnTo>
                      <a:pt x="9080" y="4375"/>
                    </a:lnTo>
                    <a:lnTo>
                      <a:pt x="9193" y="4257"/>
                    </a:lnTo>
                    <a:lnTo>
                      <a:pt x="9193" y="4060"/>
                    </a:lnTo>
                    <a:lnTo>
                      <a:pt x="9249" y="3981"/>
                    </a:lnTo>
                    <a:lnTo>
                      <a:pt x="9305" y="3981"/>
                    </a:lnTo>
                    <a:lnTo>
                      <a:pt x="9531" y="3823"/>
                    </a:lnTo>
                    <a:lnTo>
                      <a:pt x="9644" y="3823"/>
                    </a:lnTo>
                    <a:lnTo>
                      <a:pt x="9757" y="3784"/>
                    </a:lnTo>
                    <a:lnTo>
                      <a:pt x="9757" y="3745"/>
                    </a:lnTo>
                    <a:lnTo>
                      <a:pt x="9869" y="3745"/>
                    </a:lnTo>
                    <a:lnTo>
                      <a:pt x="9982" y="3705"/>
                    </a:lnTo>
                    <a:lnTo>
                      <a:pt x="10715" y="3705"/>
                    </a:lnTo>
                    <a:lnTo>
                      <a:pt x="10885" y="3745"/>
                    </a:lnTo>
                    <a:lnTo>
                      <a:pt x="10997" y="3784"/>
                    </a:lnTo>
                    <a:lnTo>
                      <a:pt x="11054" y="3784"/>
                    </a:lnTo>
                    <a:lnTo>
                      <a:pt x="11110" y="3823"/>
                    </a:lnTo>
                    <a:lnTo>
                      <a:pt x="11223" y="3863"/>
                    </a:lnTo>
                    <a:lnTo>
                      <a:pt x="11336" y="3942"/>
                    </a:lnTo>
                    <a:lnTo>
                      <a:pt x="11449" y="3981"/>
                    </a:lnTo>
                    <a:lnTo>
                      <a:pt x="11618" y="4218"/>
                    </a:lnTo>
                    <a:lnTo>
                      <a:pt x="11674" y="4257"/>
                    </a:lnTo>
                    <a:lnTo>
                      <a:pt x="11731" y="4336"/>
                    </a:lnTo>
                    <a:lnTo>
                      <a:pt x="11787" y="4493"/>
                    </a:lnTo>
                    <a:lnTo>
                      <a:pt x="11900" y="4966"/>
                    </a:lnTo>
                    <a:lnTo>
                      <a:pt x="12013" y="5242"/>
                    </a:lnTo>
                    <a:lnTo>
                      <a:pt x="12013" y="16318"/>
                    </a:lnTo>
                    <a:lnTo>
                      <a:pt x="11900" y="16870"/>
                    </a:lnTo>
                    <a:lnTo>
                      <a:pt x="11900" y="17107"/>
                    </a:lnTo>
                    <a:lnTo>
                      <a:pt x="11843" y="17264"/>
                    </a:lnTo>
                    <a:lnTo>
                      <a:pt x="11731" y="17501"/>
                    </a:lnTo>
                    <a:lnTo>
                      <a:pt x="11731" y="17540"/>
                    </a:lnTo>
                    <a:lnTo>
                      <a:pt x="11561" y="17658"/>
                    </a:lnTo>
                    <a:lnTo>
                      <a:pt x="11561" y="17698"/>
                    </a:lnTo>
                    <a:lnTo>
                      <a:pt x="11449" y="17777"/>
                    </a:lnTo>
                    <a:lnTo>
                      <a:pt x="11279" y="17777"/>
                    </a:lnTo>
                    <a:lnTo>
                      <a:pt x="11223" y="17855"/>
                    </a:lnTo>
                    <a:lnTo>
                      <a:pt x="11054" y="17855"/>
                    </a:lnTo>
                    <a:lnTo>
                      <a:pt x="10941" y="17895"/>
                    </a:lnTo>
                    <a:lnTo>
                      <a:pt x="10208" y="17895"/>
                    </a:lnTo>
                    <a:lnTo>
                      <a:pt x="10095" y="17855"/>
                    </a:lnTo>
                    <a:lnTo>
                      <a:pt x="9926" y="17855"/>
                    </a:lnTo>
                    <a:lnTo>
                      <a:pt x="9813" y="17777"/>
                    </a:lnTo>
                    <a:lnTo>
                      <a:pt x="9757" y="17777"/>
                    </a:lnTo>
                    <a:lnTo>
                      <a:pt x="9587" y="17737"/>
                    </a:lnTo>
                    <a:lnTo>
                      <a:pt x="9418" y="17619"/>
                    </a:lnTo>
                    <a:lnTo>
                      <a:pt x="9362" y="17540"/>
                    </a:lnTo>
                    <a:lnTo>
                      <a:pt x="9305" y="17501"/>
                    </a:lnTo>
                    <a:lnTo>
                      <a:pt x="9305" y="17382"/>
                    </a:lnTo>
                    <a:lnTo>
                      <a:pt x="9249" y="17382"/>
                    </a:lnTo>
                    <a:lnTo>
                      <a:pt x="9193" y="17304"/>
                    </a:lnTo>
                    <a:lnTo>
                      <a:pt x="9193" y="17146"/>
                    </a:lnTo>
                    <a:lnTo>
                      <a:pt x="9080" y="16909"/>
                    </a:lnTo>
                    <a:lnTo>
                      <a:pt x="9023" y="16673"/>
                    </a:lnTo>
                    <a:lnTo>
                      <a:pt x="8967" y="16082"/>
                    </a:lnTo>
                    <a:lnTo>
                      <a:pt x="8967" y="14702"/>
                    </a:lnTo>
                    <a:lnTo>
                      <a:pt x="9023" y="14387"/>
                    </a:lnTo>
                    <a:lnTo>
                      <a:pt x="9080" y="14111"/>
                    </a:lnTo>
                    <a:lnTo>
                      <a:pt x="9080" y="13835"/>
                    </a:lnTo>
                    <a:lnTo>
                      <a:pt x="9193" y="13599"/>
                    </a:lnTo>
                    <a:lnTo>
                      <a:pt x="9249" y="13401"/>
                    </a:lnTo>
                    <a:lnTo>
                      <a:pt x="9305" y="13165"/>
                    </a:lnTo>
                    <a:lnTo>
                      <a:pt x="9362" y="13047"/>
                    </a:lnTo>
                    <a:lnTo>
                      <a:pt x="9475" y="13007"/>
                    </a:lnTo>
                    <a:lnTo>
                      <a:pt x="9531" y="12889"/>
                    </a:lnTo>
                    <a:lnTo>
                      <a:pt x="9644" y="12771"/>
                    </a:lnTo>
                    <a:lnTo>
                      <a:pt x="10941" y="11864"/>
                    </a:lnTo>
                    <a:lnTo>
                      <a:pt x="12013" y="11312"/>
                    </a:lnTo>
                    <a:lnTo>
                      <a:pt x="12013" y="7134"/>
                    </a:lnTo>
                    <a:lnTo>
                      <a:pt x="11900" y="7410"/>
                    </a:lnTo>
                    <a:lnTo>
                      <a:pt x="11787" y="7804"/>
                    </a:lnTo>
                    <a:lnTo>
                      <a:pt x="11787" y="7844"/>
                    </a:lnTo>
                    <a:lnTo>
                      <a:pt x="11731" y="7923"/>
                    </a:lnTo>
                    <a:lnTo>
                      <a:pt x="11731" y="8001"/>
                    </a:lnTo>
                    <a:lnTo>
                      <a:pt x="11618" y="8080"/>
                    </a:lnTo>
                    <a:lnTo>
                      <a:pt x="11618" y="8120"/>
                    </a:lnTo>
                    <a:lnTo>
                      <a:pt x="11505" y="8159"/>
                    </a:lnTo>
                    <a:lnTo>
                      <a:pt x="11449" y="8238"/>
                    </a:lnTo>
                    <a:lnTo>
                      <a:pt x="11223" y="8317"/>
                    </a:lnTo>
                    <a:lnTo>
                      <a:pt x="10885" y="8474"/>
                    </a:lnTo>
                    <a:lnTo>
                      <a:pt x="10321" y="8672"/>
                    </a:lnTo>
                    <a:lnTo>
                      <a:pt x="8685" y="9105"/>
                    </a:lnTo>
                    <a:lnTo>
                      <a:pt x="6655" y="9696"/>
                    </a:lnTo>
                    <a:lnTo>
                      <a:pt x="4681" y="10248"/>
                    </a:lnTo>
                    <a:lnTo>
                      <a:pt x="3779" y="10485"/>
                    </a:lnTo>
                    <a:lnTo>
                      <a:pt x="2425" y="10997"/>
                    </a:lnTo>
                    <a:lnTo>
                      <a:pt x="1861" y="11234"/>
                    </a:lnTo>
                    <a:lnTo>
                      <a:pt x="1410" y="11470"/>
                    </a:lnTo>
                    <a:lnTo>
                      <a:pt x="1297" y="11588"/>
                    </a:lnTo>
                    <a:lnTo>
                      <a:pt x="1128" y="11667"/>
                    </a:lnTo>
                    <a:lnTo>
                      <a:pt x="846" y="11864"/>
                    </a:lnTo>
                    <a:lnTo>
                      <a:pt x="733" y="12061"/>
                    </a:lnTo>
                    <a:lnTo>
                      <a:pt x="620" y="12180"/>
                    </a:lnTo>
                    <a:lnTo>
                      <a:pt x="508" y="12337"/>
                    </a:lnTo>
                    <a:lnTo>
                      <a:pt x="451" y="12534"/>
                    </a:lnTo>
                    <a:lnTo>
                      <a:pt x="282" y="12889"/>
                    </a:lnTo>
                    <a:lnTo>
                      <a:pt x="169" y="13323"/>
                    </a:lnTo>
                    <a:lnTo>
                      <a:pt x="56" y="13796"/>
                    </a:lnTo>
                    <a:lnTo>
                      <a:pt x="0" y="14308"/>
                    </a:lnTo>
                    <a:lnTo>
                      <a:pt x="0" y="17343"/>
                    </a:lnTo>
                    <a:lnTo>
                      <a:pt x="169" y="18013"/>
                    </a:lnTo>
                    <a:lnTo>
                      <a:pt x="282" y="18644"/>
                    </a:lnTo>
                    <a:lnTo>
                      <a:pt x="508" y="19196"/>
                    </a:lnTo>
                    <a:lnTo>
                      <a:pt x="733" y="19432"/>
                    </a:lnTo>
                    <a:lnTo>
                      <a:pt x="790" y="19669"/>
                    </a:lnTo>
                    <a:lnTo>
                      <a:pt x="959" y="19866"/>
                    </a:lnTo>
                    <a:lnTo>
                      <a:pt x="1410" y="20260"/>
                    </a:lnTo>
                    <a:lnTo>
                      <a:pt x="1579" y="20418"/>
                    </a:lnTo>
                    <a:lnTo>
                      <a:pt x="1861" y="20536"/>
                    </a:lnTo>
                    <a:lnTo>
                      <a:pt x="2087" y="20654"/>
                    </a:lnTo>
                    <a:lnTo>
                      <a:pt x="2594" y="20891"/>
                    </a:lnTo>
                    <a:lnTo>
                      <a:pt x="3158" y="21088"/>
                    </a:lnTo>
                    <a:lnTo>
                      <a:pt x="3722" y="21245"/>
                    </a:lnTo>
                    <a:lnTo>
                      <a:pt x="4286" y="21324"/>
                    </a:lnTo>
                    <a:lnTo>
                      <a:pt x="4850" y="21482"/>
                    </a:lnTo>
                    <a:lnTo>
                      <a:pt x="5470" y="21521"/>
                    </a:lnTo>
                    <a:lnTo>
                      <a:pt x="6091" y="21600"/>
                    </a:lnTo>
                    <a:lnTo>
                      <a:pt x="7162" y="21600"/>
                    </a:lnTo>
                    <a:lnTo>
                      <a:pt x="8065" y="21521"/>
                    </a:lnTo>
                    <a:lnTo>
                      <a:pt x="8460" y="21442"/>
                    </a:lnTo>
                    <a:lnTo>
                      <a:pt x="8854" y="21324"/>
                    </a:lnTo>
                    <a:lnTo>
                      <a:pt x="9249" y="21285"/>
                    </a:lnTo>
                    <a:lnTo>
                      <a:pt x="11505" y="20142"/>
                    </a:lnTo>
                    <a:lnTo>
                      <a:pt x="12238" y="19353"/>
                    </a:lnTo>
                    <a:lnTo>
                      <a:pt x="12238" y="21245"/>
                    </a:lnTo>
                    <a:lnTo>
                      <a:pt x="21600" y="21245"/>
                    </a:lnTo>
                    <a:lnTo>
                      <a:pt x="21600" y="8396"/>
                    </a:lnTo>
                    <a:close/>
                  </a:path>
                </a:pathLst>
              </a:cu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7" name="object 5"/>
            <p:cNvSpPr/>
            <p:nvPr/>
          </p:nvSpPr>
          <p:spPr>
            <a:xfrm>
              <a:off x="0" y="-1"/>
              <a:ext cx="584201" cy="817882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object 6"/>
            <p:cNvSpPr/>
            <p:nvPr/>
          </p:nvSpPr>
          <p:spPr>
            <a:xfrm>
              <a:off x="617220" y="1270"/>
              <a:ext cx="219710" cy="10541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object 7"/>
            <p:cNvSpPr/>
            <p:nvPr/>
          </p:nvSpPr>
          <p:spPr>
            <a:xfrm>
              <a:off x="617220" y="148590"/>
              <a:ext cx="219710" cy="66929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object 8"/>
            <p:cNvSpPr/>
            <p:nvPr/>
          </p:nvSpPr>
          <p:spPr>
            <a:xfrm>
              <a:off x="880111" y="58420"/>
              <a:ext cx="328931" cy="759461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object 9"/>
            <p:cNvSpPr/>
            <p:nvPr/>
          </p:nvSpPr>
          <p:spPr>
            <a:xfrm>
              <a:off x="1238250" y="134620"/>
              <a:ext cx="485139" cy="694691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3" name="object 10"/>
          <p:cNvSpPr/>
          <p:nvPr/>
        </p:nvSpPr>
        <p:spPr>
          <a:xfrm>
            <a:off x="3705859" y="335278"/>
            <a:ext cx="234951" cy="829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object 11"/>
          <p:cNvSpPr/>
          <p:nvPr/>
        </p:nvSpPr>
        <p:spPr>
          <a:xfrm>
            <a:off x="4180840" y="469900"/>
            <a:ext cx="485140" cy="7073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7" name="object 12"/>
          <p:cNvGrpSpPr/>
          <p:nvPr/>
        </p:nvGrpSpPr>
        <p:grpSpPr>
          <a:xfrm>
            <a:off x="4711699" y="335278"/>
            <a:ext cx="233681" cy="829312"/>
            <a:chOff x="0" y="0"/>
            <a:chExt cx="233679" cy="829310"/>
          </a:xfrm>
        </p:grpSpPr>
        <p:sp>
          <p:nvSpPr>
            <p:cNvPr id="165" name="object 13"/>
            <p:cNvSpPr/>
            <p:nvPr/>
          </p:nvSpPr>
          <p:spPr>
            <a:xfrm>
              <a:off x="-1" y="0"/>
              <a:ext cx="233681" cy="118111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object 14"/>
            <p:cNvSpPr/>
            <p:nvPr/>
          </p:nvSpPr>
          <p:spPr>
            <a:xfrm>
              <a:off x="-1" y="147321"/>
              <a:ext cx="233681" cy="681990"/>
            </a:xfrm>
            <a:prstGeom prst="rect">
              <a:avLst/>
            </a:prstGeom>
            <a:blipFill rotWithShape="1">
              <a:blip r:embed="rId10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8" name="object 15"/>
          <p:cNvSpPr/>
          <p:nvPr/>
        </p:nvSpPr>
        <p:spPr>
          <a:xfrm>
            <a:off x="5003800" y="468630"/>
            <a:ext cx="508000" cy="8115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" name="object 16"/>
          <p:cNvSpPr/>
          <p:nvPr/>
        </p:nvSpPr>
        <p:spPr>
          <a:xfrm>
            <a:off x="5576570" y="468630"/>
            <a:ext cx="509270" cy="6959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object 17"/>
          <p:cNvSpPr/>
          <p:nvPr/>
        </p:nvSpPr>
        <p:spPr>
          <a:xfrm>
            <a:off x="6131559" y="469900"/>
            <a:ext cx="485140" cy="7073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object 2"/>
          <p:cNvSpPr txBox="1">
            <a:spLocks noGrp="1"/>
          </p:cNvSpPr>
          <p:nvPr>
            <p:ph type="title"/>
          </p:nvPr>
        </p:nvSpPr>
        <p:spPr>
          <a:xfrm>
            <a:off x="3003550" y="223520"/>
            <a:ext cx="328739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1778000" algn="l"/>
              </a:tabLst>
              <a:defRPr sz="4400"/>
            </a:pPr>
            <a:r>
              <a:t>G</a:t>
            </a:r>
            <a:r>
              <a:rPr spc="-100"/>
              <a:t>ras</a:t>
            </a:r>
            <a:r>
              <a:t>p	r</a:t>
            </a:r>
            <a:r>
              <a:rPr spc="-100"/>
              <a:t>e</a:t>
            </a:r>
            <a:r>
              <a:t>flex</a:t>
            </a:r>
          </a:p>
        </p:txBody>
      </p:sp>
      <p:sp>
        <p:nvSpPr>
          <p:cNvPr id="884" name="object 3"/>
          <p:cNvSpPr txBox="1"/>
          <p:nvPr/>
        </p:nvSpPr>
        <p:spPr>
          <a:xfrm>
            <a:off x="96518" y="1314450"/>
            <a:ext cx="4632326" cy="29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44500" marR="55880" indent="-342900" algn="just">
              <a:spcBef>
                <a:spcPts val="100"/>
              </a:spcBef>
              <a:buSzPct val="100000"/>
              <a:buChar char="➢"/>
              <a:tabLst>
                <a:tab pos="444500" algn="l"/>
              </a:tabLst>
              <a:defRPr sz="2800" b="1" i="1" spc="-10">
                <a:latin typeface="Arial"/>
                <a:ea typeface="Arial"/>
                <a:cs typeface="Arial"/>
                <a:sym typeface="Arial"/>
              </a:defRPr>
            </a:pPr>
            <a:r>
              <a:t>Technique: </a:t>
            </a:r>
            <a:r>
              <a:rPr b="0" i="0" spc="-5">
                <a:solidFill>
                  <a:srgbClr val="333399"/>
                </a:solidFill>
              </a:rPr>
              <a:t>put </a:t>
            </a:r>
            <a:r>
              <a:rPr b="0" i="0" spc="-744">
                <a:solidFill>
                  <a:srgbClr val="333399"/>
                </a:solidFill>
              </a:rPr>
              <a:t>the  </a:t>
            </a:r>
            <a:r>
              <a:rPr b="0" i="0" spc="-5">
                <a:solidFill>
                  <a:srgbClr val="333399"/>
                </a:solidFill>
              </a:rPr>
              <a:t>examiner finger </a:t>
            </a:r>
            <a:r>
              <a:rPr b="0" i="0" spc="0">
                <a:solidFill>
                  <a:srgbClr val="333399"/>
                </a:solidFill>
              </a:rPr>
              <a:t>in </a:t>
            </a:r>
            <a:r>
              <a:rPr b="0" i="0">
                <a:solidFill>
                  <a:srgbClr val="333399"/>
                </a:solidFill>
              </a:rPr>
              <a:t>the  </a:t>
            </a:r>
            <a:r>
              <a:rPr b="0" i="0" spc="-5">
                <a:solidFill>
                  <a:srgbClr val="333399"/>
                </a:solidFill>
              </a:rPr>
              <a:t>baby </a:t>
            </a:r>
            <a:r>
              <a:rPr b="0" i="0" spc="0">
                <a:solidFill>
                  <a:srgbClr val="333399"/>
                </a:solidFill>
              </a:rPr>
              <a:t>palm </a:t>
            </a:r>
            <a:r>
              <a:rPr b="0" i="0" spc="-5">
                <a:solidFill>
                  <a:srgbClr val="333399"/>
                </a:solidFill>
              </a:rPr>
              <a:t>with slight  rubbing</a:t>
            </a:r>
            <a:r>
              <a:rPr b="0" i="0">
                <a:solidFill>
                  <a:srgbClr val="333399"/>
                </a:solidFill>
              </a:rPr>
              <a:t> </a:t>
            </a:r>
            <a:r>
              <a:rPr b="0" i="0" spc="0">
                <a:solidFill>
                  <a:srgbClr val="333399"/>
                </a:solidFill>
              </a:rPr>
              <a:t>.</a:t>
            </a:r>
          </a:p>
          <a:p>
            <a:pPr marL="444500" marR="57150" indent="-342900" algn="just">
              <a:spcBef>
                <a:spcPts val="700"/>
              </a:spcBef>
              <a:buSzPct val="100000"/>
              <a:buChar char="➢"/>
              <a:tabLst>
                <a:tab pos="444500" algn="l"/>
              </a:tabLst>
              <a:defRPr sz="2800" b="1" i="1" spc="-10">
                <a:latin typeface="Arial"/>
                <a:ea typeface="Arial"/>
                <a:cs typeface="Arial"/>
                <a:sym typeface="Arial"/>
              </a:defRPr>
            </a:pPr>
            <a:r>
              <a:t>Response: </a:t>
            </a:r>
            <a:r>
              <a:rPr b="0" i="0" spc="-5">
                <a:solidFill>
                  <a:srgbClr val="333399"/>
                </a:solidFill>
              </a:rPr>
              <a:t>the </a:t>
            </a:r>
            <a:r>
              <a:rPr b="0" i="0" spc="-375">
                <a:solidFill>
                  <a:srgbClr val="333399"/>
                </a:solidFill>
              </a:rPr>
              <a:t>infant  </a:t>
            </a:r>
            <a:r>
              <a:rPr b="0" i="0" spc="-5">
                <a:solidFill>
                  <a:srgbClr val="333399"/>
                </a:solidFill>
              </a:rPr>
              <a:t>grasp the finger</a:t>
            </a:r>
            <a:r>
              <a:rPr b="0" i="0" spc="-15">
                <a:solidFill>
                  <a:srgbClr val="333399"/>
                </a:solidFill>
              </a:rPr>
              <a:t> </a:t>
            </a:r>
            <a:r>
              <a:rPr b="0" i="0" spc="0">
                <a:solidFill>
                  <a:srgbClr val="333399"/>
                </a:solidFill>
              </a:rPr>
              <a:t>firmly</a:t>
            </a:r>
          </a:p>
          <a:p>
            <a:pPr marL="444500" indent="-342900">
              <a:spcBef>
                <a:spcPts val="600"/>
              </a:spcBef>
              <a:buSzPct val="100000"/>
              <a:buChar char="➢"/>
              <a:tabLst>
                <a:tab pos="444500" algn="l"/>
              </a:tabLst>
              <a:defRPr sz="2800" b="1" i="1" spc="-5">
                <a:latin typeface="Arial"/>
                <a:ea typeface="Arial"/>
                <a:cs typeface="Arial"/>
                <a:sym typeface="Arial"/>
              </a:defRPr>
            </a:pPr>
            <a:r>
              <a:t>Significance:</a:t>
            </a:r>
          </a:p>
        </p:txBody>
      </p:sp>
      <p:sp>
        <p:nvSpPr>
          <p:cNvPr id="885" name="object 4"/>
          <p:cNvSpPr txBox="1"/>
          <p:nvPr/>
        </p:nvSpPr>
        <p:spPr>
          <a:xfrm>
            <a:off x="185419" y="4566920"/>
            <a:ext cx="2109472" cy="176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2900">
              <a:spcBef>
                <a:spcPts val="100"/>
              </a:spcBef>
              <a:buClr>
                <a:srgbClr val="FF7B7F"/>
              </a:buClr>
              <a:buSzPct val="100000"/>
              <a:buFont typeface="Arial"/>
              <a:buChar char="•"/>
              <a:tabLst>
                <a:tab pos="800100" algn="l"/>
                <a:tab pos="800100" algn="l"/>
              </a:tabLst>
            </a:pPr>
            <a:r>
              <a:t>	</a:t>
            </a:r>
            <a:r>
              <a: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Absent  depre</a:t>
            </a:r>
            <a:r>
              <a:rPr sz="2800" spc="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sz="2800" spc="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55600" marR="459105" indent="-342900">
              <a:spcBef>
                <a:spcPts val="600"/>
              </a:spcBef>
              <a:buClr>
                <a:srgbClr val="FF7B7F"/>
              </a:buClr>
              <a:buSzPct val="100000"/>
              <a:buFont typeface="Arial"/>
              <a:buChar char="•"/>
              <a:tabLst>
                <a:tab pos="495300" algn="l"/>
                <a:tab pos="508000" algn="l"/>
              </a:tabLst>
            </a:pPr>
            <a:r>
              <a:t>	</a:t>
            </a:r>
            <a:r>
              <a: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Persist  da</a:t>
            </a:r>
            <a:r>
              <a:rPr sz="2800" spc="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</a:p>
        </p:txBody>
      </p:sp>
      <p:sp>
        <p:nvSpPr>
          <p:cNvPr id="886" name="object 5"/>
          <p:cNvSpPr txBox="1"/>
          <p:nvPr/>
        </p:nvSpPr>
        <p:spPr>
          <a:xfrm>
            <a:off x="3902554" y="4566920"/>
            <a:ext cx="775971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CN</a:t>
            </a:r>
            <a:r>
              <a:rPr spc="0"/>
              <a:t>S</a:t>
            </a:r>
          </a:p>
        </p:txBody>
      </p:sp>
      <p:sp>
        <p:nvSpPr>
          <p:cNvPr id="887" name="object 6"/>
          <p:cNvSpPr txBox="1"/>
          <p:nvPr/>
        </p:nvSpPr>
        <p:spPr>
          <a:xfrm>
            <a:off x="3900685" y="5507990"/>
            <a:ext cx="774701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 spc="-15"/>
              <a:t>N</a:t>
            </a:r>
            <a:r>
              <a:rPr spc="0"/>
              <a:t>S</a:t>
            </a:r>
          </a:p>
        </p:txBody>
      </p:sp>
      <p:sp>
        <p:nvSpPr>
          <p:cNvPr id="888" name="object 7"/>
          <p:cNvSpPr/>
          <p:nvPr/>
        </p:nvSpPr>
        <p:spPr>
          <a:xfrm>
            <a:off x="5292090" y="1341119"/>
            <a:ext cx="3581401" cy="2133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9" name="object 8"/>
          <p:cNvSpPr/>
          <p:nvPr/>
        </p:nvSpPr>
        <p:spPr>
          <a:xfrm>
            <a:off x="1900327" y="5329327"/>
            <a:ext cx="85545" cy="85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2" name="object 9"/>
          <p:cNvGrpSpPr/>
          <p:nvPr/>
        </p:nvGrpSpPr>
        <p:grpSpPr>
          <a:xfrm>
            <a:off x="1907539" y="4457700"/>
            <a:ext cx="1600201" cy="304800"/>
            <a:chOff x="0" y="0"/>
            <a:chExt cx="1600200" cy="304800"/>
          </a:xfrm>
        </p:grpSpPr>
        <p:sp>
          <p:nvSpPr>
            <p:cNvPr id="890" name="object 10"/>
            <p:cNvSpPr/>
            <p:nvPr/>
          </p:nvSpPr>
          <p:spPr>
            <a:xfrm>
              <a:off x="0" y="0"/>
              <a:ext cx="16002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FF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1" name="object 11"/>
            <p:cNvSpPr/>
            <p:nvPr/>
          </p:nvSpPr>
          <p:spPr>
            <a:xfrm>
              <a:off x="0" y="0"/>
              <a:ext cx="16002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344" cap="flat">
              <a:solidFill>
                <a:srgbClr val="FF7B7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95" name="object 12"/>
          <p:cNvGrpSpPr/>
          <p:nvPr/>
        </p:nvGrpSpPr>
        <p:grpSpPr>
          <a:xfrm>
            <a:off x="1907539" y="5435600"/>
            <a:ext cx="1600201" cy="304800"/>
            <a:chOff x="0" y="0"/>
            <a:chExt cx="1600200" cy="304800"/>
          </a:xfrm>
        </p:grpSpPr>
        <p:sp>
          <p:nvSpPr>
            <p:cNvPr id="893" name="object 13"/>
            <p:cNvSpPr/>
            <p:nvPr/>
          </p:nvSpPr>
          <p:spPr>
            <a:xfrm>
              <a:off x="0" y="0"/>
              <a:ext cx="16002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FF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4" name="object 14"/>
            <p:cNvSpPr/>
            <p:nvPr/>
          </p:nvSpPr>
          <p:spPr>
            <a:xfrm>
              <a:off x="0" y="0"/>
              <a:ext cx="16002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344" cap="flat">
              <a:solidFill>
                <a:srgbClr val="FF7B7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96" name="object 15"/>
          <p:cNvSpPr/>
          <p:nvPr/>
        </p:nvSpPr>
        <p:spPr>
          <a:xfrm>
            <a:off x="5292090" y="3573779"/>
            <a:ext cx="3657601" cy="2209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object 2"/>
          <p:cNvSpPr txBox="1">
            <a:spLocks noGrp="1"/>
          </p:cNvSpPr>
          <p:nvPr>
            <p:ph type="title"/>
          </p:nvPr>
        </p:nvSpPr>
        <p:spPr>
          <a:xfrm>
            <a:off x="2447288" y="497840"/>
            <a:ext cx="424561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Stepping Reflex</a:t>
            </a:r>
          </a:p>
        </p:txBody>
      </p:sp>
      <p:sp>
        <p:nvSpPr>
          <p:cNvPr id="899" name="object 3"/>
          <p:cNvSpPr txBox="1"/>
          <p:nvPr/>
        </p:nvSpPr>
        <p:spPr>
          <a:xfrm>
            <a:off x="407669" y="1604008"/>
            <a:ext cx="8243569" cy="425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82600" indent="-342900">
              <a:spcBef>
                <a:spcPts val="100"/>
              </a:spcBef>
              <a:buSzPct val="100000"/>
              <a:buChar char="▪"/>
              <a:tabLst>
                <a:tab pos="482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Onset: 35-36 </a:t>
            </a:r>
            <a:r>
              <a:rPr spc="-10"/>
              <a:t>weeks</a:t>
            </a:r>
            <a:r>
              <a:rPr spc="0"/>
              <a:t> </a:t>
            </a:r>
            <a:r>
              <a:t>GA</a:t>
            </a:r>
          </a:p>
          <a:p>
            <a:pPr>
              <a:buClr>
                <a:srgbClr val="333399"/>
              </a:buClr>
              <a:buSzPct val="100000"/>
              <a:buChar char="▪"/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82600" indent="-342900">
              <a:buSzPct val="100000"/>
              <a:buChar char="▪"/>
              <a:tabLst>
                <a:tab pos="482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Disappearance: </a:t>
            </a:r>
            <a:r>
              <a:rPr spc="0"/>
              <a:t>6</a:t>
            </a:r>
            <a:r>
              <a:t> weeks</a:t>
            </a:r>
          </a:p>
          <a:p>
            <a:pPr>
              <a:buClr>
                <a:srgbClr val="333399"/>
              </a:buClr>
              <a:buSzPct val="100000"/>
              <a:buChar char="▪"/>
              <a:defRPr sz="3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81965" marR="60325" indent="-342900" algn="just">
              <a:lnSpc>
                <a:spcPts val="3000"/>
              </a:lnSpc>
              <a:buSzPct val="100000"/>
              <a:buChar char="▪"/>
              <a:tabLst>
                <a:tab pos="482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Elicited by touching the top of the infant’s foot </a:t>
            </a:r>
            <a:r>
              <a:rPr spc="-605"/>
              <a:t>to  </a:t>
            </a:r>
            <a:r>
              <a:t>the edge of </a:t>
            </a:r>
            <a:r>
              <a:rPr spc="0"/>
              <a:t>a table </a:t>
            </a:r>
            <a:r>
              <a:rPr spc="-10"/>
              <a:t>while </a:t>
            </a:r>
            <a:r>
              <a:t>the infant is held  upright.</a:t>
            </a:r>
          </a:p>
          <a:p>
            <a:pPr indent="139700">
              <a:defRPr sz="2800" spc="-21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</a:p>
          <a:p>
            <a:pPr marL="481965" marR="55880" indent="-342900" algn="just">
              <a:lnSpc>
                <a:spcPts val="3000"/>
              </a:lnSpc>
              <a:spcBef>
                <a:spcPts val="1000"/>
              </a:spcBef>
              <a:buSzPct val="100000"/>
              <a:buChar char="▪"/>
              <a:tabLst>
                <a:tab pos="482600" algn="l"/>
              </a:tabLst>
              <a:defRPr sz="28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5"/>
              <a:t>infant makes </a:t>
            </a:r>
            <a:r>
              <a:rPr spc="0"/>
              <a:t>movements </a:t>
            </a:r>
            <a:r>
              <a:rPr spc="-5"/>
              <a:t>that </a:t>
            </a:r>
            <a:r>
              <a:rPr spc="-155"/>
              <a:t>resemble  </a:t>
            </a:r>
            <a:r>
              <a:rPr spc="-5"/>
              <a:t>stepping</a:t>
            </a:r>
          </a:p>
        </p:txBody>
      </p:sp>
    </p:spTree>
  </p:cSld>
  <p:clrMapOvr>
    <a:masterClrMapping/>
  </p:clrMapOvr>
  <p:transition spd="med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object 2"/>
          <p:cNvSpPr txBox="1">
            <a:spLocks noGrp="1"/>
          </p:cNvSpPr>
          <p:nvPr>
            <p:ph type="title"/>
          </p:nvPr>
        </p:nvSpPr>
        <p:spPr>
          <a:xfrm>
            <a:off x="401319" y="1203958"/>
            <a:ext cx="1906272" cy="513081"/>
          </a:xfrm>
          <a:prstGeom prst="rect">
            <a:avLst/>
          </a:prstGeom>
        </p:spPr>
        <p:txBody>
          <a:bodyPr/>
          <a:lstStyle/>
          <a:p>
            <a:pPr indent="9398" defTabSz="676655">
              <a:defRPr sz="3552" b="0" spc="2220" baseline="-420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368" b="1" i="1" spc="-74" baseline="0"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sz="2368" b="1" i="1" spc="0" baseline="0">
                <a:latin typeface="Times New Roman"/>
                <a:ea typeface="Times New Roman"/>
                <a:cs typeface="Times New Roman"/>
                <a:sym typeface="Times New Roman"/>
              </a:rPr>
              <a:t>epping</a:t>
            </a:r>
            <a:r>
              <a:rPr sz="2368" b="1" i="1" spc="-1406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666" b="1" i="1" spc="-962" baseline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902" name="object 3"/>
          <p:cNvSpPr txBox="1"/>
          <p:nvPr/>
        </p:nvSpPr>
        <p:spPr>
          <a:xfrm>
            <a:off x="744218" y="2385059"/>
            <a:ext cx="3448686" cy="319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82930" algn="just">
              <a:spcBef>
                <a:spcPts val="100"/>
              </a:spcBef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Hold </a:t>
            </a:r>
            <a:r>
              <a:rPr spc="-5"/>
              <a:t>baby</a:t>
            </a:r>
            <a:r>
              <a:rPr spc="55"/>
              <a:t> </a:t>
            </a:r>
            <a:r>
              <a:t>in</a:t>
            </a:r>
          </a:p>
          <a:p>
            <a:pPr marR="5080" indent="12700" algn="just">
              <a:lnSpc>
                <a:spcPct val="200000"/>
              </a:lnSpc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upright position </a:t>
            </a:r>
            <a:r>
              <a:rPr spc="-5"/>
              <a:t>then  lower </a:t>
            </a:r>
            <a:r>
              <a:t>him till his </a:t>
            </a:r>
            <a:r>
              <a:rPr spc="-5"/>
              <a:t>sole  </a:t>
            </a:r>
            <a:r>
              <a:t>touch </a:t>
            </a:r>
            <a:r>
              <a:rPr spc="-5"/>
              <a:t>table </a:t>
            </a:r>
            <a:r>
              <a:t>→ </a:t>
            </a:r>
            <a:r>
              <a:rPr spc="-5"/>
              <a:t>stepping  </a:t>
            </a:r>
            <a:r>
              <a:rPr spc="-10"/>
              <a:t>movement</a:t>
            </a:r>
            <a:r>
              <a:rPr spc="-5"/>
              <a:t> start.</a:t>
            </a:r>
          </a:p>
        </p:txBody>
      </p:sp>
      <p:sp>
        <p:nvSpPr>
          <p:cNvPr id="903" name="object 4"/>
          <p:cNvSpPr/>
          <p:nvPr/>
        </p:nvSpPr>
        <p:spPr>
          <a:xfrm>
            <a:off x="4356100" y="1915160"/>
            <a:ext cx="4787900" cy="2881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object 2"/>
          <p:cNvSpPr txBox="1">
            <a:spLocks noGrp="1"/>
          </p:cNvSpPr>
          <p:nvPr>
            <p:ph type="title"/>
          </p:nvPr>
        </p:nvSpPr>
        <p:spPr>
          <a:xfrm>
            <a:off x="302259" y="871219"/>
            <a:ext cx="2383790" cy="635001"/>
          </a:xfrm>
          <a:prstGeom prst="rect">
            <a:avLst/>
          </a:prstGeom>
        </p:spPr>
        <p:txBody>
          <a:bodyPr/>
          <a:lstStyle/>
          <a:p>
            <a:pPr indent="27813" defTabSz="667512">
              <a:defRPr sz="4380" b="0" spc="2555" baseline="-4226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920" b="1" i="1" spc="-73" baseline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sz="2920" b="1" i="1" spc="0" baseline="0">
                <a:latin typeface="Times New Roman"/>
                <a:ea typeface="Times New Roman"/>
                <a:cs typeface="Times New Roman"/>
                <a:sym typeface="Times New Roman"/>
              </a:rPr>
              <a:t>la</a:t>
            </a:r>
            <a:r>
              <a:rPr sz="2920" b="1" i="1" spc="-73" baseline="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2920" b="1" i="1" spc="0" baseline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sz="2920" b="1" i="1" spc="-73" baseline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sz="2920" b="1" i="1" spc="0" baseline="0">
                <a:latin typeface="Times New Roman"/>
                <a:ea typeface="Times New Roman"/>
                <a:cs typeface="Times New Roman"/>
                <a:sym typeface="Times New Roman"/>
              </a:rPr>
              <a:t>g </a:t>
            </a:r>
            <a:r>
              <a:rPr sz="2920" b="1" i="1" spc="-2190" baseline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906" name="object 3"/>
          <p:cNvSpPr txBox="1"/>
          <p:nvPr/>
        </p:nvSpPr>
        <p:spPr>
          <a:xfrm>
            <a:off x="670558" y="2330450"/>
            <a:ext cx="4173856" cy="2802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584200" algn="just">
              <a:spcBef>
                <a:spcPts val="100"/>
              </a:spcBef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dorsum of </a:t>
            </a:r>
            <a:r>
              <a:rPr spc="-5"/>
              <a:t>the  </a:t>
            </a:r>
            <a:r>
              <a:t>baby foot touches </a:t>
            </a:r>
            <a:r>
              <a:rPr spc="-5"/>
              <a:t>the  </a:t>
            </a:r>
            <a:r>
              <a:t>under </a:t>
            </a:r>
            <a:r>
              <a:rPr spc="-5"/>
              <a:t>surface </a:t>
            </a:r>
            <a:r>
              <a:t>of </a:t>
            </a:r>
            <a:r>
              <a:rPr spc="-5"/>
              <a:t>the</a:t>
            </a:r>
            <a:r>
              <a:rPr spc="45"/>
              <a:t> </a:t>
            </a:r>
            <a:r>
              <a:rPr spc="-5"/>
              <a:t>table</a:t>
            </a:r>
          </a:p>
          <a:p>
            <a:pPr marR="5714" indent="12700" algn="just"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→ </a:t>
            </a:r>
            <a:r>
              <a:rPr spc="-5"/>
              <a:t>flexion </a:t>
            </a:r>
            <a:r>
              <a:t>then </a:t>
            </a:r>
            <a:r>
              <a:rPr spc="-5"/>
              <a:t>extension  to </a:t>
            </a:r>
            <a:r>
              <a:t>place or put his </a:t>
            </a:r>
            <a:r>
              <a:rPr spc="-5"/>
              <a:t>foot  </a:t>
            </a:r>
            <a:r>
              <a:t>on </a:t>
            </a:r>
            <a:r>
              <a:rPr spc="-5"/>
              <a:t>the table</a:t>
            </a:r>
          </a:p>
        </p:txBody>
      </p:sp>
      <p:sp>
        <p:nvSpPr>
          <p:cNvPr id="907" name="object 4"/>
          <p:cNvSpPr/>
          <p:nvPr/>
        </p:nvSpPr>
        <p:spPr>
          <a:xfrm>
            <a:off x="5003800" y="1628138"/>
            <a:ext cx="4140200" cy="3525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object 2"/>
          <p:cNvSpPr txBox="1">
            <a:spLocks noGrp="1"/>
          </p:cNvSpPr>
          <p:nvPr>
            <p:ph type="title"/>
          </p:nvPr>
        </p:nvSpPr>
        <p:spPr>
          <a:xfrm>
            <a:off x="2647950" y="497840"/>
            <a:ext cx="3841750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Placing Reflex</a:t>
            </a:r>
          </a:p>
        </p:txBody>
      </p:sp>
      <p:sp>
        <p:nvSpPr>
          <p:cNvPr id="910" name="object 3"/>
          <p:cNvSpPr/>
          <p:nvPr/>
        </p:nvSpPr>
        <p:spPr>
          <a:xfrm>
            <a:off x="1371600" y="1447800"/>
            <a:ext cx="6477000" cy="4998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object 2"/>
          <p:cNvSpPr txBox="1">
            <a:spLocks noGrp="1"/>
          </p:cNvSpPr>
          <p:nvPr>
            <p:ph type="title"/>
          </p:nvPr>
        </p:nvSpPr>
        <p:spPr>
          <a:xfrm>
            <a:off x="662939" y="497840"/>
            <a:ext cx="780478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Tonic neck (Fencing posture)</a:t>
            </a:r>
          </a:p>
        </p:txBody>
      </p:sp>
      <p:sp>
        <p:nvSpPr>
          <p:cNvPr id="913" name="object 3"/>
          <p:cNvSpPr txBox="1"/>
          <p:nvPr/>
        </p:nvSpPr>
        <p:spPr>
          <a:xfrm>
            <a:off x="650239" y="1602740"/>
            <a:ext cx="8025132" cy="4539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93700" indent="-342900">
              <a:spcBef>
                <a:spcPts val="100"/>
              </a:spcBef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Evident </a:t>
            </a:r>
            <a:r>
              <a:rPr spc="-5"/>
              <a:t>at </a:t>
            </a:r>
            <a:r>
              <a:rPr spc="0"/>
              <a:t>4 </a:t>
            </a:r>
            <a:r>
              <a:rPr spc="-5"/>
              <a:t>weeks</a:t>
            </a:r>
            <a:r>
              <a:rPr spc="15"/>
              <a:t> </a:t>
            </a:r>
            <a:r>
              <a:rPr spc="-5"/>
              <a:t>PGA</a:t>
            </a:r>
          </a:p>
          <a:p>
            <a:pPr>
              <a:buClr>
                <a:srgbClr val="FF6699"/>
              </a:buClr>
              <a:buSzPct val="100000"/>
              <a:buChar char="➢"/>
              <a:defRPr sz="2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700" indent="-342900"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Disappearance: </a:t>
            </a:r>
            <a:r>
              <a:rPr spc="0"/>
              <a:t>7</a:t>
            </a:r>
            <a:r>
              <a:t> </a:t>
            </a:r>
            <a:r>
              <a:rPr spc="0"/>
              <a:t>months</a:t>
            </a:r>
          </a:p>
          <a:p>
            <a:pPr>
              <a:buClr>
                <a:srgbClr val="FF6699"/>
              </a:buClr>
              <a:buSzPct val="100000"/>
              <a:buChar char="➢"/>
              <a:defRPr sz="3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700" marR="138429" indent="-342900">
              <a:lnSpc>
                <a:spcPct val="79900"/>
              </a:lnSpc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Elicited by rotating the infant’s </a:t>
            </a:r>
            <a:r>
              <a:rPr spc="-10"/>
              <a:t>head </a:t>
            </a:r>
            <a:r>
              <a:rPr spc="0"/>
              <a:t>from </a:t>
            </a:r>
            <a:r>
              <a:t>midline </a:t>
            </a:r>
            <a:r>
              <a:rPr spc="5"/>
              <a:t>to </a:t>
            </a:r>
            <a:r>
              <a:rPr spc="-620"/>
              <a:t>one  </a:t>
            </a:r>
            <a:r>
              <a:t>side</a:t>
            </a:r>
          </a:p>
          <a:p>
            <a:pPr>
              <a:buClr>
                <a:srgbClr val="FF6699"/>
              </a:buClr>
              <a:buSzPct val="100000"/>
              <a:buChar char="➢"/>
              <a:defRPr sz="3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700" marR="43180" indent="-342900">
              <a:lnSpc>
                <a:spcPct val="80000"/>
              </a:lnSpc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5"/>
              <a:t>infant should respond by </a:t>
            </a:r>
            <a:r>
              <a:rPr spc="-10"/>
              <a:t>extending </a:t>
            </a:r>
            <a:r>
              <a:t>the </a:t>
            </a:r>
            <a:r>
              <a:rPr spc="-5"/>
              <a:t>arm on </a:t>
            </a:r>
            <a:r>
              <a:rPr spc="-95"/>
              <a:t>the  </a:t>
            </a:r>
            <a:r>
              <a:rPr spc="-5"/>
              <a:t>side </a:t>
            </a:r>
            <a:r>
              <a:rPr spc="5"/>
              <a:t>to </a:t>
            </a:r>
            <a:r>
              <a:rPr spc="-5"/>
              <a:t>which the head is turned </a:t>
            </a:r>
            <a:r>
              <a:rPr spc="-10"/>
              <a:t>and flexing </a:t>
            </a:r>
            <a:r>
              <a:t>the </a:t>
            </a:r>
            <a:r>
              <a:rPr spc="-5"/>
              <a:t>opposite  arm</a:t>
            </a:r>
          </a:p>
          <a:p>
            <a:pPr>
              <a:buClr>
                <a:srgbClr val="FF6699"/>
              </a:buClr>
              <a:buSzPct val="100000"/>
              <a:buChar char="➢"/>
              <a:defRPr sz="3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700" marR="241300" indent="-342900">
              <a:lnSpc>
                <a:spcPct val="79900"/>
              </a:lnSpc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Appearance at birth or persistence </a:t>
            </a:r>
            <a:r>
              <a:rPr spc="-10"/>
              <a:t>beyond </a:t>
            </a:r>
            <a:r>
              <a:t>9m </a:t>
            </a:r>
            <a:r>
              <a:rPr spc="-234"/>
              <a:t>indicate  </a:t>
            </a:r>
            <a:r>
              <a:t>cerebral</a:t>
            </a:r>
            <a:r>
              <a:rPr spc="-10"/>
              <a:t> </a:t>
            </a:r>
            <a:r>
              <a:t>palsy</a:t>
            </a:r>
          </a:p>
        </p:txBody>
      </p:sp>
    </p:spTree>
  </p:cSld>
  <p:clrMapOvr>
    <a:masterClrMapping/>
  </p:clrMapOvr>
  <p:transition spd="med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object 2"/>
          <p:cNvSpPr/>
          <p:nvPr/>
        </p:nvSpPr>
        <p:spPr>
          <a:xfrm>
            <a:off x="971550" y="1412238"/>
            <a:ext cx="6912610" cy="4464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6" name="object 3"/>
          <p:cNvSpPr txBox="1">
            <a:spLocks noGrp="1"/>
          </p:cNvSpPr>
          <p:nvPr>
            <p:ph type="title"/>
          </p:nvPr>
        </p:nvSpPr>
        <p:spPr>
          <a:xfrm>
            <a:off x="662939" y="339090"/>
            <a:ext cx="780478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Tonic neck (Fencing posture)</a:t>
            </a:r>
          </a:p>
        </p:txBody>
      </p:sp>
    </p:spTree>
  </p:cSld>
  <p:clrMapOvr>
    <a:masterClrMapping/>
  </p:clrMapOvr>
  <p:transition spd="med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object 2"/>
          <p:cNvGrpSpPr/>
          <p:nvPr/>
        </p:nvGrpSpPr>
        <p:grpSpPr>
          <a:xfrm>
            <a:off x="2611120" y="2362199"/>
            <a:ext cx="1024892" cy="652781"/>
            <a:chOff x="0" y="0"/>
            <a:chExt cx="1024890" cy="652780"/>
          </a:xfrm>
        </p:grpSpPr>
        <p:sp>
          <p:nvSpPr>
            <p:cNvPr id="918" name="Shape"/>
            <p:cNvSpPr/>
            <p:nvPr/>
          </p:nvSpPr>
          <p:spPr>
            <a:xfrm>
              <a:off x="-1" y="-1"/>
              <a:ext cx="261622" cy="64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9"/>
                  </a:moveTo>
                  <a:lnTo>
                    <a:pt x="12478" y="17289"/>
                  </a:lnTo>
                  <a:lnTo>
                    <a:pt x="12478" y="12550"/>
                  </a:lnTo>
                  <a:lnTo>
                    <a:pt x="20342" y="12550"/>
                  </a:lnTo>
                  <a:lnTo>
                    <a:pt x="20342" y="8409"/>
                  </a:lnTo>
                  <a:lnTo>
                    <a:pt x="12478" y="8409"/>
                  </a:lnTo>
                  <a:lnTo>
                    <a:pt x="12478" y="4354"/>
                  </a:lnTo>
                  <a:lnTo>
                    <a:pt x="20761" y="4354"/>
                  </a:lnTo>
                  <a:lnTo>
                    <a:pt x="2076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7289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9" name="Shape"/>
            <p:cNvSpPr/>
            <p:nvPr/>
          </p:nvSpPr>
          <p:spPr>
            <a:xfrm>
              <a:off x="292100" y="106679"/>
              <a:ext cx="31877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673"/>
                  </a:moveTo>
                  <a:lnTo>
                    <a:pt x="21428" y="13513"/>
                  </a:lnTo>
                  <a:lnTo>
                    <a:pt x="20825" y="12257"/>
                  </a:lnTo>
                  <a:lnTo>
                    <a:pt x="20739" y="12106"/>
                  </a:lnTo>
                  <a:lnTo>
                    <a:pt x="20567" y="11855"/>
                  </a:lnTo>
                  <a:lnTo>
                    <a:pt x="20395" y="11754"/>
                  </a:lnTo>
                  <a:lnTo>
                    <a:pt x="20223" y="11604"/>
                  </a:lnTo>
                  <a:lnTo>
                    <a:pt x="18158" y="10348"/>
                  </a:lnTo>
                  <a:lnTo>
                    <a:pt x="16523" y="9745"/>
                  </a:lnTo>
                  <a:lnTo>
                    <a:pt x="15576" y="9343"/>
                  </a:lnTo>
                  <a:lnTo>
                    <a:pt x="14543" y="9042"/>
                  </a:lnTo>
                  <a:lnTo>
                    <a:pt x="13080" y="8590"/>
                  </a:lnTo>
                  <a:lnTo>
                    <a:pt x="11962" y="8138"/>
                  </a:lnTo>
                  <a:lnTo>
                    <a:pt x="10929" y="7786"/>
                  </a:lnTo>
                  <a:lnTo>
                    <a:pt x="10671" y="7635"/>
                  </a:lnTo>
                  <a:lnTo>
                    <a:pt x="10327" y="7485"/>
                  </a:lnTo>
                  <a:lnTo>
                    <a:pt x="10069" y="7334"/>
                  </a:lnTo>
                  <a:lnTo>
                    <a:pt x="9810" y="7233"/>
                  </a:lnTo>
                  <a:lnTo>
                    <a:pt x="9638" y="7133"/>
                  </a:lnTo>
                  <a:lnTo>
                    <a:pt x="9294" y="6832"/>
                  </a:lnTo>
                  <a:lnTo>
                    <a:pt x="9122" y="6631"/>
                  </a:lnTo>
                  <a:lnTo>
                    <a:pt x="9122" y="6580"/>
                  </a:lnTo>
                  <a:lnTo>
                    <a:pt x="9036" y="6530"/>
                  </a:lnTo>
                  <a:lnTo>
                    <a:pt x="9036" y="6329"/>
                  </a:lnTo>
                  <a:lnTo>
                    <a:pt x="8950" y="6279"/>
                  </a:lnTo>
                  <a:lnTo>
                    <a:pt x="8950" y="4471"/>
                  </a:lnTo>
                  <a:lnTo>
                    <a:pt x="9036" y="4320"/>
                  </a:lnTo>
                  <a:lnTo>
                    <a:pt x="9122" y="4270"/>
                  </a:lnTo>
                  <a:lnTo>
                    <a:pt x="9122" y="4169"/>
                  </a:lnTo>
                  <a:lnTo>
                    <a:pt x="9208" y="4119"/>
                  </a:lnTo>
                  <a:lnTo>
                    <a:pt x="9294" y="4019"/>
                  </a:lnTo>
                  <a:lnTo>
                    <a:pt x="9466" y="3918"/>
                  </a:lnTo>
                  <a:lnTo>
                    <a:pt x="9466" y="3818"/>
                  </a:lnTo>
                  <a:lnTo>
                    <a:pt x="9810" y="3818"/>
                  </a:lnTo>
                  <a:lnTo>
                    <a:pt x="9810" y="3767"/>
                  </a:lnTo>
                  <a:lnTo>
                    <a:pt x="9896" y="3767"/>
                  </a:lnTo>
                  <a:lnTo>
                    <a:pt x="9982" y="3717"/>
                  </a:lnTo>
                  <a:lnTo>
                    <a:pt x="11187" y="3717"/>
                  </a:lnTo>
                  <a:lnTo>
                    <a:pt x="11359" y="3818"/>
                  </a:lnTo>
                  <a:lnTo>
                    <a:pt x="11618" y="3818"/>
                  </a:lnTo>
                  <a:lnTo>
                    <a:pt x="11618" y="3918"/>
                  </a:lnTo>
                  <a:lnTo>
                    <a:pt x="11704" y="3918"/>
                  </a:lnTo>
                  <a:lnTo>
                    <a:pt x="11790" y="3968"/>
                  </a:lnTo>
                  <a:lnTo>
                    <a:pt x="11790" y="4069"/>
                  </a:lnTo>
                  <a:lnTo>
                    <a:pt x="11876" y="4119"/>
                  </a:lnTo>
                  <a:lnTo>
                    <a:pt x="11876" y="4169"/>
                  </a:lnTo>
                  <a:lnTo>
                    <a:pt x="11962" y="4320"/>
                  </a:lnTo>
                  <a:lnTo>
                    <a:pt x="11962" y="4521"/>
                  </a:lnTo>
                  <a:lnTo>
                    <a:pt x="12048" y="4722"/>
                  </a:lnTo>
                  <a:lnTo>
                    <a:pt x="12048" y="7033"/>
                  </a:lnTo>
                  <a:lnTo>
                    <a:pt x="20825" y="7033"/>
                  </a:lnTo>
                  <a:lnTo>
                    <a:pt x="20818" y="5023"/>
                  </a:lnTo>
                  <a:lnTo>
                    <a:pt x="20746" y="4521"/>
                  </a:lnTo>
                  <a:lnTo>
                    <a:pt x="20739" y="3968"/>
                  </a:lnTo>
                  <a:lnTo>
                    <a:pt x="20653" y="3717"/>
                  </a:lnTo>
                  <a:lnTo>
                    <a:pt x="20481" y="3315"/>
                  </a:lnTo>
                  <a:lnTo>
                    <a:pt x="20395" y="3165"/>
                  </a:lnTo>
                  <a:lnTo>
                    <a:pt x="20223" y="2964"/>
                  </a:lnTo>
                  <a:lnTo>
                    <a:pt x="20137" y="2763"/>
                  </a:lnTo>
                  <a:lnTo>
                    <a:pt x="19879" y="2562"/>
                  </a:lnTo>
                  <a:lnTo>
                    <a:pt x="19621" y="2311"/>
                  </a:lnTo>
                  <a:lnTo>
                    <a:pt x="19449" y="2160"/>
                  </a:lnTo>
                  <a:lnTo>
                    <a:pt x="19104" y="1909"/>
                  </a:lnTo>
                  <a:lnTo>
                    <a:pt x="18072" y="1306"/>
                  </a:lnTo>
                  <a:lnTo>
                    <a:pt x="17641" y="1155"/>
                  </a:lnTo>
                  <a:lnTo>
                    <a:pt x="17125" y="954"/>
                  </a:lnTo>
                  <a:lnTo>
                    <a:pt x="16695" y="804"/>
                  </a:lnTo>
                  <a:lnTo>
                    <a:pt x="15662" y="502"/>
                  </a:lnTo>
                  <a:lnTo>
                    <a:pt x="14457" y="301"/>
                  </a:lnTo>
                  <a:lnTo>
                    <a:pt x="13080" y="100"/>
                  </a:lnTo>
                  <a:lnTo>
                    <a:pt x="12392" y="100"/>
                  </a:lnTo>
                  <a:lnTo>
                    <a:pt x="11704" y="50"/>
                  </a:lnTo>
                  <a:lnTo>
                    <a:pt x="10929" y="0"/>
                  </a:lnTo>
                  <a:lnTo>
                    <a:pt x="9294" y="0"/>
                  </a:lnTo>
                  <a:lnTo>
                    <a:pt x="8520" y="50"/>
                  </a:lnTo>
                  <a:lnTo>
                    <a:pt x="7831" y="100"/>
                  </a:lnTo>
                  <a:lnTo>
                    <a:pt x="7057" y="151"/>
                  </a:lnTo>
                  <a:lnTo>
                    <a:pt x="6368" y="251"/>
                  </a:lnTo>
                  <a:lnTo>
                    <a:pt x="5680" y="301"/>
                  </a:lnTo>
                  <a:lnTo>
                    <a:pt x="5077" y="502"/>
                  </a:lnTo>
                  <a:lnTo>
                    <a:pt x="2754" y="1206"/>
                  </a:lnTo>
                  <a:lnTo>
                    <a:pt x="947" y="2461"/>
                  </a:lnTo>
                  <a:lnTo>
                    <a:pt x="861" y="2612"/>
                  </a:lnTo>
                  <a:lnTo>
                    <a:pt x="688" y="2763"/>
                  </a:lnTo>
                  <a:lnTo>
                    <a:pt x="344" y="3567"/>
                  </a:lnTo>
                  <a:lnTo>
                    <a:pt x="172" y="4019"/>
                  </a:lnTo>
                  <a:lnTo>
                    <a:pt x="86" y="4471"/>
                  </a:lnTo>
                  <a:lnTo>
                    <a:pt x="0" y="5023"/>
                  </a:lnTo>
                  <a:lnTo>
                    <a:pt x="0" y="7434"/>
                  </a:lnTo>
                  <a:lnTo>
                    <a:pt x="172" y="7786"/>
                  </a:lnTo>
                  <a:lnTo>
                    <a:pt x="344" y="8188"/>
                  </a:lnTo>
                  <a:lnTo>
                    <a:pt x="430" y="8540"/>
                  </a:lnTo>
                  <a:lnTo>
                    <a:pt x="688" y="8841"/>
                  </a:lnTo>
                  <a:lnTo>
                    <a:pt x="861" y="9193"/>
                  </a:lnTo>
                  <a:lnTo>
                    <a:pt x="1033" y="9343"/>
                  </a:lnTo>
                  <a:lnTo>
                    <a:pt x="1205" y="9544"/>
                  </a:lnTo>
                  <a:lnTo>
                    <a:pt x="1549" y="9846"/>
                  </a:lnTo>
                  <a:lnTo>
                    <a:pt x="2065" y="10197"/>
                  </a:lnTo>
                  <a:lnTo>
                    <a:pt x="2668" y="10549"/>
                  </a:lnTo>
                  <a:lnTo>
                    <a:pt x="3356" y="10850"/>
                  </a:lnTo>
                  <a:lnTo>
                    <a:pt x="4217" y="11252"/>
                  </a:lnTo>
                  <a:lnTo>
                    <a:pt x="5163" y="11654"/>
                  </a:lnTo>
                  <a:lnTo>
                    <a:pt x="6196" y="12056"/>
                  </a:lnTo>
                  <a:lnTo>
                    <a:pt x="11359" y="14015"/>
                  </a:lnTo>
                  <a:lnTo>
                    <a:pt x="11704" y="14166"/>
                  </a:lnTo>
                  <a:lnTo>
                    <a:pt x="11790" y="14216"/>
                  </a:lnTo>
                  <a:lnTo>
                    <a:pt x="11962" y="14266"/>
                  </a:lnTo>
                  <a:lnTo>
                    <a:pt x="11962" y="14316"/>
                  </a:lnTo>
                  <a:lnTo>
                    <a:pt x="12048" y="14367"/>
                  </a:lnTo>
                  <a:lnTo>
                    <a:pt x="12134" y="14467"/>
                  </a:lnTo>
                  <a:lnTo>
                    <a:pt x="12134" y="14517"/>
                  </a:lnTo>
                  <a:lnTo>
                    <a:pt x="12220" y="14618"/>
                  </a:lnTo>
                  <a:lnTo>
                    <a:pt x="12392" y="14718"/>
                  </a:lnTo>
                  <a:lnTo>
                    <a:pt x="12392" y="15472"/>
                  </a:lnTo>
                  <a:lnTo>
                    <a:pt x="12478" y="15773"/>
                  </a:lnTo>
                  <a:lnTo>
                    <a:pt x="12478" y="16376"/>
                  </a:lnTo>
                  <a:lnTo>
                    <a:pt x="12392" y="16677"/>
                  </a:lnTo>
                  <a:lnTo>
                    <a:pt x="12392" y="17230"/>
                  </a:lnTo>
                  <a:lnTo>
                    <a:pt x="12220" y="17380"/>
                  </a:lnTo>
                  <a:lnTo>
                    <a:pt x="12134" y="17481"/>
                  </a:lnTo>
                  <a:lnTo>
                    <a:pt x="12134" y="17531"/>
                  </a:lnTo>
                  <a:lnTo>
                    <a:pt x="11962" y="17632"/>
                  </a:lnTo>
                  <a:lnTo>
                    <a:pt x="11962" y="17682"/>
                  </a:lnTo>
                  <a:lnTo>
                    <a:pt x="11876" y="17682"/>
                  </a:lnTo>
                  <a:lnTo>
                    <a:pt x="11704" y="17782"/>
                  </a:lnTo>
                  <a:lnTo>
                    <a:pt x="11618" y="17782"/>
                  </a:lnTo>
                  <a:lnTo>
                    <a:pt x="11531" y="17833"/>
                  </a:lnTo>
                  <a:lnTo>
                    <a:pt x="11359" y="17833"/>
                  </a:lnTo>
                  <a:lnTo>
                    <a:pt x="11273" y="17883"/>
                  </a:lnTo>
                  <a:lnTo>
                    <a:pt x="9982" y="17883"/>
                  </a:lnTo>
                  <a:lnTo>
                    <a:pt x="9896" y="17833"/>
                  </a:lnTo>
                  <a:lnTo>
                    <a:pt x="9810" y="17833"/>
                  </a:lnTo>
                  <a:lnTo>
                    <a:pt x="9810" y="17782"/>
                  </a:lnTo>
                  <a:lnTo>
                    <a:pt x="9638" y="17782"/>
                  </a:lnTo>
                  <a:lnTo>
                    <a:pt x="9638" y="17732"/>
                  </a:lnTo>
                  <a:lnTo>
                    <a:pt x="9380" y="17581"/>
                  </a:lnTo>
                  <a:lnTo>
                    <a:pt x="9380" y="17531"/>
                  </a:lnTo>
                  <a:lnTo>
                    <a:pt x="9294" y="17481"/>
                  </a:lnTo>
                  <a:lnTo>
                    <a:pt x="9294" y="17380"/>
                  </a:lnTo>
                  <a:lnTo>
                    <a:pt x="9208" y="17330"/>
                  </a:lnTo>
                  <a:lnTo>
                    <a:pt x="9208" y="17280"/>
                  </a:lnTo>
                  <a:lnTo>
                    <a:pt x="9036" y="16878"/>
                  </a:lnTo>
                  <a:lnTo>
                    <a:pt x="9036" y="16627"/>
                  </a:lnTo>
                  <a:lnTo>
                    <a:pt x="8950" y="16024"/>
                  </a:lnTo>
                  <a:lnTo>
                    <a:pt x="8950" y="13864"/>
                  </a:lnTo>
                  <a:lnTo>
                    <a:pt x="172" y="13864"/>
                  </a:lnTo>
                  <a:lnTo>
                    <a:pt x="172" y="15522"/>
                  </a:lnTo>
                  <a:lnTo>
                    <a:pt x="344" y="16125"/>
                  </a:lnTo>
                  <a:lnTo>
                    <a:pt x="344" y="16677"/>
                  </a:lnTo>
                  <a:lnTo>
                    <a:pt x="430" y="17180"/>
                  </a:lnTo>
                  <a:lnTo>
                    <a:pt x="602" y="17682"/>
                  </a:lnTo>
                  <a:lnTo>
                    <a:pt x="947" y="18486"/>
                  </a:lnTo>
                  <a:lnTo>
                    <a:pt x="1205" y="18837"/>
                  </a:lnTo>
                  <a:lnTo>
                    <a:pt x="1291" y="18988"/>
                  </a:lnTo>
                  <a:lnTo>
                    <a:pt x="1635" y="19289"/>
                  </a:lnTo>
                  <a:lnTo>
                    <a:pt x="1807" y="19390"/>
                  </a:lnTo>
                  <a:lnTo>
                    <a:pt x="2151" y="19691"/>
                  </a:lnTo>
                  <a:lnTo>
                    <a:pt x="2582" y="19993"/>
                  </a:lnTo>
                  <a:lnTo>
                    <a:pt x="3614" y="20394"/>
                  </a:lnTo>
                  <a:lnTo>
                    <a:pt x="4217" y="20646"/>
                  </a:lnTo>
                  <a:lnTo>
                    <a:pt x="7057" y="21299"/>
                  </a:lnTo>
                  <a:lnTo>
                    <a:pt x="10413" y="21600"/>
                  </a:lnTo>
                  <a:lnTo>
                    <a:pt x="12134" y="21600"/>
                  </a:lnTo>
                  <a:lnTo>
                    <a:pt x="12994" y="21550"/>
                  </a:lnTo>
                  <a:lnTo>
                    <a:pt x="13769" y="21500"/>
                  </a:lnTo>
                  <a:lnTo>
                    <a:pt x="14457" y="21399"/>
                  </a:lnTo>
                  <a:lnTo>
                    <a:pt x="15146" y="21349"/>
                  </a:lnTo>
                  <a:lnTo>
                    <a:pt x="15834" y="21248"/>
                  </a:lnTo>
                  <a:lnTo>
                    <a:pt x="16523" y="21098"/>
                  </a:lnTo>
                  <a:lnTo>
                    <a:pt x="17125" y="20897"/>
                  </a:lnTo>
                  <a:lnTo>
                    <a:pt x="17727" y="20746"/>
                  </a:lnTo>
                  <a:lnTo>
                    <a:pt x="18244" y="20545"/>
                  </a:lnTo>
                  <a:lnTo>
                    <a:pt x="18760" y="20294"/>
                  </a:lnTo>
                  <a:lnTo>
                    <a:pt x="19276" y="20093"/>
                  </a:lnTo>
                  <a:lnTo>
                    <a:pt x="19621" y="19792"/>
                  </a:lnTo>
                  <a:lnTo>
                    <a:pt x="19965" y="19540"/>
                  </a:lnTo>
                  <a:lnTo>
                    <a:pt x="20309" y="19239"/>
                  </a:lnTo>
                  <a:lnTo>
                    <a:pt x="20567" y="18887"/>
                  </a:lnTo>
                  <a:lnTo>
                    <a:pt x="20825" y="18586"/>
                  </a:lnTo>
                  <a:lnTo>
                    <a:pt x="21170" y="17782"/>
                  </a:lnTo>
                  <a:lnTo>
                    <a:pt x="21342" y="17280"/>
                  </a:lnTo>
                  <a:lnTo>
                    <a:pt x="21514" y="16275"/>
                  </a:lnTo>
                  <a:lnTo>
                    <a:pt x="21600" y="15673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0" name="Shape"/>
            <p:cNvSpPr/>
            <p:nvPr/>
          </p:nvSpPr>
          <p:spPr>
            <a:xfrm>
              <a:off x="627380" y="45719"/>
              <a:ext cx="22098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67"/>
                  </a:moveTo>
                  <a:lnTo>
                    <a:pt x="20110" y="18521"/>
                  </a:lnTo>
                  <a:lnTo>
                    <a:pt x="18869" y="18521"/>
                  </a:lnTo>
                  <a:lnTo>
                    <a:pt x="18621" y="18475"/>
                  </a:lnTo>
                  <a:lnTo>
                    <a:pt x="18248" y="18475"/>
                  </a:lnTo>
                  <a:lnTo>
                    <a:pt x="18124" y="18429"/>
                  </a:lnTo>
                  <a:lnTo>
                    <a:pt x="18000" y="18429"/>
                  </a:lnTo>
                  <a:lnTo>
                    <a:pt x="17876" y="18383"/>
                  </a:lnTo>
                  <a:lnTo>
                    <a:pt x="17752" y="18383"/>
                  </a:lnTo>
                  <a:lnTo>
                    <a:pt x="17752" y="18337"/>
                  </a:lnTo>
                  <a:lnTo>
                    <a:pt x="17628" y="18337"/>
                  </a:lnTo>
                  <a:lnTo>
                    <a:pt x="17628" y="18245"/>
                  </a:lnTo>
                  <a:lnTo>
                    <a:pt x="17503" y="18199"/>
                  </a:lnTo>
                  <a:lnTo>
                    <a:pt x="17503" y="18107"/>
                  </a:lnTo>
                  <a:lnTo>
                    <a:pt x="17379" y="17969"/>
                  </a:lnTo>
                  <a:lnTo>
                    <a:pt x="17379" y="6020"/>
                  </a:lnTo>
                  <a:lnTo>
                    <a:pt x="21103" y="6020"/>
                  </a:lnTo>
                  <a:lnTo>
                    <a:pt x="21103" y="3033"/>
                  </a:lnTo>
                  <a:lnTo>
                    <a:pt x="17379" y="3033"/>
                  </a:lnTo>
                  <a:lnTo>
                    <a:pt x="17379" y="0"/>
                  </a:lnTo>
                  <a:lnTo>
                    <a:pt x="2978" y="0"/>
                  </a:lnTo>
                  <a:lnTo>
                    <a:pt x="2978" y="3033"/>
                  </a:lnTo>
                  <a:lnTo>
                    <a:pt x="0" y="3033"/>
                  </a:lnTo>
                  <a:lnTo>
                    <a:pt x="0" y="6020"/>
                  </a:lnTo>
                  <a:lnTo>
                    <a:pt x="2978" y="6020"/>
                  </a:lnTo>
                  <a:lnTo>
                    <a:pt x="2985" y="18107"/>
                  </a:lnTo>
                  <a:lnTo>
                    <a:pt x="3476" y="19486"/>
                  </a:lnTo>
                  <a:lnTo>
                    <a:pt x="3724" y="19716"/>
                  </a:lnTo>
                  <a:lnTo>
                    <a:pt x="3724" y="19900"/>
                  </a:lnTo>
                  <a:lnTo>
                    <a:pt x="6207" y="21003"/>
                  </a:lnTo>
                  <a:lnTo>
                    <a:pt x="7944" y="21324"/>
                  </a:lnTo>
                  <a:lnTo>
                    <a:pt x="8441" y="21416"/>
                  </a:lnTo>
                  <a:lnTo>
                    <a:pt x="8938" y="21462"/>
                  </a:lnTo>
                  <a:lnTo>
                    <a:pt x="10179" y="21554"/>
                  </a:lnTo>
                  <a:lnTo>
                    <a:pt x="11793" y="21600"/>
                  </a:lnTo>
                  <a:lnTo>
                    <a:pt x="21600" y="21600"/>
                  </a:lnTo>
                  <a:lnTo>
                    <a:pt x="21600" y="1856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1" name="Rectangle"/>
            <p:cNvSpPr/>
            <p:nvPr/>
          </p:nvSpPr>
          <p:spPr>
            <a:xfrm>
              <a:off x="875030" y="116839"/>
              <a:ext cx="149861" cy="52578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2" name="Rectangle"/>
            <p:cNvSpPr/>
            <p:nvPr/>
          </p:nvSpPr>
          <p:spPr>
            <a:xfrm>
              <a:off x="875030" y="-1"/>
              <a:ext cx="149861" cy="83821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29" name="object 3"/>
          <p:cNvGrpSpPr/>
          <p:nvPr/>
        </p:nvGrpSpPr>
        <p:grpSpPr>
          <a:xfrm>
            <a:off x="3689349" y="2362199"/>
            <a:ext cx="1316992" cy="652781"/>
            <a:chOff x="0" y="0"/>
            <a:chExt cx="1316990" cy="652779"/>
          </a:xfrm>
        </p:grpSpPr>
        <p:sp>
          <p:nvSpPr>
            <p:cNvPr id="924" name="Shape"/>
            <p:cNvSpPr/>
            <p:nvPr/>
          </p:nvSpPr>
          <p:spPr>
            <a:xfrm>
              <a:off x="0" y="106679"/>
              <a:ext cx="519431" cy="53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52"/>
                  </a:moveTo>
                  <a:lnTo>
                    <a:pt x="21547" y="5323"/>
                  </a:lnTo>
                  <a:lnTo>
                    <a:pt x="21500" y="4402"/>
                  </a:lnTo>
                  <a:lnTo>
                    <a:pt x="21494" y="3839"/>
                  </a:lnTo>
                  <a:lnTo>
                    <a:pt x="21488" y="3788"/>
                  </a:lnTo>
                  <a:lnTo>
                    <a:pt x="21442" y="3378"/>
                  </a:lnTo>
                  <a:lnTo>
                    <a:pt x="21389" y="3071"/>
                  </a:lnTo>
                  <a:lnTo>
                    <a:pt x="21283" y="2764"/>
                  </a:lnTo>
                  <a:lnTo>
                    <a:pt x="21230" y="2457"/>
                  </a:lnTo>
                  <a:lnTo>
                    <a:pt x="21125" y="2201"/>
                  </a:lnTo>
                  <a:lnTo>
                    <a:pt x="20966" y="1945"/>
                  </a:lnTo>
                  <a:lnTo>
                    <a:pt x="20861" y="1689"/>
                  </a:lnTo>
                  <a:lnTo>
                    <a:pt x="20649" y="1433"/>
                  </a:lnTo>
                  <a:lnTo>
                    <a:pt x="20491" y="1228"/>
                  </a:lnTo>
                  <a:lnTo>
                    <a:pt x="20227" y="1024"/>
                  </a:lnTo>
                  <a:lnTo>
                    <a:pt x="18537" y="102"/>
                  </a:lnTo>
                  <a:lnTo>
                    <a:pt x="17798" y="0"/>
                  </a:lnTo>
                  <a:lnTo>
                    <a:pt x="17164" y="0"/>
                  </a:lnTo>
                  <a:lnTo>
                    <a:pt x="16847" y="51"/>
                  </a:lnTo>
                  <a:lnTo>
                    <a:pt x="16636" y="102"/>
                  </a:lnTo>
                  <a:lnTo>
                    <a:pt x="16319" y="154"/>
                  </a:lnTo>
                  <a:lnTo>
                    <a:pt x="16108" y="205"/>
                  </a:lnTo>
                  <a:lnTo>
                    <a:pt x="15791" y="307"/>
                  </a:lnTo>
                  <a:lnTo>
                    <a:pt x="15579" y="461"/>
                  </a:lnTo>
                  <a:lnTo>
                    <a:pt x="15051" y="768"/>
                  </a:lnTo>
                  <a:lnTo>
                    <a:pt x="14840" y="921"/>
                  </a:lnTo>
                  <a:lnTo>
                    <a:pt x="14418" y="1331"/>
                  </a:lnTo>
                  <a:lnTo>
                    <a:pt x="13573" y="2355"/>
                  </a:lnTo>
                  <a:lnTo>
                    <a:pt x="13467" y="2099"/>
                  </a:lnTo>
                  <a:lnTo>
                    <a:pt x="13203" y="1843"/>
                  </a:lnTo>
                  <a:lnTo>
                    <a:pt x="13044" y="1587"/>
                  </a:lnTo>
                  <a:lnTo>
                    <a:pt x="12833" y="1331"/>
                  </a:lnTo>
                  <a:lnTo>
                    <a:pt x="12622" y="1126"/>
                  </a:lnTo>
                  <a:lnTo>
                    <a:pt x="12411" y="973"/>
                  </a:lnTo>
                  <a:lnTo>
                    <a:pt x="12147" y="768"/>
                  </a:lnTo>
                  <a:lnTo>
                    <a:pt x="11935" y="614"/>
                  </a:lnTo>
                  <a:lnTo>
                    <a:pt x="11671" y="461"/>
                  </a:lnTo>
                  <a:lnTo>
                    <a:pt x="11460" y="307"/>
                  </a:lnTo>
                  <a:lnTo>
                    <a:pt x="11196" y="256"/>
                  </a:lnTo>
                  <a:lnTo>
                    <a:pt x="10932" y="154"/>
                  </a:lnTo>
                  <a:lnTo>
                    <a:pt x="10615" y="102"/>
                  </a:lnTo>
                  <a:lnTo>
                    <a:pt x="10351" y="51"/>
                  </a:lnTo>
                  <a:lnTo>
                    <a:pt x="10034" y="0"/>
                  </a:lnTo>
                  <a:lnTo>
                    <a:pt x="9453" y="0"/>
                  </a:lnTo>
                  <a:lnTo>
                    <a:pt x="9136" y="51"/>
                  </a:lnTo>
                  <a:lnTo>
                    <a:pt x="8872" y="102"/>
                  </a:lnTo>
                  <a:lnTo>
                    <a:pt x="8556" y="154"/>
                  </a:lnTo>
                  <a:lnTo>
                    <a:pt x="8291" y="205"/>
                  </a:lnTo>
                  <a:lnTo>
                    <a:pt x="8027" y="307"/>
                  </a:lnTo>
                  <a:lnTo>
                    <a:pt x="7763" y="461"/>
                  </a:lnTo>
                  <a:lnTo>
                    <a:pt x="7552" y="614"/>
                  </a:lnTo>
                  <a:lnTo>
                    <a:pt x="7288" y="768"/>
                  </a:lnTo>
                  <a:lnTo>
                    <a:pt x="7130" y="921"/>
                  </a:lnTo>
                  <a:lnTo>
                    <a:pt x="6866" y="1126"/>
                  </a:lnTo>
                  <a:lnTo>
                    <a:pt x="6654" y="1331"/>
                  </a:lnTo>
                  <a:lnTo>
                    <a:pt x="6232" y="1843"/>
                  </a:lnTo>
                  <a:lnTo>
                    <a:pt x="6073" y="2099"/>
                  </a:lnTo>
                  <a:lnTo>
                    <a:pt x="5862" y="2355"/>
                  </a:lnTo>
                  <a:lnTo>
                    <a:pt x="5968" y="409"/>
                  </a:lnTo>
                  <a:lnTo>
                    <a:pt x="0" y="409"/>
                  </a:lnTo>
                  <a:lnTo>
                    <a:pt x="0" y="21600"/>
                  </a:lnTo>
                  <a:lnTo>
                    <a:pt x="5862" y="21600"/>
                  </a:lnTo>
                  <a:lnTo>
                    <a:pt x="5862" y="4863"/>
                  </a:lnTo>
                  <a:lnTo>
                    <a:pt x="5915" y="4760"/>
                  </a:lnTo>
                  <a:lnTo>
                    <a:pt x="5915" y="4658"/>
                  </a:lnTo>
                  <a:lnTo>
                    <a:pt x="5968" y="4555"/>
                  </a:lnTo>
                  <a:lnTo>
                    <a:pt x="5968" y="4402"/>
                  </a:lnTo>
                  <a:lnTo>
                    <a:pt x="6073" y="4351"/>
                  </a:lnTo>
                  <a:lnTo>
                    <a:pt x="6073" y="4248"/>
                  </a:lnTo>
                  <a:lnTo>
                    <a:pt x="6232" y="4095"/>
                  </a:lnTo>
                  <a:lnTo>
                    <a:pt x="6285" y="3992"/>
                  </a:lnTo>
                  <a:lnTo>
                    <a:pt x="6337" y="3992"/>
                  </a:lnTo>
                  <a:lnTo>
                    <a:pt x="6337" y="3890"/>
                  </a:lnTo>
                  <a:lnTo>
                    <a:pt x="6496" y="3890"/>
                  </a:lnTo>
                  <a:lnTo>
                    <a:pt x="6601" y="3839"/>
                  </a:lnTo>
                  <a:lnTo>
                    <a:pt x="6601" y="3788"/>
                  </a:lnTo>
                  <a:lnTo>
                    <a:pt x="7182" y="3788"/>
                  </a:lnTo>
                  <a:lnTo>
                    <a:pt x="7235" y="3839"/>
                  </a:lnTo>
                  <a:lnTo>
                    <a:pt x="7288" y="3839"/>
                  </a:lnTo>
                  <a:lnTo>
                    <a:pt x="7341" y="3890"/>
                  </a:lnTo>
                  <a:lnTo>
                    <a:pt x="7446" y="3890"/>
                  </a:lnTo>
                  <a:lnTo>
                    <a:pt x="7499" y="3992"/>
                  </a:lnTo>
                  <a:lnTo>
                    <a:pt x="7552" y="4044"/>
                  </a:lnTo>
                  <a:lnTo>
                    <a:pt x="7552" y="4095"/>
                  </a:lnTo>
                  <a:lnTo>
                    <a:pt x="7658" y="4197"/>
                  </a:lnTo>
                  <a:lnTo>
                    <a:pt x="7658" y="4402"/>
                  </a:lnTo>
                  <a:lnTo>
                    <a:pt x="7711" y="4607"/>
                  </a:lnTo>
                  <a:lnTo>
                    <a:pt x="7763" y="4863"/>
                  </a:lnTo>
                  <a:lnTo>
                    <a:pt x="7763" y="5630"/>
                  </a:lnTo>
                  <a:lnTo>
                    <a:pt x="7816" y="8138"/>
                  </a:lnTo>
                  <a:lnTo>
                    <a:pt x="7816" y="21600"/>
                  </a:lnTo>
                  <a:lnTo>
                    <a:pt x="13678" y="21600"/>
                  </a:lnTo>
                  <a:lnTo>
                    <a:pt x="13678" y="7780"/>
                  </a:lnTo>
                  <a:lnTo>
                    <a:pt x="13731" y="6552"/>
                  </a:lnTo>
                  <a:lnTo>
                    <a:pt x="13781" y="5630"/>
                  </a:lnTo>
                  <a:lnTo>
                    <a:pt x="13784" y="5170"/>
                  </a:lnTo>
                  <a:lnTo>
                    <a:pt x="13837" y="4863"/>
                  </a:lnTo>
                  <a:lnTo>
                    <a:pt x="13837" y="4607"/>
                  </a:lnTo>
                  <a:lnTo>
                    <a:pt x="13889" y="4402"/>
                  </a:lnTo>
                  <a:lnTo>
                    <a:pt x="13995" y="4351"/>
                  </a:lnTo>
                  <a:lnTo>
                    <a:pt x="13995" y="4095"/>
                  </a:lnTo>
                  <a:lnTo>
                    <a:pt x="14048" y="4095"/>
                  </a:lnTo>
                  <a:lnTo>
                    <a:pt x="14101" y="3992"/>
                  </a:lnTo>
                  <a:lnTo>
                    <a:pt x="14154" y="3992"/>
                  </a:lnTo>
                  <a:lnTo>
                    <a:pt x="14206" y="3890"/>
                  </a:lnTo>
                  <a:lnTo>
                    <a:pt x="14312" y="3890"/>
                  </a:lnTo>
                  <a:lnTo>
                    <a:pt x="14418" y="3788"/>
                  </a:lnTo>
                  <a:lnTo>
                    <a:pt x="15051" y="3788"/>
                  </a:lnTo>
                  <a:lnTo>
                    <a:pt x="15051" y="3839"/>
                  </a:lnTo>
                  <a:lnTo>
                    <a:pt x="15157" y="3890"/>
                  </a:lnTo>
                  <a:lnTo>
                    <a:pt x="15263" y="3890"/>
                  </a:lnTo>
                  <a:lnTo>
                    <a:pt x="15315" y="3992"/>
                  </a:lnTo>
                  <a:lnTo>
                    <a:pt x="15368" y="3992"/>
                  </a:lnTo>
                  <a:lnTo>
                    <a:pt x="15368" y="4095"/>
                  </a:lnTo>
                  <a:lnTo>
                    <a:pt x="15421" y="4095"/>
                  </a:lnTo>
                  <a:lnTo>
                    <a:pt x="15474" y="4197"/>
                  </a:lnTo>
                  <a:lnTo>
                    <a:pt x="15474" y="4248"/>
                  </a:lnTo>
                  <a:lnTo>
                    <a:pt x="15579" y="4351"/>
                  </a:lnTo>
                  <a:lnTo>
                    <a:pt x="15579" y="4863"/>
                  </a:lnTo>
                  <a:lnTo>
                    <a:pt x="15632" y="5170"/>
                  </a:lnTo>
                  <a:lnTo>
                    <a:pt x="15685" y="5579"/>
                  </a:lnTo>
                  <a:lnTo>
                    <a:pt x="15685" y="21600"/>
                  </a:lnTo>
                  <a:lnTo>
                    <a:pt x="21600" y="21600"/>
                  </a:lnTo>
                  <a:lnTo>
                    <a:pt x="21600" y="6552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5" name="Shape"/>
            <p:cNvSpPr/>
            <p:nvPr/>
          </p:nvSpPr>
          <p:spPr>
            <a:xfrm>
              <a:off x="563880" y="106679"/>
              <a:ext cx="32766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39"/>
                  </a:moveTo>
                  <a:lnTo>
                    <a:pt x="21433" y="6480"/>
                  </a:lnTo>
                  <a:lnTo>
                    <a:pt x="21265" y="4973"/>
                  </a:lnTo>
                  <a:lnTo>
                    <a:pt x="21014" y="3717"/>
                  </a:lnTo>
                  <a:lnTo>
                    <a:pt x="21014" y="3516"/>
                  </a:lnTo>
                  <a:lnTo>
                    <a:pt x="20847" y="3315"/>
                  </a:lnTo>
                  <a:lnTo>
                    <a:pt x="20679" y="3165"/>
                  </a:lnTo>
                  <a:lnTo>
                    <a:pt x="20595" y="2964"/>
                  </a:lnTo>
                  <a:lnTo>
                    <a:pt x="20428" y="2763"/>
                  </a:lnTo>
                  <a:lnTo>
                    <a:pt x="20260" y="2612"/>
                  </a:lnTo>
                  <a:lnTo>
                    <a:pt x="20177" y="2411"/>
                  </a:lnTo>
                  <a:lnTo>
                    <a:pt x="19674" y="2060"/>
                  </a:lnTo>
                  <a:lnTo>
                    <a:pt x="19340" y="1758"/>
                  </a:lnTo>
                  <a:lnTo>
                    <a:pt x="18753" y="1457"/>
                  </a:lnTo>
                  <a:lnTo>
                    <a:pt x="18084" y="1155"/>
                  </a:lnTo>
                  <a:lnTo>
                    <a:pt x="17833" y="1005"/>
                  </a:lnTo>
                  <a:lnTo>
                    <a:pt x="17498" y="904"/>
                  </a:lnTo>
                  <a:lnTo>
                    <a:pt x="15153" y="301"/>
                  </a:lnTo>
                  <a:lnTo>
                    <a:pt x="13060" y="100"/>
                  </a:lnTo>
                  <a:lnTo>
                    <a:pt x="11972" y="0"/>
                  </a:lnTo>
                  <a:lnTo>
                    <a:pt x="9795" y="0"/>
                  </a:lnTo>
                  <a:lnTo>
                    <a:pt x="8791" y="50"/>
                  </a:lnTo>
                  <a:lnTo>
                    <a:pt x="7116" y="251"/>
                  </a:lnTo>
                  <a:lnTo>
                    <a:pt x="6279" y="402"/>
                  </a:lnTo>
                  <a:lnTo>
                    <a:pt x="5526" y="553"/>
                  </a:lnTo>
                  <a:lnTo>
                    <a:pt x="4856" y="804"/>
                  </a:lnTo>
                  <a:lnTo>
                    <a:pt x="4270" y="1005"/>
                  </a:lnTo>
                  <a:lnTo>
                    <a:pt x="3516" y="1256"/>
                  </a:lnTo>
                  <a:lnTo>
                    <a:pt x="2595" y="1808"/>
                  </a:lnTo>
                  <a:lnTo>
                    <a:pt x="2009" y="2110"/>
                  </a:lnTo>
                  <a:lnTo>
                    <a:pt x="586" y="3667"/>
                  </a:lnTo>
                  <a:lnTo>
                    <a:pt x="167" y="4923"/>
                  </a:lnTo>
                  <a:lnTo>
                    <a:pt x="84" y="5325"/>
                  </a:lnTo>
                  <a:lnTo>
                    <a:pt x="84" y="5927"/>
                  </a:lnTo>
                  <a:lnTo>
                    <a:pt x="0" y="6204"/>
                  </a:lnTo>
                  <a:lnTo>
                    <a:pt x="0" y="8489"/>
                  </a:lnTo>
                  <a:lnTo>
                    <a:pt x="8958" y="8489"/>
                  </a:lnTo>
                  <a:lnTo>
                    <a:pt x="8958" y="4822"/>
                  </a:lnTo>
                  <a:lnTo>
                    <a:pt x="9042" y="4621"/>
                  </a:lnTo>
                  <a:lnTo>
                    <a:pt x="9042" y="4420"/>
                  </a:lnTo>
                  <a:lnTo>
                    <a:pt x="9126" y="4220"/>
                  </a:lnTo>
                  <a:lnTo>
                    <a:pt x="9126" y="4169"/>
                  </a:lnTo>
                  <a:lnTo>
                    <a:pt x="9293" y="4119"/>
                  </a:lnTo>
                  <a:lnTo>
                    <a:pt x="9293" y="3968"/>
                  </a:lnTo>
                  <a:lnTo>
                    <a:pt x="9377" y="3918"/>
                  </a:lnTo>
                  <a:lnTo>
                    <a:pt x="9377" y="3818"/>
                  </a:lnTo>
                  <a:lnTo>
                    <a:pt x="9544" y="3818"/>
                  </a:lnTo>
                  <a:lnTo>
                    <a:pt x="9879" y="3717"/>
                  </a:lnTo>
                  <a:lnTo>
                    <a:pt x="10967" y="3717"/>
                  </a:lnTo>
                  <a:lnTo>
                    <a:pt x="10967" y="3767"/>
                  </a:lnTo>
                  <a:lnTo>
                    <a:pt x="11051" y="3818"/>
                  </a:lnTo>
                  <a:lnTo>
                    <a:pt x="11302" y="3818"/>
                  </a:lnTo>
                  <a:lnTo>
                    <a:pt x="11386" y="3918"/>
                  </a:lnTo>
                  <a:lnTo>
                    <a:pt x="11386" y="3968"/>
                  </a:lnTo>
                  <a:lnTo>
                    <a:pt x="11553" y="4069"/>
                  </a:lnTo>
                  <a:lnTo>
                    <a:pt x="11553" y="4119"/>
                  </a:lnTo>
                  <a:lnTo>
                    <a:pt x="11637" y="4169"/>
                  </a:lnTo>
                  <a:lnTo>
                    <a:pt x="11637" y="4270"/>
                  </a:lnTo>
                  <a:lnTo>
                    <a:pt x="11805" y="4320"/>
                  </a:lnTo>
                  <a:lnTo>
                    <a:pt x="11805" y="4722"/>
                  </a:lnTo>
                  <a:lnTo>
                    <a:pt x="11888" y="4973"/>
                  </a:lnTo>
                  <a:lnTo>
                    <a:pt x="11888" y="5274"/>
                  </a:lnTo>
                  <a:lnTo>
                    <a:pt x="11972" y="5576"/>
                  </a:lnTo>
                  <a:lnTo>
                    <a:pt x="11972" y="16326"/>
                  </a:lnTo>
                  <a:lnTo>
                    <a:pt x="11888" y="16878"/>
                  </a:lnTo>
                  <a:lnTo>
                    <a:pt x="11888" y="17079"/>
                  </a:lnTo>
                  <a:lnTo>
                    <a:pt x="11805" y="17280"/>
                  </a:lnTo>
                  <a:lnTo>
                    <a:pt x="11805" y="17531"/>
                  </a:lnTo>
                  <a:lnTo>
                    <a:pt x="11637" y="17581"/>
                  </a:lnTo>
                  <a:lnTo>
                    <a:pt x="11637" y="17682"/>
                  </a:lnTo>
                  <a:lnTo>
                    <a:pt x="11553" y="17732"/>
                  </a:lnTo>
                  <a:lnTo>
                    <a:pt x="11470" y="17732"/>
                  </a:lnTo>
                  <a:lnTo>
                    <a:pt x="11470" y="17782"/>
                  </a:lnTo>
                  <a:lnTo>
                    <a:pt x="11386" y="17833"/>
                  </a:lnTo>
                  <a:lnTo>
                    <a:pt x="11219" y="17833"/>
                  </a:lnTo>
                  <a:lnTo>
                    <a:pt x="11135" y="17883"/>
                  </a:lnTo>
                  <a:lnTo>
                    <a:pt x="9963" y="17883"/>
                  </a:lnTo>
                  <a:lnTo>
                    <a:pt x="9879" y="17833"/>
                  </a:lnTo>
                  <a:lnTo>
                    <a:pt x="9712" y="17833"/>
                  </a:lnTo>
                  <a:lnTo>
                    <a:pt x="9544" y="17732"/>
                  </a:lnTo>
                  <a:lnTo>
                    <a:pt x="9544" y="17682"/>
                  </a:lnTo>
                  <a:lnTo>
                    <a:pt x="9377" y="17581"/>
                  </a:lnTo>
                  <a:lnTo>
                    <a:pt x="9377" y="17531"/>
                  </a:lnTo>
                  <a:lnTo>
                    <a:pt x="9293" y="17531"/>
                  </a:lnTo>
                  <a:lnTo>
                    <a:pt x="9293" y="17280"/>
                  </a:lnTo>
                  <a:lnTo>
                    <a:pt x="9126" y="17129"/>
                  </a:lnTo>
                  <a:lnTo>
                    <a:pt x="9042" y="16878"/>
                  </a:lnTo>
                  <a:lnTo>
                    <a:pt x="9042" y="16677"/>
                  </a:lnTo>
                  <a:lnTo>
                    <a:pt x="8958" y="16074"/>
                  </a:lnTo>
                  <a:lnTo>
                    <a:pt x="8958" y="14668"/>
                  </a:lnTo>
                  <a:lnTo>
                    <a:pt x="9042" y="14115"/>
                  </a:lnTo>
                  <a:lnTo>
                    <a:pt x="9042" y="13814"/>
                  </a:lnTo>
                  <a:lnTo>
                    <a:pt x="9126" y="13613"/>
                  </a:lnTo>
                  <a:lnTo>
                    <a:pt x="9293" y="13362"/>
                  </a:lnTo>
                  <a:lnTo>
                    <a:pt x="9293" y="13161"/>
                  </a:lnTo>
                  <a:lnTo>
                    <a:pt x="9377" y="13060"/>
                  </a:lnTo>
                  <a:lnTo>
                    <a:pt x="9377" y="13010"/>
                  </a:lnTo>
                  <a:lnTo>
                    <a:pt x="9544" y="12860"/>
                  </a:lnTo>
                  <a:lnTo>
                    <a:pt x="9628" y="12759"/>
                  </a:lnTo>
                  <a:lnTo>
                    <a:pt x="10130" y="12357"/>
                  </a:lnTo>
                  <a:lnTo>
                    <a:pt x="10967" y="11855"/>
                  </a:lnTo>
                  <a:lnTo>
                    <a:pt x="11972" y="11353"/>
                  </a:lnTo>
                  <a:lnTo>
                    <a:pt x="11972" y="6932"/>
                  </a:lnTo>
                  <a:lnTo>
                    <a:pt x="11888" y="7183"/>
                  </a:lnTo>
                  <a:lnTo>
                    <a:pt x="11888" y="7434"/>
                  </a:lnTo>
                  <a:lnTo>
                    <a:pt x="11805" y="7635"/>
                  </a:lnTo>
                  <a:lnTo>
                    <a:pt x="11805" y="7987"/>
                  </a:lnTo>
                  <a:lnTo>
                    <a:pt x="11637" y="8037"/>
                  </a:lnTo>
                  <a:lnTo>
                    <a:pt x="11637" y="8138"/>
                  </a:lnTo>
                  <a:lnTo>
                    <a:pt x="11470" y="8188"/>
                  </a:lnTo>
                  <a:lnTo>
                    <a:pt x="11219" y="8339"/>
                  </a:lnTo>
                  <a:lnTo>
                    <a:pt x="10800" y="8489"/>
                  </a:lnTo>
                  <a:lnTo>
                    <a:pt x="10214" y="8690"/>
                  </a:lnTo>
                  <a:lnTo>
                    <a:pt x="8707" y="9142"/>
                  </a:lnTo>
                  <a:lnTo>
                    <a:pt x="6614" y="9695"/>
                  </a:lnTo>
                  <a:lnTo>
                    <a:pt x="3684" y="10499"/>
                  </a:lnTo>
                  <a:lnTo>
                    <a:pt x="3014" y="10800"/>
                  </a:lnTo>
                  <a:lnTo>
                    <a:pt x="2344" y="11001"/>
                  </a:lnTo>
                  <a:lnTo>
                    <a:pt x="1758" y="11252"/>
                  </a:lnTo>
                  <a:lnTo>
                    <a:pt x="1340" y="11453"/>
                  </a:lnTo>
                  <a:lnTo>
                    <a:pt x="1172" y="11553"/>
                  </a:lnTo>
                  <a:lnTo>
                    <a:pt x="1005" y="11704"/>
                  </a:lnTo>
                  <a:lnTo>
                    <a:pt x="921" y="11805"/>
                  </a:lnTo>
                  <a:lnTo>
                    <a:pt x="753" y="11855"/>
                  </a:lnTo>
                  <a:lnTo>
                    <a:pt x="670" y="12056"/>
                  </a:lnTo>
                  <a:lnTo>
                    <a:pt x="586" y="12207"/>
                  </a:lnTo>
                  <a:lnTo>
                    <a:pt x="419" y="12357"/>
                  </a:lnTo>
                  <a:lnTo>
                    <a:pt x="335" y="12558"/>
                  </a:lnTo>
                  <a:lnTo>
                    <a:pt x="167" y="12860"/>
                  </a:lnTo>
                  <a:lnTo>
                    <a:pt x="84" y="13312"/>
                  </a:lnTo>
                  <a:lnTo>
                    <a:pt x="84" y="13814"/>
                  </a:lnTo>
                  <a:lnTo>
                    <a:pt x="0" y="14066"/>
                  </a:lnTo>
                  <a:lnTo>
                    <a:pt x="0" y="17682"/>
                  </a:lnTo>
                  <a:lnTo>
                    <a:pt x="84" y="18033"/>
                  </a:lnTo>
                  <a:lnTo>
                    <a:pt x="167" y="18636"/>
                  </a:lnTo>
                  <a:lnTo>
                    <a:pt x="335" y="18887"/>
                  </a:lnTo>
                  <a:lnTo>
                    <a:pt x="419" y="19189"/>
                  </a:lnTo>
                  <a:lnTo>
                    <a:pt x="586" y="19390"/>
                  </a:lnTo>
                  <a:lnTo>
                    <a:pt x="921" y="19892"/>
                  </a:lnTo>
                  <a:lnTo>
                    <a:pt x="1088" y="20093"/>
                  </a:lnTo>
                  <a:lnTo>
                    <a:pt x="1340" y="20244"/>
                  </a:lnTo>
                  <a:lnTo>
                    <a:pt x="1507" y="20394"/>
                  </a:lnTo>
                  <a:lnTo>
                    <a:pt x="2009" y="20696"/>
                  </a:lnTo>
                  <a:lnTo>
                    <a:pt x="2595" y="20897"/>
                  </a:lnTo>
                  <a:lnTo>
                    <a:pt x="3098" y="21098"/>
                  </a:lnTo>
                  <a:lnTo>
                    <a:pt x="4270" y="21399"/>
                  </a:lnTo>
                  <a:lnTo>
                    <a:pt x="4856" y="21500"/>
                  </a:lnTo>
                  <a:lnTo>
                    <a:pt x="6028" y="21600"/>
                  </a:lnTo>
                  <a:lnTo>
                    <a:pt x="7619" y="21600"/>
                  </a:lnTo>
                  <a:lnTo>
                    <a:pt x="8037" y="21550"/>
                  </a:lnTo>
                  <a:lnTo>
                    <a:pt x="8456" y="21399"/>
                  </a:lnTo>
                  <a:lnTo>
                    <a:pt x="8874" y="21399"/>
                  </a:lnTo>
                  <a:lnTo>
                    <a:pt x="10967" y="20545"/>
                  </a:lnTo>
                  <a:lnTo>
                    <a:pt x="11219" y="20344"/>
                  </a:lnTo>
                  <a:lnTo>
                    <a:pt x="11553" y="20143"/>
                  </a:lnTo>
                  <a:lnTo>
                    <a:pt x="12056" y="19641"/>
                  </a:lnTo>
                  <a:lnTo>
                    <a:pt x="12223" y="19390"/>
                  </a:lnTo>
                  <a:lnTo>
                    <a:pt x="12223" y="21248"/>
                  </a:lnTo>
                  <a:lnTo>
                    <a:pt x="21600" y="21248"/>
                  </a:lnTo>
                  <a:lnTo>
                    <a:pt x="21600" y="8339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6" name="Shape"/>
            <p:cNvSpPr/>
            <p:nvPr/>
          </p:nvSpPr>
          <p:spPr>
            <a:xfrm>
              <a:off x="918210" y="45719"/>
              <a:ext cx="22225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67"/>
                  </a:moveTo>
                  <a:lnTo>
                    <a:pt x="20119" y="18521"/>
                  </a:lnTo>
                  <a:lnTo>
                    <a:pt x="18885" y="18521"/>
                  </a:lnTo>
                  <a:lnTo>
                    <a:pt x="18514" y="18475"/>
                  </a:lnTo>
                  <a:lnTo>
                    <a:pt x="18267" y="18475"/>
                  </a:lnTo>
                  <a:lnTo>
                    <a:pt x="18144" y="18429"/>
                  </a:lnTo>
                  <a:lnTo>
                    <a:pt x="18021" y="18429"/>
                  </a:lnTo>
                  <a:lnTo>
                    <a:pt x="17897" y="18383"/>
                  </a:lnTo>
                  <a:lnTo>
                    <a:pt x="17774" y="18383"/>
                  </a:lnTo>
                  <a:lnTo>
                    <a:pt x="17774" y="18337"/>
                  </a:lnTo>
                  <a:lnTo>
                    <a:pt x="17650" y="18337"/>
                  </a:lnTo>
                  <a:lnTo>
                    <a:pt x="17650" y="18291"/>
                  </a:lnTo>
                  <a:lnTo>
                    <a:pt x="17527" y="18245"/>
                  </a:lnTo>
                  <a:lnTo>
                    <a:pt x="17527" y="17969"/>
                  </a:lnTo>
                  <a:lnTo>
                    <a:pt x="17280" y="17648"/>
                  </a:lnTo>
                  <a:lnTo>
                    <a:pt x="17280" y="6020"/>
                  </a:lnTo>
                  <a:lnTo>
                    <a:pt x="20983" y="6020"/>
                  </a:lnTo>
                  <a:lnTo>
                    <a:pt x="20983" y="3033"/>
                  </a:lnTo>
                  <a:lnTo>
                    <a:pt x="17280" y="3033"/>
                  </a:lnTo>
                  <a:lnTo>
                    <a:pt x="17280" y="0"/>
                  </a:lnTo>
                  <a:lnTo>
                    <a:pt x="3086" y="0"/>
                  </a:lnTo>
                  <a:lnTo>
                    <a:pt x="3086" y="3033"/>
                  </a:lnTo>
                  <a:lnTo>
                    <a:pt x="0" y="3033"/>
                  </a:lnTo>
                  <a:lnTo>
                    <a:pt x="0" y="6020"/>
                  </a:lnTo>
                  <a:lnTo>
                    <a:pt x="3086" y="6020"/>
                  </a:lnTo>
                  <a:lnTo>
                    <a:pt x="3086" y="18061"/>
                  </a:lnTo>
                  <a:lnTo>
                    <a:pt x="3209" y="18843"/>
                  </a:lnTo>
                  <a:lnTo>
                    <a:pt x="3333" y="19118"/>
                  </a:lnTo>
                  <a:lnTo>
                    <a:pt x="3456" y="19348"/>
                  </a:lnTo>
                  <a:lnTo>
                    <a:pt x="3456" y="19486"/>
                  </a:lnTo>
                  <a:lnTo>
                    <a:pt x="3703" y="19716"/>
                  </a:lnTo>
                  <a:lnTo>
                    <a:pt x="3950" y="19900"/>
                  </a:lnTo>
                  <a:lnTo>
                    <a:pt x="4073" y="20083"/>
                  </a:lnTo>
                  <a:lnTo>
                    <a:pt x="4320" y="20221"/>
                  </a:lnTo>
                  <a:lnTo>
                    <a:pt x="4690" y="20405"/>
                  </a:lnTo>
                  <a:lnTo>
                    <a:pt x="4937" y="20589"/>
                  </a:lnTo>
                  <a:lnTo>
                    <a:pt x="5307" y="20727"/>
                  </a:lnTo>
                  <a:lnTo>
                    <a:pt x="5801" y="20865"/>
                  </a:lnTo>
                  <a:lnTo>
                    <a:pt x="6171" y="21003"/>
                  </a:lnTo>
                  <a:lnTo>
                    <a:pt x="6665" y="21094"/>
                  </a:lnTo>
                  <a:lnTo>
                    <a:pt x="7035" y="21186"/>
                  </a:lnTo>
                  <a:lnTo>
                    <a:pt x="7653" y="21278"/>
                  </a:lnTo>
                  <a:lnTo>
                    <a:pt x="8023" y="21324"/>
                  </a:lnTo>
                  <a:lnTo>
                    <a:pt x="8517" y="21416"/>
                  </a:lnTo>
                  <a:lnTo>
                    <a:pt x="9010" y="21462"/>
                  </a:lnTo>
                  <a:lnTo>
                    <a:pt x="10245" y="21554"/>
                  </a:lnTo>
                  <a:lnTo>
                    <a:pt x="11849" y="21600"/>
                  </a:lnTo>
                  <a:lnTo>
                    <a:pt x="21600" y="21600"/>
                  </a:lnTo>
                  <a:lnTo>
                    <a:pt x="21600" y="1856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7" name="Rectangle"/>
            <p:cNvSpPr/>
            <p:nvPr/>
          </p:nvSpPr>
          <p:spPr>
            <a:xfrm>
              <a:off x="1167130" y="116839"/>
              <a:ext cx="149861" cy="52578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8" name="Rectangle"/>
            <p:cNvSpPr/>
            <p:nvPr/>
          </p:nvSpPr>
          <p:spPr>
            <a:xfrm>
              <a:off x="1167130" y="-1"/>
              <a:ext cx="149861" cy="83821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32" name="object 4"/>
          <p:cNvGrpSpPr/>
          <p:nvPr/>
        </p:nvGrpSpPr>
        <p:grpSpPr>
          <a:xfrm>
            <a:off x="5949949" y="2362199"/>
            <a:ext cx="567692" cy="652781"/>
            <a:chOff x="0" y="0"/>
            <a:chExt cx="567690" cy="652780"/>
          </a:xfrm>
        </p:grpSpPr>
        <p:sp>
          <p:nvSpPr>
            <p:cNvPr id="930" name="Shape"/>
            <p:cNvSpPr/>
            <p:nvPr/>
          </p:nvSpPr>
          <p:spPr>
            <a:xfrm>
              <a:off x="-1" y="106679"/>
              <a:ext cx="334012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81"/>
                  </a:moveTo>
                  <a:lnTo>
                    <a:pt x="21518" y="5777"/>
                  </a:lnTo>
                  <a:lnTo>
                    <a:pt x="21436" y="5325"/>
                  </a:lnTo>
                  <a:lnTo>
                    <a:pt x="21354" y="5023"/>
                  </a:lnTo>
                  <a:lnTo>
                    <a:pt x="21271" y="4672"/>
                  </a:lnTo>
                  <a:lnTo>
                    <a:pt x="21189" y="4420"/>
                  </a:lnTo>
                  <a:lnTo>
                    <a:pt x="21025" y="4119"/>
                  </a:lnTo>
                  <a:lnTo>
                    <a:pt x="20943" y="3818"/>
                  </a:lnTo>
                  <a:lnTo>
                    <a:pt x="20697" y="3617"/>
                  </a:lnTo>
                  <a:lnTo>
                    <a:pt x="20532" y="3315"/>
                  </a:lnTo>
                  <a:lnTo>
                    <a:pt x="20286" y="3064"/>
                  </a:lnTo>
                  <a:lnTo>
                    <a:pt x="20122" y="2813"/>
                  </a:lnTo>
                  <a:lnTo>
                    <a:pt x="18808" y="1808"/>
                  </a:lnTo>
                  <a:lnTo>
                    <a:pt x="18479" y="1607"/>
                  </a:lnTo>
                  <a:lnTo>
                    <a:pt x="17904" y="1306"/>
                  </a:lnTo>
                  <a:lnTo>
                    <a:pt x="17494" y="1155"/>
                  </a:lnTo>
                  <a:lnTo>
                    <a:pt x="17001" y="954"/>
                  </a:lnTo>
                  <a:lnTo>
                    <a:pt x="16015" y="653"/>
                  </a:lnTo>
                  <a:lnTo>
                    <a:pt x="15358" y="502"/>
                  </a:lnTo>
                  <a:lnTo>
                    <a:pt x="14783" y="301"/>
                  </a:lnTo>
                  <a:lnTo>
                    <a:pt x="14126" y="251"/>
                  </a:lnTo>
                  <a:lnTo>
                    <a:pt x="13551" y="151"/>
                  </a:lnTo>
                  <a:lnTo>
                    <a:pt x="12730" y="100"/>
                  </a:lnTo>
                  <a:lnTo>
                    <a:pt x="12155" y="62"/>
                  </a:lnTo>
                  <a:lnTo>
                    <a:pt x="12155" y="16878"/>
                  </a:lnTo>
                  <a:lnTo>
                    <a:pt x="12073" y="17079"/>
                  </a:lnTo>
                  <a:lnTo>
                    <a:pt x="11991" y="17230"/>
                  </a:lnTo>
                  <a:lnTo>
                    <a:pt x="11991" y="17380"/>
                  </a:lnTo>
                  <a:lnTo>
                    <a:pt x="11909" y="17481"/>
                  </a:lnTo>
                  <a:lnTo>
                    <a:pt x="11909" y="17581"/>
                  </a:lnTo>
                  <a:lnTo>
                    <a:pt x="11744" y="17632"/>
                  </a:lnTo>
                  <a:lnTo>
                    <a:pt x="11744" y="17682"/>
                  </a:lnTo>
                  <a:lnTo>
                    <a:pt x="11580" y="17782"/>
                  </a:lnTo>
                  <a:lnTo>
                    <a:pt x="11498" y="17782"/>
                  </a:lnTo>
                  <a:lnTo>
                    <a:pt x="11498" y="17833"/>
                  </a:lnTo>
                  <a:lnTo>
                    <a:pt x="11416" y="17833"/>
                  </a:lnTo>
                  <a:lnTo>
                    <a:pt x="11334" y="17883"/>
                  </a:lnTo>
                  <a:lnTo>
                    <a:pt x="10348" y="17883"/>
                  </a:lnTo>
                  <a:lnTo>
                    <a:pt x="10266" y="17833"/>
                  </a:lnTo>
                  <a:lnTo>
                    <a:pt x="10102" y="17833"/>
                  </a:lnTo>
                  <a:lnTo>
                    <a:pt x="9856" y="17682"/>
                  </a:lnTo>
                  <a:lnTo>
                    <a:pt x="9856" y="17632"/>
                  </a:lnTo>
                  <a:lnTo>
                    <a:pt x="9773" y="17581"/>
                  </a:lnTo>
                  <a:lnTo>
                    <a:pt x="9773" y="17531"/>
                  </a:lnTo>
                  <a:lnTo>
                    <a:pt x="9691" y="17481"/>
                  </a:lnTo>
                  <a:lnTo>
                    <a:pt x="9691" y="17380"/>
                  </a:lnTo>
                  <a:lnTo>
                    <a:pt x="9609" y="17330"/>
                  </a:lnTo>
                  <a:lnTo>
                    <a:pt x="9609" y="17180"/>
                  </a:lnTo>
                  <a:lnTo>
                    <a:pt x="9527" y="16979"/>
                  </a:lnTo>
                  <a:lnTo>
                    <a:pt x="9527" y="16778"/>
                  </a:lnTo>
                  <a:lnTo>
                    <a:pt x="9445" y="16225"/>
                  </a:lnTo>
                  <a:lnTo>
                    <a:pt x="9445" y="5425"/>
                  </a:lnTo>
                  <a:lnTo>
                    <a:pt x="9527" y="4822"/>
                  </a:lnTo>
                  <a:lnTo>
                    <a:pt x="9527" y="4571"/>
                  </a:lnTo>
                  <a:lnTo>
                    <a:pt x="9609" y="4420"/>
                  </a:lnTo>
                  <a:lnTo>
                    <a:pt x="9609" y="4220"/>
                  </a:lnTo>
                  <a:lnTo>
                    <a:pt x="9691" y="4169"/>
                  </a:lnTo>
                  <a:lnTo>
                    <a:pt x="9691" y="4119"/>
                  </a:lnTo>
                  <a:lnTo>
                    <a:pt x="9773" y="4069"/>
                  </a:lnTo>
                  <a:lnTo>
                    <a:pt x="9773" y="4019"/>
                  </a:lnTo>
                  <a:lnTo>
                    <a:pt x="9856" y="3968"/>
                  </a:lnTo>
                  <a:lnTo>
                    <a:pt x="9856" y="3918"/>
                  </a:lnTo>
                  <a:lnTo>
                    <a:pt x="9938" y="3818"/>
                  </a:lnTo>
                  <a:lnTo>
                    <a:pt x="10102" y="3818"/>
                  </a:lnTo>
                  <a:lnTo>
                    <a:pt x="10266" y="3767"/>
                  </a:lnTo>
                  <a:lnTo>
                    <a:pt x="10348" y="3717"/>
                  </a:lnTo>
                  <a:lnTo>
                    <a:pt x="11334" y="3717"/>
                  </a:lnTo>
                  <a:lnTo>
                    <a:pt x="11498" y="3818"/>
                  </a:lnTo>
                  <a:lnTo>
                    <a:pt x="11662" y="3818"/>
                  </a:lnTo>
                  <a:lnTo>
                    <a:pt x="11744" y="3918"/>
                  </a:lnTo>
                  <a:lnTo>
                    <a:pt x="11744" y="3968"/>
                  </a:lnTo>
                  <a:lnTo>
                    <a:pt x="11909" y="4019"/>
                  </a:lnTo>
                  <a:lnTo>
                    <a:pt x="11909" y="4169"/>
                  </a:lnTo>
                  <a:lnTo>
                    <a:pt x="11991" y="4220"/>
                  </a:lnTo>
                  <a:lnTo>
                    <a:pt x="11991" y="4420"/>
                  </a:lnTo>
                  <a:lnTo>
                    <a:pt x="12073" y="4571"/>
                  </a:lnTo>
                  <a:lnTo>
                    <a:pt x="12155" y="4822"/>
                  </a:lnTo>
                  <a:lnTo>
                    <a:pt x="12155" y="62"/>
                  </a:lnTo>
                  <a:lnTo>
                    <a:pt x="11252" y="0"/>
                  </a:lnTo>
                  <a:lnTo>
                    <a:pt x="9527" y="0"/>
                  </a:lnTo>
                  <a:lnTo>
                    <a:pt x="7063" y="251"/>
                  </a:lnTo>
                  <a:lnTo>
                    <a:pt x="4271" y="1005"/>
                  </a:lnTo>
                  <a:lnTo>
                    <a:pt x="3121" y="1557"/>
                  </a:lnTo>
                  <a:lnTo>
                    <a:pt x="2628" y="1808"/>
                  </a:lnTo>
                  <a:lnTo>
                    <a:pt x="1807" y="2512"/>
                  </a:lnTo>
                  <a:lnTo>
                    <a:pt x="1478" y="2813"/>
                  </a:lnTo>
                  <a:lnTo>
                    <a:pt x="1232" y="3215"/>
                  </a:lnTo>
                  <a:lnTo>
                    <a:pt x="903" y="3617"/>
                  </a:lnTo>
                  <a:lnTo>
                    <a:pt x="739" y="4019"/>
                  </a:lnTo>
                  <a:lnTo>
                    <a:pt x="493" y="4521"/>
                  </a:lnTo>
                  <a:lnTo>
                    <a:pt x="411" y="5023"/>
                  </a:lnTo>
                  <a:lnTo>
                    <a:pt x="246" y="5576"/>
                  </a:lnTo>
                  <a:lnTo>
                    <a:pt x="164" y="6128"/>
                  </a:lnTo>
                  <a:lnTo>
                    <a:pt x="0" y="6781"/>
                  </a:lnTo>
                  <a:lnTo>
                    <a:pt x="0" y="14718"/>
                  </a:lnTo>
                  <a:lnTo>
                    <a:pt x="82" y="15823"/>
                  </a:lnTo>
                  <a:lnTo>
                    <a:pt x="164" y="16326"/>
                  </a:lnTo>
                  <a:lnTo>
                    <a:pt x="246" y="16778"/>
                  </a:lnTo>
                  <a:lnTo>
                    <a:pt x="411" y="17129"/>
                  </a:lnTo>
                  <a:lnTo>
                    <a:pt x="493" y="17481"/>
                  </a:lnTo>
                  <a:lnTo>
                    <a:pt x="657" y="17833"/>
                  </a:lnTo>
                  <a:lnTo>
                    <a:pt x="821" y="18134"/>
                  </a:lnTo>
                  <a:lnTo>
                    <a:pt x="986" y="18385"/>
                  </a:lnTo>
                  <a:lnTo>
                    <a:pt x="1232" y="18737"/>
                  </a:lnTo>
                  <a:lnTo>
                    <a:pt x="1396" y="18988"/>
                  </a:lnTo>
                  <a:lnTo>
                    <a:pt x="1643" y="19289"/>
                  </a:lnTo>
                  <a:lnTo>
                    <a:pt x="1889" y="19540"/>
                  </a:lnTo>
                  <a:lnTo>
                    <a:pt x="2217" y="19741"/>
                  </a:lnTo>
                  <a:lnTo>
                    <a:pt x="2546" y="19993"/>
                  </a:lnTo>
                  <a:lnTo>
                    <a:pt x="4517" y="20897"/>
                  </a:lnTo>
                  <a:lnTo>
                    <a:pt x="7310" y="21399"/>
                  </a:lnTo>
                  <a:lnTo>
                    <a:pt x="7967" y="21500"/>
                  </a:lnTo>
                  <a:lnTo>
                    <a:pt x="9445" y="21600"/>
                  </a:lnTo>
                  <a:lnTo>
                    <a:pt x="12237" y="21600"/>
                  </a:lnTo>
                  <a:lnTo>
                    <a:pt x="13551" y="21500"/>
                  </a:lnTo>
                  <a:lnTo>
                    <a:pt x="15851" y="21098"/>
                  </a:lnTo>
                  <a:lnTo>
                    <a:pt x="16344" y="20897"/>
                  </a:lnTo>
                  <a:lnTo>
                    <a:pt x="17329" y="20595"/>
                  </a:lnTo>
                  <a:lnTo>
                    <a:pt x="17822" y="20394"/>
                  </a:lnTo>
                  <a:lnTo>
                    <a:pt x="18233" y="20193"/>
                  </a:lnTo>
                  <a:lnTo>
                    <a:pt x="18643" y="19892"/>
                  </a:lnTo>
                  <a:lnTo>
                    <a:pt x="19054" y="19691"/>
                  </a:lnTo>
                  <a:lnTo>
                    <a:pt x="19383" y="19390"/>
                  </a:lnTo>
                  <a:lnTo>
                    <a:pt x="19711" y="19139"/>
                  </a:lnTo>
                  <a:lnTo>
                    <a:pt x="20122" y="18837"/>
                  </a:lnTo>
                  <a:lnTo>
                    <a:pt x="20286" y="18536"/>
                  </a:lnTo>
                  <a:lnTo>
                    <a:pt x="20532" y="18234"/>
                  </a:lnTo>
                  <a:lnTo>
                    <a:pt x="20697" y="17883"/>
                  </a:lnTo>
                  <a:lnTo>
                    <a:pt x="20943" y="17581"/>
                  </a:lnTo>
                  <a:lnTo>
                    <a:pt x="21025" y="17280"/>
                  </a:lnTo>
                  <a:lnTo>
                    <a:pt x="21189" y="16878"/>
                  </a:lnTo>
                  <a:lnTo>
                    <a:pt x="21271" y="16577"/>
                  </a:lnTo>
                  <a:lnTo>
                    <a:pt x="21354" y="16175"/>
                  </a:lnTo>
                  <a:lnTo>
                    <a:pt x="21518" y="15271"/>
                  </a:lnTo>
                  <a:lnTo>
                    <a:pt x="21600" y="14115"/>
                  </a:lnTo>
                  <a:lnTo>
                    <a:pt x="21600" y="6681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1" name="Shape"/>
            <p:cNvSpPr/>
            <p:nvPr/>
          </p:nvSpPr>
          <p:spPr>
            <a:xfrm>
              <a:off x="358140" y="-1"/>
              <a:ext cx="209551" cy="64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45" y="0"/>
                  </a:lnTo>
                  <a:lnTo>
                    <a:pt x="11782" y="85"/>
                  </a:lnTo>
                  <a:lnTo>
                    <a:pt x="10865" y="85"/>
                  </a:lnTo>
                  <a:lnTo>
                    <a:pt x="10080" y="128"/>
                  </a:lnTo>
                  <a:lnTo>
                    <a:pt x="9295" y="213"/>
                  </a:lnTo>
                  <a:lnTo>
                    <a:pt x="8247" y="299"/>
                  </a:lnTo>
                  <a:lnTo>
                    <a:pt x="7593" y="384"/>
                  </a:lnTo>
                  <a:lnTo>
                    <a:pt x="7069" y="427"/>
                  </a:lnTo>
                  <a:lnTo>
                    <a:pt x="6545" y="555"/>
                  </a:lnTo>
                  <a:lnTo>
                    <a:pt x="5760" y="726"/>
                  </a:lnTo>
                  <a:lnTo>
                    <a:pt x="5367" y="854"/>
                  </a:lnTo>
                  <a:lnTo>
                    <a:pt x="4975" y="939"/>
                  </a:lnTo>
                  <a:lnTo>
                    <a:pt x="4451" y="1195"/>
                  </a:lnTo>
                  <a:lnTo>
                    <a:pt x="4320" y="1281"/>
                  </a:lnTo>
                  <a:lnTo>
                    <a:pt x="3927" y="1451"/>
                  </a:lnTo>
                  <a:lnTo>
                    <a:pt x="3796" y="1579"/>
                  </a:lnTo>
                  <a:lnTo>
                    <a:pt x="3535" y="1708"/>
                  </a:lnTo>
                  <a:lnTo>
                    <a:pt x="3535" y="1836"/>
                  </a:lnTo>
                  <a:lnTo>
                    <a:pt x="3404" y="2006"/>
                  </a:lnTo>
                  <a:lnTo>
                    <a:pt x="3273" y="2134"/>
                  </a:lnTo>
                  <a:lnTo>
                    <a:pt x="3273" y="2348"/>
                  </a:lnTo>
                  <a:lnTo>
                    <a:pt x="3142" y="2860"/>
                  </a:lnTo>
                  <a:lnTo>
                    <a:pt x="3011" y="3543"/>
                  </a:lnTo>
                  <a:lnTo>
                    <a:pt x="3011" y="4354"/>
                  </a:lnTo>
                  <a:lnTo>
                    <a:pt x="0" y="4354"/>
                  </a:lnTo>
                  <a:lnTo>
                    <a:pt x="0" y="7129"/>
                  </a:lnTo>
                  <a:lnTo>
                    <a:pt x="3011" y="7129"/>
                  </a:lnTo>
                  <a:lnTo>
                    <a:pt x="3011" y="21600"/>
                  </a:lnTo>
                  <a:lnTo>
                    <a:pt x="18065" y="21600"/>
                  </a:lnTo>
                  <a:lnTo>
                    <a:pt x="18065" y="7129"/>
                  </a:lnTo>
                  <a:lnTo>
                    <a:pt x="21600" y="7129"/>
                  </a:lnTo>
                  <a:lnTo>
                    <a:pt x="21600" y="4354"/>
                  </a:lnTo>
                  <a:lnTo>
                    <a:pt x="15316" y="4354"/>
                  </a:lnTo>
                  <a:lnTo>
                    <a:pt x="15316" y="3415"/>
                  </a:lnTo>
                  <a:lnTo>
                    <a:pt x="15447" y="3287"/>
                  </a:lnTo>
                  <a:lnTo>
                    <a:pt x="15447" y="3202"/>
                  </a:lnTo>
                  <a:lnTo>
                    <a:pt x="15578" y="3116"/>
                  </a:lnTo>
                  <a:lnTo>
                    <a:pt x="15578" y="3074"/>
                  </a:lnTo>
                  <a:lnTo>
                    <a:pt x="15709" y="2988"/>
                  </a:lnTo>
                  <a:lnTo>
                    <a:pt x="15840" y="2988"/>
                  </a:lnTo>
                  <a:lnTo>
                    <a:pt x="16102" y="2945"/>
                  </a:lnTo>
                  <a:lnTo>
                    <a:pt x="16102" y="2903"/>
                  </a:lnTo>
                  <a:lnTo>
                    <a:pt x="16233" y="2860"/>
                  </a:lnTo>
                  <a:lnTo>
                    <a:pt x="16364" y="2860"/>
                  </a:lnTo>
                  <a:lnTo>
                    <a:pt x="16756" y="2817"/>
                  </a:lnTo>
                  <a:lnTo>
                    <a:pt x="17411" y="2817"/>
                  </a:lnTo>
                  <a:lnTo>
                    <a:pt x="17935" y="2775"/>
                  </a:lnTo>
                  <a:lnTo>
                    <a:pt x="19505" y="2775"/>
                  </a:lnTo>
                  <a:lnTo>
                    <a:pt x="21600" y="273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37" name="object 5"/>
          <p:cNvGrpSpPr/>
          <p:nvPr/>
        </p:nvGrpSpPr>
        <p:grpSpPr>
          <a:xfrm>
            <a:off x="2208528" y="3282949"/>
            <a:ext cx="334010" cy="626111"/>
            <a:chOff x="0" y="0"/>
            <a:chExt cx="334009" cy="626109"/>
          </a:xfrm>
        </p:grpSpPr>
        <p:sp>
          <p:nvSpPr>
            <p:cNvPr id="933" name="Shape"/>
            <p:cNvSpPr/>
            <p:nvPr/>
          </p:nvSpPr>
          <p:spPr>
            <a:xfrm>
              <a:off x="0" y="499109"/>
              <a:ext cx="32893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0"/>
                  </a:moveTo>
                  <a:lnTo>
                    <a:pt x="0" y="0"/>
                  </a:lnTo>
                  <a:lnTo>
                    <a:pt x="0" y="1512"/>
                  </a:lnTo>
                  <a:lnTo>
                    <a:pt x="83" y="3024"/>
                  </a:lnTo>
                  <a:lnTo>
                    <a:pt x="167" y="6048"/>
                  </a:lnTo>
                  <a:lnTo>
                    <a:pt x="250" y="7344"/>
                  </a:lnTo>
                  <a:lnTo>
                    <a:pt x="417" y="8424"/>
                  </a:lnTo>
                  <a:lnTo>
                    <a:pt x="500" y="9720"/>
                  </a:lnTo>
                  <a:lnTo>
                    <a:pt x="667" y="10800"/>
                  </a:lnTo>
                  <a:lnTo>
                    <a:pt x="917" y="11880"/>
                  </a:lnTo>
                  <a:lnTo>
                    <a:pt x="1084" y="12960"/>
                  </a:lnTo>
                  <a:lnTo>
                    <a:pt x="1835" y="15552"/>
                  </a:lnTo>
                  <a:lnTo>
                    <a:pt x="2168" y="16200"/>
                  </a:lnTo>
                  <a:lnTo>
                    <a:pt x="2585" y="16848"/>
                  </a:lnTo>
                  <a:lnTo>
                    <a:pt x="2836" y="17496"/>
                  </a:lnTo>
                  <a:lnTo>
                    <a:pt x="3503" y="18360"/>
                  </a:lnTo>
                  <a:lnTo>
                    <a:pt x="4253" y="19440"/>
                  </a:lnTo>
                  <a:lnTo>
                    <a:pt x="5087" y="19872"/>
                  </a:lnTo>
                  <a:lnTo>
                    <a:pt x="6005" y="20736"/>
                  </a:lnTo>
                  <a:lnTo>
                    <a:pt x="8006" y="21600"/>
                  </a:lnTo>
                  <a:lnTo>
                    <a:pt x="12760" y="21600"/>
                  </a:lnTo>
                  <a:lnTo>
                    <a:pt x="13594" y="21168"/>
                  </a:lnTo>
                  <a:lnTo>
                    <a:pt x="14344" y="20952"/>
                  </a:lnTo>
                  <a:lnTo>
                    <a:pt x="15095" y="20520"/>
                  </a:lnTo>
                  <a:lnTo>
                    <a:pt x="15679" y="19872"/>
                  </a:lnTo>
                  <a:lnTo>
                    <a:pt x="16346" y="19440"/>
                  </a:lnTo>
                  <a:lnTo>
                    <a:pt x="16930" y="18792"/>
                  </a:lnTo>
                  <a:lnTo>
                    <a:pt x="17597" y="18144"/>
                  </a:lnTo>
                  <a:lnTo>
                    <a:pt x="18014" y="17280"/>
                  </a:lnTo>
                  <a:lnTo>
                    <a:pt x="18514" y="16416"/>
                  </a:lnTo>
                  <a:lnTo>
                    <a:pt x="18931" y="15552"/>
                  </a:lnTo>
                  <a:lnTo>
                    <a:pt x="19432" y="14688"/>
                  </a:lnTo>
                  <a:lnTo>
                    <a:pt x="19765" y="13392"/>
                  </a:lnTo>
                  <a:lnTo>
                    <a:pt x="20182" y="12528"/>
                  </a:lnTo>
                  <a:lnTo>
                    <a:pt x="20516" y="11232"/>
                  </a:lnTo>
                  <a:lnTo>
                    <a:pt x="20766" y="10368"/>
                  </a:lnTo>
                  <a:lnTo>
                    <a:pt x="21016" y="9072"/>
                  </a:lnTo>
                  <a:lnTo>
                    <a:pt x="21266" y="7992"/>
                  </a:lnTo>
                  <a:lnTo>
                    <a:pt x="21433" y="6912"/>
                  </a:lnTo>
                  <a:lnTo>
                    <a:pt x="21600" y="6048"/>
                  </a:lnTo>
                  <a:lnTo>
                    <a:pt x="10591" y="6048"/>
                  </a:lnTo>
                  <a:lnTo>
                    <a:pt x="10425" y="5832"/>
                  </a:lnTo>
                  <a:lnTo>
                    <a:pt x="10258" y="5832"/>
                  </a:lnTo>
                  <a:lnTo>
                    <a:pt x="9924" y="5400"/>
                  </a:lnTo>
                  <a:lnTo>
                    <a:pt x="9591" y="4536"/>
                  </a:lnTo>
                  <a:lnTo>
                    <a:pt x="9340" y="3240"/>
                  </a:lnTo>
                  <a:lnTo>
                    <a:pt x="9340" y="2592"/>
                  </a:lnTo>
                  <a:lnTo>
                    <a:pt x="9257" y="1944"/>
                  </a:lnTo>
                  <a:lnTo>
                    <a:pt x="9257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4" name="Shape"/>
            <p:cNvSpPr/>
            <p:nvPr/>
          </p:nvSpPr>
          <p:spPr>
            <a:xfrm>
              <a:off x="167639" y="438150"/>
              <a:ext cx="166371" cy="9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133" y="0"/>
                  </a:lnTo>
                  <a:lnTo>
                    <a:pt x="3133" y="13926"/>
                  </a:lnTo>
                  <a:lnTo>
                    <a:pt x="2803" y="15348"/>
                  </a:lnTo>
                  <a:lnTo>
                    <a:pt x="2638" y="16484"/>
                  </a:lnTo>
                  <a:lnTo>
                    <a:pt x="2638" y="17621"/>
                  </a:lnTo>
                  <a:lnTo>
                    <a:pt x="2473" y="17905"/>
                  </a:lnTo>
                  <a:lnTo>
                    <a:pt x="2473" y="18190"/>
                  </a:lnTo>
                  <a:lnTo>
                    <a:pt x="2308" y="18758"/>
                  </a:lnTo>
                  <a:lnTo>
                    <a:pt x="2308" y="19042"/>
                  </a:lnTo>
                  <a:lnTo>
                    <a:pt x="2144" y="19327"/>
                  </a:lnTo>
                  <a:lnTo>
                    <a:pt x="2144" y="19611"/>
                  </a:lnTo>
                  <a:lnTo>
                    <a:pt x="1979" y="19895"/>
                  </a:lnTo>
                  <a:lnTo>
                    <a:pt x="1649" y="19895"/>
                  </a:lnTo>
                  <a:lnTo>
                    <a:pt x="1649" y="20463"/>
                  </a:lnTo>
                  <a:lnTo>
                    <a:pt x="1484" y="20748"/>
                  </a:lnTo>
                  <a:lnTo>
                    <a:pt x="989" y="21032"/>
                  </a:lnTo>
                  <a:lnTo>
                    <a:pt x="824" y="21032"/>
                  </a:lnTo>
                  <a:lnTo>
                    <a:pt x="660" y="21316"/>
                  </a:lnTo>
                  <a:lnTo>
                    <a:pt x="495" y="21316"/>
                  </a:lnTo>
                  <a:lnTo>
                    <a:pt x="0" y="21600"/>
                  </a:lnTo>
                  <a:lnTo>
                    <a:pt x="20941" y="21600"/>
                  </a:lnTo>
                  <a:lnTo>
                    <a:pt x="21270" y="19895"/>
                  </a:lnTo>
                  <a:lnTo>
                    <a:pt x="21270" y="17053"/>
                  </a:lnTo>
                  <a:lnTo>
                    <a:pt x="21435" y="15063"/>
                  </a:lnTo>
                  <a:lnTo>
                    <a:pt x="21600" y="994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5" name="Shape"/>
            <p:cNvSpPr/>
            <p:nvPr/>
          </p:nvSpPr>
          <p:spPr>
            <a:xfrm>
              <a:off x="0" y="-1"/>
              <a:ext cx="334009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7" y="0"/>
                  </a:moveTo>
                  <a:lnTo>
                    <a:pt x="5585" y="0"/>
                  </a:lnTo>
                  <a:lnTo>
                    <a:pt x="4846" y="58"/>
                  </a:lnTo>
                  <a:lnTo>
                    <a:pt x="4517" y="115"/>
                  </a:lnTo>
                  <a:lnTo>
                    <a:pt x="4189" y="230"/>
                  </a:lnTo>
                  <a:lnTo>
                    <a:pt x="3860" y="288"/>
                  </a:lnTo>
                  <a:lnTo>
                    <a:pt x="3532" y="288"/>
                  </a:lnTo>
                  <a:lnTo>
                    <a:pt x="3203" y="461"/>
                  </a:lnTo>
                  <a:lnTo>
                    <a:pt x="2957" y="576"/>
                  </a:lnTo>
                  <a:lnTo>
                    <a:pt x="2628" y="691"/>
                  </a:lnTo>
                  <a:lnTo>
                    <a:pt x="2382" y="806"/>
                  </a:lnTo>
                  <a:lnTo>
                    <a:pt x="2135" y="979"/>
                  </a:lnTo>
                  <a:lnTo>
                    <a:pt x="1971" y="1152"/>
                  </a:lnTo>
                  <a:lnTo>
                    <a:pt x="1560" y="1440"/>
                  </a:lnTo>
                  <a:lnTo>
                    <a:pt x="1314" y="1670"/>
                  </a:lnTo>
                  <a:lnTo>
                    <a:pt x="1150" y="1843"/>
                  </a:lnTo>
                  <a:lnTo>
                    <a:pt x="985" y="2131"/>
                  </a:lnTo>
                  <a:lnTo>
                    <a:pt x="903" y="2362"/>
                  </a:lnTo>
                  <a:lnTo>
                    <a:pt x="657" y="2592"/>
                  </a:lnTo>
                  <a:lnTo>
                    <a:pt x="575" y="2880"/>
                  </a:lnTo>
                  <a:lnTo>
                    <a:pt x="329" y="3456"/>
                  </a:lnTo>
                  <a:lnTo>
                    <a:pt x="164" y="4090"/>
                  </a:lnTo>
                  <a:lnTo>
                    <a:pt x="89" y="4723"/>
                  </a:lnTo>
                  <a:lnTo>
                    <a:pt x="82" y="5587"/>
                  </a:lnTo>
                  <a:lnTo>
                    <a:pt x="0" y="5990"/>
                  </a:lnTo>
                  <a:lnTo>
                    <a:pt x="0" y="15610"/>
                  </a:lnTo>
                  <a:lnTo>
                    <a:pt x="74" y="16128"/>
                  </a:lnTo>
                  <a:lnTo>
                    <a:pt x="82" y="17165"/>
                  </a:lnTo>
                  <a:lnTo>
                    <a:pt x="164" y="17568"/>
                  </a:lnTo>
                  <a:lnTo>
                    <a:pt x="329" y="18029"/>
                  </a:lnTo>
                  <a:lnTo>
                    <a:pt x="411" y="18374"/>
                  </a:lnTo>
                  <a:lnTo>
                    <a:pt x="1725" y="20160"/>
                  </a:lnTo>
                  <a:lnTo>
                    <a:pt x="4189" y="21312"/>
                  </a:lnTo>
                  <a:lnTo>
                    <a:pt x="5831" y="21542"/>
                  </a:lnTo>
                  <a:lnTo>
                    <a:pt x="6406" y="21600"/>
                  </a:lnTo>
                  <a:lnTo>
                    <a:pt x="7720" y="21600"/>
                  </a:lnTo>
                  <a:lnTo>
                    <a:pt x="8049" y="21542"/>
                  </a:lnTo>
                  <a:lnTo>
                    <a:pt x="8459" y="21485"/>
                  </a:lnTo>
                  <a:lnTo>
                    <a:pt x="9116" y="21370"/>
                  </a:lnTo>
                  <a:lnTo>
                    <a:pt x="10102" y="21024"/>
                  </a:lnTo>
                  <a:lnTo>
                    <a:pt x="10430" y="20966"/>
                  </a:lnTo>
                  <a:lnTo>
                    <a:pt x="11744" y="20275"/>
                  </a:lnTo>
                  <a:lnTo>
                    <a:pt x="11991" y="20102"/>
                  </a:lnTo>
                  <a:lnTo>
                    <a:pt x="12401" y="19872"/>
                  </a:lnTo>
                  <a:lnTo>
                    <a:pt x="21600" y="19872"/>
                  </a:lnTo>
                  <a:lnTo>
                    <a:pt x="21600" y="17338"/>
                  </a:lnTo>
                  <a:lnTo>
                    <a:pt x="10266" y="17338"/>
                  </a:lnTo>
                  <a:lnTo>
                    <a:pt x="10266" y="17280"/>
                  </a:lnTo>
                  <a:lnTo>
                    <a:pt x="10184" y="17280"/>
                  </a:lnTo>
                  <a:lnTo>
                    <a:pt x="10102" y="17222"/>
                  </a:lnTo>
                  <a:lnTo>
                    <a:pt x="9938" y="17222"/>
                  </a:lnTo>
                  <a:lnTo>
                    <a:pt x="9938" y="17107"/>
                  </a:lnTo>
                  <a:lnTo>
                    <a:pt x="9773" y="16992"/>
                  </a:lnTo>
                  <a:lnTo>
                    <a:pt x="9691" y="16992"/>
                  </a:lnTo>
                  <a:lnTo>
                    <a:pt x="9609" y="16934"/>
                  </a:lnTo>
                  <a:lnTo>
                    <a:pt x="9609" y="16819"/>
                  </a:lnTo>
                  <a:lnTo>
                    <a:pt x="9527" y="16704"/>
                  </a:lnTo>
                  <a:lnTo>
                    <a:pt x="9527" y="16589"/>
                  </a:lnTo>
                  <a:lnTo>
                    <a:pt x="9445" y="16358"/>
                  </a:lnTo>
                  <a:lnTo>
                    <a:pt x="9445" y="16128"/>
                  </a:lnTo>
                  <a:lnTo>
                    <a:pt x="9363" y="15494"/>
                  </a:lnTo>
                  <a:lnTo>
                    <a:pt x="9363" y="6048"/>
                  </a:lnTo>
                  <a:lnTo>
                    <a:pt x="9445" y="5760"/>
                  </a:lnTo>
                  <a:lnTo>
                    <a:pt x="9445" y="5242"/>
                  </a:lnTo>
                  <a:lnTo>
                    <a:pt x="9609" y="4896"/>
                  </a:lnTo>
                  <a:lnTo>
                    <a:pt x="9609" y="4781"/>
                  </a:lnTo>
                  <a:lnTo>
                    <a:pt x="9773" y="4666"/>
                  </a:lnTo>
                  <a:lnTo>
                    <a:pt x="9773" y="4608"/>
                  </a:lnTo>
                  <a:lnTo>
                    <a:pt x="9938" y="4550"/>
                  </a:lnTo>
                  <a:lnTo>
                    <a:pt x="9938" y="4435"/>
                  </a:lnTo>
                  <a:lnTo>
                    <a:pt x="10020" y="4435"/>
                  </a:lnTo>
                  <a:lnTo>
                    <a:pt x="10102" y="4320"/>
                  </a:lnTo>
                  <a:lnTo>
                    <a:pt x="10266" y="4320"/>
                  </a:lnTo>
                  <a:lnTo>
                    <a:pt x="10266" y="4262"/>
                  </a:lnTo>
                  <a:lnTo>
                    <a:pt x="10595" y="4262"/>
                  </a:lnTo>
                  <a:lnTo>
                    <a:pt x="10759" y="4205"/>
                  </a:lnTo>
                  <a:lnTo>
                    <a:pt x="21600" y="4205"/>
                  </a:lnTo>
                  <a:lnTo>
                    <a:pt x="21600" y="2189"/>
                  </a:lnTo>
                  <a:lnTo>
                    <a:pt x="12155" y="2189"/>
                  </a:lnTo>
                  <a:lnTo>
                    <a:pt x="11909" y="1958"/>
                  </a:lnTo>
                  <a:lnTo>
                    <a:pt x="11580" y="1670"/>
                  </a:lnTo>
                  <a:lnTo>
                    <a:pt x="11252" y="1440"/>
                  </a:lnTo>
                  <a:lnTo>
                    <a:pt x="10923" y="1267"/>
                  </a:lnTo>
                  <a:lnTo>
                    <a:pt x="10595" y="1037"/>
                  </a:lnTo>
                  <a:lnTo>
                    <a:pt x="9609" y="518"/>
                  </a:lnTo>
                  <a:lnTo>
                    <a:pt x="9198" y="403"/>
                  </a:lnTo>
                  <a:lnTo>
                    <a:pt x="8870" y="288"/>
                  </a:lnTo>
                  <a:lnTo>
                    <a:pt x="8459" y="230"/>
                  </a:lnTo>
                  <a:lnTo>
                    <a:pt x="8049" y="115"/>
                  </a:lnTo>
                  <a:lnTo>
                    <a:pt x="7227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6" name="Shape"/>
            <p:cNvSpPr/>
            <p:nvPr/>
          </p:nvSpPr>
          <p:spPr>
            <a:xfrm>
              <a:off x="170179" y="8889"/>
              <a:ext cx="163830" cy="37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49"/>
                  </a:moveTo>
                  <a:lnTo>
                    <a:pt x="0" y="4849"/>
                  </a:lnTo>
                  <a:lnTo>
                    <a:pt x="335" y="4922"/>
                  </a:lnTo>
                  <a:lnTo>
                    <a:pt x="837" y="4922"/>
                  </a:lnTo>
                  <a:lnTo>
                    <a:pt x="1172" y="4996"/>
                  </a:lnTo>
                  <a:lnTo>
                    <a:pt x="1339" y="4996"/>
                  </a:lnTo>
                  <a:lnTo>
                    <a:pt x="1507" y="5143"/>
                  </a:lnTo>
                  <a:lnTo>
                    <a:pt x="1507" y="5216"/>
                  </a:lnTo>
                  <a:lnTo>
                    <a:pt x="1842" y="5363"/>
                  </a:lnTo>
                  <a:lnTo>
                    <a:pt x="1842" y="5437"/>
                  </a:lnTo>
                  <a:lnTo>
                    <a:pt x="2009" y="5510"/>
                  </a:lnTo>
                  <a:lnTo>
                    <a:pt x="2009" y="5584"/>
                  </a:lnTo>
                  <a:lnTo>
                    <a:pt x="2177" y="5731"/>
                  </a:lnTo>
                  <a:lnTo>
                    <a:pt x="2177" y="6098"/>
                  </a:lnTo>
                  <a:lnTo>
                    <a:pt x="2344" y="6392"/>
                  </a:lnTo>
                  <a:lnTo>
                    <a:pt x="2344" y="18735"/>
                  </a:lnTo>
                  <a:lnTo>
                    <a:pt x="2177" y="19690"/>
                  </a:lnTo>
                  <a:lnTo>
                    <a:pt x="2177" y="20057"/>
                  </a:lnTo>
                  <a:lnTo>
                    <a:pt x="2009" y="20351"/>
                  </a:lnTo>
                  <a:lnTo>
                    <a:pt x="2009" y="20645"/>
                  </a:lnTo>
                  <a:lnTo>
                    <a:pt x="1842" y="20792"/>
                  </a:lnTo>
                  <a:lnTo>
                    <a:pt x="1842" y="20865"/>
                  </a:lnTo>
                  <a:lnTo>
                    <a:pt x="1674" y="20939"/>
                  </a:lnTo>
                  <a:lnTo>
                    <a:pt x="1674" y="21086"/>
                  </a:lnTo>
                  <a:lnTo>
                    <a:pt x="1507" y="21159"/>
                  </a:lnTo>
                  <a:lnTo>
                    <a:pt x="1339" y="21159"/>
                  </a:lnTo>
                  <a:lnTo>
                    <a:pt x="1172" y="21306"/>
                  </a:lnTo>
                  <a:lnTo>
                    <a:pt x="1172" y="21380"/>
                  </a:lnTo>
                  <a:lnTo>
                    <a:pt x="837" y="21453"/>
                  </a:lnTo>
                  <a:lnTo>
                    <a:pt x="670" y="21453"/>
                  </a:lnTo>
                  <a:lnTo>
                    <a:pt x="502" y="21527"/>
                  </a:lnTo>
                  <a:lnTo>
                    <a:pt x="335" y="21527"/>
                  </a:lnTo>
                  <a:lnTo>
                    <a:pt x="167" y="21600"/>
                  </a:lnTo>
                  <a:lnTo>
                    <a:pt x="21600" y="21600"/>
                  </a:lnTo>
                  <a:lnTo>
                    <a:pt x="21600" y="4849"/>
                  </a:lnTo>
                  <a:close/>
                  <a:moveTo>
                    <a:pt x="21600" y="0"/>
                  </a:moveTo>
                  <a:lnTo>
                    <a:pt x="3851" y="0"/>
                  </a:lnTo>
                  <a:lnTo>
                    <a:pt x="2344" y="2278"/>
                  </a:lnTo>
                  <a:lnTo>
                    <a:pt x="21600" y="227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45" name="object 6"/>
          <p:cNvGrpSpPr/>
          <p:nvPr/>
        </p:nvGrpSpPr>
        <p:grpSpPr>
          <a:xfrm>
            <a:off x="2592070" y="3176268"/>
            <a:ext cx="1701801" cy="651511"/>
            <a:chOff x="0" y="0"/>
            <a:chExt cx="1701800" cy="651510"/>
          </a:xfrm>
        </p:grpSpPr>
        <p:sp>
          <p:nvSpPr>
            <p:cNvPr id="938" name="Shape"/>
            <p:cNvSpPr/>
            <p:nvPr/>
          </p:nvSpPr>
          <p:spPr>
            <a:xfrm>
              <a:off x="-1" y="106679"/>
              <a:ext cx="334011" cy="5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08"/>
                  </a:moveTo>
                  <a:lnTo>
                    <a:pt x="21565" y="7804"/>
                  </a:lnTo>
                  <a:lnTo>
                    <a:pt x="21518" y="6999"/>
                  </a:lnTo>
                  <a:lnTo>
                    <a:pt x="21436" y="6294"/>
                  </a:lnTo>
                  <a:lnTo>
                    <a:pt x="21271" y="5690"/>
                  </a:lnTo>
                  <a:lnTo>
                    <a:pt x="21271" y="5136"/>
                  </a:lnTo>
                  <a:lnTo>
                    <a:pt x="20779" y="4129"/>
                  </a:lnTo>
                  <a:lnTo>
                    <a:pt x="19629" y="2517"/>
                  </a:lnTo>
                  <a:lnTo>
                    <a:pt x="16344" y="755"/>
                  </a:lnTo>
                  <a:lnTo>
                    <a:pt x="15522" y="554"/>
                  </a:lnTo>
                  <a:lnTo>
                    <a:pt x="14783" y="352"/>
                  </a:lnTo>
                  <a:lnTo>
                    <a:pt x="13962" y="252"/>
                  </a:lnTo>
                  <a:lnTo>
                    <a:pt x="13141" y="101"/>
                  </a:lnTo>
                  <a:lnTo>
                    <a:pt x="12073" y="39"/>
                  </a:lnTo>
                  <a:lnTo>
                    <a:pt x="12073" y="7804"/>
                  </a:lnTo>
                  <a:lnTo>
                    <a:pt x="9363" y="7804"/>
                  </a:lnTo>
                  <a:lnTo>
                    <a:pt x="9363" y="5438"/>
                  </a:lnTo>
                  <a:lnTo>
                    <a:pt x="9445" y="4783"/>
                  </a:lnTo>
                  <a:lnTo>
                    <a:pt x="9445" y="4380"/>
                  </a:lnTo>
                  <a:lnTo>
                    <a:pt x="9527" y="4179"/>
                  </a:lnTo>
                  <a:lnTo>
                    <a:pt x="9609" y="4129"/>
                  </a:lnTo>
                  <a:lnTo>
                    <a:pt x="9609" y="4028"/>
                  </a:lnTo>
                  <a:lnTo>
                    <a:pt x="9773" y="3978"/>
                  </a:lnTo>
                  <a:lnTo>
                    <a:pt x="9773" y="3877"/>
                  </a:lnTo>
                  <a:lnTo>
                    <a:pt x="9856" y="3776"/>
                  </a:lnTo>
                  <a:lnTo>
                    <a:pt x="10102" y="3776"/>
                  </a:lnTo>
                  <a:lnTo>
                    <a:pt x="10184" y="3726"/>
                  </a:lnTo>
                  <a:lnTo>
                    <a:pt x="10348" y="3726"/>
                  </a:lnTo>
                  <a:lnTo>
                    <a:pt x="10595" y="3676"/>
                  </a:lnTo>
                  <a:lnTo>
                    <a:pt x="11005" y="3676"/>
                  </a:lnTo>
                  <a:lnTo>
                    <a:pt x="11087" y="3726"/>
                  </a:lnTo>
                  <a:lnTo>
                    <a:pt x="11252" y="3726"/>
                  </a:lnTo>
                  <a:lnTo>
                    <a:pt x="11416" y="3776"/>
                  </a:lnTo>
                  <a:lnTo>
                    <a:pt x="11498" y="3776"/>
                  </a:lnTo>
                  <a:lnTo>
                    <a:pt x="11580" y="3877"/>
                  </a:lnTo>
                  <a:lnTo>
                    <a:pt x="11580" y="3927"/>
                  </a:lnTo>
                  <a:lnTo>
                    <a:pt x="11662" y="3978"/>
                  </a:lnTo>
                  <a:lnTo>
                    <a:pt x="11744" y="3978"/>
                  </a:lnTo>
                  <a:lnTo>
                    <a:pt x="11744" y="4078"/>
                  </a:lnTo>
                  <a:lnTo>
                    <a:pt x="11827" y="4179"/>
                  </a:lnTo>
                  <a:lnTo>
                    <a:pt x="11827" y="4229"/>
                  </a:lnTo>
                  <a:lnTo>
                    <a:pt x="11909" y="4280"/>
                  </a:lnTo>
                  <a:lnTo>
                    <a:pt x="11909" y="4481"/>
                  </a:lnTo>
                  <a:lnTo>
                    <a:pt x="11991" y="4683"/>
                  </a:lnTo>
                  <a:lnTo>
                    <a:pt x="12073" y="4934"/>
                  </a:lnTo>
                  <a:lnTo>
                    <a:pt x="12073" y="39"/>
                  </a:lnTo>
                  <a:lnTo>
                    <a:pt x="11416" y="0"/>
                  </a:lnTo>
                  <a:lnTo>
                    <a:pt x="9609" y="0"/>
                  </a:lnTo>
                  <a:lnTo>
                    <a:pt x="8788" y="50"/>
                  </a:lnTo>
                  <a:lnTo>
                    <a:pt x="8131" y="101"/>
                  </a:lnTo>
                  <a:lnTo>
                    <a:pt x="7310" y="201"/>
                  </a:lnTo>
                  <a:lnTo>
                    <a:pt x="6652" y="252"/>
                  </a:lnTo>
                  <a:lnTo>
                    <a:pt x="5913" y="453"/>
                  </a:lnTo>
                  <a:lnTo>
                    <a:pt x="4599" y="755"/>
                  </a:lnTo>
                  <a:lnTo>
                    <a:pt x="4024" y="1057"/>
                  </a:lnTo>
                  <a:lnTo>
                    <a:pt x="2053" y="2165"/>
                  </a:lnTo>
                  <a:lnTo>
                    <a:pt x="739" y="3676"/>
                  </a:lnTo>
                  <a:lnTo>
                    <a:pt x="82" y="5690"/>
                  </a:lnTo>
                  <a:lnTo>
                    <a:pt x="0" y="6294"/>
                  </a:lnTo>
                  <a:lnTo>
                    <a:pt x="7" y="15306"/>
                  </a:lnTo>
                  <a:lnTo>
                    <a:pt x="82" y="15759"/>
                  </a:lnTo>
                  <a:lnTo>
                    <a:pt x="82" y="16162"/>
                  </a:lnTo>
                  <a:lnTo>
                    <a:pt x="246" y="16565"/>
                  </a:lnTo>
                  <a:lnTo>
                    <a:pt x="329" y="16867"/>
                  </a:lnTo>
                  <a:lnTo>
                    <a:pt x="411" y="17220"/>
                  </a:lnTo>
                  <a:lnTo>
                    <a:pt x="903" y="18126"/>
                  </a:lnTo>
                  <a:lnTo>
                    <a:pt x="1068" y="18378"/>
                  </a:lnTo>
                  <a:lnTo>
                    <a:pt x="1314" y="18680"/>
                  </a:lnTo>
                  <a:lnTo>
                    <a:pt x="1560" y="18881"/>
                  </a:lnTo>
                  <a:lnTo>
                    <a:pt x="1889" y="19234"/>
                  </a:lnTo>
                  <a:lnTo>
                    <a:pt x="2135" y="19485"/>
                  </a:lnTo>
                  <a:lnTo>
                    <a:pt x="2464" y="19737"/>
                  </a:lnTo>
                  <a:lnTo>
                    <a:pt x="2875" y="19888"/>
                  </a:lnTo>
                  <a:lnTo>
                    <a:pt x="3696" y="20392"/>
                  </a:lnTo>
                  <a:lnTo>
                    <a:pt x="4106" y="20543"/>
                  </a:lnTo>
                  <a:lnTo>
                    <a:pt x="4599" y="20744"/>
                  </a:lnTo>
                  <a:lnTo>
                    <a:pt x="6324" y="21197"/>
                  </a:lnTo>
                  <a:lnTo>
                    <a:pt x="6899" y="21298"/>
                  </a:lnTo>
                  <a:lnTo>
                    <a:pt x="8213" y="21499"/>
                  </a:lnTo>
                  <a:lnTo>
                    <a:pt x="8952" y="21550"/>
                  </a:lnTo>
                  <a:lnTo>
                    <a:pt x="9527" y="21600"/>
                  </a:lnTo>
                  <a:lnTo>
                    <a:pt x="12484" y="21600"/>
                  </a:lnTo>
                  <a:lnTo>
                    <a:pt x="13141" y="21550"/>
                  </a:lnTo>
                  <a:lnTo>
                    <a:pt x="13880" y="21499"/>
                  </a:lnTo>
                  <a:lnTo>
                    <a:pt x="15605" y="21197"/>
                  </a:lnTo>
                  <a:lnTo>
                    <a:pt x="16590" y="20895"/>
                  </a:lnTo>
                  <a:lnTo>
                    <a:pt x="17165" y="20744"/>
                  </a:lnTo>
                  <a:lnTo>
                    <a:pt x="17986" y="20341"/>
                  </a:lnTo>
                  <a:lnTo>
                    <a:pt x="18808" y="19838"/>
                  </a:lnTo>
                  <a:lnTo>
                    <a:pt x="19136" y="19536"/>
                  </a:lnTo>
                  <a:lnTo>
                    <a:pt x="19629" y="19284"/>
                  </a:lnTo>
                  <a:lnTo>
                    <a:pt x="20122" y="18680"/>
                  </a:lnTo>
                  <a:lnTo>
                    <a:pt x="20450" y="18378"/>
                  </a:lnTo>
                  <a:lnTo>
                    <a:pt x="20779" y="17874"/>
                  </a:lnTo>
                  <a:lnTo>
                    <a:pt x="20943" y="17572"/>
                  </a:lnTo>
                  <a:lnTo>
                    <a:pt x="21271" y="17069"/>
                  </a:lnTo>
                  <a:lnTo>
                    <a:pt x="21271" y="16766"/>
                  </a:lnTo>
                  <a:lnTo>
                    <a:pt x="21354" y="16464"/>
                  </a:lnTo>
                  <a:lnTo>
                    <a:pt x="21436" y="15810"/>
                  </a:lnTo>
                  <a:lnTo>
                    <a:pt x="21518" y="15004"/>
                  </a:lnTo>
                  <a:lnTo>
                    <a:pt x="21600" y="14098"/>
                  </a:lnTo>
                  <a:lnTo>
                    <a:pt x="21600" y="12537"/>
                  </a:lnTo>
                  <a:lnTo>
                    <a:pt x="12648" y="12537"/>
                  </a:lnTo>
                  <a:lnTo>
                    <a:pt x="12648" y="15306"/>
                  </a:lnTo>
                  <a:lnTo>
                    <a:pt x="12566" y="16011"/>
                  </a:lnTo>
                  <a:lnTo>
                    <a:pt x="12566" y="16615"/>
                  </a:lnTo>
                  <a:lnTo>
                    <a:pt x="12484" y="16867"/>
                  </a:lnTo>
                  <a:lnTo>
                    <a:pt x="12402" y="17069"/>
                  </a:lnTo>
                  <a:lnTo>
                    <a:pt x="12402" y="17270"/>
                  </a:lnTo>
                  <a:lnTo>
                    <a:pt x="12237" y="17371"/>
                  </a:lnTo>
                  <a:lnTo>
                    <a:pt x="12237" y="17522"/>
                  </a:lnTo>
                  <a:lnTo>
                    <a:pt x="12073" y="17572"/>
                  </a:lnTo>
                  <a:lnTo>
                    <a:pt x="11909" y="17673"/>
                  </a:lnTo>
                  <a:lnTo>
                    <a:pt x="11909" y="17723"/>
                  </a:lnTo>
                  <a:lnTo>
                    <a:pt x="11744" y="17824"/>
                  </a:lnTo>
                  <a:lnTo>
                    <a:pt x="11580" y="17824"/>
                  </a:lnTo>
                  <a:lnTo>
                    <a:pt x="11498" y="17874"/>
                  </a:lnTo>
                  <a:lnTo>
                    <a:pt x="10184" y="17874"/>
                  </a:lnTo>
                  <a:lnTo>
                    <a:pt x="10102" y="17824"/>
                  </a:lnTo>
                  <a:lnTo>
                    <a:pt x="10020" y="17824"/>
                  </a:lnTo>
                  <a:lnTo>
                    <a:pt x="9938" y="17773"/>
                  </a:lnTo>
                  <a:lnTo>
                    <a:pt x="9938" y="17723"/>
                  </a:lnTo>
                  <a:lnTo>
                    <a:pt x="9856" y="17723"/>
                  </a:lnTo>
                  <a:lnTo>
                    <a:pt x="9773" y="17673"/>
                  </a:lnTo>
                  <a:lnTo>
                    <a:pt x="9773" y="17522"/>
                  </a:lnTo>
                  <a:lnTo>
                    <a:pt x="9609" y="17471"/>
                  </a:lnTo>
                  <a:lnTo>
                    <a:pt x="9609" y="17371"/>
                  </a:lnTo>
                  <a:lnTo>
                    <a:pt x="9527" y="17320"/>
                  </a:lnTo>
                  <a:lnTo>
                    <a:pt x="9527" y="17270"/>
                  </a:lnTo>
                  <a:lnTo>
                    <a:pt x="9445" y="17069"/>
                  </a:lnTo>
                  <a:lnTo>
                    <a:pt x="9445" y="16615"/>
                  </a:lnTo>
                  <a:lnTo>
                    <a:pt x="9363" y="16364"/>
                  </a:lnTo>
                  <a:lnTo>
                    <a:pt x="9363" y="11178"/>
                  </a:lnTo>
                  <a:lnTo>
                    <a:pt x="21600" y="11178"/>
                  </a:lnTo>
                  <a:lnTo>
                    <a:pt x="21600" y="8408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9" name="Shape"/>
            <p:cNvSpPr/>
            <p:nvPr/>
          </p:nvSpPr>
          <p:spPr>
            <a:xfrm>
              <a:off x="370839" y="106679"/>
              <a:ext cx="318758" cy="5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997"/>
                  </a:moveTo>
                  <a:lnTo>
                    <a:pt x="21085" y="12638"/>
                  </a:lnTo>
                  <a:lnTo>
                    <a:pt x="20912" y="12285"/>
                  </a:lnTo>
                  <a:lnTo>
                    <a:pt x="20739" y="12084"/>
                  </a:lnTo>
                  <a:lnTo>
                    <a:pt x="20654" y="11933"/>
                  </a:lnTo>
                  <a:lnTo>
                    <a:pt x="20482" y="11731"/>
                  </a:lnTo>
                  <a:lnTo>
                    <a:pt x="20396" y="11580"/>
                  </a:lnTo>
                  <a:lnTo>
                    <a:pt x="19879" y="11278"/>
                  </a:lnTo>
                  <a:lnTo>
                    <a:pt x="19535" y="10976"/>
                  </a:lnTo>
                  <a:lnTo>
                    <a:pt x="18847" y="10674"/>
                  </a:lnTo>
                  <a:lnTo>
                    <a:pt x="18159" y="10322"/>
                  </a:lnTo>
                  <a:lnTo>
                    <a:pt x="17470" y="10070"/>
                  </a:lnTo>
                  <a:lnTo>
                    <a:pt x="16609" y="9717"/>
                  </a:lnTo>
                  <a:lnTo>
                    <a:pt x="15663" y="9415"/>
                  </a:lnTo>
                  <a:lnTo>
                    <a:pt x="13167" y="8559"/>
                  </a:lnTo>
                  <a:lnTo>
                    <a:pt x="11962" y="8157"/>
                  </a:lnTo>
                  <a:lnTo>
                    <a:pt x="11016" y="7804"/>
                  </a:lnTo>
                  <a:lnTo>
                    <a:pt x="10327" y="7502"/>
                  </a:lnTo>
                  <a:lnTo>
                    <a:pt x="10155" y="7301"/>
                  </a:lnTo>
                  <a:lnTo>
                    <a:pt x="9897" y="7250"/>
                  </a:lnTo>
                  <a:lnTo>
                    <a:pt x="9725" y="7099"/>
                  </a:lnTo>
                  <a:lnTo>
                    <a:pt x="9553" y="6999"/>
                  </a:lnTo>
                  <a:lnTo>
                    <a:pt x="9380" y="6797"/>
                  </a:lnTo>
                  <a:lnTo>
                    <a:pt x="9294" y="6747"/>
                  </a:lnTo>
                  <a:lnTo>
                    <a:pt x="9208" y="6596"/>
                  </a:lnTo>
                  <a:lnTo>
                    <a:pt x="9208" y="6495"/>
                  </a:lnTo>
                  <a:lnTo>
                    <a:pt x="9036" y="6394"/>
                  </a:lnTo>
                  <a:lnTo>
                    <a:pt x="9036" y="6092"/>
                  </a:lnTo>
                  <a:lnTo>
                    <a:pt x="8950" y="5941"/>
                  </a:lnTo>
                  <a:lnTo>
                    <a:pt x="8950" y="4632"/>
                  </a:lnTo>
                  <a:lnTo>
                    <a:pt x="9036" y="4481"/>
                  </a:lnTo>
                  <a:lnTo>
                    <a:pt x="9036" y="4280"/>
                  </a:lnTo>
                  <a:lnTo>
                    <a:pt x="9208" y="4280"/>
                  </a:lnTo>
                  <a:lnTo>
                    <a:pt x="9208" y="4129"/>
                  </a:lnTo>
                  <a:lnTo>
                    <a:pt x="9380" y="4028"/>
                  </a:lnTo>
                  <a:lnTo>
                    <a:pt x="9380" y="3978"/>
                  </a:lnTo>
                  <a:lnTo>
                    <a:pt x="9467" y="3978"/>
                  </a:lnTo>
                  <a:lnTo>
                    <a:pt x="9553" y="3927"/>
                  </a:lnTo>
                  <a:lnTo>
                    <a:pt x="9553" y="3877"/>
                  </a:lnTo>
                  <a:lnTo>
                    <a:pt x="9639" y="3776"/>
                  </a:lnTo>
                  <a:lnTo>
                    <a:pt x="9897" y="3776"/>
                  </a:lnTo>
                  <a:lnTo>
                    <a:pt x="9897" y="3726"/>
                  </a:lnTo>
                  <a:lnTo>
                    <a:pt x="10155" y="3726"/>
                  </a:lnTo>
                  <a:lnTo>
                    <a:pt x="10413" y="3676"/>
                  </a:lnTo>
                  <a:lnTo>
                    <a:pt x="10930" y="3676"/>
                  </a:lnTo>
                  <a:lnTo>
                    <a:pt x="11016" y="3726"/>
                  </a:lnTo>
                  <a:lnTo>
                    <a:pt x="11360" y="3726"/>
                  </a:lnTo>
                  <a:lnTo>
                    <a:pt x="11446" y="3776"/>
                  </a:lnTo>
                  <a:lnTo>
                    <a:pt x="11532" y="3776"/>
                  </a:lnTo>
                  <a:lnTo>
                    <a:pt x="11618" y="3877"/>
                  </a:lnTo>
                  <a:lnTo>
                    <a:pt x="11790" y="3877"/>
                  </a:lnTo>
                  <a:lnTo>
                    <a:pt x="11790" y="4028"/>
                  </a:lnTo>
                  <a:lnTo>
                    <a:pt x="11876" y="4078"/>
                  </a:lnTo>
                  <a:lnTo>
                    <a:pt x="11876" y="4179"/>
                  </a:lnTo>
                  <a:lnTo>
                    <a:pt x="11962" y="4280"/>
                  </a:lnTo>
                  <a:lnTo>
                    <a:pt x="11962" y="4481"/>
                  </a:lnTo>
                  <a:lnTo>
                    <a:pt x="12048" y="4733"/>
                  </a:lnTo>
                  <a:lnTo>
                    <a:pt x="12048" y="5236"/>
                  </a:lnTo>
                  <a:lnTo>
                    <a:pt x="12134" y="5891"/>
                  </a:lnTo>
                  <a:lnTo>
                    <a:pt x="12134" y="7049"/>
                  </a:lnTo>
                  <a:lnTo>
                    <a:pt x="20912" y="7049"/>
                  </a:lnTo>
                  <a:lnTo>
                    <a:pt x="20912" y="5790"/>
                  </a:lnTo>
                  <a:lnTo>
                    <a:pt x="20826" y="5085"/>
                  </a:lnTo>
                  <a:lnTo>
                    <a:pt x="20826" y="4481"/>
                  </a:lnTo>
                  <a:lnTo>
                    <a:pt x="20739" y="3927"/>
                  </a:lnTo>
                  <a:lnTo>
                    <a:pt x="20654" y="3726"/>
                  </a:lnTo>
                  <a:lnTo>
                    <a:pt x="20654" y="3524"/>
                  </a:lnTo>
                  <a:lnTo>
                    <a:pt x="20568" y="3273"/>
                  </a:lnTo>
                  <a:lnTo>
                    <a:pt x="20396" y="2971"/>
                  </a:lnTo>
                  <a:lnTo>
                    <a:pt x="20138" y="2769"/>
                  </a:lnTo>
                  <a:lnTo>
                    <a:pt x="19966" y="2517"/>
                  </a:lnTo>
                  <a:lnTo>
                    <a:pt x="19708" y="2266"/>
                  </a:lnTo>
                  <a:lnTo>
                    <a:pt x="19535" y="2115"/>
                  </a:lnTo>
                  <a:lnTo>
                    <a:pt x="19105" y="1913"/>
                  </a:lnTo>
                  <a:lnTo>
                    <a:pt x="18847" y="1712"/>
                  </a:lnTo>
                  <a:lnTo>
                    <a:pt x="18072" y="1259"/>
                  </a:lnTo>
                  <a:lnTo>
                    <a:pt x="17212" y="957"/>
                  </a:lnTo>
                  <a:lnTo>
                    <a:pt x="16696" y="755"/>
                  </a:lnTo>
                  <a:lnTo>
                    <a:pt x="16179" y="655"/>
                  </a:lnTo>
                  <a:lnTo>
                    <a:pt x="15663" y="503"/>
                  </a:lnTo>
                  <a:lnTo>
                    <a:pt x="15060" y="352"/>
                  </a:lnTo>
                  <a:lnTo>
                    <a:pt x="14458" y="252"/>
                  </a:lnTo>
                  <a:lnTo>
                    <a:pt x="13856" y="201"/>
                  </a:lnTo>
                  <a:lnTo>
                    <a:pt x="13167" y="101"/>
                  </a:lnTo>
                  <a:lnTo>
                    <a:pt x="11790" y="0"/>
                  </a:lnTo>
                  <a:lnTo>
                    <a:pt x="9380" y="0"/>
                  </a:lnTo>
                  <a:lnTo>
                    <a:pt x="8606" y="50"/>
                  </a:lnTo>
                  <a:lnTo>
                    <a:pt x="7917" y="101"/>
                  </a:lnTo>
                  <a:lnTo>
                    <a:pt x="7143" y="151"/>
                  </a:lnTo>
                  <a:lnTo>
                    <a:pt x="5077" y="453"/>
                  </a:lnTo>
                  <a:lnTo>
                    <a:pt x="4475" y="655"/>
                  </a:lnTo>
                  <a:lnTo>
                    <a:pt x="3873" y="755"/>
                  </a:lnTo>
                  <a:lnTo>
                    <a:pt x="2840" y="1158"/>
                  </a:lnTo>
                  <a:lnTo>
                    <a:pt x="2324" y="1410"/>
                  </a:lnTo>
                  <a:lnTo>
                    <a:pt x="1979" y="1611"/>
                  </a:lnTo>
                  <a:lnTo>
                    <a:pt x="1635" y="1913"/>
                  </a:lnTo>
                  <a:lnTo>
                    <a:pt x="1291" y="2165"/>
                  </a:lnTo>
                  <a:lnTo>
                    <a:pt x="1033" y="2467"/>
                  </a:lnTo>
                  <a:lnTo>
                    <a:pt x="688" y="2769"/>
                  </a:lnTo>
                  <a:lnTo>
                    <a:pt x="602" y="3122"/>
                  </a:lnTo>
                  <a:lnTo>
                    <a:pt x="344" y="3524"/>
                  </a:lnTo>
                  <a:lnTo>
                    <a:pt x="258" y="3978"/>
                  </a:lnTo>
                  <a:lnTo>
                    <a:pt x="86" y="4481"/>
                  </a:lnTo>
                  <a:lnTo>
                    <a:pt x="0" y="4985"/>
                  </a:lnTo>
                  <a:lnTo>
                    <a:pt x="0" y="6999"/>
                  </a:lnTo>
                  <a:lnTo>
                    <a:pt x="172" y="7804"/>
                  </a:lnTo>
                  <a:lnTo>
                    <a:pt x="344" y="8207"/>
                  </a:lnTo>
                  <a:lnTo>
                    <a:pt x="602" y="8509"/>
                  </a:lnTo>
                  <a:lnTo>
                    <a:pt x="688" y="8811"/>
                  </a:lnTo>
                  <a:lnTo>
                    <a:pt x="947" y="9214"/>
                  </a:lnTo>
                  <a:lnTo>
                    <a:pt x="1205" y="9516"/>
                  </a:lnTo>
                  <a:lnTo>
                    <a:pt x="1463" y="9717"/>
                  </a:lnTo>
                  <a:lnTo>
                    <a:pt x="1635" y="9818"/>
                  </a:lnTo>
                  <a:lnTo>
                    <a:pt x="2151" y="10221"/>
                  </a:lnTo>
                  <a:lnTo>
                    <a:pt x="2754" y="10573"/>
                  </a:lnTo>
                  <a:lnTo>
                    <a:pt x="3442" y="10926"/>
                  </a:lnTo>
                  <a:lnTo>
                    <a:pt x="4303" y="11278"/>
                  </a:lnTo>
                  <a:lnTo>
                    <a:pt x="5164" y="11681"/>
                  </a:lnTo>
                  <a:lnTo>
                    <a:pt x="10241" y="13544"/>
                  </a:lnTo>
                  <a:lnTo>
                    <a:pt x="12134" y="14501"/>
                  </a:lnTo>
                  <a:lnTo>
                    <a:pt x="12220" y="14551"/>
                  </a:lnTo>
                  <a:lnTo>
                    <a:pt x="12220" y="14652"/>
                  </a:lnTo>
                  <a:lnTo>
                    <a:pt x="12306" y="14752"/>
                  </a:lnTo>
                  <a:lnTo>
                    <a:pt x="12393" y="14954"/>
                  </a:lnTo>
                  <a:lnTo>
                    <a:pt x="12393" y="15206"/>
                  </a:lnTo>
                  <a:lnTo>
                    <a:pt x="12479" y="15508"/>
                  </a:lnTo>
                  <a:lnTo>
                    <a:pt x="12479" y="16867"/>
                  </a:lnTo>
                  <a:lnTo>
                    <a:pt x="12306" y="17270"/>
                  </a:lnTo>
                  <a:lnTo>
                    <a:pt x="12220" y="17371"/>
                  </a:lnTo>
                  <a:lnTo>
                    <a:pt x="12220" y="17471"/>
                  </a:lnTo>
                  <a:lnTo>
                    <a:pt x="12134" y="17522"/>
                  </a:lnTo>
                  <a:lnTo>
                    <a:pt x="12134" y="17572"/>
                  </a:lnTo>
                  <a:lnTo>
                    <a:pt x="12048" y="17622"/>
                  </a:lnTo>
                  <a:lnTo>
                    <a:pt x="12048" y="17673"/>
                  </a:lnTo>
                  <a:lnTo>
                    <a:pt x="11962" y="17673"/>
                  </a:lnTo>
                  <a:lnTo>
                    <a:pt x="11876" y="17723"/>
                  </a:lnTo>
                  <a:lnTo>
                    <a:pt x="11790" y="17723"/>
                  </a:lnTo>
                  <a:lnTo>
                    <a:pt x="11790" y="17824"/>
                  </a:lnTo>
                  <a:lnTo>
                    <a:pt x="11618" y="17824"/>
                  </a:lnTo>
                  <a:lnTo>
                    <a:pt x="11532" y="17874"/>
                  </a:lnTo>
                  <a:lnTo>
                    <a:pt x="10069" y="17874"/>
                  </a:lnTo>
                  <a:lnTo>
                    <a:pt x="9897" y="17824"/>
                  </a:lnTo>
                  <a:lnTo>
                    <a:pt x="9811" y="17824"/>
                  </a:lnTo>
                  <a:lnTo>
                    <a:pt x="9639" y="17723"/>
                  </a:lnTo>
                  <a:lnTo>
                    <a:pt x="9553" y="17723"/>
                  </a:lnTo>
                  <a:lnTo>
                    <a:pt x="9553" y="17673"/>
                  </a:lnTo>
                  <a:lnTo>
                    <a:pt x="9380" y="17572"/>
                  </a:lnTo>
                  <a:lnTo>
                    <a:pt x="9380" y="17471"/>
                  </a:lnTo>
                  <a:lnTo>
                    <a:pt x="9208" y="17270"/>
                  </a:lnTo>
                  <a:lnTo>
                    <a:pt x="9208" y="16867"/>
                  </a:lnTo>
                  <a:lnTo>
                    <a:pt x="9036" y="16666"/>
                  </a:lnTo>
                  <a:lnTo>
                    <a:pt x="9036" y="13947"/>
                  </a:lnTo>
                  <a:lnTo>
                    <a:pt x="258" y="13947"/>
                  </a:lnTo>
                  <a:lnTo>
                    <a:pt x="258" y="16162"/>
                  </a:lnTo>
                  <a:lnTo>
                    <a:pt x="344" y="16716"/>
                  </a:lnTo>
                  <a:lnTo>
                    <a:pt x="430" y="17220"/>
                  </a:lnTo>
                  <a:lnTo>
                    <a:pt x="775" y="18126"/>
                  </a:lnTo>
                  <a:lnTo>
                    <a:pt x="1033" y="18478"/>
                  </a:lnTo>
                  <a:lnTo>
                    <a:pt x="1205" y="18831"/>
                  </a:lnTo>
                  <a:lnTo>
                    <a:pt x="1463" y="18982"/>
                  </a:lnTo>
                  <a:lnTo>
                    <a:pt x="1549" y="19133"/>
                  </a:lnTo>
                  <a:lnTo>
                    <a:pt x="1721" y="19334"/>
                  </a:lnTo>
                  <a:lnTo>
                    <a:pt x="1893" y="19385"/>
                  </a:lnTo>
                  <a:lnTo>
                    <a:pt x="2324" y="19737"/>
                  </a:lnTo>
                  <a:lnTo>
                    <a:pt x="2668" y="19989"/>
                  </a:lnTo>
                  <a:lnTo>
                    <a:pt x="4905" y="20895"/>
                  </a:lnTo>
                  <a:lnTo>
                    <a:pt x="7917" y="21399"/>
                  </a:lnTo>
                  <a:lnTo>
                    <a:pt x="8692" y="21550"/>
                  </a:lnTo>
                  <a:lnTo>
                    <a:pt x="9553" y="21600"/>
                  </a:lnTo>
                  <a:lnTo>
                    <a:pt x="12995" y="21600"/>
                  </a:lnTo>
                  <a:lnTo>
                    <a:pt x="13769" y="21550"/>
                  </a:lnTo>
                  <a:lnTo>
                    <a:pt x="14544" y="21399"/>
                  </a:lnTo>
                  <a:lnTo>
                    <a:pt x="15232" y="21348"/>
                  </a:lnTo>
                  <a:lnTo>
                    <a:pt x="15921" y="21248"/>
                  </a:lnTo>
                  <a:lnTo>
                    <a:pt x="16523" y="21097"/>
                  </a:lnTo>
                  <a:lnTo>
                    <a:pt x="17212" y="20895"/>
                  </a:lnTo>
                  <a:lnTo>
                    <a:pt x="17814" y="20744"/>
                  </a:lnTo>
                  <a:lnTo>
                    <a:pt x="18245" y="20543"/>
                  </a:lnTo>
                  <a:lnTo>
                    <a:pt x="18761" y="20341"/>
                  </a:lnTo>
                  <a:lnTo>
                    <a:pt x="19622" y="19838"/>
                  </a:lnTo>
                  <a:lnTo>
                    <a:pt x="19966" y="19536"/>
                  </a:lnTo>
                  <a:lnTo>
                    <a:pt x="20396" y="19284"/>
                  </a:lnTo>
                  <a:lnTo>
                    <a:pt x="20654" y="18881"/>
                  </a:lnTo>
                  <a:lnTo>
                    <a:pt x="20826" y="18579"/>
                  </a:lnTo>
                  <a:lnTo>
                    <a:pt x="21085" y="18227"/>
                  </a:lnTo>
                  <a:lnTo>
                    <a:pt x="21218" y="17874"/>
                  </a:lnTo>
                  <a:lnTo>
                    <a:pt x="21429" y="17320"/>
                  </a:lnTo>
                  <a:lnTo>
                    <a:pt x="21515" y="16817"/>
                  </a:lnTo>
                  <a:lnTo>
                    <a:pt x="21600" y="16263"/>
                  </a:lnTo>
                  <a:lnTo>
                    <a:pt x="21600" y="1399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0" name="Shape"/>
            <p:cNvSpPr/>
            <p:nvPr/>
          </p:nvSpPr>
          <p:spPr>
            <a:xfrm>
              <a:off x="706119" y="45719"/>
              <a:ext cx="22225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lnTo>
                    <a:pt x="19378" y="18521"/>
                  </a:lnTo>
                  <a:lnTo>
                    <a:pt x="18391" y="18429"/>
                  </a:lnTo>
                  <a:lnTo>
                    <a:pt x="18021" y="18429"/>
                  </a:lnTo>
                  <a:lnTo>
                    <a:pt x="17897" y="18383"/>
                  </a:lnTo>
                  <a:lnTo>
                    <a:pt x="17774" y="18383"/>
                  </a:lnTo>
                  <a:lnTo>
                    <a:pt x="17774" y="18337"/>
                  </a:lnTo>
                  <a:lnTo>
                    <a:pt x="17650" y="18337"/>
                  </a:lnTo>
                  <a:lnTo>
                    <a:pt x="17650" y="18153"/>
                  </a:lnTo>
                  <a:lnTo>
                    <a:pt x="17403" y="18061"/>
                  </a:lnTo>
                  <a:lnTo>
                    <a:pt x="17403" y="17923"/>
                  </a:lnTo>
                  <a:lnTo>
                    <a:pt x="17280" y="17694"/>
                  </a:lnTo>
                  <a:lnTo>
                    <a:pt x="17273" y="17004"/>
                  </a:lnTo>
                  <a:lnTo>
                    <a:pt x="17157" y="16223"/>
                  </a:lnTo>
                  <a:lnTo>
                    <a:pt x="17157" y="6020"/>
                  </a:lnTo>
                  <a:lnTo>
                    <a:pt x="20983" y="6020"/>
                  </a:lnTo>
                  <a:lnTo>
                    <a:pt x="20983" y="2987"/>
                  </a:lnTo>
                  <a:lnTo>
                    <a:pt x="17157" y="2987"/>
                  </a:lnTo>
                  <a:lnTo>
                    <a:pt x="17157" y="0"/>
                  </a:lnTo>
                  <a:lnTo>
                    <a:pt x="2962" y="0"/>
                  </a:lnTo>
                  <a:lnTo>
                    <a:pt x="2962" y="2987"/>
                  </a:lnTo>
                  <a:lnTo>
                    <a:pt x="0" y="2987"/>
                  </a:lnTo>
                  <a:lnTo>
                    <a:pt x="0" y="6020"/>
                  </a:lnTo>
                  <a:lnTo>
                    <a:pt x="2962" y="6020"/>
                  </a:lnTo>
                  <a:lnTo>
                    <a:pt x="2967" y="17050"/>
                  </a:lnTo>
                  <a:lnTo>
                    <a:pt x="3086" y="18015"/>
                  </a:lnTo>
                  <a:lnTo>
                    <a:pt x="3209" y="18797"/>
                  </a:lnTo>
                  <a:lnTo>
                    <a:pt x="3333" y="19118"/>
                  </a:lnTo>
                  <a:lnTo>
                    <a:pt x="3333" y="19348"/>
                  </a:lnTo>
                  <a:lnTo>
                    <a:pt x="3579" y="19716"/>
                  </a:lnTo>
                  <a:lnTo>
                    <a:pt x="3826" y="19900"/>
                  </a:lnTo>
                  <a:lnTo>
                    <a:pt x="4073" y="20037"/>
                  </a:lnTo>
                  <a:lnTo>
                    <a:pt x="4320" y="20221"/>
                  </a:lnTo>
                  <a:lnTo>
                    <a:pt x="4567" y="20359"/>
                  </a:lnTo>
                  <a:lnTo>
                    <a:pt x="4937" y="20543"/>
                  </a:lnTo>
                  <a:lnTo>
                    <a:pt x="5678" y="20819"/>
                  </a:lnTo>
                  <a:lnTo>
                    <a:pt x="6171" y="20957"/>
                  </a:lnTo>
                  <a:lnTo>
                    <a:pt x="6542" y="21094"/>
                  </a:lnTo>
                  <a:lnTo>
                    <a:pt x="7529" y="21278"/>
                  </a:lnTo>
                  <a:lnTo>
                    <a:pt x="8023" y="21278"/>
                  </a:lnTo>
                  <a:lnTo>
                    <a:pt x="8393" y="21416"/>
                  </a:lnTo>
                  <a:lnTo>
                    <a:pt x="9010" y="21462"/>
                  </a:lnTo>
                  <a:lnTo>
                    <a:pt x="9504" y="21508"/>
                  </a:lnTo>
                  <a:lnTo>
                    <a:pt x="10245" y="21554"/>
                  </a:lnTo>
                  <a:lnTo>
                    <a:pt x="11726" y="21554"/>
                  </a:lnTo>
                  <a:lnTo>
                    <a:pt x="13577" y="21600"/>
                  </a:lnTo>
                  <a:lnTo>
                    <a:pt x="21600" y="21600"/>
                  </a:lnTo>
                  <a:lnTo>
                    <a:pt x="21600" y="18521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1" name="Shape"/>
            <p:cNvSpPr/>
            <p:nvPr/>
          </p:nvSpPr>
          <p:spPr>
            <a:xfrm>
              <a:off x="948689" y="106679"/>
              <a:ext cx="327661" cy="5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29"/>
                  </a:moveTo>
                  <a:lnTo>
                    <a:pt x="21593" y="8257"/>
                  </a:lnTo>
                  <a:lnTo>
                    <a:pt x="21516" y="6445"/>
                  </a:lnTo>
                  <a:lnTo>
                    <a:pt x="21265" y="4380"/>
                  </a:lnTo>
                  <a:lnTo>
                    <a:pt x="21098" y="3927"/>
                  </a:lnTo>
                  <a:lnTo>
                    <a:pt x="21098" y="3726"/>
                  </a:lnTo>
                  <a:lnTo>
                    <a:pt x="20930" y="3524"/>
                  </a:lnTo>
                  <a:lnTo>
                    <a:pt x="20847" y="3273"/>
                  </a:lnTo>
                  <a:lnTo>
                    <a:pt x="20763" y="3122"/>
                  </a:lnTo>
                  <a:lnTo>
                    <a:pt x="20595" y="2971"/>
                  </a:lnTo>
                  <a:lnTo>
                    <a:pt x="20428" y="2769"/>
                  </a:lnTo>
                  <a:lnTo>
                    <a:pt x="20344" y="2568"/>
                  </a:lnTo>
                  <a:lnTo>
                    <a:pt x="20093" y="2417"/>
                  </a:lnTo>
                  <a:lnTo>
                    <a:pt x="19256" y="1712"/>
                  </a:lnTo>
                  <a:lnTo>
                    <a:pt x="18753" y="1410"/>
                  </a:lnTo>
                  <a:lnTo>
                    <a:pt x="18167" y="1158"/>
                  </a:lnTo>
                  <a:lnTo>
                    <a:pt x="17498" y="856"/>
                  </a:lnTo>
                  <a:lnTo>
                    <a:pt x="17163" y="755"/>
                  </a:lnTo>
                  <a:lnTo>
                    <a:pt x="16744" y="655"/>
                  </a:lnTo>
                  <a:lnTo>
                    <a:pt x="15907" y="403"/>
                  </a:lnTo>
                  <a:lnTo>
                    <a:pt x="15070" y="252"/>
                  </a:lnTo>
                  <a:lnTo>
                    <a:pt x="14149" y="151"/>
                  </a:lnTo>
                  <a:lnTo>
                    <a:pt x="13060" y="50"/>
                  </a:lnTo>
                  <a:lnTo>
                    <a:pt x="11972" y="0"/>
                  </a:lnTo>
                  <a:lnTo>
                    <a:pt x="9795" y="0"/>
                  </a:lnTo>
                  <a:lnTo>
                    <a:pt x="7953" y="101"/>
                  </a:lnTo>
                  <a:lnTo>
                    <a:pt x="7116" y="252"/>
                  </a:lnTo>
                  <a:lnTo>
                    <a:pt x="6279" y="352"/>
                  </a:lnTo>
                  <a:lnTo>
                    <a:pt x="3516" y="1259"/>
                  </a:lnTo>
                  <a:lnTo>
                    <a:pt x="1674" y="2366"/>
                  </a:lnTo>
                  <a:lnTo>
                    <a:pt x="586" y="3676"/>
                  </a:lnTo>
                  <a:lnTo>
                    <a:pt x="419" y="4028"/>
                  </a:lnTo>
                  <a:lnTo>
                    <a:pt x="251" y="4481"/>
                  </a:lnTo>
                  <a:lnTo>
                    <a:pt x="167" y="4934"/>
                  </a:lnTo>
                  <a:lnTo>
                    <a:pt x="167" y="5387"/>
                  </a:lnTo>
                  <a:lnTo>
                    <a:pt x="0" y="5891"/>
                  </a:lnTo>
                  <a:lnTo>
                    <a:pt x="0" y="8459"/>
                  </a:lnTo>
                  <a:lnTo>
                    <a:pt x="8958" y="8459"/>
                  </a:lnTo>
                  <a:lnTo>
                    <a:pt x="8958" y="5488"/>
                  </a:lnTo>
                  <a:lnTo>
                    <a:pt x="9034" y="4934"/>
                  </a:lnTo>
                  <a:lnTo>
                    <a:pt x="9042" y="4582"/>
                  </a:lnTo>
                  <a:lnTo>
                    <a:pt x="9126" y="4380"/>
                  </a:lnTo>
                  <a:lnTo>
                    <a:pt x="9126" y="4229"/>
                  </a:lnTo>
                  <a:lnTo>
                    <a:pt x="9209" y="4179"/>
                  </a:lnTo>
                  <a:lnTo>
                    <a:pt x="9209" y="4028"/>
                  </a:lnTo>
                  <a:lnTo>
                    <a:pt x="9377" y="3978"/>
                  </a:lnTo>
                  <a:lnTo>
                    <a:pt x="9377" y="3877"/>
                  </a:lnTo>
                  <a:lnTo>
                    <a:pt x="9460" y="3776"/>
                  </a:lnTo>
                  <a:lnTo>
                    <a:pt x="9712" y="3776"/>
                  </a:lnTo>
                  <a:lnTo>
                    <a:pt x="9795" y="3726"/>
                  </a:lnTo>
                  <a:lnTo>
                    <a:pt x="10047" y="3726"/>
                  </a:lnTo>
                  <a:lnTo>
                    <a:pt x="10214" y="3676"/>
                  </a:lnTo>
                  <a:lnTo>
                    <a:pt x="10633" y="3676"/>
                  </a:lnTo>
                  <a:lnTo>
                    <a:pt x="10716" y="3726"/>
                  </a:lnTo>
                  <a:lnTo>
                    <a:pt x="11051" y="3726"/>
                  </a:lnTo>
                  <a:lnTo>
                    <a:pt x="11051" y="3776"/>
                  </a:lnTo>
                  <a:lnTo>
                    <a:pt x="11219" y="3776"/>
                  </a:lnTo>
                  <a:lnTo>
                    <a:pt x="11302" y="3877"/>
                  </a:lnTo>
                  <a:lnTo>
                    <a:pt x="11386" y="3927"/>
                  </a:lnTo>
                  <a:lnTo>
                    <a:pt x="11386" y="3978"/>
                  </a:lnTo>
                  <a:lnTo>
                    <a:pt x="11470" y="3978"/>
                  </a:lnTo>
                  <a:lnTo>
                    <a:pt x="11553" y="4078"/>
                  </a:lnTo>
                  <a:lnTo>
                    <a:pt x="11553" y="4129"/>
                  </a:lnTo>
                  <a:lnTo>
                    <a:pt x="11637" y="4179"/>
                  </a:lnTo>
                  <a:lnTo>
                    <a:pt x="11637" y="4229"/>
                  </a:lnTo>
                  <a:lnTo>
                    <a:pt x="11721" y="4280"/>
                  </a:lnTo>
                  <a:lnTo>
                    <a:pt x="11888" y="4481"/>
                  </a:lnTo>
                  <a:lnTo>
                    <a:pt x="11888" y="4934"/>
                  </a:lnTo>
                  <a:lnTo>
                    <a:pt x="11972" y="5236"/>
                  </a:lnTo>
                  <a:lnTo>
                    <a:pt x="11972" y="16867"/>
                  </a:lnTo>
                  <a:lnTo>
                    <a:pt x="11888" y="17119"/>
                  </a:lnTo>
                  <a:lnTo>
                    <a:pt x="11888" y="17471"/>
                  </a:lnTo>
                  <a:lnTo>
                    <a:pt x="11721" y="17522"/>
                  </a:lnTo>
                  <a:lnTo>
                    <a:pt x="11721" y="17572"/>
                  </a:lnTo>
                  <a:lnTo>
                    <a:pt x="11637" y="17622"/>
                  </a:lnTo>
                  <a:lnTo>
                    <a:pt x="11637" y="17723"/>
                  </a:lnTo>
                  <a:lnTo>
                    <a:pt x="11553" y="17723"/>
                  </a:lnTo>
                  <a:lnTo>
                    <a:pt x="11386" y="17824"/>
                  </a:lnTo>
                  <a:lnTo>
                    <a:pt x="11302" y="17824"/>
                  </a:lnTo>
                  <a:lnTo>
                    <a:pt x="11219" y="17874"/>
                  </a:lnTo>
                  <a:lnTo>
                    <a:pt x="9879" y="17874"/>
                  </a:lnTo>
                  <a:lnTo>
                    <a:pt x="9879" y="17824"/>
                  </a:lnTo>
                  <a:lnTo>
                    <a:pt x="9712" y="17824"/>
                  </a:lnTo>
                  <a:lnTo>
                    <a:pt x="9712" y="17773"/>
                  </a:lnTo>
                  <a:lnTo>
                    <a:pt x="9628" y="17723"/>
                  </a:lnTo>
                  <a:lnTo>
                    <a:pt x="9544" y="17723"/>
                  </a:lnTo>
                  <a:lnTo>
                    <a:pt x="9377" y="17622"/>
                  </a:lnTo>
                  <a:lnTo>
                    <a:pt x="9377" y="17471"/>
                  </a:lnTo>
                  <a:lnTo>
                    <a:pt x="9209" y="17371"/>
                  </a:lnTo>
                  <a:lnTo>
                    <a:pt x="9209" y="17320"/>
                  </a:lnTo>
                  <a:lnTo>
                    <a:pt x="9126" y="17169"/>
                  </a:lnTo>
                  <a:lnTo>
                    <a:pt x="9126" y="16968"/>
                  </a:lnTo>
                  <a:lnTo>
                    <a:pt x="9042" y="16716"/>
                  </a:lnTo>
                  <a:lnTo>
                    <a:pt x="8958" y="16112"/>
                  </a:lnTo>
                  <a:lnTo>
                    <a:pt x="8958" y="14702"/>
                  </a:lnTo>
                  <a:lnTo>
                    <a:pt x="9042" y="14098"/>
                  </a:lnTo>
                  <a:lnTo>
                    <a:pt x="9126" y="13846"/>
                  </a:lnTo>
                  <a:lnTo>
                    <a:pt x="9126" y="13594"/>
                  </a:lnTo>
                  <a:lnTo>
                    <a:pt x="9209" y="13343"/>
                  </a:lnTo>
                  <a:lnTo>
                    <a:pt x="9377" y="13192"/>
                  </a:lnTo>
                  <a:lnTo>
                    <a:pt x="9377" y="13091"/>
                  </a:lnTo>
                  <a:lnTo>
                    <a:pt x="9460" y="12990"/>
                  </a:lnTo>
                  <a:lnTo>
                    <a:pt x="9544" y="12839"/>
                  </a:lnTo>
                  <a:lnTo>
                    <a:pt x="9628" y="12789"/>
                  </a:lnTo>
                  <a:lnTo>
                    <a:pt x="9879" y="12587"/>
                  </a:lnTo>
                  <a:lnTo>
                    <a:pt x="10214" y="12336"/>
                  </a:lnTo>
                  <a:lnTo>
                    <a:pt x="11470" y="11580"/>
                  </a:lnTo>
                  <a:lnTo>
                    <a:pt x="11972" y="11329"/>
                  </a:lnTo>
                  <a:lnTo>
                    <a:pt x="11972" y="7150"/>
                  </a:lnTo>
                  <a:lnTo>
                    <a:pt x="11888" y="7401"/>
                  </a:lnTo>
                  <a:lnTo>
                    <a:pt x="11888" y="7804"/>
                  </a:lnTo>
                  <a:lnTo>
                    <a:pt x="11721" y="7905"/>
                  </a:lnTo>
                  <a:lnTo>
                    <a:pt x="11721" y="8006"/>
                  </a:lnTo>
                  <a:lnTo>
                    <a:pt x="11637" y="8056"/>
                  </a:lnTo>
                  <a:lnTo>
                    <a:pt x="11637" y="8106"/>
                  </a:lnTo>
                  <a:lnTo>
                    <a:pt x="11386" y="8257"/>
                  </a:lnTo>
                  <a:lnTo>
                    <a:pt x="11219" y="8308"/>
                  </a:lnTo>
                  <a:lnTo>
                    <a:pt x="10800" y="8509"/>
                  </a:lnTo>
                  <a:lnTo>
                    <a:pt x="10214" y="8660"/>
                  </a:lnTo>
                  <a:lnTo>
                    <a:pt x="8707" y="9164"/>
                  </a:lnTo>
                  <a:lnTo>
                    <a:pt x="6614" y="9717"/>
                  </a:lnTo>
                  <a:lnTo>
                    <a:pt x="3767" y="10523"/>
                  </a:lnTo>
                  <a:lnTo>
                    <a:pt x="1842" y="11278"/>
                  </a:lnTo>
                  <a:lnTo>
                    <a:pt x="1423" y="11480"/>
                  </a:lnTo>
                  <a:lnTo>
                    <a:pt x="1172" y="11580"/>
                  </a:lnTo>
                  <a:lnTo>
                    <a:pt x="1088" y="11681"/>
                  </a:lnTo>
                  <a:lnTo>
                    <a:pt x="1005" y="11832"/>
                  </a:lnTo>
                  <a:lnTo>
                    <a:pt x="837" y="11933"/>
                  </a:lnTo>
                  <a:lnTo>
                    <a:pt x="670" y="12084"/>
                  </a:lnTo>
                  <a:lnTo>
                    <a:pt x="586" y="12185"/>
                  </a:lnTo>
                  <a:lnTo>
                    <a:pt x="419" y="12336"/>
                  </a:lnTo>
                  <a:lnTo>
                    <a:pt x="335" y="12537"/>
                  </a:lnTo>
                  <a:lnTo>
                    <a:pt x="167" y="12839"/>
                  </a:lnTo>
                  <a:lnTo>
                    <a:pt x="167" y="13343"/>
                  </a:lnTo>
                  <a:lnTo>
                    <a:pt x="0" y="13796"/>
                  </a:lnTo>
                  <a:lnTo>
                    <a:pt x="0" y="17589"/>
                  </a:lnTo>
                  <a:lnTo>
                    <a:pt x="167" y="18025"/>
                  </a:lnTo>
                  <a:lnTo>
                    <a:pt x="167" y="18680"/>
                  </a:lnTo>
                  <a:lnTo>
                    <a:pt x="335" y="18881"/>
                  </a:lnTo>
                  <a:lnTo>
                    <a:pt x="419" y="19234"/>
                  </a:lnTo>
                  <a:lnTo>
                    <a:pt x="586" y="19485"/>
                  </a:lnTo>
                  <a:lnTo>
                    <a:pt x="753" y="19687"/>
                  </a:lnTo>
                  <a:lnTo>
                    <a:pt x="1005" y="19888"/>
                  </a:lnTo>
                  <a:lnTo>
                    <a:pt x="1088" y="20090"/>
                  </a:lnTo>
                  <a:lnTo>
                    <a:pt x="1340" y="20291"/>
                  </a:lnTo>
                  <a:lnTo>
                    <a:pt x="2009" y="20694"/>
                  </a:lnTo>
                  <a:lnTo>
                    <a:pt x="2679" y="20895"/>
                  </a:lnTo>
                  <a:lnTo>
                    <a:pt x="3098" y="21147"/>
                  </a:lnTo>
                  <a:lnTo>
                    <a:pt x="3684" y="21298"/>
                  </a:lnTo>
                  <a:lnTo>
                    <a:pt x="4353" y="21399"/>
                  </a:lnTo>
                  <a:lnTo>
                    <a:pt x="4856" y="21499"/>
                  </a:lnTo>
                  <a:lnTo>
                    <a:pt x="5442" y="21600"/>
                  </a:lnTo>
                  <a:lnTo>
                    <a:pt x="7702" y="21600"/>
                  </a:lnTo>
                  <a:lnTo>
                    <a:pt x="8037" y="21550"/>
                  </a:lnTo>
                  <a:lnTo>
                    <a:pt x="8540" y="21499"/>
                  </a:lnTo>
                  <a:lnTo>
                    <a:pt x="8874" y="21399"/>
                  </a:lnTo>
                  <a:lnTo>
                    <a:pt x="9209" y="21348"/>
                  </a:lnTo>
                  <a:lnTo>
                    <a:pt x="9628" y="21197"/>
                  </a:lnTo>
                  <a:lnTo>
                    <a:pt x="9963" y="21097"/>
                  </a:lnTo>
                  <a:lnTo>
                    <a:pt x="10298" y="20895"/>
                  </a:lnTo>
                  <a:lnTo>
                    <a:pt x="10633" y="20794"/>
                  </a:lnTo>
                  <a:lnTo>
                    <a:pt x="11051" y="20593"/>
                  </a:lnTo>
                  <a:lnTo>
                    <a:pt x="11219" y="20392"/>
                  </a:lnTo>
                  <a:lnTo>
                    <a:pt x="11888" y="19888"/>
                  </a:lnTo>
                  <a:lnTo>
                    <a:pt x="12056" y="19687"/>
                  </a:lnTo>
                  <a:lnTo>
                    <a:pt x="12223" y="19385"/>
                  </a:lnTo>
                  <a:lnTo>
                    <a:pt x="12223" y="21248"/>
                  </a:lnTo>
                  <a:lnTo>
                    <a:pt x="21600" y="21248"/>
                  </a:lnTo>
                  <a:lnTo>
                    <a:pt x="21600" y="11329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2" name="Shape"/>
            <p:cNvSpPr/>
            <p:nvPr/>
          </p:nvSpPr>
          <p:spPr>
            <a:xfrm>
              <a:off x="1303019" y="45719"/>
              <a:ext cx="22225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lnTo>
                    <a:pt x="19502" y="18521"/>
                  </a:lnTo>
                  <a:lnTo>
                    <a:pt x="18514" y="18429"/>
                  </a:lnTo>
                  <a:lnTo>
                    <a:pt x="18144" y="18429"/>
                  </a:lnTo>
                  <a:lnTo>
                    <a:pt x="18021" y="18383"/>
                  </a:lnTo>
                  <a:lnTo>
                    <a:pt x="17897" y="18383"/>
                  </a:lnTo>
                  <a:lnTo>
                    <a:pt x="17650" y="18291"/>
                  </a:lnTo>
                  <a:lnTo>
                    <a:pt x="17650" y="18061"/>
                  </a:lnTo>
                  <a:lnTo>
                    <a:pt x="17403" y="17923"/>
                  </a:lnTo>
                  <a:lnTo>
                    <a:pt x="17403" y="17694"/>
                  </a:lnTo>
                  <a:lnTo>
                    <a:pt x="17280" y="17050"/>
                  </a:lnTo>
                  <a:lnTo>
                    <a:pt x="17280" y="6020"/>
                  </a:lnTo>
                  <a:lnTo>
                    <a:pt x="21106" y="6020"/>
                  </a:lnTo>
                  <a:lnTo>
                    <a:pt x="21106" y="2987"/>
                  </a:lnTo>
                  <a:lnTo>
                    <a:pt x="17280" y="2987"/>
                  </a:lnTo>
                  <a:lnTo>
                    <a:pt x="17280" y="0"/>
                  </a:lnTo>
                  <a:lnTo>
                    <a:pt x="3086" y="0"/>
                  </a:lnTo>
                  <a:lnTo>
                    <a:pt x="3086" y="2987"/>
                  </a:lnTo>
                  <a:lnTo>
                    <a:pt x="0" y="2987"/>
                  </a:lnTo>
                  <a:lnTo>
                    <a:pt x="0" y="6020"/>
                  </a:lnTo>
                  <a:lnTo>
                    <a:pt x="3086" y="6020"/>
                  </a:lnTo>
                  <a:lnTo>
                    <a:pt x="3092" y="18061"/>
                  </a:lnTo>
                  <a:lnTo>
                    <a:pt x="3209" y="18797"/>
                  </a:lnTo>
                  <a:lnTo>
                    <a:pt x="3333" y="19118"/>
                  </a:lnTo>
                  <a:lnTo>
                    <a:pt x="3456" y="19348"/>
                  </a:lnTo>
                  <a:lnTo>
                    <a:pt x="3703" y="19716"/>
                  </a:lnTo>
                  <a:lnTo>
                    <a:pt x="4073" y="19900"/>
                  </a:lnTo>
                  <a:lnTo>
                    <a:pt x="4073" y="20037"/>
                  </a:lnTo>
                  <a:lnTo>
                    <a:pt x="4443" y="20221"/>
                  </a:lnTo>
                  <a:lnTo>
                    <a:pt x="4690" y="20359"/>
                  </a:lnTo>
                  <a:lnTo>
                    <a:pt x="5061" y="20543"/>
                  </a:lnTo>
                  <a:lnTo>
                    <a:pt x="6171" y="20957"/>
                  </a:lnTo>
                  <a:lnTo>
                    <a:pt x="6665" y="21094"/>
                  </a:lnTo>
                  <a:lnTo>
                    <a:pt x="7035" y="21186"/>
                  </a:lnTo>
                  <a:lnTo>
                    <a:pt x="7529" y="21278"/>
                  </a:lnTo>
                  <a:lnTo>
                    <a:pt x="8023" y="21278"/>
                  </a:lnTo>
                  <a:lnTo>
                    <a:pt x="8517" y="21416"/>
                  </a:lnTo>
                  <a:lnTo>
                    <a:pt x="9010" y="21462"/>
                  </a:lnTo>
                  <a:lnTo>
                    <a:pt x="10245" y="21554"/>
                  </a:lnTo>
                  <a:lnTo>
                    <a:pt x="11849" y="21554"/>
                  </a:lnTo>
                  <a:lnTo>
                    <a:pt x="13701" y="21600"/>
                  </a:lnTo>
                  <a:lnTo>
                    <a:pt x="21600" y="21600"/>
                  </a:lnTo>
                  <a:lnTo>
                    <a:pt x="21600" y="18521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3" name="Rectangle"/>
            <p:cNvSpPr/>
            <p:nvPr/>
          </p:nvSpPr>
          <p:spPr>
            <a:xfrm>
              <a:off x="1553210" y="116839"/>
              <a:ext cx="148591" cy="52578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4" name="Rectangle"/>
            <p:cNvSpPr/>
            <p:nvPr/>
          </p:nvSpPr>
          <p:spPr>
            <a:xfrm>
              <a:off x="1553210" y="-1"/>
              <a:ext cx="148591" cy="83821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48" name="object 7"/>
          <p:cNvGrpSpPr/>
          <p:nvPr/>
        </p:nvGrpSpPr>
        <p:grpSpPr>
          <a:xfrm>
            <a:off x="5041899" y="2456178"/>
            <a:ext cx="731520" cy="558801"/>
            <a:chOff x="0" y="0"/>
            <a:chExt cx="731519" cy="558800"/>
          </a:xfrm>
        </p:grpSpPr>
        <p:sp>
          <p:nvSpPr>
            <p:cNvPr id="946" name="object 8"/>
            <p:cNvSpPr/>
            <p:nvPr/>
          </p:nvSpPr>
          <p:spPr>
            <a:xfrm>
              <a:off x="-1" y="0"/>
              <a:ext cx="346711" cy="55880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7" name="object 9"/>
            <p:cNvSpPr/>
            <p:nvPr/>
          </p:nvSpPr>
          <p:spPr>
            <a:xfrm>
              <a:off x="383539" y="-1"/>
              <a:ext cx="347980" cy="54864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54" name="object 10"/>
          <p:cNvGrpSpPr/>
          <p:nvPr/>
        </p:nvGrpSpPr>
        <p:grpSpPr>
          <a:xfrm>
            <a:off x="2598420" y="2349499"/>
            <a:ext cx="1024889" cy="652781"/>
            <a:chOff x="0" y="0"/>
            <a:chExt cx="1024888" cy="652779"/>
          </a:xfrm>
        </p:grpSpPr>
        <p:sp>
          <p:nvSpPr>
            <p:cNvPr id="949" name="object 11"/>
            <p:cNvSpPr/>
            <p:nvPr/>
          </p:nvSpPr>
          <p:spPr>
            <a:xfrm>
              <a:off x="0" y="-1"/>
              <a:ext cx="261619" cy="642622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0" name="object 12"/>
            <p:cNvSpPr/>
            <p:nvPr/>
          </p:nvSpPr>
          <p:spPr>
            <a:xfrm>
              <a:off x="292100" y="106679"/>
              <a:ext cx="318768" cy="546101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1" name="object 13"/>
            <p:cNvSpPr/>
            <p:nvPr/>
          </p:nvSpPr>
          <p:spPr>
            <a:xfrm>
              <a:off x="627379" y="45719"/>
              <a:ext cx="222250" cy="596901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2" name="object 14"/>
            <p:cNvSpPr/>
            <p:nvPr/>
          </p:nvSpPr>
          <p:spPr>
            <a:xfrm>
              <a:off x="875029" y="0"/>
              <a:ext cx="149860" cy="83821"/>
            </a:xfrm>
            <a:prstGeom prst="rect">
              <a:avLst/>
            </a:prstGeom>
            <a:blipFill rotWithShape="1">
              <a:blip r:embed="rId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3" name="object 15"/>
            <p:cNvSpPr/>
            <p:nvPr/>
          </p:nvSpPr>
          <p:spPr>
            <a:xfrm>
              <a:off x="875029" y="116838"/>
              <a:ext cx="149860" cy="525782"/>
            </a:xfrm>
            <a:prstGeom prst="rect">
              <a:avLst/>
            </a:prstGeom>
            <a:blipFill rotWithShape="1">
              <a:blip r:embed="rId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58" name="object 16"/>
          <p:cNvGrpSpPr/>
          <p:nvPr/>
        </p:nvGrpSpPr>
        <p:grpSpPr>
          <a:xfrm>
            <a:off x="3676650" y="2395220"/>
            <a:ext cx="1140461" cy="607061"/>
            <a:chOff x="0" y="0"/>
            <a:chExt cx="1140460" cy="607060"/>
          </a:xfrm>
        </p:grpSpPr>
        <p:sp>
          <p:nvSpPr>
            <p:cNvPr id="955" name="object 17"/>
            <p:cNvSpPr/>
            <p:nvPr/>
          </p:nvSpPr>
          <p:spPr>
            <a:xfrm>
              <a:off x="0" y="60959"/>
              <a:ext cx="519430" cy="535941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6" name="object 18"/>
            <p:cNvSpPr/>
            <p:nvPr/>
          </p:nvSpPr>
          <p:spPr>
            <a:xfrm>
              <a:off x="563880" y="60959"/>
              <a:ext cx="327661" cy="546101"/>
            </a:xfrm>
            <a:prstGeom prst="rect">
              <a:avLst/>
            </a:prstGeom>
            <a:blipFill rotWithShape="1">
              <a:blip r:embed="rId10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7" name="object 19"/>
            <p:cNvSpPr/>
            <p:nvPr/>
          </p:nvSpPr>
          <p:spPr>
            <a:xfrm>
              <a:off x="918210" y="-1"/>
              <a:ext cx="222251" cy="596901"/>
            </a:xfrm>
            <a:prstGeom prst="rect">
              <a:avLst/>
            </a:prstGeom>
            <a:blipFill rotWithShape="1">
              <a:blip r:embed="rId11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59" name="object 20"/>
          <p:cNvSpPr/>
          <p:nvPr/>
        </p:nvSpPr>
        <p:spPr>
          <a:xfrm>
            <a:off x="4843779" y="2349500"/>
            <a:ext cx="149861" cy="83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0" name="object 21"/>
          <p:cNvSpPr/>
          <p:nvPr/>
        </p:nvSpPr>
        <p:spPr>
          <a:xfrm>
            <a:off x="4330700" y="3270250"/>
            <a:ext cx="345440" cy="557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1" name="object 22"/>
          <p:cNvSpPr/>
          <p:nvPr/>
        </p:nvSpPr>
        <p:spPr>
          <a:xfrm>
            <a:off x="4843779" y="2466338"/>
            <a:ext cx="149861" cy="5257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2" name="object 23"/>
          <p:cNvSpPr/>
          <p:nvPr/>
        </p:nvSpPr>
        <p:spPr>
          <a:xfrm>
            <a:off x="4712970" y="3270250"/>
            <a:ext cx="347980" cy="548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65" name="object 24"/>
          <p:cNvGrpSpPr/>
          <p:nvPr/>
        </p:nvGrpSpPr>
        <p:grpSpPr>
          <a:xfrm>
            <a:off x="5092700" y="3163570"/>
            <a:ext cx="542289" cy="664211"/>
            <a:chOff x="0" y="0"/>
            <a:chExt cx="542289" cy="664210"/>
          </a:xfrm>
        </p:grpSpPr>
        <p:sp>
          <p:nvSpPr>
            <p:cNvPr id="963" name="object 25"/>
            <p:cNvSpPr/>
            <p:nvPr/>
          </p:nvSpPr>
          <p:spPr>
            <a:xfrm>
              <a:off x="-1" y="106679"/>
              <a:ext cx="340362" cy="557531"/>
            </a:xfrm>
            <a:prstGeom prst="rect">
              <a:avLst/>
            </a:prstGeom>
            <a:blipFill rotWithShape="1">
              <a:blip r:embed="rId1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4" name="object 26"/>
            <p:cNvSpPr/>
            <p:nvPr/>
          </p:nvSpPr>
          <p:spPr>
            <a:xfrm>
              <a:off x="379729" y="-1"/>
              <a:ext cx="162561" cy="655321"/>
            </a:xfrm>
            <a:prstGeom prst="rect">
              <a:avLst/>
            </a:prstGeom>
            <a:blipFill rotWithShape="1">
              <a:blip r:embed="rId1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6" name="object 27"/>
          <p:cNvSpPr/>
          <p:nvPr/>
        </p:nvSpPr>
        <p:spPr>
          <a:xfrm>
            <a:off x="5937250" y="2456178"/>
            <a:ext cx="334011" cy="5461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7" name="object 28"/>
          <p:cNvSpPr/>
          <p:nvPr/>
        </p:nvSpPr>
        <p:spPr>
          <a:xfrm>
            <a:off x="5798820" y="3270250"/>
            <a:ext cx="340360" cy="5575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8" name="object 29"/>
          <p:cNvSpPr/>
          <p:nvPr/>
        </p:nvSpPr>
        <p:spPr>
          <a:xfrm>
            <a:off x="6295390" y="2349500"/>
            <a:ext cx="209551" cy="6426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9" name="object 30"/>
          <p:cNvSpPr/>
          <p:nvPr/>
        </p:nvSpPr>
        <p:spPr>
          <a:xfrm>
            <a:off x="6173470" y="3270250"/>
            <a:ext cx="347980" cy="6388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0" name="object 31"/>
          <p:cNvSpPr/>
          <p:nvPr/>
        </p:nvSpPr>
        <p:spPr>
          <a:xfrm>
            <a:off x="2195828" y="3270250"/>
            <a:ext cx="335281" cy="6261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1" name="object 32"/>
          <p:cNvSpPr/>
          <p:nvPr/>
        </p:nvSpPr>
        <p:spPr>
          <a:xfrm>
            <a:off x="6557009" y="3270250"/>
            <a:ext cx="346711" cy="5575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79" name="object 33"/>
          <p:cNvGrpSpPr/>
          <p:nvPr/>
        </p:nvGrpSpPr>
        <p:grpSpPr>
          <a:xfrm>
            <a:off x="2579370" y="3163570"/>
            <a:ext cx="1701801" cy="651511"/>
            <a:chOff x="0" y="0"/>
            <a:chExt cx="1701800" cy="651509"/>
          </a:xfrm>
        </p:grpSpPr>
        <p:sp>
          <p:nvSpPr>
            <p:cNvPr id="972" name="object 34"/>
            <p:cNvSpPr/>
            <p:nvPr/>
          </p:nvSpPr>
          <p:spPr>
            <a:xfrm>
              <a:off x="-1" y="106679"/>
              <a:ext cx="334011" cy="544831"/>
            </a:xfrm>
            <a:prstGeom prst="rect">
              <a:avLst/>
            </a:prstGeom>
            <a:blipFill rotWithShape="1">
              <a:blip r:embed="rId2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3" name="object 35"/>
            <p:cNvSpPr/>
            <p:nvPr/>
          </p:nvSpPr>
          <p:spPr>
            <a:xfrm>
              <a:off x="370839" y="106679"/>
              <a:ext cx="318770" cy="544831"/>
            </a:xfrm>
            <a:prstGeom prst="rect">
              <a:avLst/>
            </a:prstGeom>
            <a:blipFill rotWithShape="1">
              <a:blip r:embed="rId2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4" name="object 36"/>
            <p:cNvSpPr/>
            <p:nvPr/>
          </p:nvSpPr>
          <p:spPr>
            <a:xfrm>
              <a:off x="706119" y="45719"/>
              <a:ext cx="222251" cy="596901"/>
            </a:xfrm>
            <a:prstGeom prst="rect">
              <a:avLst/>
            </a:prstGeom>
            <a:blipFill rotWithShape="1">
              <a:blip r:embed="rId2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5" name="object 37"/>
            <p:cNvSpPr/>
            <p:nvPr/>
          </p:nvSpPr>
          <p:spPr>
            <a:xfrm>
              <a:off x="948689" y="106679"/>
              <a:ext cx="327661" cy="544831"/>
            </a:xfrm>
            <a:prstGeom prst="rect">
              <a:avLst/>
            </a:prstGeom>
            <a:blipFill rotWithShape="1">
              <a:blip r:embed="rId2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6" name="object 38"/>
            <p:cNvSpPr/>
            <p:nvPr/>
          </p:nvSpPr>
          <p:spPr>
            <a:xfrm>
              <a:off x="1303019" y="45719"/>
              <a:ext cx="222251" cy="596901"/>
            </a:xfrm>
            <a:prstGeom prst="rect">
              <a:avLst/>
            </a:prstGeom>
            <a:blipFill rotWithShape="1">
              <a:blip r:embed="rId2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7" name="object 39"/>
            <p:cNvSpPr/>
            <p:nvPr/>
          </p:nvSpPr>
          <p:spPr>
            <a:xfrm>
              <a:off x="1553210" y="-1"/>
              <a:ext cx="148591" cy="83821"/>
            </a:xfrm>
            <a:prstGeom prst="rect">
              <a:avLst/>
            </a:prstGeom>
            <a:blipFill rotWithShape="1">
              <a:blip r:embed="rId2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8" name="object 40"/>
            <p:cNvSpPr/>
            <p:nvPr/>
          </p:nvSpPr>
          <p:spPr>
            <a:xfrm>
              <a:off x="1553210" y="116839"/>
              <a:ext cx="148591" cy="525780"/>
            </a:xfrm>
            <a:prstGeom prst="rect">
              <a:avLst/>
            </a:prstGeom>
            <a:blipFill rotWithShape="1">
              <a:blip r:embed="rId2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object 2"/>
          <p:cNvSpPr txBox="1">
            <a:spLocks noGrp="1"/>
          </p:cNvSpPr>
          <p:nvPr>
            <p:ph type="title"/>
          </p:nvPr>
        </p:nvSpPr>
        <p:spPr>
          <a:xfrm>
            <a:off x="2430778" y="518159"/>
            <a:ext cx="4272281" cy="1366521"/>
          </a:xfrm>
          <a:prstGeom prst="rect">
            <a:avLst/>
          </a:prstGeom>
        </p:spPr>
        <p:txBody>
          <a:bodyPr/>
          <a:lstStyle>
            <a:lvl1pPr marL="480059" marR="5080" indent="-467993">
              <a:spcBef>
                <a:spcPts val="100"/>
              </a:spcBef>
              <a:defRPr sz="4400" spc="-100"/>
            </a:lvl1pPr>
          </a:lstStyle>
          <a:p>
            <a:r>
              <a:t>Gestational Age  Assessment</a:t>
            </a:r>
          </a:p>
        </p:txBody>
      </p:sp>
      <p:sp>
        <p:nvSpPr>
          <p:cNvPr id="982" name="object 3"/>
          <p:cNvSpPr txBox="1"/>
          <p:nvPr/>
        </p:nvSpPr>
        <p:spPr>
          <a:xfrm>
            <a:off x="723899" y="2396489"/>
            <a:ext cx="3385186" cy="3078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900"/>
              </a:spcBef>
              <a:defRPr sz="4800" spc="-37" baseline="607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-25" baseline="0">
                <a:latin typeface="Times New Roman"/>
                <a:ea typeface="Times New Roman"/>
                <a:cs typeface="Times New Roman"/>
                <a:sym typeface="Times New Roman"/>
              </a:rPr>
              <a:t>Obstetricians</a:t>
            </a:r>
            <a:endParaRPr sz="3200" b="1" i="1" spc="-24" baseline="-68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2055" indent="-237490">
              <a:spcBef>
                <a:spcPts val="800"/>
              </a:spcBef>
              <a:buSzPct val="100000"/>
              <a:buChar char="-"/>
              <a:tabLst>
                <a:tab pos="11938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LMP</a:t>
            </a:r>
          </a:p>
          <a:p>
            <a:pPr marL="1202055" indent="-237490">
              <a:spcBef>
                <a:spcPts val="700"/>
              </a:spcBef>
              <a:buSzPct val="100000"/>
              <a:buChar char="-"/>
              <a:tabLst>
                <a:tab pos="11938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Ultrasound</a:t>
            </a:r>
          </a:p>
          <a:p>
            <a:pPr>
              <a:defRPr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indent="50800">
              <a:defRPr sz="4800" spc="-97" baseline="607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-65" baseline="0">
                <a:latin typeface="Times New Roman"/>
                <a:ea typeface="Times New Roman"/>
                <a:cs typeface="Times New Roman"/>
                <a:sym typeface="Times New Roman"/>
              </a:rPr>
              <a:t>New </a:t>
            </a:r>
            <a:r>
              <a:rPr sz="3200" b="1" i="1" spc="-5" baseline="0">
                <a:latin typeface="Times New Roman"/>
                <a:ea typeface="Times New Roman"/>
                <a:cs typeface="Times New Roman"/>
                <a:sym typeface="Times New Roman"/>
              </a:rPr>
              <a:t>Ballard</a:t>
            </a:r>
            <a:r>
              <a:rPr sz="3200" b="1" i="1" spc="3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b="1" i="1" spc="-225" baseline="0">
                <a:latin typeface="Times New Roman"/>
                <a:ea typeface="Times New Roman"/>
                <a:cs typeface="Times New Roman"/>
                <a:sym typeface="Times New Roman"/>
              </a:rPr>
              <a:t>score</a:t>
            </a:r>
          </a:p>
        </p:txBody>
      </p:sp>
    </p:spTree>
  </p:cSld>
  <p:clrMapOvr>
    <a:masterClrMapping/>
  </p:clrMapOvr>
  <p:transition spd="med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object 2"/>
          <p:cNvSpPr txBox="1">
            <a:spLocks noGrp="1"/>
          </p:cNvSpPr>
          <p:nvPr>
            <p:ph type="title"/>
          </p:nvPr>
        </p:nvSpPr>
        <p:spPr>
          <a:xfrm>
            <a:off x="2357120" y="314958"/>
            <a:ext cx="4274821" cy="1366521"/>
          </a:xfrm>
          <a:prstGeom prst="rect">
            <a:avLst/>
          </a:prstGeom>
        </p:spPr>
        <p:txBody>
          <a:bodyPr/>
          <a:lstStyle>
            <a:lvl1pPr marL="481330" marR="5080" indent="-468630">
              <a:spcBef>
                <a:spcPts val="100"/>
              </a:spcBef>
              <a:defRPr sz="4400" spc="-100"/>
            </a:lvl1pPr>
          </a:lstStyle>
          <a:p>
            <a:r>
              <a:t>Gestational Age  Assessment</a:t>
            </a:r>
          </a:p>
        </p:txBody>
      </p:sp>
      <p:sp>
        <p:nvSpPr>
          <p:cNvPr id="985" name="object 3"/>
          <p:cNvSpPr txBox="1"/>
          <p:nvPr/>
        </p:nvSpPr>
        <p:spPr>
          <a:xfrm>
            <a:off x="382269" y="2021839"/>
            <a:ext cx="5820412" cy="287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Ballard</a:t>
            </a:r>
            <a:r>
              <a:rPr spc="-30"/>
              <a:t> </a:t>
            </a:r>
            <a:r>
              <a:t>Score</a:t>
            </a:r>
          </a:p>
          <a:p>
            <a:pPr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143635" indent="-217169">
              <a:buSzPct val="100000"/>
              <a:buChar char="-"/>
              <a:tabLst>
                <a:tab pos="11430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Performed within 12-24</a:t>
            </a:r>
            <a:r>
              <a:rPr spc="-45"/>
              <a:t> </a:t>
            </a:r>
            <a:r>
              <a:t>hours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-"/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143635" indent="-217169">
              <a:buSzPct val="100000"/>
              <a:buChar char="-"/>
              <a:tabLst>
                <a:tab pos="11430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Neuromuscular </a:t>
            </a:r>
            <a:r>
              <a:rPr spc="0"/>
              <a:t>maturity</a:t>
            </a:r>
            <a:r>
              <a:rPr spc="-25"/>
              <a:t> </a:t>
            </a:r>
            <a:r>
              <a:t>(6)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-"/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143635" indent="-217169">
              <a:buSzPct val="100000"/>
              <a:buChar char="-"/>
              <a:tabLst>
                <a:tab pos="11430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Physical </a:t>
            </a:r>
            <a:r>
              <a:rPr spc="0"/>
              <a:t>maturity</a:t>
            </a:r>
            <a:r>
              <a:rPr spc="-10"/>
              <a:t> </a:t>
            </a:r>
            <a:r>
              <a:t>(6)</a:t>
            </a:r>
          </a:p>
        </p:txBody>
      </p:sp>
      <p:sp>
        <p:nvSpPr>
          <p:cNvPr id="986" name="object 4"/>
          <p:cNvSpPr txBox="1"/>
          <p:nvPr/>
        </p:nvSpPr>
        <p:spPr>
          <a:xfrm>
            <a:off x="4217670" y="5420359"/>
            <a:ext cx="438785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solidFill>
                  <a:srgbClr val="0099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Ballard </a:t>
            </a:r>
            <a:r>
              <a:rPr spc="0"/>
              <a:t>JL, </a:t>
            </a:r>
            <a:r>
              <a:t>et al. </a:t>
            </a:r>
            <a:r>
              <a:rPr spc="0"/>
              <a:t>J </a:t>
            </a:r>
            <a:r>
              <a:t>Pediatrics; 1991: 119</a:t>
            </a:r>
            <a:r>
              <a:rPr spc="65"/>
              <a:t> </a:t>
            </a:r>
            <a:r>
              <a:rPr spc="0"/>
              <a:t>(3)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bject 2"/>
          <p:cNvSpPr txBox="1">
            <a:spLocks noGrp="1"/>
          </p:cNvSpPr>
          <p:nvPr>
            <p:ph type="title"/>
          </p:nvPr>
        </p:nvSpPr>
        <p:spPr>
          <a:xfrm>
            <a:off x="2633978" y="497840"/>
            <a:ext cx="387223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1.Temperature</a:t>
            </a:r>
          </a:p>
        </p:txBody>
      </p:sp>
      <p:sp>
        <p:nvSpPr>
          <p:cNvPr id="173" name="object 3"/>
          <p:cNvSpPr txBox="1"/>
          <p:nvPr/>
        </p:nvSpPr>
        <p:spPr>
          <a:xfrm>
            <a:off x="533399" y="1675128"/>
            <a:ext cx="3905886" cy="299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68300" marR="19684" indent="-342900" algn="just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683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Temperature </a:t>
            </a:r>
            <a:r>
              <a:rPr spc="-220"/>
              <a:t>should  </a:t>
            </a:r>
            <a:r>
              <a:t>be taken axillary</a:t>
            </a:r>
          </a:p>
          <a:p>
            <a:pPr marL="368300" marR="17779" indent="-342900" algn="just">
              <a:spcBef>
                <a:spcPts val="700"/>
              </a:spcBef>
              <a:buClr>
                <a:srgbClr val="FF7B7F"/>
              </a:buClr>
              <a:buSzPct val="100000"/>
              <a:buChar char="▪"/>
              <a:tabLst>
                <a:tab pos="368300" algn="l"/>
                <a:tab pos="2781300" algn="l"/>
              </a:tabLst>
              <a:defRPr sz="2800" spc="-1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spc="-5"/>
              <a:t>h</a:t>
            </a:r>
            <a:r>
              <a:rPr spc="0"/>
              <a:t>e	</a:t>
            </a:r>
            <a:r>
              <a:rPr spc="-5"/>
              <a:t>no</a:t>
            </a:r>
            <a:r>
              <a:rPr spc="5"/>
              <a:t>r</a:t>
            </a:r>
            <a:r>
              <a:rPr spc="10"/>
              <a:t>m</a:t>
            </a:r>
            <a:r>
              <a:rPr spc="-5"/>
              <a:t>al  temperature for infant  is 36.5- </a:t>
            </a:r>
            <a:r>
              <a:rPr spc="-55"/>
              <a:t>37-5</a:t>
            </a:r>
            <a:r>
              <a:rPr sz="2400" spc="-82" baseline="29513"/>
              <a:t>0</a:t>
            </a:r>
            <a:r>
              <a:rPr spc="-55"/>
              <a:t>C.</a:t>
            </a:r>
          </a:p>
          <a:p>
            <a:pPr marL="368300" marR="19050" indent="-342900" algn="just">
              <a:spcBef>
                <a:spcPts val="600"/>
              </a:spcBef>
              <a:buClr>
                <a:srgbClr val="FF7B7F"/>
              </a:buClr>
              <a:buSzPct val="100000"/>
              <a:buChar char="▪"/>
              <a:tabLst>
                <a:tab pos="368300" algn="l"/>
              </a:tabLst>
              <a:defRPr sz="2800" spc="-1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Axillary </a:t>
            </a:r>
            <a:r>
              <a:rPr spc="0"/>
              <a:t>temp.is </a:t>
            </a:r>
            <a:r>
              <a:rPr spc="-265"/>
              <a:t>0.5-1  </a:t>
            </a:r>
            <a:r>
              <a:rPr spc="-5"/>
              <a:t>0c </a:t>
            </a:r>
            <a:r>
              <a:t>lower </a:t>
            </a:r>
            <a:r>
              <a:rPr spc="-5"/>
              <a:t>than</a:t>
            </a:r>
            <a:r>
              <a:rPr spc="-15"/>
              <a:t> </a:t>
            </a:r>
            <a:r>
              <a:rPr spc="-5"/>
              <a:t>rectal</a:t>
            </a:r>
          </a:p>
        </p:txBody>
      </p:sp>
      <p:sp>
        <p:nvSpPr>
          <p:cNvPr id="174" name="object 4"/>
          <p:cNvSpPr/>
          <p:nvPr/>
        </p:nvSpPr>
        <p:spPr>
          <a:xfrm>
            <a:off x="4643120" y="1772920"/>
            <a:ext cx="4038601" cy="3107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object 2"/>
          <p:cNvSpPr txBox="1">
            <a:spLocks noGrp="1"/>
          </p:cNvSpPr>
          <p:nvPr>
            <p:ph type="title"/>
          </p:nvPr>
        </p:nvSpPr>
        <p:spPr>
          <a:xfrm>
            <a:off x="2767328" y="556259"/>
            <a:ext cx="362775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Ballard Score</a:t>
            </a:r>
          </a:p>
        </p:txBody>
      </p:sp>
      <p:sp>
        <p:nvSpPr>
          <p:cNvPr id="989" name="object 3"/>
          <p:cNvSpPr txBox="1"/>
          <p:nvPr/>
        </p:nvSpPr>
        <p:spPr>
          <a:xfrm>
            <a:off x="547369" y="165735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990" name="object 4"/>
          <p:cNvSpPr txBox="1"/>
          <p:nvPr/>
        </p:nvSpPr>
        <p:spPr>
          <a:xfrm>
            <a:off x="890269" y="1673859"/>
            <a:ext cx="3525521" cy="283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External</a:t>
            </a:r>
            <a:r>
              <a:rPr spc="-15"/>
              <a:t> </a:t>
            </a:r>
            <a:r>
              <a:rPr spc="-5"/>
              <a:t>Characteristics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Edema</a:t>
            </a:r>
          </a:p>
          <a:p>
            <a:pPr marL="1270000" marR="360045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Skin texture,</a:t>
            </a:r>
            <a:r>
              <a:rPr spc="-69"/>
              <a:t> </a:t>
            </a:r>
            <a:r>
              <a:rPr spc="-10"/>
              <a:t>color,  and</a:t>
            </a:r>
            <a:r>
              <a:rPr spc="-15"/>
              <a:t> </a:t>
            </a:r>
            <a:r>
              <a:t>opacity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Lanugo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Plantar </a:t>
            </a:r>
            <a:r>
              <a:rPr spc="-5"/>
              <a:t>creases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Nipples and breasts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Ear </a:t>
            </a:r>
            <a:r>
              <a:rPr spc="-5"/>
              <a:t>form </a:t>
            </a:r>
            <a:r>
              <a:t>and</a:t>
            </a:r>
            <a:r>
              <a:rPr spc="-45"/>
              <a:t> </a:t>
            </a:r>
            <a:r>
              <a:rPr spc="-5"/>
              <a:t>firmness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Genitals</a:t>
            </a:r>
          </a:p>
        </p:txBody>
      </p:sp>
      <p:sp>
        <p:nvSpPr>
          <p:cNvPr id="991" name="object 5"/>
          <p:cNvSpPr txBox="1"/>
          <p:nvPr/>
        </p:nvSpPr>
        <p:spPr>
          <a:xfrm>
            <a:off x="4726940" y="1645919"/>
            <a:ext cx="3316605" cy="2253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7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Neuromuscular</a:t>
            </a:r>
            <a:r>
              <a:rPr spc="-40"/>
              <a:t> </a:t>
            </a:r>
            <a:r>
              <a:t>Score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Posture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Square</a:t>
            </a:r>
            <a:r>
              <a:rPr spc="-30"/>
              <a:t> </a:t>
            </a:r>
            <a:r>
              <a:t>Window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Arm</a:t>
            </a:r>
            <a:r>
              <a:rPr spc="-10"/>
              <a:t> </a:t>
            </a:r>
            <a:r>
              <a:t>recoil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Popliteal</a:t>
            </a:r>
            <a:r>
              <a:rPr spc="-20"/>
              <a:t> </a:t>
            </a:r>
            <a:r>
              <a:t>angle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Scarf</a:t>
            </a:r>
            <a:r>
              <a:rPr spc="-20"/>
              <a:t> </a:t>
            </a:r>
            <a:r>
              <a:t>sign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Heel </a:t>
            </a:r>
            <a:r>
              <a:rPr spc="-5"/>
              <a:t>to</a:t>
            </a:r>
            <a:r>
              <a:rPr spc="-15"/>
              <a:t> </a:t>
            </a:r>
            <a:r>
              <a:t>ear</a:t>
            </a:r>
          </a:p>
        </p:txBody>
      </p:sp>
    </p:spTree>
  </p:cSld>
  <p:clrMapOvr>
    <a:masterClrMapping/>
  </p:clrMapOvr>
  <p:transition spd="med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object 2"/>
          <p:cNvSpPr txBox="1"/>
          <p:nvPr/>
        </p:nvSpPr>
        <p:spPr>
          <a:xfrm>
            <a:off x="4509770" y="6066291"/>
            <a:ext cx="436181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spc="-1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Ballard </a:t>
            </a:r>
            <a:r>
              <a:rPr spc="0"/>
              <a:t>JL, </a:t>
            </a:r>
            <a:r>
              <a:t>et al. </a:t>
            </a:r>
            <a:r>
              <a:rPr spc="0"/>
              <a:t>J </a:t>
            </a:r>
            <a:r>
              <a:t>Pediatrics; 1991: 119</a:t>
            </a:r>
            <a:r>
              <a:rPr spc="60"/>
              <a:t> </a:t>
            </a:r>
            <a:r>
              <a:rPr spc="0"/>
              <a:t>(3)</a:t>
            </a:r>
          </a:p>
        </p:txBody>
      </p:sp>
      <p:sp>
        <p:nvSpPr>
          <p:cNvPr id="994" name="object 3"/>
          <p:cNvSpPr/>
          <p:nvPr/>
        </p:nvSpPr>
        <p:spPr>
          <a:xfrm>
            <a:off x="1524000" y="28575"/>
            <a:ext cx="7620000" cy="6829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5" name="object 4"/>
          <p:cNvSpPr txBox="1">
            <a:spLocks noGrp="1"/>
          </p:cNvSpPr>
          <p:nvPr>
            <p:ph type="title"/>
          </p:nvPr>
        </p:nvSpPr>
        <p:spPr>
          <a:xfrm>
            <a:off x="77468" y="2701289"/>
            <a:ext cx="1007746" cy="1122681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defRPr sz="2400" spc="-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  B</a:t>
            </a:r>
            <a:r>
              <a:rPr spc="0"/>
              <a:t>alla</a:t>
            </a:r>
            <a:r>
              <a:t>r</a:t>
            </a:r>
            <a:r>
              <a:rPr spc="0"/>
              <a:t>d  </a:t>
            </a:r>
            <a:r>
              <a:t>Score</a:t>
            </a:r>
          </a:p>
        </p:txBody>
      </p:sp>
    </p:spTree>
  </p:cSld>
  <p:clrMapOvr>
    <a:masterClrMapping/>
  </p:clrMapOvr>
  <p:transition spd="med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1524000"/>
            <a:ext cx="5589029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bject 2"/>
          <p:cNvSpPr txBox="1">
            <a:spLocks noGrp="1"/>
          </p:cNvSpPr>
          <p:nvPr>
            <p:ph type="title"/>
          </p:nvPr>
        </p:nvSpPr>
        <p:spPr>
          <a:xfrm>
            <a:off x="3406140" y="490219"/>
            <a:ext cx="263334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Heart rate</a:t>
            </a:r>
          </a:p>
        </p:txBody>
      </p:sp>
      <p:sp>
        <p:nvSpPr>
          <p:cNvPr id="177" name="object 3"/>
          <p:cNvSpPr txBox="1"/>
          <p:nvPr/>
        </p:nvSpPr>
        <p:spPr>
          <a:xfrm>
            <a:off x="302258" y="1604008"/>
            <a:ext cx="8235951" cy="4203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0365" marR="34290" indent="-342900" algn="just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</a:t>
            </a:r>
            <a:r>
              <a:rPr spc="0"/>
              <a:t>should be obtained by </a:t>
            </a:r>
            <a:r>
              <a:t>auscultation </a:t>
            </a:r>
            <a:r>
              <a:rPr spc="-484"/>
              <a:t>and  </a:t>
            </a:r>
            <a:r>
              <a:rPr spc="0"/>
              <a:t>counted </a:t>
            </a:r>
            <a:r>
              <a:rPr spc="-10"/>
              <a:t>for </a:t>
            </a:r>
            <a:r>
              <a:rPr spc="0"/>
              <a:t>a </a:t>
            </a:r>
            <a:r>
              <a:t>full</a:t>
            </a:r>
            <a:r>
              <a:rPr spc="-15"/>
              <a:t> </a:t>
            </a:r>
            <a:r>
              <a:rPr spc="0"/>
              <a:t>minute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81000" indent="-342900"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Normal heart rate </a:t>
            </a:r>
            <a:r>
              <a:rPr spc="-5"/>
              <a:t>is </a:t>
            </a:r>
            <a:r>
              <a:t>120-160 beat</a:t>
            </a:r>
            <a:r>
              <a:rPr spc="-55"/>
              <a:t> </a:t>
            </a:r>
            <a:r>
              <a:t>/m.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80365" marR="30480" indent="-342900" algn="just"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infant is </a:t>
            </a:r>
            <a:r>
              <a:rPr spc="0"/>
              <a:t>tachycardic (heart rate </a:t>
            </a:r>
            <a:r>
              <a:rPr spc="-350"/>
              <a:t>&gt;170  </a:t>
            </a:r>
            <a:r>
              <a:t>BPM), </a:t>
            </a:r>
            <a:r>
              <a:rPr spc="5"/>
              <a:t>make </a:t>
            </a:r>
            <a:r>
              <a:rPr spc="0"/>
              <a:t>sure </a:t>
            </a:r>
            <a:r>
              <a:t>the infant </a:t>
            </a:r>
            <a:r>
              <a:rPr spc="-10"/>
              <a:t>is </a:t>
            </a:r>
            <a:r>
              <a:rPr spc="0"/>
              <a:t>not </a:t>
            </a:r>
            <a:r>
              <a:t>crying </a:t>
            </a:r>
            <a:r>
              <a:rPr spc="0"/>
              <a:t>or  moving</a:t>
            </a:r>
            <a:r>
              <a:rPr spc="465"/>
              <a:t> </a:t>
            </a:r>
            <a:r>
              <a:rPr spc="0"/>
              <a:t>vigorously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bject 2"/>
          <p:cNvSpPr txBox="1">
            <a:spLocks noGrp="1"/>
          </p:cNvSpPr>
          <p:nvPr>
            <p:ph type="title"/>
          </p:nvPr>
        </p:nvSpPr>
        <p:spPr>
          <a:xfrm>
            <a:off x="2486660" y="375920"/>
            <a:ext cx="4926330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3. Respiratory</a:t>
            </a:r>
            <a:r>
              <a:rPr spc="-200"/>
              <a:t> </a:t>
            </a:r>
            <a:r>
              <a:t>rate</a:t>
            </a:r>
          </a:p>
        </p:txBody>
      </p:sp>
      <p:sp>
        <p:nvSpPr>
          <p:cNvPr id="180" name="object 3"/>
          <p:cNvSpPr txBox="1"/>
          <p:nvPr/>
        </p:nvSpPr>
        <p:spPr>
          <a:xfrm>
            <a:off x="521968" y="1747520"/>
            <a:ext cx="7704457" cy="3733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67029" indent="-341629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Normal respiratory </a:t>
            </a:r>
            <a:r>
              <a:rPr spc="-5"/>
              <a:t>rate is </a:t>
            </a:r>
            <a:r>
              <a:t>40</a:t>
            </a:r>
            <a:r>
              <a:rPr spc="-50"/>
              <a:t> </a:t>
            </a:r>
            <a:r>
              <a:rPr spc="-85"/>
              <a:t>–60/minute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67029" marR="6985" indent="-341629">
              <a:buClr>
                <a:srgbClr val="FF7B7F"/>
              </a:buClr>
              <a:buSzPct val="100000"/>
              <a:buChar char="▪"/>
              <a:tabLst>
                <a:tab pos="355600" algn="l"/>
                <a:tab pos="2616200" algn="l"/>
                <a:tab pos="3505200" algn="l"/>
                <a:tab pos="4876800" algn="l"/>
                <a:tab pos="5511800" algn="l"/>
                <a:tab pos="7251700" algn="l"/>
              </a:tabLst>
              <a:defRPr sz="3200" spc="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</a:t>
            </a:r>
            <a:r>
              <a:rPr spc="-5"/>
              <a:t>pir</a:t>
            </a:r>
            <a:r>
              <a:t>a</a:t>
            </a:r>
            <a:r>
              <a:rPr spc="-10"/>
              <a:t>tor</a:t>
            </a:r>
            <a:r>
              <a:rPr spc="0"/>
              <a:t>y	</a:t>
            </a:r>
            <a:r>
              <a:rPr spc="-10"/>
              <a:t>r</a:t>
            </a:r>
            <a:r>
              <a:t>a</a:t>
            </a:r>
            <a:r>
              <a:rPr spc="-5"/>
              <a:t>t</a:t>
            </a:r>
            <a:r>
              <a:rPr spc="0"/>
              <a:t>e	s</a:t>
            </a:r>
            <a:r>
              <a:t>hou</a:t>
            </a:r>
            <a:r>
              <a:rPr spc="-5"/>
              <a:t>l</a:t>
            </a:r>
            <a:r>
              <a:rPr spc="0"/>
              <a:t>d	</a:t>
            </a:r>
            <a:r>
              <a:rPr spc="-110"/>
              <a:t>b</a:t>
            </a:r>
            <a:r>
              <a:rPr spc="-114"/>
              <a:t>e</a:t>
            </a:r>
            <a:r>
              <a:rPr spc="0"/>
              <a:t>	</a:t>
            </a:r>
            <a:r>
              <a:rPr spc="-5"/>
              <a:t>o</a:t>
            </a:r>
            <a:r>
              <a:t>b</a:t>
            </a:r>
            <a:r>
              <a:rPr spc="-5"/>
              <a:t>t</a:t>
            </a:r>
            <a:r>
              <a:rPr spc="0"/>
              <a:t>a</a:t>
            </a:r>
            <a:r>
              <a:rPr spc="-5"/>
              <a:t>in</a:t>
            </a:r>
            <a:r>
              <a:t>e</a:t>
            </a:r>
            <a:r>
              <a:rPr spc="0"/>
              <a:t>d	</a:t>
            </a:r>
            <a:r>
              <a:rPr spc="-5"/>
              <a:t>by  </a:t>
            </a:r>
            <a:r>
              <a:rPr spc="0"/>
              <a:t>observation </a:t>
            </a:r>
            <a:r>
              <a:rPr spc="-10"/>
              <a:t>for </a:t>
            </a:r>
            <a:r>
              <a:rPr spc="0"/>
              <a:t>one </a:t>
            </a:r>
            <a:r>
              <a:rPr spc="-5"/>
              <a:t>full</a:t>
            </a:r>
            <a:r>
              <a:rPr spc="-35"/>
              <a:t> </a:t>
            </a:r>
            <a:r>
              <a:rPr spc="0"/>
              <a:t>minute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67029" marR="5080" indent="-341629">
              <a:buClr>
                <a:srgbClr val="FF7B7F"/>
              </a:buClr>
              <a:buSzPct val="100000"/>
              <a:buChar char="▪"/>
              <a:tabLst>
                <a:tab pos="355600" algn="l"/>
                <a:tab pos="2527300" algn="l"/>
                <a:tab pos="3746500" algn="l"/>
                <a:tab pos="5499100" algn="l"/>
                <a:tab pos="6896100" algn="l"/>
              </a:tabLst>
              <a:defRPr sz="3200" spc="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</a:t>
            </a:r>
            <a:r>
              <a:rPr spc="-20"/>
              <a:t>w</a:t>
            </a:r>
            <a:r>
              <a:t>bo</a:t>
            </a:r>
            <a:r>
              <a:rPr spc="0"/>
              <a:t>rns	</a:t>
            </a:r>
            <a:r>
              <a:rPr spc="-5"/>
              <a:t>h</a:t>
            </a:r>
            <a:r>
              <a:t>a</a:t>
            </a:r>
            <a:r>
              <a:rPr spc="0"/>
              <a:t>ve	</a:t>
            </a:r>
            <a:r>
              <a:t>pe</a:t>
            </a:r>
            <a:r>
              <a:rPr spc="0"/>
              <a:t>r</a:t>
            </a:r>
            <a:r>
              <a:rPr spc="-10"/>
              <a:t>i</a:t>
            </a:r>
            <a:r>
              <a:t>od</a:t>
            </a:r>
            <a:r>
              <a:rPr spc="-5"/>
              <a:t>i</a:t>
            </a:r>
            <a:r>
              <a:rPr spc="0"/>
              <a:t>c	rat</a:t>
            </a:r>
            <a:r>
              <a:t>he</a:t>
            </a:r>
            <a:r>
              <a:rPr spc="0"/>
              <a:t>r	</a:t>
            </a:r>
            <a:r>
              <a:rPr spc="-5"/>
              <a:t>t</a:t>
            </a:r>
            <a:r>
              <a:rPr spc="0"/>
              <a:t>h</a:t>
            </a:r>
            <a:r>
              <a:rPr spc="-5"/>
              <a:t>an  </a:t>
            </a:r>
            <a:r>
              <a:rPr spc="0"/>
              <a:t>regular</a:t>
            </a:r>
            <a:r>
              <a:rPr spc="-10"/>
              <a:t> </a:t>
            </a:r>
            <a:r>
              <a:rPr spc="-5"/>
              <a:t>breathing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bject 2"/>
          <p:cNvSpPr txBox="1">
            <a:spLocks noGrp="1"/>
          </p:cNvSpPr>
          <p:nvPr>
            <p:ph type="title"/>
          </p:nvPr>
        </p:nvSpPr>
        <p:spPr>
          <a:xfrm>
            <a:off x="2198370" y="637540"/>
            <a:ext cx="4742180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4. Blood pressure</a:t>
            </a:r>
          </a:p>
        </p:txBody>
      </p:sp>
      <p:sp>
        <p:nvSpPr>
          <p:cNvPr id="183" name="object 3"/>
          <p:cNvSpPr txBox="1"/>
          <p:nvPr/>
        </p:nvSpPr>
        <p:spPr>
          <a:xfrm>
            <a:off x="737869" y="2207259"/>
            <a:ext cx="7595869" cy="1770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1000" indent="-342900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</a:t>
            </a:r>
            <a:r>
              <a:rPr spc="0"/>
              <a:t>is </a:t>
            </a:r>
            <a:r>
              <a:rPr spc="-10"/>
              <a:t>not </a:t>
            </a:r>
            <a:r>
              <a:t>measured</a:t>
            </a:r>
            <a:r>
              <a:rPr spc="-20"/>
              <a:t> </a:t>
            </a:r>
            <a:r>
              <a:rPr spc="-10"/>
              <a:t>routinely</a:t>
            </a:r>
          </a:p>
          <a:p>
            <a:pPr marL="380365" marR="30480" indent="-342900">
              <a:lnSpc>
                <a:spcPct val="119900"/>
              </a:lnSpc>
              <a:spcBef>
                <a:spcPts val="16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  <a:tab pos="2044700" algn="l"/>
                <a:tab pos="3390900" algn="l"/>
                <a:tab pos="5346700" algn="l"/>
                <a:tab pos="6781800" algn="l"/>
              </a:tabLst>
              <a:defRPr sz="3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</a:t>
            </a:r>
            <a:r>
              <a:rPr spc="-15"/>
              <a:t>o</a:t>
            </a:r>
            <a:r>
              <a:t>r</a:t>
            </a:r>
            <a:r>
              <a:rPr spc="0"/>
              <a:t>m</a:t>
            </a:r>
            <a:r>
              <a:rPr spc="-15"/>
              <a:t>a</a:t>
            </a:r>
            <a:r>
              <a:rPr spc="0"/>
              <a:t>l	</a:t>
            </a:r>
            <a:r>
              <a:rPr spc="-15"/>
              <a:t>b</a:t>
            </a:r>
            <a:r>
              <a:rPr spc="0"/>
              <a:t>l</a:t>
            </a:r>
            <a:r>
              <a:rPr spc="-15"/>
              <a:t>oo</a:t>
            </a:r>
            <a:r>
              <a:rPr spc="0"/>
              <a:t>d	</a:t>
            </a:r>
            <a:r>
              <a:t>p</a:t>
            </a:r>
            <a:r>
              <a:rPr spc="-15"/>
              <a:t>r</a:t>
            </a:r>
            <a:r>
              <a:t>es</a:t>
            </a:r>
            <a:r>
              <a:rPr spc="5"/>
              <a:t>s</a:t>
            </a:r>
            <a:r>
              <a:rPr spc="-15"/>
              <a:t>u</a:t>
            </a:r>
            <a:r>
              <a:t>r</a:t>
            </a:r>
            <a:r>
              <a:rPr spc="0"/>
              <a:t>e	</a:t>
            </a:r>
            <a:r>
              <a:rPr spc="-15"/>
              <a:t>va</a:t>
            </a:r>
            <a:r>
              <a:t>r</a:t>
            </a:r>
            <a:r>
              <a:rPr spc="0"/>
              <a:t>i</a:t>
            </a:r>
            <a:r>
              <a:rPr spc="-15"/>
              <a:t>e</a:t>
            </a:r>
            <a:r>
              <a:rPr spc="0"/>
              <a:t>s	</a:t>
            </a:r>
            <a:r>
              <a:t>wi</a:t>
            </a:r>
            <a:r>
              <a:rPr spc="0"/>
              <a:t>th  </a:t>
            </a:r>
            <a:r>
              <a:rPr spc="-10"/>
              <a:t>gestational and postnatal ages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bject 2"/>
          <p:cNvSpPr txBox="1">
            <a:spLocks noGrp="1"/>
          </p:cNvSpPr>
          <p:nvPr>
            <p:ph type="title"/>
          </p:nvPr>
        </p:nvSpPr>
        <p:spPr>
          <a:xfrm>
            <a:off x="1668778" y="708659"/>
            <a:ext cx="5645151" cy="6959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5. Capillary refill </a:t>
            </a:r>
            <a:r>
              <a:rPr spc="0"/>
              <a:t>time</a:t>
            </a:r>
          </a:p>
        </p:txBody>
      </p:sp>
      <p:sp>
        <p:nvSpPr>
          <p:cNvPr id="186" name="object 3"/>
          <p:cNvSpPr txBox="1"/>
          <p:nvPr/>
        </p:nvSpPr>
        <p:spPr>
          <a:xfrm>
            <a:off x="725168" y="2052320"/>
            <a:ext cx="7406007" cy="3708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93700" indent="-342900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93700" algn="l"/>
              </a:tabLst>
              <a:defRPr sz="3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Normally </a:t>
            </a:r>
            <a:r>
              <a:rPr spc="0"/>
              <a:t>&lt; 3 </a:t>
            </a:r>
            <a:r>
              <a:t>seconds </a:t>
            </a:r>
            <a:r>
              <a:rPr spc="-10"/>
              <a:t>over </a:t>
            </a:r>
            <a:r>
              <a:t>the</a:t>
            </a:r>
            <a:r>
              <a:rPr spc="-90"/>
              <a:t> </a:t>
            </a:r>
            <a:r>
              <a:rPr spc="-155"/>
              <a:t>trunk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065" marR="43180" indent="-342900">
              <a:lnSpc>
                <a:spcPts val="3600"/>
              </a:lnSpc>
              <a:buClr>
                <a:srgbClr val="FF7B7F"/>
              </a:buClr>
              <a:buSzPct val="100000"/>
              <a:buChar char="▪"/>
              <a:tabLst>
                <a:tab pos="393700" algn="l"/>
                <a:tab pos="1435100" algn="l"/>
                <a:tab pos="2146300" algn="l"/>
                <a:tab pos="2832100" algn="l"/>
                <a:tab pos="3873500" algn="l"/>
                <a:tab pos="4559300" algn="l"/>
                <a:tab pos="5029200" algn="l"/>
                <a:tab pos="6870700" algn="l"/>
              </a:tabLst>
              <a:defRPr sz="3400" spc="-1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</a:t>
            </a:r>
            <a:r>
              <a:rPr spc="0"/>
              <a:t>y	</a:t>
            </a:r>
            <a:r>
              <a:t>b</a:t>
            </a:r>
            <a:r>
              <a:rPr spc="0"/>
              <a:t>e	</a:t>
            </a:r>
            <a:r>
              <a:t>a</a:t>
            </a:r>
            <a:r>
              <a:rPr spc="0"/>
              <a:t>s	</a:t>
            </a:r>
            <a:r>
              <a:rPr spc="-5"/>
              <a:t>lo</a:t>
            </a:r>
            <a:r>
              <a:t>n</a:t>
            </a:r>
            <a:r>
              <a:rPr spc="0"/>
              <a:t>g	</a:t>
            </a:r>
            <a:r>
              <a:rPr spc="-5"/>
              <a:t>a</a:t>
            </a:r>
            <a:r>
              <a:rPr spc="0"/>
              <a:t>s	4	seco</a:t>
            </a:r>
            <a:r>
              <a:t>nd</a:t>
            </a:r>
            <a:r>
              <a:rPr spc="0"/>
              <a:t>s	</a:t>
            </a:r>
            <a:r>
              <a:rPr spc="-5"/>
              <a:t>on  </a:t>
            </a:r>
            <a:r>
              <a:rPr spc="-10"/>
              <a:t>extremities</a:t>
            </a:r>
          </a:p>
          <a:p>
            <a:pPr>
              <a:buClr>
                <a:srgbClr val="FF7B7F"/>
              </a:buClr>
              <a:buSzPct val="100000"/>
              <a:buChar char="▪"/>
              <a:defRPr sz="4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065" marR="45084" indent="-342900">
              <a:lnSpc>
                <a:spcPts val="3600"/>
              </a:lnSpc>
              <a:buClr>
                <a:srgbClr val="FF7B7F"/>
              </a:buClr>
              <a:buSzPct val="100000"/>
              <a:buChar char="▪"/>
              <a:tabLst>
                <a:tab pos="393700" algn="l"/>
              </a:tabLst>
              <a:defRPr sz="34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Delayed </a:t>
            </a:r>
            <a:r>
              <a:rPr spc="-5"/>
              <a:t>capillary refill </a:t>
            </a:r>
            <a:r>
              <a:rPr spc="0"/>
              <a:t>time </a:t>
            </a:r>
            <a:r>
              <a:rPr spc="-175"/>
              <a:t>indicates  </a:t>
            </a:r>
            <a:r>
              <a:t>poor</a:t>
            </a:r>
            <a:r>
              <a:rPr spc="-20"/>
              <a:t> </a:t>
            </a:r>
            <a:r>
              <a:t>perfusion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object 2"/>
          <p:cNvGrpSpPr/>
          <p:nvPr/>
        </p:nvGrpSpPr>
        <p:grpSpPr>
          <a:xfrm>
            <a:off x="2208529" y="3082288"/>
            <a:ext cx="1522733" cy="1115061"/>
            <a:chOff x="0" y="0"/>
            <a:chExt cx="1522731" cy="1115060"/>
          </a:xfrm>
        </p:grpSpPr>
        <p:sp>
          <p:nvSpPr>
            <p:cNvPr id="188" name="Shape"/>
            <p:cNvSpPr/>
            <p:nvPr/>
          </p:nvSpPr>
          <p:spPr>
            <a:xfrm>
              <a:off x="-1" y="-1"/>
              <a:ext cx="356872" cy="99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82"/>
                  </a:moveTo>
                  <a:lnTo>
                    <a:pt x="21388" y="3650"/>
                  </a:lnTo>
                  <a:lnTo>
                    <a:pt x="21369" y="3595"/>
                  </a:lnTo>
                  <a:lnTo>
                    <a:pt x="21293" y="3294"/>
                  </a:lnTo>
                  <a:lnTo>
                    <a:pt x="21216" y="3047"/>
                  </a:lnTo>
                  <a:lnTo>
                    <a:pt x="21062" y="2799"/>
                  </a:lnTo>
                  <a:lnTo>
                    <a:pt x="20985" y="2552"/>
                  </a:lnTo>
                  <a:lnTo>
                    <a:pt x="20831" y="2360"/>
                  </a:lnTo>
                  <a:lnTo>
                    <a:pt x="20601" y="2141"/>
                  </a:lnTo>
                  <a:lnTo>
                    <a:pt x="20370" y="1949"/>
                  </a:lnTo>
                  <a:lnTo>
                    <a:pt x="20216" y="1729"/>
                  </a:lnTo>
                  <a:lnTo>
                    <a:pt x="19909" y="1564"/>
                  </a:lnTo>
                  <a:lnTo>
                    <a:pt x="19678" y="1372"/>
                  </a:lnTo>
                  <a:lnTo>
                    <a:pt x="19371" y="1180"/>
                  </a:lnTo>
                  <a:lnTo>
                    <a:pt x="19063" y="1070"/>
                  </a:lnTo>
                  <a:lnTo>
                    <a:pt x="18679" y="906"/>
                  </a:lnTo>
                  <a:lnTo>
                    <a:pt x="18295" y="796"/>
                  </a:lnTo>
                  <a:lnTo>
                    <a:pt x="17910" y="631"/>
                  </a:lnTo>
                  <a:lnTo>
                    <a:pt x="17449" y="549"/>
                  </a:lnTo>
                  <a:lnTo>
                    <a:pt x="16988" y="439"/>
                  </a:lnTo>
                  <a:lnTo>
                    <a:pt x="16373" y="329"/>
                  </a:lnTo>
                  <a:lnTo>
                    <a:pt x="15758" y="247"/>
                  </a:lnTo>
                  <a:lnTo>
                    <a:pt x="15143" y="192"/>
                  </a:lnTo>
                  <a:lnTo>
                    <a:pt x="14451" y="82"/>
                  </a:lnTo>
                  <a:lnTo>
                    <a:pt x="13683" y="82"/>
                  </a:lnTo>
                  <a:lnTo>
                    <a:pt x="13221" y="68"/>
                  </a:lnTo>
                  <a:lnTo>
                    <a:pt x="13221" y="7548"/>
                  </a:lnTo>
                  <a:lnTo>
                    <a:pt x="13144" y="7767"/>
                  </a:lnTo>
                  <a:lnTo>
                    <a:pt x="13144" y="8234"/>
                  </a:lnTo>
                  <a:lnTo>
                    <a:pt x="12991" y="8426"/>
                  </a:lnTo>
                  <a:lnTo>
                    <a:pt x="12991" y="8508"/>
                  </a:lnTo>
                  <a:lnTo>
                    <a:pt x="12914" y="8591"/>
                  </a:lnTo>
                  <a:lnTo>
                    <a:pt x="12837" y="8645"/>
                  </a:lnTo>
                  <a:lnTo>
                    <a:pt x="12760" y="8728"/>
                  </a:lnTo>
                  <a:lnTo>
                    <a:pt x="12683" y="8755"/>
                  </a:lnTo>
                  <a:lnTo>
                    <a:pt x="12683" y="8810"/>
                  </a:lnTo>
                  <a:lnTo>
                    <a:pt x="12530" y="8920"/>
                  </a:lnTo>
                  <a:lnTo>
                    <a:pt x="12145" y="9057"/>
                  </a:lnTo>
                  <a:lnTo>
                    <a:pt x="11991" y="9085"/>
                  </a:lnTo>
                  <a:lnTo>
                    <a:pt x="11915" y="9112"/>
                  </a:lnTo>
                  <a:lnTo>
                    <a:pt x="11761" y="9112"/>
                  </a:lnTo>
                  <a:lnTo>
                    <a:pt x="11607" y="9140"/>
                  </a:lnTo>
                  <a:lnTo>
                    <a:pt x="11377" y="9140"/>
                  </a:lnTo>
                  <a:lnTo>
                    <a:pt x="11069" y="9194"/>
                  </a:lnTo>
                  <a:lnTo>
                    <a:pt x="10070" y="9194"/>
                  </a:lnTo>
                  <a:lnTo>
                    <a:pt x="10070" y="3650"/>
                  </a:lnTo>
                  <a:lnTo>
                    <a:pt x="10454" y="3650"/>
                  </a:lnTo>
                  <a:lnTo>
                    <a:pt x="10915" y="3705"/>
                  </a:lnTo>
                  <a:lnTo>
                    <a:pt x="11223" y="3733"/>
                  </a:lnTo>
                  <a:lnTo>
                    <a:pt x="11607" y="3760"/>
                  </a:lnTo>
                  <a:lnTo>
                    <a:pt x="12068" y="3842"/>
                  </a:lnTo>
                  <a:lnTo>
                    <a:pt x="12145" y="3870"/>
                  </a:lnTo>
                  <a:lnTo>
                    <a:pt x="12376" y="3897"/>
                  </a:lnTo>
                  <a:lnTo>
                    <a:pt x="12376" y="3925"/>
                  </a:lnTo>
                  <a:lnTo>
                    <a:pt x="12453" y="3980"/>
                  </a:lnTo>
                  <a:lnTo>
                    <a:pt x="12530" y="4007"/>
                  </a:lnTo>
                  <a:lnTo>
                    <a:pt x="12760" y="4172"/>
                  </a:lnTo>
                  <a:lnTo>
                    <a:pt x="12837" y="4199"/>
                  </a:lnTo>
                  <a:lnTo>
                    <a:pt x="12914" y="4309"/>
                  </a:lnTo>
                  <a:lnTo>
                    <a:pt x="13144" y="4556"/>
                  </a:lnTo>
                  <a:lnTo>
                    <a:pt x="13144" y="4968"/>
                  </a:lnTo>
                  <a:lnTo>
                    <a:pt x="13221" y="5187"/>
                  </a:lnTo>
                  <a:lnTo>
                    <a:pt x="13221" y="68"/>
                  </a:lnTo>
                  <a:lnTo>
                    <a:pt x="11991" y="27"/>
                  </a:lnTo>
                  <a:lnTo>
                    <a:pt x="1007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0070" y="21600"/>
                  </a:lnTo>
                  <a:lnTo>
                    <a:pt x="10070" y="12900"/>
                  </a:lnTo>
                  <a:lnTo>
                    <a:pt x="13529" y="12900"/>
                  </a:lnTo>
                  <a:lnTo>
                    <a:pt x="14298" y="12872"/>
                  </a:lnTo>
                  <a:lnTo>
                    <a:pt x="15681" y="12762"/>
                  </a:lnTo>
                  <a:lnTo>
                    <a:pt x="16296" y="12707"/>
                  </a:lnTo>
                  <a:lnTo>
                    <a:pt x="16988" y="12598"/>
                  </a:lnTo>
                  <a:lnTo>
                    <a:pt x="17526" y="12515"/>
                  </a:lnTo>
                  <a:lnTo>
                    <a:pt x="19371" y="11966"/>
                  </a:lnTo>
                  <a:lnTo>
                    <a:pt x="20831" y="10951"/>
                  </a:lnTo>
                  <a:lnTo>
                    <a:pt x="21293" y="10073"/>
                  </a:lnTo>
                  <a:lnTo>
                    <a:pt x="21369" y="9688"/>
                  </a:lnTo>
                  <a:lnTo>
                    <a:pt x="21446" y="9332"/>
                  </a:lnTo>
                  <a:lnTo>
                    <a:pt x="21491" y="9194"/>
                  </a:lnTo>
                  <a:lnTo>
                    <a:pt x="21600" y="8865"/>
                  </a:lnTo>
                  <a:lnTo>
                    <a:pt x="21600" y="4282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Shape"/>
            <p:cNvSpPr/>
            <p:nvPr/>
          </p:nvSpPr>
          <p:spPr>
            <a:xfrm>
              <a:off x="400050" y="-1"/>
              <a:ext cx="368301" cy="99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87"/>
                  </a:moveTo>
                  <a:lnTo>
                    <a:pt x="21526" y="8234"/>
                  </a:lnTo>
                  <a:lnTo>
                    <a:pt x="21526" y="7273"/>
                  </a:lnTo>
                  <a:lnTo>
                    <a:pt x="21419" y="6724"/>
                  </a:lnTo>
                  <a:lnTo>
                    <a:pt x="21377" y="6505"/>
                  </a:lnTo>
                  <a:lnTo>
                    <a:pt x="21302" y="6203"/>
                  </a:lnTo>
                  <a:lnTo>
                    <a:pt x="21302" y="5956"/>
                  </a:lnTo>
                  <a:lnTo>
                    <a:pt x="21153" y="5846"/>
                  </a:lnTo>
                  <a:lnTo>
                    <a:pt x="20930" y="5517"/>
                  </a:lnTo>
                  <a:lnTo>
                    <a:pt x="20855" y="5379"/>
                  </a:lnTo>
                  <a:lnTo>
                    <a:pt x="20706" y="5297"/>
                  </a:lnTo>
                  <a:lnTo>
                    <a:pt x="20557" y="5078"/>
                  </a:lnTo>
                  <a:lnTo>
                    <a:pt x="20185" y="4858"/>
                  </a:lnTo>
                  <a:lnTo>
                    <a:pt x="19887" y="4666"/>
                  </a:lnTo>
                  <a:lnTo>
                    <a:pt x="19142" y="4282"/>
                  </a:lnTo>
                  <a:lnTo>
                    <a:pt x="18695" y="4117"/>
                  </a:lnTo>
                  <a:lnTo>
                    <a:pt x="18174" y="3980"/>
                  </a:lnTo>
                  <a:lnTo>
                    <a:pt x="17727" y="3842"/>
                  </a:lnTo>
                  <a:lnTo>
                    <a:pt x="17206" y="3760"/>
                  </a:lnTo>
                  <a:lnTo>
                    <a:pt x="16684" y="3650"/>
                  </a:lnTo>
                  <a:lnTo>
                    <a:pt x="14897" y="3568"/>
                  </a:lnTo>
                  <a:lnTo>
                    <a:pt x="14599" y="3568"/>
                  </a:lnTo>
                  <a:lnTo>
                    <a:pt x="14152" y="3595"/>
                  </a:lnTo>
                  <a:lnTo>
                    <a:pt x="13854" y="3595"/>
                  </a:lnTo>
                  <a:lnTo>
                    <a:pt x="13332" y="3650"/>
                  </a:lnTo>
                  <a:lnTo>
                    <a:pt x="13109" y="3705"/>
                  </a:lnTo>
                  <a:lnTo>
                    <a:pt x="12662" y="3760"/>
                  </a:lnTo>
                  <a:lnTo>
                    <a:pt x="11917" y="3897"/>
                  </a:lnTo>
                  <a:lnTo>
                    <a:pt x="11619" y="3980"/>
                  </a:lnTo>
                  <a:lnTo>
                    <a:pt x="11247" y="4062"/>
                  </a:lnTo>
                  <a:lnTo>
                    <a:pt x="10874" y="4172"/>
                  </a:lnTo>
                  <a:lnTo>
                    <a:pt x="10577" y="4282"/>
                  </a:lnTo>
                  <a:lnTo>
                    <a:pt x="10279" y="4419"/>
                  </a:lnTo>
                  <a:lnTo>
                    <a:pt x="9906" y="4556"/>
                  </a:lnTo>
                  <a:lnTo>
                    <a:pt x="9608" y="4693"/>
                  </a:lnTo>
                  <a:lnTo>
                    <a:pt x="9385" y="4858"/>
                  </a:lnTo>
                  <a:lnTo>
                    <a:pt x="938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9385" y="21600"/>
                  </a:lnTo>
                  <a:lnTo>
                    <a:pt x="9385" y="7850"/>
                  </a:lnTo>
                  <a:lnTo>
                    <a:pt x="9459" y="7630"/>
                  </a:lnTo>
                  <a:lnTo>
                    <a:pt x="9459" y="7465"/>
                  </a:lnTo>
                  <a:lnTo>
                    <a:pt x="9534" y="7301"/>
                  </a:lnTo>
                  <a:lnTo>
                    <a:pt x="9608" y="7163"/>
                  </a:lnTo>
                  <a:lnTo>
                    <a:pt x="9683" y="7109"/>
                  </a:lnTo>
                  <a:lnTo>
                    <a:pt x="9683" y="7081"/>
                  </a:lnTo>
                  <a:lnTo>
                    <a:pt x="9757" y="7026"/>
                  </a:lnTo>
                  <a:lnTo>
                    <a:pt x="9832" y="6944"/>
                  </a:lnTo>
                  <a:lnTo>
                    <a:pt x="9906" y="6889"/>
                  </a:lnTo>
                  <a:lnTo>
                    <a:pt x="9981" y="6861"/>
                  </a:lnTo>
                  <a:lnTo>
                    <a:pt x="10130" y="6834"/>
                  </a:lnTo>
                  <a:lnTo>
                    <a:pt x="10130" y="6807"/>
                  </a:lnTo>
                  <a:lnTo>
                    <a:pt x="10279" y="6752"/>
                  </a:lnTo>
                  <a:lnTo>
                    <a:pt x="10428" y="6724"/>
                  </a:lnTo>
                  <a:lnTo>
                    <a:pt x="11247" y="6724"/>
                  </a:lnTo>
                  <a:lnTo>
                    <a:pt x="11470" y="6807"/>
                  </a:lnTo>
                  <a:lnTo>
                    <a:pt x="11619" y="6834"/>
                  </a:lnTo>
                  <a:lnTo>
                    <a:pt x="11619" y="6861"/>
                  </a:lnTo>
                  <a:lnTo>
                    <a:pt x="11694" y="6889"/>
                  </a:lnTo>
                  <a:lnTo>
                    <a:pt x="11768" y="6944"/>
                  </a:lnTo>
                  <a:lnTo>
                    <a:pt x="11843" y="6944"/>
                  </a:lnTo>
                  <a:lnTo>
                    <a:pt x="11843" y="6999"/>
                  </a:lnTo>
                  <a:lnTo>
                    <a:pt x="11917" y="7054"/>
                  </a:lnTo>
                  <a:lnTo>
                    <a:pt x="11917" y="7109"/>
                  </a:lnTo>
                  <a:lnTo>
                    <a:pt x="11992" y="7163"/>
                  </a:lnTo>
                  <a:lnTo>
                    <a:pt x="11992" y="7218"/>
                  </a:lnTo>
                  <a:lnTo>
                    <a:pt x="12066" y="7273"/>
                  </a:lnTo>
                  <a:lnTo>
                    <a:pt x="12066" y="7465"/>
                  </a:lnTo>
                  <a:lnTo>
                    <a:pt x="12141" y="7630"/>
                  </a:lnTo>
                  <a:lnTo>
                    <a:pt x="12215" y="7877"/>
                  </a:lnTo>
                  <a:lnTo>
                    <a:pt x="12215" y="21600"/>
                  </a:lnTo>
                  <a:lnTo>
                    <a:pt x="21600" y="21600"/>
                  </a:lnTo>
                  <a:lnTo>
                    <a:pt x="21600" y="938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Shape"/>
            <p:cNvSpPr/>
            <p:nvPr/>
          </p:nvSpPr>
          <p:spPr>
            <a:xfrm>
              <a:off x="789940" y="180340"/>
              <a:ext cx="367031" cy="93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080" y="0"/>
                  </a:lnTo>
                  <a:lnTo>
                    <a:pt x="11585" y="12766"/>
                  </a:lnTo>
                  <a:lnTo>
                    <a:pt x="8520" y="0"/>
                  </a:lnTo>
                  <a:lnTo>
                    <a:pt x="0" y="0"/>
                  </a:lnTo>
                  <a:lnTo>
                    <a:pt x="5157" y="15848"/>
                  </a:lnTo>
                  <a:lnTo>
                    <a:pt x="5531" y="17227"/>
                  </a:lnTo>
                  <a:lnTo>
                    <a:pt x="5680" y="17609"/>
                  </a:lnTo>
                  <a:lnTo>
                    <a:pt x="5680" y="18049"/>
                  </a:lnTo>
                  <a:lnTo>
                    <a:pt x="5606" y="18108"/>
                  </a:lnTo>
                  <a:lnTo>
                    <a:pt x="5606" y="18166"/>
                  </a:lnTo>
                  <a:lnTo>
                    <a:pt x="5531" y="18225"/>
                  </a:lnTo>
                  <a:lnTo>
                    <a:pt x="5456" y="18225"/>
                  </a:lnTo>
                  <a:lnTo>
                    <a:pt x="5456" y="18284"/>
                  </a:lnTo>
                  <a:lnTo>
                    <a:pt x="5307" y="18342"/>
                  </a:lnTo>
                  <a:lnTo>
                    <a:pt x="5307" y="18372"/>
                  </a:lnTo>
                  <a:lnTo>
                    <a:pt x="5157" y="18430"/>
                  </a:lnTo>
                  <a:lnTo>
                    <a:pt x="5008" y="18460"/>
                  </a:lnTo>
                  <a:lnTo>
                    <a:pt x="4933" y="18460"/>
                  </a:lnTo>
                  <a:lnTo>
                    <a:pt x="4634" y="18489"/>
                  </a:lnTo>
                  <a:lnTo>
                    <a:pt x="4410" y="18518"/>
                  </a:lnTo>
                  <a:lnTo>
                    <a:pt x="3214" y="18518"/>
                  </a:lnTo>
                  <a:lnTo>
                    <a:pt x="2242" y="18577"/>
                  </a:lnTo>
                  <a:lnTo>
                    <a:pt x="2242" y="21600"/>
                  </a:lnTo>
                  <a:lnTo>
                    <a:pt x="7922" y="21600"/>
                  </a:lnTo>
                  <a:lnTo>
                    <a:pt x="9716" y="21571"/>
                  </a:lnTo>
                  <a:lnTo>
                    <a:pt x="11286" y="21512"/>
                  </a:lnTo>
                  <a:lnTo>
                    <a:pt x="12631" y="21395"/>
                  </a:lnTo>
                  <a:lnTo>
                    <a:pt x="13154" y="21307"/>
                  </a:lnTo>
                  <a:lnTo>
                    <a:pt x="13603" y="21248"/>
                  </a:lnTo>
                  <a:lnTo>
                    <a:pt x="14126" y="21130"/>
                  </a:lnTo>
                  <a:lnTo>
                    <a:pt x="14425" y="21042"/>
                  </a:lnTo>
                  <a:lnTo>
                    <a:pt x="14873" y="20925"/>
                  </a:lnTo>
                  <a:lnTo>
                    <a:pt x="15621" y="20632"/>
                  </a:lnTo>
                  <a:lnTo>
                    <a:pt x="15845" y="20455"/>
                  </a:lnTo>
                  <a:lnTo>
                    <a:pt x="16144" y="20279"/>
                  </a:lnTo>
                  <a:lnTo>
                    <a:pt x="16368" y="20103"/>
                  </a:lnTo>
                  <a:lnTo>
                    <a:pt x="16666" y="19898"/>
                  </a:lnTo>
                  <a:lnTo>
                    <a:pt x="16891" y="19692"/>
                  </a:lnTo>
                  <a:lnTo>
                    <a:pt x="17564" y="18724"/>
                  </a:lnTo>
                  <a:lnTo>
                    <a:pt x="18012" y="17433"/>
                  </a:lnTo>
                  <a:lnTo>
                    <a:pt x="18311" y="16435"/>
                  </a:lnTo>
                  <a:lnTo>
                    <a:pt x="18909" y="13705"/>
                  </a:lnTo>
                  <a:lnTo>
                    <a:pt x="19093" y="127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Shape"/>
            <p:cNvSpPr/>
            <p:nvPr/>
          </p:nvSpPr>
          <p:spPr>
            <a:xfrm>
              <a:off x="1173581" y="165099"/>
              <a:ext cx="349151" cy="8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29"/>
                  </a:moveTo>
                  <a:lnTo>
                    <a:pt x="21207" y="13076"/>
                  </a:lnTo>
                  <a:lnTo>
                    <a:pt x="20579" y="11914"/>
                  </a:lnTo>
                  <a:lnTo>
                    <a:pt x="20264" y="11623"/>
                  </a:lnTo>
                  <a:lnTo>
                    <a:pt x="20029" y="11462"/>
                  </a:lnTo>
                  <a:lnTo>
                    <a:pt x="18143" y="10364"/>
                  </a:lnTo>
                  <a:lnTo>
                    <a:pt x="14686" y="9040"/>
                  </a:lnTo>
                  <a:lnTo>
                    <a:pt x="13115" y="8556"/>
                  </a:lnTo>
                  <a:lnTo>
                    <a:pt x="11936" y="8169"/>
                  </a:lnTo>
                  <a:lnTo>
                    <a:pt x="10993" y="7781"/>
                  </a:lnTo>
                  <a:lnTo>
                    <a:pt x="10600" y="7652"/>
                  </a:lnTo>
                  <a:lnTo>
                    <a:pt x="10286" y="7491"/>
                  </a:lnTo>
                  <a:lnTo>
                    <a:pt x="10129" y="7361"/>
                  </a:lnTo>
                  <a:lnTo>
                    <a:pt x="9972" y="7200"/>
                  </a:lnTo>
                  <a:lnTo>
                    <a:pt x="9658" y="7103"/>
                  </a:lnTo>
                  <a:lnTo>
                    <a:pt x="9501" y="6974"/>
                  </a:lnTo>
                  <a:lnTo>
                    <a:pt x="9422" y="6877"/>
                  </a:lnTo>
                  <a:lnTo>
                    <a:pt x="9186" y="6683"/>
                  </a:lnTo>
                  <a:lnTo>
                    <a:pt x="9186" y="6522"/>
                  </a:lnTo>
                  <a:lnTo>
                    <a:pt x="9029" y="6393"/>
                  </a:lnTo>
                  <a:lnTo>
                    <a:pt x="9029" y="6231"/>
                  </a:lnTo>
                  <a:lnTo>
                    <a:pt x="8951" y="6102"/>
                  </a:lnTo>
                  <a:lnTo>
                    <a:pt x="8951" y="5553"/>
                  </a:lnTo>
                  <a:lnTo>
                    <a:pt x="8872" y="5134"/>
                  </a:lnTo>
                  <a:lnTo>
                    <a:pt x="8872" y="4940"/>
                  </a:lnTo>
                  <a:lnTo>
                    <a:pt x="8951" y="4778"/>
                  </a:lnTo>
                  <a:lnTo>
                    <a:pt x="8951" y="4617"/>
                  </a:lnTo>
                  <a:lnTo>
                    <a:pt x="9029" y="4488"/>
                  </a:lnTo>
                  <a:lnTo>
                    <a:pt x="9029" y="4359"/>
                  </a:lnTo>
                  <a:lnTo>
                    <a:pt x="9186" y="4262"/>
                  </a:lnTo>
                  <a:lnTo>
                    <a:pt x="9186" y="4133"/>
                  </a:lnTo>
                  <a:lnTo>
                    <a:pt x="9343" y="4068"/>
                  </a:lnTo>
                  <a:lnTo>
                    <a:pt x="9343" y="3971"/>
                  </a:lnTo>
                  <a:lnTo>
                    <a:pt x="9422" y="3971"/>
                  </a:lnTo>
                  <a:lnTo>
                    <a:pt x="9579" y="3907"/>
                  </a:lnTo>
                  <a:lnTo>
                    <a:pt x="9579" y="3874"/>
                  </a:lnTo>
                  <a:lnTo>
                    <a:pt x="9815" y="3778"/>
                  </a:lnTo>
                  <a:lnTo>
                    <a:pt x="9972" y="3778"/>
                  </a:lnTo>
                  <a:lnTo>
                    <a:pt x="9972" y="3745"/>
                  </a:lnTo>
                  <a:lnTo>
                    <a:pt x="10050" y="3713"/>
                  </a:lnTo>
                  <a:lnTo>
                    <a:pt x="10993" y="3713"/>
                  </a:lnTo>
                  <a:lnTo>
                    <a:pt x="11150" y="3745"/>
                  </a:lnTo>
                  <a:lnTo>
                    <a:pt x="11229" y="3745"/>
                  </a:lnTo>
                  <a:lnTo>
                    <a:pt x="11386" y="3810"/>
                  </a:lnTo>
                  <a:lnTo>
                    <a:pt x="11543" y="3810"/>
                  </a:lnTo>
                  <a:lnTo>
                    <a:pt x="11543" y="3842"/>
                  </a:lnTo>
                  <a:lnTo>
                    <a:pt x="11622" y="3874"/>
                  </a:lnTo>
                  <a:lnTo>
                    <a:pt x="11622" y="3907"/>
                  </a:lnTo>
                  <a:lnTo>
                    <a:pt x="11700" y="3971"/>
                  </a:lnTo>
                  <a:lnTo>
                    <a:pt x="11779" y="3971"/>
                  </a:lnTo>
                  <a:lnTo>
                    <a:pt x="11779" y="4036"/>
                  </a:lnTo>
                  <a:lnTo>
                    <a:pt x="11858" y="4068"/>
                  </a:lnTo>
                  <a:lnTo>
                    <a:pt x="11858" y="4197"/>
                  </a:lnTo>
                  <a:lnTo>
                    <a:pt x="11936" y="4294"/>
                  </a:lnTo>
                  <a:lnTo>
                    <a:pt x="12015" y="4520"/>
                  </a:lnTo>
                  <a:lnTo>
                    <a:pt x="12019" y="4778"/>
                  </a:lnTo>
                  <a:lnTo>
                    <a:pt x="12093" y="5263"/>
                  </a:lnTo>
                  <a:lnTo>
                    <a:pt x="12093" y="7039"/>
                  </a:lnTo>
                  <a:lnTo>
                    <a:pt x="20814" y="7039"/>
                  </a:lnTo>
                  <a:lnTo>
                    <a:pt x="20814" y="5101"/>
                  </a:lnTo>
                  <a:lnTo>
                    <a:pt x="20736" y="4456"/>
                  </a:lnTo>
                  <a:lnTo>
                    <a:pt x="20657" y="3939"/>
                  </a:lnTo>
                  <a:lnTo>
                    <a:pt x="20579" y="3713"/>
                  </a:lnTo>
                  <a:lnTo>
                    <a:pt x="20579" y="3519"/>
                  </a:lnTo>
                  <a:lnTo>
                    <a:pt x="20421" y="3132"/>
                  </a:lnTo>
                  <a:lnTo>
                    <a:pt x="20264" y="2938"/>
                  </a:lnTo>
                  <a:lnTo>
                    <a:pt x="20186" y="2744"/>
                  </a:lnTo>
                  <a:lnTo>
                    <a:pt x="19872" y="2551"/>
                  </a:lnTo>
                  <a:lnTo>
                    <a:pt x="19636" y="2357"/>
                  </a:lnTo>
                  <a:lnTo>
                    <a:pt x="19400" y="2131"/>
                  </a:lnTo>
                  <a:lnTo>
                    <a:pt x="19086" y="1905"/>
                  </a:lnTo>
                  <a:lnTo>
                    <a:pt x="17200" y="969"/>
                  </a:lnTo>
                  <a:lnTo>
                    <a:pt x="15079" y="420"/>
                  </a:lnTo>
                  <a:lnTo>
                    <a:pt x="14450" y="291"/>
                  </a:lnTo>
                  <a:lnTo>
                    <a:pt x="13900" y="226"/>
                  </a:lnTo>
                  <a:lnTo>
                    <a:pt x="13115" y="97"/>
                  </a:lnTo>
                  <a:lnTo>
                    <a:pt x="11700" y="32"/>
                  </a:lnTo>
                  <a:lnTo>
                    <a:pt x="10993" y="32"/>
                  </a:lnTo>
                  <a:lnTo>
                    <a:pt x="10129" y="0"/>
                  </a:lnTo>
                  <a:lnTo>
                    <a:pt x="9343" y="32"/>
                  </a:lnTo>
                  <a:lnTo>
                    <a:pt x="8558" y="32"/>
                  </a:lnTo>
                  <a:lnTo>
                    <a:pt x="7143" y="161"/>
                  </a:lnTo>
                  <a:lnTo>
                    <a:pt x="4472" y="646"/>
                  </a:lnTo>
                  <a:lnTo>
                    <a:pt x="2901" y="1227"/>
                  </a:lnTo>
                  <a:lnTo>
                    <a:pt x="2351" y="1453"/>
                  </a:lnTo>
                  <a:lnTo>
                    <a:pt x="1958" y="1679"/>
                  </a:lnTo>
                  <a:lnTo>
                    <a:pt x="1565" y="1937"/>
                  </a:lnTo>
                  <a:lnTo>
                    <a:pt x="1329" y="2196"/>
                  </a:lnTo>
                  <a:lnTo>
                    <a:pt x="1015" y="2486"/>
                  </a:lnTo>
                  <a:lnTo>
                    <a:pt x="858" y="2648"/>
                  </a:lnTo>
                  <a:lnTo>
                    <a:pt x="779" y="2809"/>
                  </a:lnTo>
                  <a:lnTo>
                    <a:pt x="544" y="3164"/>
                  </a:lnTo>
                  <a:lnTo>
                    <a:pt x="308" y="3552"/>
                  </a:lnTo>
                  <a:lnTo>
                    <a:pt x="229" y="3971"/>
                  </a:lnTo>
                  <a:lnTo>
                    <a:pt x="72" y="4488"/>
                  </a:lnTo>
                  <a:lnTo>
                    <a:pt x="3" y="4940"/>
                  </a:lnTo>
                  <a:lnTo>
                    <a:pt x="0" y="7039"/>
                  </a:lnTo>
                  <a:lnTo>
                    <a:pt x="151" y="7781"/>
                  </a:lnTo>
                  <a:lnTo>
                    <a:pt x="308" y="8169"/>
                  </a:lnTo>
                  <a:lnTo>
                    <a:pt x="544" y="8491"/>
                  </a:lnTo>
                  <a:lnTo>
                    <a:pt x="701" y="8879"/>
                  </a:lnTo>
                  <a:lnTo>
                    <a:pt x="937" y="9202"/>
                  </a:lnTo>
                  <a:lnTo>
                    <a:pt x="1094" y="9363"/>
                  </a:lnTo>
                  <a:lnTo>
                    <a:pt x="1172" y="9525"/>
                  </a:lnTo>
                  <a:lnTo>
                    <a:pt x="1644" y="9848"/>
                  </a:lnTo>
                  <a:lnTo>
                    <a:pt x="2115" y="10203"/>
                  </a:lnTo>
                  <a:lnTo>
                    <a:pt x="2744" y="10558"/>
                  </a:lnTo>
                  <a:lnTo>
                    <a:pt x="3451" y="10913"/>
                  </a:lnTo>
                  <a:lnTo>
                    <a:pt x="4236" y="11300"/>
                  </a:lnTo>
                  <a:lnTo>
                    <a:pt x="5258" y="11656"/>
                  </a:lnTo>
                  <a:lnTo>
                    <a:pt x="6201" y="12043"/>
                  </a:lnTo>
                  <a:lnTo>
                    <a:pt x="10208" y="13528"/>
                  </a:lnTo>
                  <a:lnTo>
                    <a:pt x="11386" y="13980"/>
                  </a:lnTo>
                  <a:lnTo>
                    <a:pt x="11700" y="14174"/>
                  </a:lnTo>
                  <a:lnTo>
                    <a:pt x="11858" y="14239"/>
                  </a:lnTo>
                  <a:lnTo>
                    <a:pt x="11936" y="14303"/>
                  </a:lnTo>
                  <a:lnTo>
                    <a:pt x="12015" y="14303"/>
                  </a:lnTo>
                  <a:lnTo>
                    <a:pt x="12093" y="14400"/>
                  </a:lnTo>
                  <a:lnTo>
                    <a:pt x="12093" y="14465"/>
                  </a:lnTo>
                  <a:lnTo>
                    <a:pt x="12172" y="14529"/>
                  </a:lnTo>
                  <a:lnTo>
                    <a:pt x="12329" y="14626"/>
                  </a:lnTo>
                  <a:lnTo>
                    <a:pt x="12329" y="14949"/>
                  </a:lnTo>
                  <a:lnTo>
                    <a:pt x="12408" y="15207"/>
                  </a:lnTo>
                  <a:lnTo>
                    <a:pt x="12408" y="15465"/>
                  </a:lnTo>
                  <a:lnTo>
                    <a:pt x="12486" y="15788"/>
                  </a:lnTo>
                  <a:lnTo>
                    <a:pt x="12486" y="16434"/>
                  </a:lnTo>
                  <a:lnTo>
                    <a:pt x="12408" y="16660"/>
                  </a:lnTo>
                  <a:lnTo>
                    <a:pt x="12408" y="17048"/>
                  </a:lnTo>
                  <a:lnTo>
                    <a:pt x="12329" y="17209"/>
                  </a:lnTo>
                  <a:lnTo>
                    <a:pt x="12329" y="17435"/>
                  </a:lnTo>
                  <a:lnTo>
                    <a:pt x="12172" y="17467"/>
                  </a:lnTo>
                  <a:lnTo>
                    <a:pt x="12093" y="17532"/>
                  </a:lnTo>
                  <a:lnTo>
                    <a:pt x="12015" y="17629"/>
                  </a:lnTo>
                  <a:lnTo>
                    <a:pt x="11779" y="17726"/>
                  </a:lnTo>
                  <a:lnTo>
                    <a:pt x="11779" y="17758"/>
                  </a:lnTo>
                  <a:lnTo>
                    <a:pt x="11622" y="17822"/>
                  </a:lnTo>
                  <a:lnTo>
                    <a:pt x="11543" y="17822"/>
                  </a:lnTo>
                  <a:lnTo>
                    <a:pt x="11386" y="17855"/>
                  </a:lnTo>
                  <a:lnTo>
                    <a:pt x="11308" y="17855"/>
                  </a:lnTo>
                  <a:lnTo>
                    <a:pt x="11072" y="17919"/>
                  </a:lnTo>
                  <a:lnTo>
                    <a:pt x="10286" y="17919"/>
                  </a:lnTo>
                  <a:lnTo>
                    <a:pt x="10129" y="17855"/>
                  </a:lnTo>
                  <a:lnTo>
                    <a:pt x="9972" y="17855"/>
                  </a:lnTo>
                  <a:lnTo>
                    <a:pt x="9972" y="17822"/>
                  </a:lnTo>
                  <a:lnTo>
                    <a:pt x="9736" y="17790"/>
                  </a:lnTo>
                  <a:lnTo>
                    <a:pt x="9736" y="17758"/>
                  </a:lnTo>
                  <a:lnTo>
                    <a:pt x="9579" y="17726"/>
                  </a:lnTo>
                  <a:lnTo>
                    <a:pt x="9579" y="17661"/>
                  </a:lnTo>
                  <a:lnTo>
                    <a:pt x="9501" y="17629"/>
                  </a:lnTo>
                  <a:lnTo>
                    <a:pt x="9422" y="17532"/>
                  </a:lnTo>
                  <a:lnTo>
                    <a:pt x="9265" y="17403"/>
                  </a:lnTo>
                  <a:lnTo>
                    <a:pt x="9265" y="17338"/>
                  </a:lnTo>
                  <a:lnTo>
                    <a:pt x="9186" y="17274"/>
                  </a:lnTo>
                  <a:lnTo>
                    <a:pt x="9186" y="16854"/>
                  </a:lnTo>
                  <a:lnTo>
                    <a:pt x="9029" y="16628"/>
                  </a:lnTo>
                  <a:lnTo>
                    <a:pt x="8951" y="15982"/>
                  </a:lnTo>
                  <a:lnTo>
                    <a:pt x="8951" y="13916"/>
                  </a:lnTo>
                  <a:lnTo>
                    <a:pt x="229" y="13916"/>
                  </a:lnTo>
                  <a:lnTo>
                    <a:pt x="229" y="15530"/>
                  </a:lnTo>
                  <a:lnTo>
                    <a:pt x="308" y="16143"/>
                  </a:lnTo>
                  <a:lnTo>
                    <a:pt x="387" y="16692"/>
                  </a:lnTo>
                  <a:lnTo>
                    <a:pt x="544" y="17209"/>
                  </a:lnTo>
                  <a:lnTo>
                    <a:pt x="622" y="17661"/>
                  </a:lnTo>
                  <a:lnTo>
                    <a:pt x="779" y="18081"/>
                  </a:lnTo>
                  <a:lnTo>
                    <a:pt x="1015" y="18468"/>
                  </a:lnTo>
                  <a:lnTo>
                    <a:pt x="1329" y="18823"/>
                  </a:lnTo>
                  <a:lnTo>
                    <a:pt x="1487" y="19146"/>
                  </a:lnTo>
                  <a:lnTo>
                    <a:pt x="3136" y="20212"/>
                  </a:lnTo>
                  <a:lnTo>
                    <a:pt x="4944" y="20857"/>
                  </a:lnTo>
                  <a:lnTo>
                    <a:pt x="5572" y="21051"/>
                  </a:lnTo>
                  <a:lnTo>
                    <a:pt x="8636" y="21503"/>
                  </a:lnTo>
                  <a:lnTo>
                    <a:pt x="10443" y="21600"/>
                  </a:lnTo>
                  <a:lnTo>
                    <a:pt x="12172" y="21600"/>
                  </a:lnTo>
                  <a:lnTo>
                    <a:pt x="12958" y="21568"/>
                  </a:lnTo>
                  <a:lnTo>
                    <a:pt x="13743" y="21503"/>
                  </a:lnTo>
                  <a:lnTo>
                    <a:pt x="14450" y="21406"/>
                  </a:lnTo>
                  <a:lnTo>
                    <a:pt x="15157" y="21342"/>
                  </a:lnTo>
                  <a:lnTo>
                    <a:pt x="15865" y="21213"/>
                  </a:lnTo>
                  <a:lnTo>
                    <a:pt x="16493" y="21083"/>
                  </a:lnTo>
                  <a:lnTo>
                    <a:pt x="17122" y="20890"/>
                  </a:lnTo>
                  <a:lnTo>
                    <a:pt x="17829" y="20728"/>
                  </a:lnTo>
                  <a:lnTo>
                    <a:pt x="18222" y="20535"/>
                  </a:lnTo>
                  <a:lnTo>
                    <a:pt x="18772" y="20309"/>
                  </a:lnTo>
                  <a:lnTo>
                    <a:pt x="19164" y="20083"/>
                  </a:lnTo>
                  <a:lnTo>
                    <a:pt x="19557" y="19792"/>
                  </a:lnTo>
                  <a:lnTo>
                    <a:pt x="19950" y="19534"/>
                  </a:lnTo>
                  <a:lnTo>
                    <a:pt x="20264" y="19243"/>
                  </a:lnTo>
                  <a:lnTo>
                    <a:pt x="20579" y="18920"/>
                  </a:lnTo>
                  <a:lnTo>
                    <a:pt x="20814" y="18565"/>
                  </a:lnTo>
                  <a:lnTo>
                    <a:pt x="21050" y="18178"/>
                  </a:lnTo>
                  <a:lnTo>
                    <a:pt x="21147" y="17919"/>
                  </a:lnTo>
                  <a:lnTo>
                    <a:pt x="21207" y="17758"/>
                  </a:lnTo>
                  <a:lnTo>
                    <a:pt x="21286" y="17306"/>
                  </a:lnTo>
                  <a:lnTo>
                    <a:pt x="21443" y="16822"/>
                  </a:lnTo>
                  <a:lnTo>
                    <a:pt x="21521" y="16240"/>
                  </a:lnTo>
                  <a:lnTo>
                    <a:pt x="21600" y="15691"/>
                  </a:lnTo>
                  <a:lnTo>
                    <a:pt x="21600" y="14529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5" name="object 3"/>
          <p:cNvGrpSpPr/>
          <p:nvPr/>
        </p:nvGrpSpPr>
        <p:grpSpPr>
          <a:xfrm>
            <a:off x="5161279" y="3247388"/>
            <a:ext cx="745250" cy="849632"/>
            <a:chOff x="0" y="0"/>
            <a:chExt cx="745248" cy="849630"/>
          </a:xfrm>
        </p:grpSpPr>
        <p:sp>
          <p:nvSpPr>
            <p:cNvPr id="193" name="Shape"/>
            <p:cNvSpPr/>
            <p:nvPr/>
          </p:nvSpPr>
          <p:spPr>
            <a:xfrm>
              <a:off x="0" y="0"/>
              <a:ext cx="364491" cy="84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84"/>
                  </a:moveTo>
                  <a:lnTo>
                    <a:pt x="21525" y="6974"/>
                  </a:lnTo>
                  <a:lnTo>
                    <a:pt x="21525" y="6328"/>
                  </a:lnTo>
                  <a:lnTo>
                    <a:pt x="21374" y="5715"/>
                  </a:lnTo>
                  <a:lnTo>
                    <a:pt x="20998" y="4617"/>
                  </a:lnTo>
                  <a:lnTo>
                    <a:pt x="20245" y="3293"/>
                  </a:lnTo>
                  <a:lnTo>
                    <a:pt x="20020" y="2906"/>
                  </a:lnTo>
                  <a:lnTo>
                    <a:pt x="19116" y="2196"/>
                  </a:lnTo>
                  <a:lnTo>
                    <a:pt x="18665" y="1873"/>
                  </a:lnTo>
                  <a:lnTo>
                    <a:pt x="18138" y="1582"/>
                  </a:lnTo>
                  <a:lnTo>
                    <a:pt x="17536" y="1291"/>
                  </a:lnTo>
                  <a:lnTo>
                    <a:pt x="17009" y="1033"/>
                  </a:lnTo>
                  <a:lnTo>
                    <a:pt x="14826" y="420"/>
                  </a:lnTo>
                  <a:lnTo>
                    <a:pt x="12268" y="65"/>
                  </a:lnTo>
                  <a:lnTo>
                    <a:pt x="12117" y="59"/>
                  </a:lnTo>
                  <a:lnTo>
                    <a:pt x="12117" y="7781"/>
                  </a:lnTo>
                  <a:lnTo>
                    <a:pt x="9483" y="7781"/>
                  </a:lnTo>
                  <a:lnTo>
                    <a:pt x="9483" y="4391"/>
                  </a:lnTo>
                  <a:lnTo>
                    <a:pt x="9558" y="4230"/>
                  </a:lnTo>
                  <a:lnTo>
                    <a:pt x="9558" y="4165"/>
                  </a:lnTo>
                  <a:lnTo>
                    <a:pt x="9633" y="4100"/>
                  </a:lnTo>
                  <a:lnTo>
                    <a:pt x="9633" y="4068"/>
                  </a:lnTo>
                  <a:lnTo>
                    <a:pt x="9709" y="3971"/>
                  </a:lnTo>
                  <a:lnTo>
                    <a:pt x="9784" y="3907"/>
                  </a:lnTo>
                  <a:lnTo>
                    <a:pt x="10085" y="3778"/>
                  </a:lnTo>
                  <a:lnTo>
                    <a:pt x="10236" y="3745"/>
                  </a:lnTo>
                  <a:lnTo>
                    <a:pt x="10311" y="3745"/>
                  </a:lnTo>
                  <a:lnTo>
                    <a:pt x="10386" y="3713"/>
                  </a:lnTo>
                  <a:lnTo>
                    <a:pt x="11214" y="3713"/>
                  </a:lnTo>
                  <a:lnTo>
                    <a:pt x="11364" y="3778"/>
                  </a:lnTo>
                  <a:lnTo>
                    <a:pt x="11515" y="3810"/>
                  </a:lnTo>
                  <a:lnTo>
                    <a:pt x="11515" y="3842"/>
                  </a:lnTo>
                  <a:lnTo>
                    <a:pt x="11590" y="3907"/>
                  </a:lnTo>
                  <a:lnTo>
                    <a:pt x="11741" y="3907"/>
                  </a:lnTo>
                  <a:lnTo>
                    <a:pt x="11741" y="3971"/>
                  </a:lnTo>
                  <a:lnTo>
                    <a:pt x="11816" y="4068"/>
                  </a:lnTo>
                  <a:lnTo>
                    <a:pt x="11816" y="4133"/>
                  </a:lnTo>
                  <a:lnTo>
                    <a:pt x="11891" y="4165"/>
                  </a:lnTo>
                  <a:lnTo>
                    <a:pt x="11891" y="4230"/>
                  </a:lnTo>
                  <a:lnTo>
                    <a:pt x="11967" y="4294"/>
                  </a:lnTo>
                  <a:lnTo>
                    <a:pt x="11967" y="4488"/>
                  </a:lnTo>
                  <a:lnTo>
                    <a:pt x="12042" y="4682"/>
                  </a:lnTo>
                  <a:lnTo>
                    <a:pt x="12042" y="4940"/>
                  </a:lnTo>
                  <a:lnTo>
                    <a:pt x="12117" y="5521"/>
                  </a:lnTo>
                  <a:lnTo>
                    <a:pt x="12117" y="59"/>
                  </a:lnTo>
                  <a:lnTo>
                    <a:pt x="10386" y="0"/>
                  </a:lnTo>
                  <a:lnTo>
                    <a:pt x="8053" y="97"/>
                  </a:lnTo>
                  <a:lnTo>
                    <a:pt x="7300" y="226"/>
                  </a:lnTo>
                  <a:lnTo>
                    <a:pt x="6623" y="323"/>
                  </a:lnTo>
                  <a:lnTo>
                    <a:pt x="4591" y="839"/>
                  </a:lnTo>
                  <a:lnTo>
                    <a:pt x="2935" y="1582"/>
                  </a:lnTo>
                  <a:lnTo>
                    <a:pt x="1656" y="2518"/>
                  </a:lnTo>
                  <a:lnTo>
                    <a:pt x="1054" y="3261"/>
                  </a:lnTo>
                  <a:lnTo>
                    <a:pt x="753" y="3648"/>
                  </a:lnTo>
                  <a:lnTo>
                    <a:pt x="527" y="4133"/>
                  </a:lnTo>
                  <a:lnTo>
                    <a:pt x="452" y="4617"/>
                  </a:lnTo>
                  <a:lnTo>
                    <a:pt x="226" y="5134"/>
                  </a:lnTo>
                  <a:lnTo>
                    <a:pt x="75" y="5683"/>
                  </a:lnTo>
                  <a:lnTo>
                    <a:pt x="0" y="6296"/>
                  </a:lnTo>
                  <a:lnTo>
                    <a:pt x="0" y="14755"/>
                  </a:lnTo>
                  <a:lnTo>
                    <a:pt x="75" y="15691"/>
                  </a:lnTo>
                  <a:lnTo>
                    <a:pt x="151" y="16143"/>
                  </a:lnTo>
                  <a:lnTo>
                    <a:pt x="301" y="16854"/>
                  </a:lnTo>
                  <a:lnTo>
                    <a:pt x="452" y="17209"/>
                  </a:lnTo>
                  <a:lnTo>
                    <a:pt x="527" y="17500"/>
                  </a:lnTo>
                  <a:lnTo>
                    <a:pt x="677" y="17790"/>
                  </a:lnTo>
                  <a:lnTo>
                    <a:pt x="903" y="18081"/>
                  </a:lnTo>
                  <a:lnTo>
                    <a:pt x="1204" y="18371"/>
                  </a:lnTo>
                  <a:lnTo>
                    <a:pt x="1355" y="18662"/>
                  </a:lnTo>
                  <a:lnTo>
                    <a:pt x="1580" y="18888"/>
                  </a:lnTo>
                  <a:lnTo>
                    <a:pt x="1957" y="19146"/>
                  </a:lnTo>
                  <a:lnTo>
                    <a:pt x="2183" y="19437"/>
                  </a:lnTo>
                  <a:lnTo>
                    <a:pt x="2559" y="19695"/>
                  </a:lnTo>
                  <a:lnTo>
                    <a:pt x="2860" y="19921"/>
                  </a:lnTo>
                  <a:lnTo>
                    <a:pt x="3311" y="20115"/>
                  </a:lnTo>
                  <a:lnTo>
                    <a:pt x="3688" y="20341"/>
                  </a:lnTo>
                  <a:lnTo>
                    <a:pt x="4215" y="20535"/>
                  </a:lnTo>
                  <a:lnTo>
                    <a:pt x="4666" y="20728"/>
                  </a:lnTo>
                  <a:lnTo>
                    <a:pt x="5193" y="20890"/>
                  </a:lnTo>
                  <a:lnTo>
                    <a:pt x="5795" y="21019"/>
                  </a:lnTo>
                  <a:lnTo>
                    <a:pt x="6322" y="21148"/>
                  </a:lnTo>
                  <a:lnTo>
                    <a:pt x="6999" y="21277"/>
                  </a:lnTo>
                  <a:lnTo>
                    <a:pt x="7601" y="21406"/>
                  </a:lnTo>
                  <a:lnTo>
                    <a:pt x="8203" y="21471"/>
                  </a:lnTo>
                  <a:lnTo>
                    <a:pt x="8881" y="21535"/>
                  </a:lnTo>
                  <a:lnTo>
                    <a:pt x="9558" y="21568"/>
                  </a:lnTo>
                  <a:lnTo>
                    <a:pt x="10311" y="21600"/>
                  </a:lnTo>
                  <a:lnTo>
                    <a:pt x="11816" y="21600"/>
                  </a:lnTo>
                  <a:lnTo>
                    <a:pt x="12493" y="21568"/>
                  </a:lnTo>
                  <a:lnTo>
                    <a:pt x="13246" y="21535"/>
                  </a:lnTo>
                  <a:lnTo>
                    <a:pt x="13848" y="21471"/>
                  </a:lnTo>
                  <a:lnTo>
                    <a:pt x="14525" y="21406"/>
                  </a:lnTo>
                  <a:lnTo>
                    <a:pt x="15052" y="21277"/>
                  </a:lnTo>
                  <a:lnTo>
                    <a:pt x="16256" y="21019"/>
                  </a:lnTo>
                  <a:lnTo>
                    <a:pt x="16633" y="20857"/>
                  </a:lnTo>
                  <a:lnTo>
                    <a:pt x="17160" y="20696"/>
                  </a:lnTo>
                  <a:lnTo>
                    <a:pt x="17611" y="20502"/>
                  </a:lnTo>
                  <a:lnTo>
                    <a:pt x="18514" y="20050"/>
                  </a:lnTo>
                  <a:lnTo>
                    <a:pt x="18815" y="19792"/>
                  </a:lnTo>
                  <a:lnTo>
                    <a:pt x="19267" y="19534"/>
                  </a:lnTo>
                  <a:lnTo>
                    <a:pt x="20170" y="18662"/>
                  </a:lnTo>
                  <a:lnTo>
                    <a:pt x="20396" y="18371"/>
                  </a:lnTo>
                  <a:lnTo>
                    <a:pt x="20622" y="18113"/>
                  </a:lnTo>
                  <a:lnTo>
                    <a:pt x="20847" y="17822"/>
                  </a:lnTo>
                  <a:lnTo>
                    <a:pt x="20998" y="17532"/>
                  </a:lnTo>
                  <a:lnTo>
                    <a:pt x="21374" y="16466"/>
                  </a:lnTo>
                  <a:lnTo>
                    <a:pt x="21600" y="14949"/>
                  </a:lnTo>
                  <a:lnTo>
                    <a:pt x="21600" y="12527"/>
                  </a:lnTo>
                  <a:lnTo>
                    <a:pt x="12644" y="12527"/>
                  </a:lnTo>
                  <a:lnTo>
                    <a:pt x="12644" y="15982"/>
                  </a:lnTo>
                  <a:lnTo>
                    <a:pt x="12569" y="16305"/>
                  </a:lnTo>
                  <a:lnTo>
                    <a:pt x="12569" y="16563"/>
                  </a:lnTo>
                  <a:lnTo>
                    <a:pt x="12493" y="16822"/>
                  </a:lnTo>
                  <a:lnTo>
                    <a:pt x="12493" y="17209"/>
                  </a:lnTo>
                  <a:lnTo>
                    <a:pt x="12343" y="17306"/>
                  </a:lnTo>
                  <a:lnTo>
                    <a:pt x="12268" y="17370"/>
                  </a:lnTo>
                  <a:lnTo>
                    <a:pt x="12268" y="17435"/>
                  </a:lnTo>
                  <a:lnTo>
                    <a:pt x="12192" y="17500"/>
                  </a:lnTo>
                  <a:lnTo>
                    <a:pt x="12117" y="17532"/>
                  </a:lnTo>
                  <a:lnTo>
                    <a:pt x="12042" y="17629"/>
                  </a:lnTo>
                  <a:lnTo>
                    <a:pt x="11967" y="17661"/>
                  </a:lnTo>
                  <a:lnTo>
                    <a:pt x="11891" y="17726"/>
                  </a:lnTo>
                  <a:lnTo>
                    <a:pt x="11741" y="17790"/>
                  </a:lnTo>
                  <a:lnTo>
                    <a:pt x="11741" y="17822"/>
                  </a:lnTo>
                  <a:lnTo>
                    <a:pt x="11590" y="17855"/>
                  </a:lnTo>
                  <a:lnTo>
                    <a:pt x="11364" y="17855"/>
                  </a:lnTo>
                  <a:lnTo>
                    <a:pt x="11214" y="17919"/>
                  </a:lnTo>
                  <a:lnTo>
                    <a:pt x="10537" y="17919"/>
                  </a:lnTo>
                  <a:lnTo>
                    <a:pt x="10461" y="17855"/>
                  </a:lnTo>
                  <a:lnTo>
                    <a:pt x="10236" y="17855"/>
                  </a:lnTo>
                  <a:lnTo>
                    <a:pt x="10085" y="17822"/>
                  </a:lnTo>
                  <a:lnTo>
                    <a:pt x="10085" y="17790"/>
                  </a:lnTo>
                  <a:lnTo>
                    <a:pt x="9784" y="17661"/>
                  </a:lnTo>
                  <a:lnTo>
                    <a:pt x="9784" y="17629"/>
                  </a:lnTo>
                  <a:lnTo>
                    <a:pt x="9709" y="17532"/>
                  </a:lnTo>
                  <a:lnTo>
                    <a:pt x="9709" y="17500"/>
                  </a:lnTo>
                  <a:lnTo>
                    <a:pt x="9633" y="17467"/>
                  </a:lnTo>
                  <a:lnTo>
                    <a:pt x="9633" y="17403"/>
                  </a:lnTo>
                  <a:lnTo>
                    <a:pt x="9558" y="17209"/>
                  </a:lnTo>
                  <a:lnTo>
                    <a:pt x="9483" y="17048"/>
                  </a:lnTo>
                  <a:lnTo>
                    <a:pt x="9483" y="11171"/>
                  </a:lnTo>
                  <a:lnTo>
                    <a:pt x="21600" y="11171"/>
                  </a:lnTo>
                  <a:lnTo>
                    <a:pt x="21600" y="7684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Shape"/>
            <p:cNvSpPr/>
            <p:nvPr/>
          </p:nvSpPr>
          <p:spPr>
            <a:xfrm>
              <a:off x="388620" y="15240"/>
              <a:ext cx="356629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51" y="14266"/>
                  </a:lnTo>
                  <a:lnTo>
                    <a:pt x="16923" y="10348"/>
                  </a:lnTo>
                  <a:lnTo>
                    <a:pt x="18001" y="7501"/>
                  </a:lnTo>
                  <a:lnTo>
                    <a:pt x="20845" y="0"/>
                  </a:lnTo>
                  <a:lnTo>
                    <a:pt x="12307" y="0"/>
                  </a:lnTo>
                  <a:lnTo>
                    <a:pt x="11846" y="1206"/>
                  </a:lnTo>
                  <a:lnTo>
                    <a:pt x="11307" y="2880"/>
                  </a:lnTo>
                  <a:lnTo>
                    <a:pt x="10154" y="7501"/>
                  </a:lnTo>
                  <a:lnTo>
                    <a:pt x="10077" y="7200"/>
                  </a:lnTo>
                  <a:lnTo>
                    <a:pt x="10000" y="6698"/>
                  </a:lnTo>
                  <a:lnTo>
                    <a:pt x="9538" y="5191"/>
                  </a:lnTo>
                  <a:lnTo>
                    <a:pt x="8077" y="0"/>
                  </a:lnTo>
                  <a:lnTo>
                    <a:pt x="0" y="0"/>
                  </a:lnTo>
                  <a:lnTo>
                    <a:pt x="4154" y="10348"/>
                  </a:lnTo>
                  <a:lnTo>
                    <a:pt x="12" y="21600"/>
                  </a:lnTo>
                  <a:lnTo>
                    <a:pt x="8086" y="21600"/>
                  </a:lnTo>
                  <a:lnTo>
                    <a:pt x="10154" y="14266"/>
                  </a:lnTo>
                  <a:lnTo>
                    <a:pt x="12297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9" name="object 4"/>
          <p:cNvGrpSpPr/>
          <p:nvPr/>
        </p:nvGrpSpPr>
        <p:grpSpPr>
          <a:xfrm>
            <a:off x="5922009" y="3247389"/>
            <a:ext cx="358141" cy="849631"/>
            <a:chOff x="0" y="0"/>
            <a:chExt cx="358140" cy="849631"/>
          </a:xfrm>
        </p:grpSpPr>
        <p:sp>
          <p:nvSpPr>
            <p:cNvPr id="196" name="Shape"/>
            <p:cNvSpPr/>
            <p:nvPr/>
          </p:nvSpPr>
          <p:spPr>
            <a:xfrm>
              <a:off x="-1" y="146050"/>
              <a:ext cx="358142" cy="70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4" y="0"/>
                  </a:moveTo>
                  <a:lnTo>
                    <a:pt x="10800" y="0"/>
                  </a:lnTo>
                  <a:lnTo>
                    <a:pt x="10953" y="78"/>
                  </a:lnTo>
                  <a:lnTo>
                    <a:pt x="11106" y="78"/>
                  </a:lnTo>
                  <a:lnTo>
                    <a:pt x="11106" y="117"/>
                  </a:lnTo>
                  <a:lnTo>
                    <a:pt x="11260" y="156"/>
                  </a:lnTo>
                  <a:lnTo>
                    <a:pt x="11260" y="234"/>
                  </a:lnTo>
                  <a:lnTo>
                    <a:pt x="11413" y="312"/>
                  </a:lnTo>
                  <a:lnTo>
                    <a:pt x="11489" y="390"/>
                  </a:lnTo>
                  <a:lnTo>
                    <a:pt x="11566" y="429"/>
                  </a:lnTo>
                  <a:lnTo>
                    <a:pt x="11566" y="507"/>
                  </a:lnTo>
                  <a:lnTo>
                    <a:pt x="11643" y="585"/>
                  </a:lnTo>
                  <a:lnTo>
                    <a:pt x="11643" y="663"/>
                  </a:lnTo>
                  <a:lnTo>
                    <a:pt x="11719" y="702"/>
                  </a:lnTo>
                  <a:lnTo>
                    <a:pt x="11872" y="1248"/>
                  </a:lnTo>
                  <a:lnTo>
                    <a:pt x="12026" y="1482"/>
                  </a:lnTo>
                  <a:lnTo>
                    <a:pt x="12026" y="4445"/>
                  </a:lnTo>
                  <a:lnTo>
                    <a:pt x="11872" y="4718"/>
                  </a:lnTo>
                  <a:lnTo>
                    <a:pt x="11872" y="4913"/>
                  </a:lnTo>
                  <a:lnTo>
                    <a:pt x="11796" y="5108"/>
                  </a:lnTo>
                  <a:lnTo>
                    <a:pt x="11719" y="5186"/>
                  </a:lnTo>
                  <a:lnTo>
                    <a:pt x="11643" y="5225"/>
                  </a:lnTo>
                  <a:lnTo>
                    <a:pt x="11643" y="5264"/>
                  </a:lnTo>
                  <a:lnTo>
                    <a:pt x="11566" y="5303"/>
                  </a:lnTo>
                  <a:lnTo>
                    <a:pt x="11413" y="5458"/>
                  </a:lnTo>
                  <a:lnTo>
                    <a:pt x="11260" y="5575"/>
                  </a:lnTo>
                  <a:lnTo>
                    <a:pt x="10800" y="5770"/>
                  </a:lnTo>
                  <a:lnTo>
                    <a:pt x="10264" y="6004"/>
                  </a:lnTo>
                  <a:lnTo>
                    <a:pt x="8732" y="6550"/>
                  </a:lnTo>
                  <a:lnTo>
                    <a:pt x="4596" y="7876"/>
                  </a:lnTo>
                  <a:lnTo>
                    <a:pt x="1838" y="9084"/>
                  </a:lnTo>
                  <a:lnTo>
                    <a:pt x="1302" y="9513"/>
                  </a:lnTo>
                  <a:lnTo>
                    <a:pt x="1072" y="9630"/>
                  </a:lnTo>
                  <a:lnTo>
                    <a:pt x="919" y="9747"/>
                  </a:lnTo>
                  <a:lnTo>
                    <a:pt x="766" y="9903"/>
                  </a:lnTo>
                  <a:lnTo>
                    <a:pt x="689" y="10059"/>
                  </a:lnTo>
                  <a:lnTo>
                    <a:pt x="536" y="10254"/>
                  </a:lnTo>
                  <a:lnTo>
                    <a:pt x="536" y="10449"/>
                  </a:lnTo>
                  <a:lnTo>
                    <a:pt x="383" y="10644"/>
                  </a:lnTo>
                  <a:lnTo>
                    <a:pt x="230" y="11112"/>
                  </a:lnTo>
                  <a:lnTo>
                    <a:pt x="77" y="11619"/>
                  </a:lnTo>
                  <a:lnTo>
                    <a:pt x="0" y="12165"/>
                  </a:lnTo>
                  <a:lnTo>
                    <a:pt x="7" y="16531"/>
                  </a:lnTo>
                  <a:lnTo>
                    <a:pt x="77" y="17272"/>
                  </a:lnTo>
                  <a:lnTo>
                    <a:pt x="230" y="18052"/>
                  </a:lnTo>
                  <a:lnTo>
                    <a:pt x="383" y="18364"/>
                  </a:lnTo>
                  <a:lnTo>
                    <a:pt x="536" y="18637"/>
                  </a:lnTo>
                  <a:lnTo>
                    <a:pt x="613" y="18988"/>
                  </a:lnTo>
                  <a:lnTo>
                    <a:pt x="766" y="19261"/>
                  </a:lnTo>
                  <a:lnTo>
                    <a:pt x="996" y="19534"/>
                  </a:lnTo>
                  <a:lnTo>
                    <a:pt x="1149" y="19768"/>
                  </a:lnTo>
                  <a:lnTo>
                    <a:pt x="1302" y="19962"/>
                  </a:lnTo>
                  <a:lnTo>
                    <a:pt x="1532" y="20157"/>
                  </a:lnTo>
                  <a:lnTo>
                    <a:pt x="1838" y="20313"/>
                  </a:lnTo>
                  <a:lnTo>
                    <a:pt x="2068" y="20469"/>
                  </a:lnTo>
                  <a:lnTo>
                    <a:pt x="2604" y="20742"/>
                  </a:lnTo>
                  <a:lnTo>
                    <a:pt x="3140" y="20976"/>
                  </a:lnTo>
                  <a:lnTo>
                    <a:pt x="3677" y="21171"/>
                  </a:lnTo>
                  <a:lnTo>
                    <a:pt x="4366" y="21327"/>
                  </a:lnTo>
                  <a:lnTo>
                    <a:pt x="4826" y="21444"/>
                  </a:lnTo>
                  <a:lnTo>
                    <a:pt x="5438" y="21561"/>
                  </a:lnTo>
                  <a:lnTo>
                    <a:pt x="6051" y="21600"/>
                  </a:lnTo>
                  <a:lnTo>
                    <a:pt x="7123" y="21600"/>
                  </a:lnTo>
                  <a:lnTo>
                    <a:pt x="8043" y="21522"/>
                  </a:lnTo>
                  <a:lnTo>
                    <a:pt x="8962" y="21366"/>
                  </a:lnTo>
                  <a:lnTo>
                    <a:pt x="9268" y="21249"/>
                  </a:lnTo>
                  <a:lnTo>
                    <a:pt x="9728" y="21093"/>
                  </a:lnTo>
                  <a:lnTo>
                    <a:pt x="9957" y="20937"/>
                  </a:lnTo>
                  <a:lnTo>
                    <a:pt x="10340" y="20742"/>
                  </a:lnTo>
                  <a:lnTo>
                    <a:pt x="10953" y="20352"/>
                  </a:lnTo>
                  <a:lnTo>
                    <a:pt x="11566" y="19806"/>
                  </a:lnTo>
                  <a:lnTo>
                    <a:pt x="11796" y="19573"/>
                  </a:lnTo>
                  <a:lnTo>
                    <a:pt x="12026" y="19261"/>
                  </a:lnTo>
                  <a:lnTo>
                    <a:pt x="12255" y="18910"/>
                  </a:lnTo>
                  <a:lnTo>
                    <a:pt x="21600" y="18910"/>
                  </a:lnTo>
                  <a:lnTo>
                    <a:pt x="21600" y="17155"/>
                  </a:lnTo>
                  <a:lnTo>
                    <a:pt x="10264" y="17155"/>
                  </a:lnTo>
                  <a:lnTo>
                    <a:pt x="10111" y="17077"/>
                  </a:lnTo>
                  <a:lnTo>
                    <a:pt x="9957" y="17077"/>
                  </a:lnTo>
                  <a:lnTo>
                    <a:pt x="9804" y="17038"/>
                  </a:lnTo>
                  <a:lnTo>
                    <a:pt x="9728" y="16999"/>
                  </a:lnTo>
                  <a:lnTo>
                    <a:pt x="9728" y="16921"/>
                  </a:lnTo>
                  <a:lnTo>
                    <a:pt x="9574" y="16882"/>
                  </a:lnTo>
                  <a:lnTo>
                    <a:pt x="9421" y="16804"/>
                  </a:lnTo>
                  <a:lnTo>
                    <a:pt x="9345" y="16687"/>
                  </a:lnTo>
                  <a:lnTo>
                    <a:pt x="9345" y="16648"/>
                  </a:lnTo>
                  <a:lnTo>
                    <a:pt x="9268" y="16609"/>
                  </a:lnTo>
                  <a:lnTo>
                    <a:pt x="9268" y="16531"/>
                  </a:lnTo>
                  <a:lnTo>
                    <a:pt x="9192" y="16414"/>
                  </a:lnTo>
                  <a:lnTo>
                    <a:pt x="9115" y="16219"/>
                  </a:lnTo>
                  <a:lnTo>
                    <a:pt x="9115" y="15908"/>
                  </a:lnTo>
                  <a:lnTo>
                    <a:pt x="9038" y="15674"/>
                  </a:lnTo>
                  <a:lnTo>
                    <a:pt x="8962" y="14933"/>
                  </a:lnTo>
                  <a:lnTo>
                    <a:pt x="8962" y="13256"/>
                  </a:lnTo>
                  <a:lnTo>
                    <a:pt x="9115" y="12555"/>
                  </a:lnTo>
                  <a:lnTo>
                    <a:pt x="9115" y="12243"/>
                  </a:lnTo>
                  <a:lnTo>
                    <a:pt x="9268" y="11697"/>
                  </a:lnTo>
                  <a:lnTo>
                    <a:pt x="9345" y="11463"/>
                  </a:lnTo>
                  <a:lnTo>
                    <a:pt x="9421" y="11346"/>
                  </a:lnTo>
                  <a:lnTo>
                    <a:pt x="9421" y="11229"/>
                  </a:lnTo>
                  <a:lnTo>
                    <a:pt x="9574" y="11073"/>
                  </a:lnTo>
                  <a:lnTo>
                    <a:pt x="9728" y="10956"/>
                  </a:lnTo>
                  <a:lnTo>
                    <a:pt x="9881" y="10683"/>
                  </a:lnTo>
                  <a:lnTo>
                    <a:pt x="10187" y="10410"/>
                  </a:lnTo>
                  <a:lnTo>
                    <a:pt x="10570" y="10137"/>
                  </a:lnTo>
                  <a:lnTo>
                    <a:pt x="10953" y="9825"/>
                  </a:lnTo>
                  <a:lnTo>
                    <a:pt x="12026" y="9201"/>
                  </a:lnTo>
                  <a:lnTo>
                    <a:pt x="21600" y="9201"/>
                  </a:lnTo>
                  <a:lnTo>
                    <a:pt x="21594" y="5458"/>
                  </a:lnTo>
                  <a:lnTo>
                    <a:pt x="21523" y="3353"/>
                  </a:lnTo>
                  <a:lnTo>
                    <a:pt x="21294" y="1482"/>
                  </a:lnTo>
                  <a:lnTo>
                    <a:pt x="21217" y="819"/>
                  </a:lnTo>
                  <a:lnTo>
                    <a:pt x="21217" y="273"/>
                  </a:lnTo>
                  <a:lnTo>
                    <a:pt x="21064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Shape"/>
            <p:cNvSpPr/>
            <p:nvPr/>
          </p:nvSpPr>
          <p:spPr>
            <a:xfrm>
              <a:off x="0" y="-1"/>
              <a:ext cx="349251" cy="33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75" y="0"/>
                  </a:moveTo>
                  <a:lnTo>
                    <a:pt x="9033" y="165"/>
                  </a:lnTo>
                  <a:lnTo>
                    <a:pt x="8169" y="247"/>
                  </a:lnTo>
                  <a:lnTo>
                    <a:pt x="7305" y="660"/>
                  </a:lnTo>
                  <a:lnTo>
                    <a:pt x="6441" y="989"/>
                  </a:lnTo>
                  <a:lnTo>
                    <a:pt x="5655" y="1484"/>
                  </a:lnTo>
                  <a:lnTo>
                    <a:pt x="4948" y="1896"/>
                  </a:lnTo>
                  <a:lnTo>
                    <a:pt x="3063" y="3875"/>
                  </a:lnTo>
                  <a:lnTo>
                    <a:pt x="2121" y="5359"/>
                  </a:lnTo>
                  <a:lnTo>
                    <a:pt x="1728" y="6018"/>
                  </a:lnTo>
                  <a:lnTo>
                    <a:pt x="1335" y="6843"/>
                  </a:lnTo>
                  <a:lnTo>
                    <a:pt x="1100" y="7667"/>
                  </a:lnTo>
                  <a:lnTo>
                    <a:pt x="785" y="8492"/>
                  </a:lnTo>
                  <a:lnTo>
                    <a:pt x="628" y="9316"/>
                  </a:lnTo>
                  <a:lnTo>
                    <a:pt x="550" y="10388"/>
                  </a:lnTo>
                  <a:lnTo>
                    <a:pt x="236" y="11460"/>
                  </a:lnTo>
                  <a:lnTo>
                    <a:pt x="78" y="13768"/>
                  </a:lnTo>
                  <a:lnTo>
                    <a:pt x="0" y="15087"/>
                  </a:lnTo>
                  <a:lnTo>
                    <a:pt x="0" y="21600"/>
                  </a:lnTo>
                  <a:lnTo>
                    <a:pt x="9190" y="21600"/>
                  </a:lnTo>
                  <a:lnTo>
                    <a:pt x="9190" y="14015"/>
                  </a:lnTo>
                  <a:lnTo>
                    <a:pt x="9268" y="12449"/>
                  </a:lnTo>
                  <a:lnTo>
                    <a:pt x="9268" y="11789"/>
                  </a:lnTo>
                  <a:lnTo>
                    <a:pt x="9347" y="11212"/>
                  </a:lnTo>
                  <a:lnTo>
                    <a:pt x="9425" y="10800"/>
                  </a:lnTo>
                  <a:lnTo>
                    <a:pt x="9425" y="10553"/>
                  </a:lnTo>
                  <a:lnTo>
                    <a:pt x="9504" y="10388"/>
                  </a:lnTo>
                  <a:lnTo>
                    <a:pt x="9504" y="10140"/>
                  </a:lnTo>
                  <a:lnTo>
                    <a:pt x="9582" y="10140"/>
                  </a:lnTo>
                  <a:lnTo>
                    <a:pt x="9582" y="10058"/>
                  </a:lnTo>
                  <a:lnTo>
                    <a:pt x="9818" y="9811"/>
                  </a:lnTo>
                  <a:lnTo>
                    <a:pt x="9975" y="9728"/>
                  </a:lnTo>
                  <a:lnTo>
                    <a:pt x="9975" y="9646"/>
                  </a:lnTo>
                  <a:lnTo>
                    <a:pt x="10054" y="9563"/>
                  </a:lnTo>
                  <a:lnTo>
                    <a:pt x="10132" y="9563"/>
                  </a:lnTo>
                  <a:lnTo>
                    <a:pt x="10211" y="9481"/>
                  </a:lnTo>
                  <a:lnTo>
                    <a:pt x="21600" y="9481"/>
                  </a:lnTo>
                  <a:lnTo>
                    <a:pt x="21521" y="8986"/>
                  </a:lnTo>
                  <a:lnTo>
                    <a:pt x="21364" y="8492"/>
                  </a:lnTo>
                  <a:lnTo>
                    <a:pt x="21286" y="7997"/>
                  </a:lnTo>
                  <a:lnTo>
                    <a:pt x="21129" y="7502"/>
                  </a:lnTo>
                  <a:lnTo>
                    <a:pt x="20972" y="7090"/>
                  </a:lnTo>
                  <a:lnTo>
                    <a:pt x="20815" y="6595"/>
                  </a:lnTo>
                  <a:lnTo>
                    <a:pt x="20657" y="6183"/>
                  </a:lnTo>
                  <a:lnTo>
                    <a:pt x="20186" y="5194"/>
                  </a:lnTo>
                  <a:lnTo>
                    <a:pt x="19715" y="4369"/>
                  </a:lnTo>
                  <a:lnTo>
                    <a:pt x="19165" y="3710"/>
                  </a:lnTo>
                  <a:lnTo>
                    <a:pt x="18615" y="2886"/>
                  </a:lnTo>
                  <a:lnTo>
                    <a:pt x="18301" y="2556"/>
                  </a:lnTo>
                  <a:lnTo>
                    <a:pt x="17908" y="2226"/>
                  </a:lnTo>
                  <a:lnTo>
                    <a:pt x="17594" y="1896"/>
                  </a:lnTo>
                  <a:lnTo>
                    <a:pt x="17201" y="1649"/>
                  </a:lnTo>
                  <a:lnTo>
                    <a:pt x="16337" y="1072"/>
                  </a:lnTo>
                  <a:lnTo>
                    <a:pt x="15473" y="742"/>
                  </a:lnTo>
                  <a:lnTo>
                    <a:pt x="14452" y="412"/>
                  </a:lnTo>
                  <a:lnTo>
                    <a:pt x="13431" y="165"/>
                  </a:lnTo>
                  <a:lnTo>
                    <a:pt x="11075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Shape"/>
            <p:cNvSpPr/>
            <p:nvPr/>
          </p:nvSpPr>
          <p:spPr>
            <a:xfrm>
              <a:off x="179069" y="445770"/>
              <a:ext cx="179072" cy="38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451" y="0"/>
                  </a:lnTo>
                  <a:lnTo>
                    <a:pt x="2451" y="12031"/>
                  </a:lnTo>
                  <a:lnTo>
                    <a:pt x="2145" y="12594"/>
                  </a:lnTo>
                  <a:lnTo>
                    <a:pt x="2145" y="13016"/>
                  </a:lnTo>
                  <a:lnTo>
                    <a:pt x="1991" y="13298"/>
                  </a:lnTo>
                  <a:lnTo>
                    <a:pt x="1991" y="13438"/>
                  </a:lnTo>
                  <a:lnTo>
                    <a:pt x="1838" y="13509"/>
                  </a:lnTo>
                  <a:lnTo>
                    <a:pt x="1838" y="13650"/>
                  </a:lnTo>
                  <a:lnTo>
                    <a:pt x="1532" y="13790"/>
                  </a:lnTo>
                  <a:lnTo>
                    <a:pt x="1532" y="13931"/>
                  </a:lnTo>
                  <a:lnTo>
                    <a:pt x="1379" y="13931"/>
                  </a:lnTo>
                  <a:lnTo>
                    <a:pt x="1226" y="14001"/>
                  </a:lnTo>
                  <a:lnTo>
                    <a:pt x="1226" y="14072"/>
                  </a:lnTo>
                  <a:lnTo>
                    <a:pt x="919" y="14212"/>
                  </a:lnTo>
                  <a:lnTo>
                    <a:pt x="307" y="14212"/>
                  </a:lnTo>
                  <a:lnTo>
                    <a:pt x="0" y="14353"/>
                  </a:lnTo>
                  <a:lnTo>
                    <a:pt x="21600" y="14353"/>
                  </a:lnTo>
                  <a:lnTo>
                    <a:pt x="21600" y="0"/>
                  </a:lnTo>
                  <a:close/>
                  <a:moveTo>
                    <a:pt x="21600" y="17519"/>
                  </a:moveTo>
                  <a:lnTo>
                    <a:pt x="2911" y="17519"/>
                  </a:lnTo>
                  <a:lnTo>
                    <a:pt x="2911" y="21600"/>
                  </a:lnTo>
                  <a:lnTo>
                    <a:pt x="21600" y="21600"/>
                  </a:lnTo>
                  <a:lnTo>
                    <a:pt x="21600" y="1751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0" name="object 5"/>
          <p:cNvSpPr/>
          <p:nvPr/>
        </p:nvSpPr>
        <p:spPr>
          <a:xfrm>
            <a:off x="3761740" y="3069588"/>
            <a:ext cx="173991" cy="142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3" name="object 6"/>
          <p:cNvGrpSpPr/>
          <p:nvPr/>
        </p:nvGrpSpPr>
        <p:grpSpPr>
          <a:xfrm>
            <a:off x="3761740" y="3234688"/>
            <a:ext cx="585470" cy="862332"/>
            <a:chOff x="0" y="0"/>
            <a:chExt cx="585468" cy="862330"/>
          </a:xfrm>
        </p:grpSpPr>
        <p:sp>
          <p:nvSpPr>
            <p:cNvPr id="201" name="object 7"/>
            <p:cNvSpPr/>
            <p:nvPr/>
          </p:nvSpPr>
          <p:spPr>
            <a:xfrm>
              <a:off x="0" y="15240"/>
              <a:ext cx="173990" cy="83185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" name="object 8"/>
            <p:cNvSpPr/>
            <p:nvPr/>
          </p:nvSpPr>
          <p:spPr>
            <a:xfrm>
              <a:off x="215899" y="-1"/>
              <a:ext cx="369570" cy="862332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4" name="object 9"/>
          <p:cNvSpPr/>
          <p:nvPr/>
        </p:nvSpPr>
        <p:spPr>
          <a:xfrm>
            <a:off x="2195828" y="3069588"/>
            <a:ext cx="356870" cy="999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object 10"/>
          <p:cNvSpPr/>
          <p:nvPr/>
        </p:nvSpPr>
        <p:spPr>
          <a:xfrm>
            <a:off x="2595878" y="3069588"/>
            <a:ext cx="368301" cy="999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object 11"/>
          <p:cNvSpPr/>
          <p:nvPr/>
        </p:nvSpPr>
        <p:spPr>
          <a:xfrm>
            <a:off x="4375150" y="3234688"/>
            <a:ext cx="370840" cy="862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9" name="object 12"/>
          <p:cNvGrpSpPr/>
          <p:nvPr/>
        </p:nvGrpSpPr>
        <p:grpSpPr>
          <a:xfrm>
            <a:off x="2985770" y="3234688"/>
            <a:ext cx="732791" cy="948691"/>
            <a:chOff x="0" y="0"/>
            <a:chExt cx="732790" cy="948689"/>
          </a:xfrm>
        </p:grpSpPr>
        <p:sp>
          <p:nvSpPr>
            <p:cNvPr id="207" name="object 13"/>
            <p:cNvSpPr/>
            <p:nvPr/>
          </p:nvSpPr>
          <p:spPr>
            <a:xfrm>
              <a:off x="0" y="15240"/>
              <a:ext cx="367031" cy="933450"/>
            </a:xfrm>
            <a:prstGeom prst="rect">
              <a:avLst/>
            </a:prstGeom>
            <a:blipFill rotWithShape="1">
              <a:blip r:embed="rId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object 14"/>
            <p:cNvSpPr/>
            <p:nvPr/>
          </p:nvSpPr>
          <p:spPr>
            <a:xfrm>
              <a:off x="383540" y="-1"/>
              <a:ext cx="349251" cy="849631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0" name="object 15"/>
          <p:cNvSpPr/>
          <p:nvPr/>
        </p:nvSpPr>
        <p:spPr>
          <a:xfrm>
            <a:off x="4789170" y="3069588"/>
            <a:ext cx="176530" cy="10121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object 16"/>
          <p:cNvSpPr/>
          <p:nvPr/>
        </p:nvSpPr>
        <p:spPr>
          <a:xfrm>
            <a:off x="6324600" y="3234688"/>
            <a:ext cx="579120" cy="8470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5" name="object 17"/>
          <p:cNvGrpSpPr/>
          <p:nvPr/>
        </p:nvGrpSpPr>
        <p:grpSpPr>
          <a:xfrm>
            <a:off x="5148579" y="3234688"/>
            <a:ext cx="1118870" cy="849632"/>
            <a:chOff x="0" y="0"/>
            <a:chExt cx="1118869" cy="849630"/>
          </a:xfrm>
        </p:grpSpPr>
        <p:sp>
          <p:nvSpPr>
            <p:cNvPr id="212" name="object 18"/>
            <p:cNvSpPr/>
            <p:nvPr/>
          </p:nvSpPr>
          <p:spPr>
            <a:xfrm>
              <a:off x="-1" y="-1"/>
              <a:ext cx="364491" cy="849632"/>
            </a:xfrm>
            <a:prstGeom prst="rect">
              <a:avLst/>
            </a:prstGeom>
            <a:blipFill rotWithShape="1">
              <a:blip r:embed="rId1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object 19"/>
            <p:cNvSpPr/>
            <p:nvPr/>
          </p:nvSpPr>
          <p:spPr>
            <a:xfrm>
              <a:off x="388619" y="15240"/>
              <a:ext cx="356871" cy="819151"/>
            </a:xfrm>
            <a:prstGeom prst="rect">
              <a:avLst/>
            </a:prstGeom>
            <a:blipFill rotWithShape="1">
              <a:blip r:embed="rId1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object 20"/>
            <p:cNvSpPr/>
            <p:nvPr/>
          </p:nvSpPr>
          <p:spPr>
            <a:xfrm>
              <a:off x="760730" y="-1"/>
              <a:ext cx="358139" cy="849632"/>
            </a:xfrm>
            <a:prstGeom prst="rect">
              <a:avLst/>
            </a:prstGeom>
            <a:blipFill rotWithShape="1">
              <a:blip r:embed="rId1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ject 2"/>
          <p:cNvSpPr txBox="1">
            <a:spLocks noGrp="1"/>
          </p:cNvSpPr>
          <p:nvPr>
            <p:ph type="title"/>
          </p:nvPr>
        </p:nvSpPr>
        <p:spPr>
          <a:xfrm>
            <a:off x="1851660" y="502919"/>
            <a:ext cx="5704205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Physical examination</a:t>
            </a:r>
          </a:p>
        </p:txBody>
      </p:sp>
      <p:sp>
        <p:nvSpPr>
          <p:cNvPr id="218" name="object 3"/>
          <p:cNvSpPr txBox="1"/>
          <p:nvPr/>
        </p:nvSpPr>
        <p:spPr>
          <a:xfrm>
            <a:off x="636268" y="2043428"/>
            <a:ext cx="8168642" cy="3771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3500" marR="55880">
              <a:lnSpc>
                <a:spcPts val="3300"/>
              </a:lnSpc>
              <a:spcBef>
                <a:spcPts val="200"/>
              </a:spcBef>
              <a:buSzPct val="100000"/>
              <a:buChar char="▪"/>
              <a:tabLst>
                <a:tab pos="330200" algn="l"/>
              </a:tabLst>
              <a:defRPr sz="2800" b="1" spc="-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sz="2400" spc="-300" baseline="29513"/>
              <a:t>st </a:t>
            </a:r>
            <a:r>
              <a:rPr spc="-5"/>
              <a:t>examination </a:t>
            </a:r>
            <a:r>
              <a:rPr spc="0"/>
              <a:t>in </a:t>
            </a:r>
            <a:r>
              <a:rPr spc="-5"/>
              <a:t>delivery room </a:t>
            </a:r>
            <a:r>
              <a:rPr spc="-10"/>
              <a:t>or </a:t>
            </a:r>
            <a:r>
              <a:rPr spc="5"/>
              <a:t>as </a:t>
            </a:r>
            <a:r>
              <a:rPr spc="-5"/>
              <a:t>soon </a:t>
            </a:r>
            <a:r>
              <a:rPr spc="-620"/>
              <a:t>as  </a:t>
            </a:r>
            <a:r>
              <a:rPr spc="-5"/>
              <a:t>possible after</a:t>
            </a:r>
            <a:r>
              <a:rPr spc="-10"/>
              <a:t> </a:t>
            </a:r>
            <a:r>
              <a:rPr spc="-5"/>
              <a:t>delivery</a:t>
            </a:r>
          </a:p>
          <a:p>
            <a:pPr>
              <a:buClr>
                <a:srgbClr val="000099"/>
              </a:buClr>
              <a:buSzPct val="100000"/>
              <a:buChar char="▪"/>
              <a:defRPr sz="4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R="58418" indent="63500">
              <a:defRPr sz="4200" spc="-390" baseline="5952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b="1" spc="-260" baseline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 b="1" baseline="29513">
                <a:latin typeface="Arial"/>
                <a:ea typeface="Arial"/>
                <a:cs typeface="Arial"/>
                <a:sym typeface="Arial"/>
              </a:rPr>
              <a:t>nd </a:t>
            </a:r>
            <a:r>
              <a:rPr sz="2800" b="1" spc="-5" baseline="0">
                <a:latin typeface="Arial"/>
                <a:ea typeface="Arial"/>
                <a:cs typeface="Arial"/>
                <a:sym typeface="Arial"/>
              </a:rPr>
              <a:t>and more detailed examination after 24 </a:t>
            </a:r>
            <a:r>
              <a:rPr sz="2800" b="1" spc="0" baseline="0">
                <a:latin typeface="Arial"/>
                <a:ea typeface="Arial"/>
                <a:cs typeface="Arial"/>
                <a:sym typeface="Arial"/>
              </a:rPr>
              <a:t>h </a:t>
            </a:r>
            <a:r>
              <a:rPr sz="2800" b="1" spc="-620" baseline="0">
                <a:latin typeface="Arial"/>
                <a:ea typeface="Arial"/>
                <a:cs typeface="Arial"/>
                <a:sym typeface="Arial"/>
              </a:rPr>
              <a:t>of  </a:t>
            </a:r>
            <a:r>
              <a:rPr sz="2800" b="1" spc="0" baseline="0">
                <a:latin typeface="Arial"/>
                <a:ea typeface="Arial"/>
                <a:cs typeface="Arial"/>
                <a:sym typeface="Arial"/>
              </a:rPr>
              <a:t>life</a:t>
            </a:r>
            <a:endParaRPr sz="2800" spc="-260" baseline="-7071">
              <a:latin typeface="Arial"/>
              <a:ea typeface="Arial"/>
              <a:cs typeface="Arial"/>
              <a:sym typeface="Arial"/>
            </a:endParaRPr>
          </a:p>
          <a:p>
            <a:pPr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3500" marR="57150">
              <a:buSzPct val="100000"/>
              <a:buChar char="▪"/>
              <a:tabLst>
                <a:tab pos="330200" algn="l"/>
              </a:tabLst>
              <a:defRPr sz="2800" b="1" spc="-1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Discharge </a:t>
            </a:r>
            <a:r>
              <a:rPr spc="-5"/>
              <a:t>examination </a:t>
            </a:r>
            <a:r>
              <a:rPr spc="0"/>
              <a:t>with </a:t>
            </a:r>
            <a:r>
              <a:rPr spc="5"/>
              <a:t>24 </a:t>
            </a:r>
            <a:r>
              <a:rPr spc="0"/>
              <a:t>h </a:t>
            </a:r>
            <a:r>
              <a:rPr spc="-5"/>
              <a:t>of </a:t>
            </a:r>
            <a:r>
              <a:rPr spc="-145"/>
              <a:t>discharge  </a:t>
            </a:r>
            <a:r>
              <a:rPr spc="-5"/>
              <a:t>from</a:t>
            </a:r>
            <a:r>
              <a:rPr spc="-15"/>
              <a:t> </a:t>
            </a:r>
            <a:r>
              <a:t>hospital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 txBox="1">
            <a:spLocks noGrp="1"/>
          </p:cNvSpPr>
          <p:nvPr>
            <p:ph type="title"/>
          </p:nvPr>
        </p:nvSpPr>
        <p:spPr>
          <a:xfrm>
            <a:off x="1935478" y="680719"/>
            <a:ext cx="4961256" cy="6959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336800" algn="l"/>
              </a:tabLst>
              <a:defRPr sz="4400" b="0" spc="-100">
                <a:solidFill>
                  <a:srgbClr val="FF0066"/>
                </a:solidFill>
              </a:defRPr>
            </a:pPr>
            <a:r>
              <a:t>Learn</a:t>
            </a:r>
            <a:r>
              <a:rPr spc="0"/>
              <a:t>i</a:t>
            </a:r>
            <a:r>
              <a:t>n</a:t>
            </a:r>
            <a:r>
              <a:rPr spc="0"/>
              <a:t>g	</a:t>
            </a:r>
            <a:r>
              <a:t>Obje</a:t>
            </a:r>
            <a:r>
              <a:rPr spc="0"/>
              <a:t>c</a:t>
            </a:r>
            <a:r>
              <a:t>t</a:t>
            </a:r>
            <a:r>
              <a:rPr spc="0"/>
              <a:t>i</a:t>
            </a:r>
            <a:r>
              <a:t>ves</a:t>
            </a:r>
          </a:p>
        </p:txBody>
      </p:sp>
      <p:sp>
        <p:nvSpPr>
          <p:cNvPr id="92" name="object 3"/>
          <p:cNvSpPr txBox="1"/>
          <p:nvPr/>
        </p:nvSpPr>
        <p:spPr>
          <a:xfrm>
            <a:off x="979168" y="1570990"/>
            <a:ext cx="5774692" cy="284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54000" indent="-228600">
              <a:spcBef>
                <a:spcPts val="700"/>
              </a:spcBef>
              <a:buSzPct val="100000"/>
              <a:buChar char="▪"/>
              <a:tabLst>
                <a:tab pos="2540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Classification of </a:t>
            </a:r>
            <a:r>
              <a:rPr spc="-10"/>
              <a:t>newborn</a:t>
            </a:r>
          </a:p>
          <a:p>
            <a:pPr marL="254000" indent="-228600">
              <a:spcBef>
                <a:spcPts val="600"/>
              </a:spcBef>
              <a:buClr>
                <a:srgbClr val="333399"/>
              </a:buClr>
              <a:buSzPct val="100000"/>
              <a:buChar char="▪"/>
              <a:tabLst>
                <a:tab pos="2540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Understand Apgar score</a:t>
            </a:r>
          </a:p>
          <a:p>
            <a:pPr marL="353059" indent="-327659">
              <a:spcBef>
                <a:spcPts val="7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Assess growth</a:t>
            </a:r>
            <a:r>
              <a:rPr spc="-20"/>
              <a:t> </a:t>
            </a:r>
            <a:r>
              <a:rPr spc="0"/>
              <a:t>measurements</a:t>
            </a:r>
          </a:p>
          <a:p>
            <a:pPr marL="353059" indent="-327659">
              <a:spcBef>
                <a:spcPts val="7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Assess </a:t>
            </a:r>
            <a:r>
              <a:rPr spc="0"/>
              <a:t>vital</a:t>
            </a:r>
            <a:r>
              <a:t> signs</a:t>
            </a:r>
          </a:p>
          <a:p>
            <a:pPr marL="353059" indent="-327659">
              <a:spcBef>
                <a:spcPts val="6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Estimate </a:t>
            </a:r>
            <a:r>
              <a:rPr spc="-5"/>
              <a:t>the gestational</a:t>
            </a:r>
            <a:r>
              <a:rPr spc="-10"/>
              <a:t> </a:t>
            </a:r>
            <a:r>
              <a:rPr spc="-5"/>
              <a:t>age</a:t>
            </a:r>
          </a:p>
          <a:p>
            <a:pPr marL="353059" indent="-327659">
              <a:spcBef>
                <a:spcPts val="7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Assess the different body</a:t>
            </a:r>
            <a:r>
              <a:rPr spc="0"/>
              <a:t> </a:t>
            </a:r>
            <a:r>
              <a:rPr spc="-160"/>
              <a:t>systems</a:t>
            </a:r>
          </a:p>
        </p:txBody>
      </p:sp>
      <p:sp>
        <p:nvSpPr>
          <p:cNvPr id="93" name="object 4"/>
          <p:cNvSpPr txBox="1"/>
          <p:nvPr/>
        </p:nvSpPr>
        <p:spPr>
          <a:xfrm>
            <a:off x="991869" y="4625340"/>
            <a:ext cx="18986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800" spc="-21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r>
              <a:t></a:t>
            </a:r>
          </a:p>
        </p:txBody>
      </p:sp>
      <p:sp>
        <p:nvSpPr>
          <p:cNvPr id="94" name="object 5"/>
          <p:cNvSpPr txBox="1"/>
          <p:nvPr/>
        </p:nvSpPr>
        <p:spPr>
          <a:xfrm>
            <a:off x="1220469" y="4662170"/>
            <a:ext cx="7398385" cy="801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219709">
              <a:spcBef>
                <a:spcPts val="100"/>
              </a:spcBef>
              <a:tabLst>
                <a:tab pos="2095500" algn="l"/>
                <a:tab pos="3403600" algn="l"/>
                <a:tab pos="4826000" algn="l"/>
                <a:tab pos="5321300" algn="l"/>
                <a:tab pos="60198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Recogn</a:t>
            </a:r>
            <a:r>
              <a:rPr spc="5"/>
              <a:t>i</a:t>
            </a:r>
            <a:r>
              <a:rPr spc="0"/>
              <a:t>ze	</a:t>
            </a:r>
            <a:r>
              <a:t>n</a:t>
            </a:r>
            <a:r>
              <a:rPr spc="-10"/>
              <a:t>o</a:t>
            </a:r>
            <a:r>
              <a:rPr spc="5"/>
              <a:t>r</a:t>
            </a:r>
            <a:r>
              <a:rPr spc="10"/>
              <a:t>m</a:t>
            </a:r>
            <a:r>
              <a:t>a</a:t>
            </a:r>
            <a:r>
              <a:rPr spc="0"/>
              <a:t>l	f</a:t>
            </a:r>
            <a:r>
              <a:rPr spc="5"/>
              <a:t>i</a:t>
            </a:r>
            <a:r>
              <a:t>nding</a:t>
            </a:r>
            <a:r>
              <a:rPr spc="0"/>
              <a:t>s	</a:t>
            </a:r>
            <a:r>
              <a:t>i</a:t>
            </a:r>
            <a:r>
              <a:rPr spc="0"/>
              <a:t>n	t</a:t>
            </a:r>
            <a:r>
              <a:t>h</a:t>
            </a:r>
            <a:r>
              <a:rPr spc="0"/>
              <a:t>e	</a:t>
            </a:r>
            <a:r>
              <a:t>ne</a:t>
            </a:r>
            <a:r>
              <a:rPr spc="-25"/>
              <a:t>w</a:t>
            </a:r>
            <a:r>
              <a:t>bo</a:t>
            </a:r>
            <a:r>
              <a:rPr spc="5"/>
              <a:t>r</a:t>
            </a:r>
            <a:r>
              <a:rPr spc="0"/>
              <a:t>n  </a:t>
            </a:r>
            <a:r>
              <a:t>examination</a:t>
            </a:r>
          </a:p>
        </p:txBody>
      </p:sp>
      <p:sp>
        <p:nvSpPr>
          <p:cNvPr id="95" name="object 6"/>
          <p:cNvSpPr txBox="1"/>
          <p:nvPr/>
        </p:nvSpPr>
        <p:spPr>
          <a:xfrm>
            <a:off x="979168" y="5603240"/>
            <a:ext cx="6549392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3059" indent="-327659">
              <a:spcBef>
                <a:spcPts val="1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Recognize </a:t>
            </a:r>
            <a:r>
              <a:rPr spc="0"/>
              <a:t>common </a:t>
            </a:r>
            <a:r>
              <a:t>newborn</a:t>
            </a:r>
            <a:r>
              <a:rPr spc="-10"/>
              <a:t> </a:t>
            </a:r>
            <a:r>
              <a:rPr spc="-140"/>
              <a:t>problems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object 2"/>
          <p:cNvSpPr txBox="1">
            <a:spLocks noGrp="1"/>
          </p:cNvSpPr>
          <p:nvPr>
            <p:ph type="title"/>
          </p:nvPr>
        </p:nvSpPr>
        <p:spPr>
          <a:xfrm>
            <a:off x="2508250" y="528319"/>
            <a:ext cx="458406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1- Measurements</a:t>
            </a:r>
          </a:p>
        </p:txBody>
      </p:sp>
      <p:sp>
        <p:nvSpPr>
          <p:cNvPr id="221" name="object 3"/>
          <p:cNvSpPr txBox="1"/>
          <p:nvPr/>
        </p:nvSpPr>
        <p:spPr>
          <a:xfrm>
            <a:off x="661669" y="1604008"/>
            <a:ext cx="5727701" cy="2860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23215" marR="30480" indent="-285750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17500" algn="l"/>
                <a:tab pos="1651000" algn="l"/>
                <a:tab pos="2527300" algn="l"/>
                <a:tab pos="3721100" algn="l"/>
              </a:tabLst>
              <a:defRPr sz="3200" spc="-1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</a:t>
            </a:r>
            <a:r>
              <a:rPr spc="5"/>
              <a:t>he</a:t>
            </a:r>
            <a:r>
              <a:rPr spc="-5"/>
              <a:t>r</a:t>
            </a:r>
            <a:r>
              <a:rPr spc="0"/>
              <a:t>e	</a:t>
            </a:r>
            <a:r>
              <a:rPr spc="5"/>
              <a:t>a</a:t>
            </a:r>
            <a:r>
              <a:rPr spc="-5"/>
              <a:t>r</a:t>
            </a:r>
            <a:r>
              <a:rPr spc="0"/>
              <a:t>e	</a:t>
            </a:r>
            <a:r>
              <a:t>t</a:t>
            </a:r>
            <a:r>
              <a:rPr spc="5"/>
              <a:t>h</a:t>
            </a:r>
            <a:r>
              <a:rPr spc="0"/>
              <a:t>r</a:t>
            </a:r>
            <a:r>
              <a:rPr spc="5"/>
              <a:t>e</a:t>
            </a:r>
            <a:r>
              <a:rPr spc="0"/>
              <a:t>e	</a:t>
            </a:r>
            <a:r>
              <a:rPr spc="5"/>
              <a:t>co</a:t>
            </a:r>
            <a:r>
              <a:rPr spc="-20"/>
              <a:t>m</a:t>
            </a:r>
            <a:r>
              <a:rPr spc="5"/>
              <a:t>pon</a:t>
            </a:r>
            <a:r>
              <a:rPr spc="-5"/>
              <a:t>e</a:t>
            </a:r>
            <a:r>
              <a:rPr spc="0"/>
              <a:t>n</a:t>
            </a:r>
            <a:r>
              <a:rPr spc="-5"/>
              <a:t>ts  measurements in </a:t>
            </a:r>
            <a:r>
              <a:rPr spc="0"/>
              <a:t>neonates</a:t>
            </a:r>
          </a:p>
          <a:p>
            <a:pPr indent="608965">
              <a:spcBef>
                <a:spcPts val="700"/>
              </a:spcBef>
              <a:defRPr sz="4200" spc="-127" baseline="5952">
                <a:solidFill>
                  <a:srgbClr val="FF7B7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800" b="1" spc="-8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</a:t>
            </a:r>
            <a:endParaRPr sz="2800" spc="-84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08965">
              <a:spcBef>
                <a:spcPts val="600"/>
              </a:spcBef>
              <a:defRPr sz="4200" spc="-127" baseline="5952">
                <a:solidFill>
                  <a:srgbClr val="FF7B7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800" b="1" spc="-8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</a:t>
            </a:r>
            <a:endParaRPr sz="2800" spc="-84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08965">
              <a:spcBef>
                <a:spcPts val="700"/>
              </a:spcBef>
              <a:defRPr sz="4200" spc="-172" baseline="5952">
                <a:solidFill>
                  <a:srgbClr val="FF7B7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800" b="1" spc="-114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</a:t>
            </a:r>
            <a:r>
              <a:rPr sz="2800" b="1" spc="-2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circumference</a:t>
            </a:r>
          </a:p>
        </p:txBody>
      </p:sp>
      <p:sp>
        <p:nvSpPr>
          <p:cNvPr id="222" name="object 4"/>
          <p:cNvSpPr txBox="1"/>
          <p:nvPr/>
        </p:nvSpPr>
        <p:spPr>
          <a:xfrm>
            <a:off x="6717676" y="1604008"/>
            <a:ext cx="2031365" cy="45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863600" algn="l"/>
              </a:tabLst>
              <a:defRPr sz="3200" spc="-1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spc="5"/>
              <a:t>o</a:t>
            </a:r>
            <a:r>
              <a:rPr spc="0"/>
              <a:t>r	gr</a:t>
            </a:r>
            <a:r>
              <a:rPr spc="5"/>
              <a:t>ow</a:t>
            </a:r>
            <a:r>
              <a:t>th</a:t>
            </a:r>
          </a:p>
        </p:txBody>
      </p:sp>
      <p:sp>
        <p:nvSpPr>
          <p:cNvPr id="223" name="object 5"/>
          <p:cNvSpPr txBox="1"/>
          <p:nvPr/>
        </p:nvSpPr>
        <p:spPr>
          <a:xfrm>
            <a:off x="687069" y="4740909"/>
            <a:ext cx="8059419" cy="92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7815" marR="5080" indent="-285750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292100" algn="l"/>
                <a:tab pos="977900" algn="l"/>
                <a:tab pos="2235200" algn="l"/>
                <a:tab pos="2794000" algn="l"/>
                <a:tab pos="4089400" algn="l"/>
                <a:tab pos="4660900" algn="l"/>
                <a:tab pos="68834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</a:t>
            </a:r>
            <a:r>
              <a:rPr spc="0"/>
              <a:t>l	s</a:t>
            </a:r>
            <a:r>
              <a:rPr spc="5"/>
              <a:t>h</a:t>
            </a:r>
            <a:r>
              <a:rPr spc="0"/>
              <a:t>o</a:t>
            </a:r>
            <a:r>
              <a:rPr spc="5"/>
              <a:t>u</a:t>
            </a:r>
            <a:r>
              <a:t>l</a:t>
            </a:r>
            <a:r>
              <a:rPr spc="0"/>
              <a:t>d	</a:t>
            </a:r>
            <a:r>
              <a:rPr spc="5"/>
              <a:t>b</a:t>
            </a:r>
            <a:r>
              <a:rPr spc="0"/>
              <a:t>e	pl</a:t>
            </a:r>
            <a:r>
              <a:rPr spc="5"/>
              <a:t>o</a:t>
            </a:r>
            <a:r>
              <a:t>t</a:t>
            </a:r>
            <a:r>
              <a:rPr spc="-10"/>
              <a:t>t</a:t>
            </a:r>
            <a:r>
              <a:rPr spc="5"/>
              <a:t>e</a:t>
            </a:r>
            <a:r>
              <a:rPr spc="0"/>
              <a:t>d	</a:t>
            </a:r>
            <a:r>
              <a:rPr spc="5"/>
              <a:t>o</a:t>
            </a:r>
            <a:r>
              <a:rPr spc="0"/>
              <a:t>n	s</a:t>
            </a:r>
            <a:r>
              <a:t>t</a:t>
            </a:r>
            <a:r>
              <a:rPr spc="5"/>
              <a:t>an</a:t>
            </a:r>
            <a:r>
              <a:rPr spc="0"/>
              <a:t>d</a:t>
            </a:r>
            <a:r>
              <a:rPr spc="5"/>
              <a:t>a</a:t>
            </a:r>
            <a:r>
              <a:rPr spc="0"/>
              <a:t>r</a:t>
            </a:r>
            <a:r>
              <a:rPr spc="5"/>
              <a:t>d</a:t>
            </a:r>
            <a:r>
              <a:t>iz</a:t>
            </a:r>
            <a:r>
              <a:rPr spc="5"/>
              <a:t>e</a:t>
            </a:r>
            <a:r>
              <a:rPr spc="0"/>
              <a:t>d	</a:t>
            </a:r>
            <a:r>
              <a:rPr spc="5"/>
              <a:t>g</a:t>
            </a:r>
            <a:r>
              <a:rPr spc="0"/>
              <a:t>ro</a:t>
            </a:r>
            <a:r>
              <a:rPr spc="5"/>
              <a:t>w</a:t>
            </a:r>
            <a:r>
              <a:rPr spc="-10"/>
              <a:t>th                   </a:t>
            </a:r>
            <a:r>
              <a:rPr spc="0"/>
              <a:t>        curves </a:t>
            </a:r>
            <a:r>
              <a:t>for the infant’s </a:t>
            </a:r>
            <a:r>
              <a:rPr spc="0"/>
              <a:t>gestational</a:t>
            </a:r>
            <a:r>
              <a:rPr spc="-10"/>
              <a:t> </a:t>
            </a:r>
            <a:r>
              <a:rPr spc="0"/>
              <a:t>age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object 2"/>
          <p:cNvSpPr/>
          <p:nvPr/>
        </p:nvSpPr>
        <p:spPr>
          <a:xfrm>
            <a:off x="774887" y="0"/>
            <a:ext cx="12701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object 3"/>
          <p:cNvSpPr/>
          <p:nvPr/>
        </p:nvSpPr>
        <p:spPr>
          <a:xfrm>
            <a:off x="961944" y="0"/>
            <a:ext cx="12701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object 4"/>
          <p:cNvSpPr/>
          <p:nvPr/>
        </p:nvSpPr>
        <p:spPr>
          <a:xfrm>
            <a:off x="1149001" y="-1"/>
            <a:ext cx="12701" cy="1699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object 5"/>
          <p:cNvSpPr/>
          <p:nvPr/>
        </p:nvSpPr>
        <p:spPr>
          <a:xfrm>
            <a:off x="1523116" y="-1"/>
            <a:ext cx="12701" cy="1699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object 6"/>
          <p:cNvSpPr/>
          <p:nvPr/>
        </p:nvSpPr>
        <p:spPr>
          <a:xfrm>
            <a:off x="3598097" y="0"/>
            <a:ext cx="22007" cy="113399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object 7"/>
          <p:cNvSpPr/>
          <p:nvPr/>
        </p:nvSpPr>
        <p:spPr>
          <a:xfrm>
            <a:off x="3785153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object 8"/>
          <p:cNvSpPr/>
          <p:nvPr/>
        </p:nvSpPr>
        <p:spPr>
          <a:xfrm>
            <a:off x="3983215" y="-1"/>
            <a:ext cx="22007" cy="125445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object 9"/>
          <p:cNvSpPr/>
          <p:nvPr/>
        </p:nvSpPr>
        <p:spPr>
          <a:xfrm>
            <a:off x="2662812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object 10"/>
          <p:cNvSpPr/>
          <p:nvPr/>
        </p:nvSpPr>
        <p:spPr>
          <a:xfrm>
            <a:off x="594180" y="0"/>
            <a:ext cx="22007" cy="124350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object 11"/>
          <p:cNvSpPr/>
          <p:nvPr/>
        </p:nvSpPr>
        <p:spPr>
          <a:xfrm>
            <a:off x="2838865" y="-1"/>
            <a:ext cx="22007" cy="14625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" name="object 12"/>
          <p:cNvSpPr/>
          <p:nvPr/>
        </p:nvSpPr>
        <p:spPr>
          <a:xfrm>
            <a:off x="3025922" y="0"/>
            <a:ext cx="22007" cy="14734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" name="object 13"/>
          <p:cNvSpPr/>
          <p:nvPr/>
        </p:nvSpPr>
        <p:spPr>
          <a:xfrm>
            <a:off x="3223983" y="-1"/>
            <a:ext cx="22007" cy="1331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object 14"/>
          <p:cNvSpPr/>
          <p:nvPr/>
        </p:nvSpPr>
        <p:spPr>
          <a:xfrm>
            <a:off x="2475755" y="-1"/>
            <a:ext cx="22007" cy="198817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object 15"/>
          <p:cNvSpPr/>
          <p:nvPr/>
        </p:nvSpPr>
        <p:spPr>
          <a:xfrm>
            <a:off x="2277693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object 16"/>
          <p:cNvSpPr/>
          <p:nvPr/>
        </p:nvSpPr>
        <p:spPr>
          <a:xfrm>
            <a:off x="4203281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object 17"/>
          <p:cNvSpPr/>
          <p:nvPr/>
        </p:nvSpPr>
        <p:spPr>
          <a:xfrm>
            <a:off x="2079632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object 18"/>
          <p:cNvSpPr/>
          <p:nvPr/>
        </p:nvSpPr>
        <p:spPr>
          <a:xfrm>
            <a:off x="1700017" y="-1"/>
            <a:ext cx="33012" cy="1699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84" name="object 19"/>
          <p:cNvGrpSpPr/>
          <p:nvPr/>
        </p:nvGrpSpPr>
        <p:grpSpPr>
          <a:xfrm>
            <a:off x="528160" y="0"/>
            <a:ext cx="3785156" cy="4474055"/>
            <a:chOff x="0" y="0"/>
            <a:chExt cx="3785154" cy="4474054"/>
          </a:xfrm>
        </p:grpSpPr>
        <p:sp>
          <p:nvSpPr>
            <p:cNvPr id="242" name="object 20"/>
            <p:cNvSpPr/>
            <p:nvPr/>
          </p:nvSpPr>
          <p:spPr>
            <a:xfrm>
              <a:off x="1364416" y="0"/>
              <a:ext cx="22007" cy="7397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object 21"/>
            <p:cNvSpPr/>
            <p:nvPr/>
          </p:nvSpPr>
          <p:spPr>
            <a:xfrm>
              <a:off x="0" y="6039"/>
              <a:ext cx="1771540" cy="1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object 22"/>
            <p:cNvSpPr/>
            <p:nvPr/>
          </p:nvSpPr>
          <p:spPr>
            <a:xfrm>
              <a:off x="1749533" y="6039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object 23"/>
            <p:cNvSpPr/>
            <p:nvPr/>
          </p:nvSpPr>
          <p:spPr>
            <a:xfrm>
              <a:off x="1837559" y="6039"/>
              <a:ext cx="1947596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object 24"/>
            <p:cNvSpPr/>
            <p:nvPr/>
          </p:nvSpPr>
          <p:spPr>
            <a:xfrm>
              <a:off x="2893882" y="0"/>
              <a:ext cx="22007" cy="125445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object 25"/>
            <p:cNvSpPr/>
            <p:nvPr/>
          </p:nvSpPr>
          <p:spPr>
            <a:xfrm>
              <a:off x="0" y="170304"/>
              <a:ext cx="451138" cy="1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object 26"/>
            <p:cNvSpPr/>
            <p:nvPr/>
          </p:nvSpPr>
          <p:spPr>
            <a:xfrm>
              <a:off x="429131" y="170304"/>
              <a:ext cx="220069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object 27"/>
            <p:cNvSpPr/>
            <p:nvPr/>
          </p:nvSpPr>
          <p:spPr>
            <a:xfrm>
              <a:off x="610686" y="0"/>
              <a:ext cx="33012" cy="19220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object 28"/>
            <p:cNvSpPr/>
            <p:nvPr/>
          </p:nvSpPr>
          <p:spPr>
            <a:xfrm>
              <a:off x="616188" y="170304"/>
              <a:ext cx="1155353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54" name="object 29"/>
            <p:cNvGrpSpPr/>
            <p:nvPr/>
          </p:nvGrpSpPr>
          <p:grpSpPr>
            <a:xfrm>
              <a:off x="803243" y="11"/>
              <a:ext cx="396114" cy="925920"/>
              <a:chOff x="0" y="0"/>
              <a:chExt cx="396113" cy="925918"/>
            </a:xfrm>
          </p:grpSpPr>
          <p:sp>
            <p:nvSpPr>
              <p:cNvPr id="251" name="Rectangle"/>
              <p:cNvSpPr/>
              <p:nvPr/>
            </p:nvSpPr>
            <p:spPr>
              <a:xfrm>
                <a:off x="0" y="0"/>
                <a:ext cx="21997" cy="18125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Rectangle"/>
              <p:cNvSpPr/>
              <p:nvPr/>
            </p:nvSpPr>
            <p:spPr>
              <a:xfrm>
                <a:off x="181546" y="0"/>
                <a:ext cx="33021" cy="18125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Rectangle"/>
              <p:cNvSpPr/>
              <p:nvPr/>
            </p:nvSpPr>
            <p:spPr>
              <a:xfrm>
                <a:off x="374103" y="0"/>
                <a:ext cx="22011" cy="925919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55" name="object 30"/>
            <p:cNvSpPr/>
            <p:nvPr/>
          </p:nvSpPr>
          <p:spPr>
            <a:xfrm>
              <a:off x="1749533" y="170304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object 31"/>
            <p:cNvSpPr/>
            <p:nvPr/>
          </p:nvSpPr>
          <p:spPr>
            <a:xfrm>
              <a:off x="1837559" y="170304"/>
              <a:ext cx="1078330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object 32"/>
            <p:cNvSpPr/>
            <p:nvPr/>
          </p:nvSpPr>
          <p:spPr>
            <a:xfrm>
              <a:off x="2893881" y="170304"/>
              <a:ext cx="891274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object 33"/>
            <p:cNvSpPr/>
            <p:nvPr/>
          </p:nvSpPr>
          <p:spPr>
            <a:xfrm>
              <a:off x="0" y="159354"/>
              <a:ext cx="3785154" cy="76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3"/>
                  </a:moveTo>
                  <a:lnTo>
                    <a:pt x="21600" y="5863"/>
                  </a:lnTo>
                  <a:moveTo>
                    <a:pt x="3579" y="21600"/>
                  </a:moveTo>
                  <a:lnTo>
                    <a:pt x="3579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object 34"/>
            <p:cNvSpPr/>
            <p:nvPr/>
          </p:nvSpPr>
          <p:spPr>
            <a:xfrm flipV="1">
              <a:off x="814248" y="159354"/>
              <a:ext cx="1" cy="219020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object 35"/>
            <p:cNvSpPr/>
            <p:nvPr/>
          </p:nvSpPr>
          <p:spPr>
            <a:xfrm>
              <a:off x="0" y="159354"/>
              <a:ext cx="3785154" cy="76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4" y="21600"/>
                  </a:moveTo>
                  <a:lnTo>
                    <a:pt x="5714" y="0"/>
                  </a:lnTo>
                  <a:moveTo>
                    <a:pt x="0" y="10800"/>
                  </a:moveTo>
                  <a:lnTo>
                    <a:pt x="21600" y="10800"/>
                  </a:lnTo>
                  <a:moveTo>
                    <a:pt x="4647" y="21600"/>
                  </a:moveTo>
                  <a:lnTo>
                    <a:pt x="4647" y="5554"/>
                  </a:lnTo>
                  <a:moveTo>
                    <a:pt x="0" y="16046"/>
                  </a:moveTo>
                  <a:lnTo>
                    <a:pt x="21600" y="16046"/>
                  </a:lnTo>
                  <a:moveTo>
                    <a:pt x="0" y="21291"/>
                  </a:moveTo>
                  <a:lnTo>
                    <a:pt x="10109" y="21291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object 36"/>
            <p:cNvSpPr/>
            <p:nvPr/>
          </p:nvSpPr>
          <p:spPr>
            <a:xfrm>
              <a:off x="1375418" y="717856"/>
              <a:ext cx="462141" cy="20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17486" y="20463"/>
                  </a:moveTo>
                  <a:lnTo>
                    <a:pt x="21600" y="20463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object 37"/>
            <p:cNvSpPr/>
            <p:nvPr/>
          </p:nvSpPr>
          <p:spPr>
            <a:xfrm>
              <a:off x="1837559" y="914973"/>
              <a:ext cx="1947596" cy="20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moveTo>
                    <a:pt x="1220" y="21600"/>
                  </a:moveTo>
                  <a:lnTo>
                    <a:pt x="16108" y="2160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object 38"/>
            <p:cNvSpPr/>
            <p:nvPr/>
          </p:nvSpPr>
          <p:spPr>
            <a:xfrm>
              <a:off x="2145653" y="904023"/>
              <a:ext cx="1331407" cy="56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23"/>
                  </a:moveTo>
                  <a:lnTo>
                    <a:pt x="0" y="0"/>
                  </a:lnTo>
                  <a:moveTo>
                    <a:pt x="18208" y="21600"/>
                  </a:moveTo>
                  <a:lnTo>
                    <a:pt x="18208" y="0"/>
                  </a:lnTo>
                  <a:moveTo>
                    <a:pt x="18030" y="8308"/>
                  </a:moveTo>
                  <a:lnTo>
                    <a:pt x="21600" y="8308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object 39"/>
            <p:cNvSpPr/>
            <p:nvPr/>
          </p:nvSpPr>
          <p:spPr>
            <a:xfrm>
              <a:off x="1001306" y="1243504"/>
              <a:ext cx="191458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4221" y="0"/>
                  </a:lnTo>
                  <a:moveTo>
                    <a:pt x="10676" y="0"/>
                  </a:moveTo>
                  <a:lnTo>
                    <a:pt x="21600" y="0"/>
                  </a:lnTo>
                </a:path>
              </a:pathLst>
            </a:custGeom>
            <a:noFill/>
            <a:ln w="1097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object 40"/>
            <p:cNvSpPr/>
            <p:nvPr/>
          </p:nvSpPr>
          <p:spPr>
            <a:xfrm flipV="1">
              <a:off x="2145653" y="1112092"/>
              <a:ext cx="1" cy="142364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object 41"/>
            <p:cNvSpPr/>
            <p:nvPr/>
          </p:nvSpPr>
          <p:spPr>
            <a:xfrm>
              <a:off x="2893881" y="1112092"/>
              <a:ext cx="209064" cy="21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21600" y="12960"/>
                  </a:lnTo>
                  <a:moveTo>
                    <a:pt x="19326" y="21600"/>
                  </a:moveTo>
                  <a:lnTo>
                    <a:pt x="19326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object 42"/>
            <p:cNvSpPr/>
            <p:nvPr/>
          </p:nvSpPr>
          <p:spPr>
            <a:xfrm>
              <a:off x="3069935" y="1243504"/>
              <a:ext cx="407125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object 43"/>
            <p:cNvSpPr/>
            <p:nvPr/>
          </p:nvSpPr>
          <p:spPr>
            <a:xfrm flipV="1">
              <a:off x="3686123" y="1123043"/>
              <a:ext cx="1" cy="120461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object 44"/>
            <p:cNvSpPr/>
            <p:nvPr/>
          </p:nvSpPr>
          <p:spPr>
            <a:xfrm>
              <a:off x="77023" y="1232553"/>
              <a:ext cx="3389034" cy="9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400"/>
                  </a:lnTo>
                  <a:moveTo>
                    <a:pt x="13184" y="21600"/>
                  </a:moveTo>
                  <a:lnTo>
                    <a:pt x="13184" y="2400"/>
                  </a:lnTo>
                  <a:moveTo>
                    <a:pt x="18023" y="21600"/>
                  </a:moveTo>
                  <a:lnTo>
                    <a:pt x="18023" y="0"/>
                  </a:lnTo>
                  <a:moveTo>
                    <a:pt x="21600" y="21600"/>
                  </a:moveTo>
                  <a:lnTo>
                    <a:pt x="21600" y="240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object 45"/>
            <p:cNvSpPr/>
            <p:nvPr/>
          </p:nvSpPr>
          <p:spPr>
            <a:xfrm>
              <a:off x="0" y="1331113"/>
              <a:ext cx="2332711" cy="29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00"/>
                  </a:moveTo>
                  <a:lnTo>
                    <a:pt x="21600" y="8800"/>
                  </a:lnTo>
                  <a:moveTo>
                    <a:pt x="713" y="9600"/>
                  </a:moveTo>
                  <a:lnTo>
                    <a:pt x="713" y="0"/>
                  </a:lnTo>
                  <a:moveTo>
                    <a:pt x="19868" y="21600"/>
                  </a:moveTo>
                  <a:lnTo>
                    <a:pt x="19868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object 46"/>
            <p:cNvSpPr/>
            <p:nvPr/>
          </p:nvSpPr>
          <p:spPr>
            <a:xfrm>
              <a:off x="2310704" y="1331113"/>
              <a:ext cx="418129" cy="142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77"/>
                  </a:moveTo>
                  <a:lnTo>
                    <a:pt x="21600" y="18277"/>
                  </a:lnTo>
                  <a:moveTo>
                    <a:pt x="20463" y="21600"/>
                  </a:moveTo>
                  <a:lnTo>
                    <a:pt x="20463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object 47"/>
            <p:cNvSpPr/>
            <p:nvPr/>
          </p:nvSpPr>
          <p:spPr>
            <a:xfrm>
              <a:off x="2695822" y="1331113"/>
              <a:ext cx="220067" cy="13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00"/>
                  </a:moveTo>
                  <a:lnTo>
                    <a:pt x="21600" y="19800"/>
                  </a:lnTo>
                  <a:moveTo>
                    <a:pt x="20520" y="21600"/>
                  </a:moveTo>
                  <a:lnTo>
                    <a:pt x="2052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object 48"/>
            <p:cNvSpPr/>
            <p:nvPr/>
          </p:nvSpPr>
          <p:spPr>
            <a:xfrm>
              <a:off x="2893881" y="1451573"/>
              <a:ext cx="396123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object 49"/>
            <p:cNvSpPr/>
            <p:nvPr/>
          </p:nvSpPr>
          <p:spPr>
            <a:xfrm>
              <a:off x="0" y="1331113"/>
              <a:ext cx="3686124" cy="74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4" y="8576"/>
                  </a:moveTo>
                  <a:lnTo>
                    <a:pt x="18054" y="0"/>
                  </a:lnTo>
                  <a:moveTo>
                    <a:pt x="19085" y="3494"/>
                  </a:moveTo>
                  <a:lnTo>
                    <a:pt x="20375" y="3494"/>
                  </a:lnTo>
                  <a:moveTo>
                    <a:pt x="20310" y="21600"/>
                  </a:moveTo>
                  <a:lnTo>
                    <a:pt x="20310" y="0"/>
                  </a:lnTo>
                  <a:moveTo>
                    <a:pt x="21600" y="3494"/>
                  </a:moveTo>
                  <a:lnTo>
                    <a:pt x="21600" y="0"/>
                  </a:lnTo>
                  <a:moveTo>
                    <a:pt x="0" y="8259"/>
                  </a:moveTo>
                  <a:lnTo>
                    <a:pt x="10381" y="8259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object 50"/>
            <p:cNvSpPr/>
            <p:nvPr/>
          </p:nvSpPr>
          <p:spPr>
            <a:xfrm flipV="1">
              <a:off x="77023" y="1440621"/>
              <a:ext cx="1" cy="416138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object 51"/>
            <p:cNvSpPr/>
            <p:nvPr/>
          </p:nvSpPr>
          <p:spPr>
            <a:xfrm>
              <a:off x="253077" y="1440622"/>
              <a:ext cx="1122343" cy="286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3600" y="9481"/>
                  </a:moveTo>
                  <a:lnTo>
                    <a:pt x="3600" y="0"/>
                  </a:lnTo>
                  <a:moveTo>
                    <a:pt x="7200" y="21600"/>
                  </a:moveTo>
                  <a:lnTo>
                    <a:pt x="7200" y="0"/>
                  </a:lnTo>
                  <a:moveTo>
                    <a:pt x="10800" y="6925"/>
                  </a:moveTo>
                  <a:lnTo>
                    <a:pt x="10800" y="0"/>
                  </a:lnTo>
                  <a:moveTo>
                    <a:pt x="14400" y="12202"/>
                  </a:moveTo>
                  <a:lnTo>
                    <a:pt x="14400" y="0"/>
                  </a:lnTo>
                  <a:moveTo>
                    <a:pt x="18000" y="10965"/>
                  </a:moveTo>
                  <a:lnTo>
                    <a:pt x="18000" y="0"/>
                  </a:lnTo>
                  <a:moveTo>
                    <a:pt x="21600" y="20281"/>
                  </a:moveTo>
                  <a:lnTo>
                    <a:pt x="2160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object 52"/>
            <p:cNvSpPr/>
            <p:nvPr/>
          </p:nvSpPr>
          <p:spPr>
            <a:xfrm flipV="1">
              <a:off x="1562475" y="1440621"/>
              <a:ext cx="1" cy="416138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object 53"/>
            <p:cNvSpPr/>
            <p:nvPr/>
          </p:nvSpPr>
          <p:spPr>
            <a:xfrm flipV="1">
              <a:off x="1760536" y="1440622"/>
              <a:ext cx="1" cy="733719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object 54"/>
            <p:cNvSpPr/>
            <p:nvPr/>
          </p:nvSpPr>
          <p:spPr>
            <a:xfrm>
              <a:off x="1749533" y="1615839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object 55"/>
            <p:cNvSpPr/>
            <p:nvPr/>
          </p:nvSpPr>
          <p:spPr>
            <a:xfrm>
              <a:off x="1837559" y="1615839"/>
              <a:ext cx="319099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object 56"/>
            <p:cNvSpPr/>
            <p:nvPr/>
          </p:nvSpPr>
          <p:spPr>
            <a:xfrm>
              <a:off x="2134650" y="1440622"/>
              <a:ext cx="209064" cy="32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lnTo>
                    <a:pt x="21600" y="11520"/>
                  </a:lnTo>
                  <a:moveTo>
                    <a:pt x="19326" y="21600"/>
                  </a:moveTo>
                  <a:lnTo>
                    <a:pt x="19326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object 57"/>
            <p:cNvSpPr/>
            <p:nvPr/>
          </p:nvSpPr>
          <p:spPr>
            <a:xfrm>
              <a:off x="2310704" y="1440622"/>
              <a:ext cx="407125" cy="91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114"/>
                  </a:moveTo>
                  <a:lnTo>
                    <a:pt x="21600" y="4114"/>
                  </a:lnTo>
                  <a:moveTo>
                    <a:pt x="21016" y="21600"/>
                  </a:moveTo>
                  <a:lnTo>
                    <a:pt x="21016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object 58"/>
            <p:cNvSpPr/>
            <p:nvPr/>
          </p:nvSpPr>
          <p:spPr>
            <a:xfrm>
              <a:off x="2695822" y="1440622"/>
              <a:ext cx="231072" cy="19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00"/>
                  </a:moveTo>
                  <a:lnTo>
                    <a:pt x="21600" y="19200"/>
                  </a:lnTo>
                  <a:moveTo>
                    <a:pt x="19543" y="21600"/>
                  </a:moveTo>
                  <a:lnTo>
                    <a:pt x="19543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object 59"/>
            <p:cNvSpPr/>
            <p:nvPr/>
          </p:nvSpPr>
          <p:spPr>
            <a:xfrm>
              <a:off x="2893881" y="1615839"/>
              <a:ext cx="198061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object 60"/>
            <p:cNvSpPr/>
            <p:nvPr/>
          </p:nvSpPr>
          <p:spPr>
            <a:xfrm>
              <a:off x="3069935" y="1615839"/>
              <a:ext cx="407125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object 61"/>
            <p:cNvSpPr/>
            <p:nvPr/>
          </p:nvSpPr>
          <p:spPr>
            <a:xfrm flipV="1">
              <a:off x="3267996" y="1440621"/>
              <a:ext cx="1" cy="416138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object 62"/>
            <p:cNvSpPr/>
            <p:nvPr/>
          </p:nvSpPr>
          <p:spPr>
            <a:xfrm>
              <a:off x="0" y="1758201"/>
              <a:ext cx="3477060" cy="1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object 63"/>
            <p:cNvSpPr/>
            <p:nvPr/>
          </p:nvSpPr>
          <p:spPr>
            <a:xfrm flipV="1">
              <a:off x="2145654" y="1604887"/>
              <a:ext cx="1" cy="251874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object 64"/>
            <p:cNvSpPr/>
            <p:nvPr/>
          </p:nvSpPr>
          <p:spPr>
            <a:xfrm flipV="1">
              <a:off x="2904885" y="1604887"/>
              <a:ext cx="1" cy="164267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object 65"/>
            <p:cNvSpPr/>
            <p:nvPr/>
          </p:nvSpPr>
          <p:spPr>
            <a:xfrm flipV="1">
              <a:off x="3080939" y="1604887"/>
              <a:ext cx="1" cy="164267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object 66"/>
            <p:cNvSpPr/>
            <p:nvPr/>
          </p:nvSpPr>
          <p:spPr>
            <a:xfrm flipV="1">
              <a:off x="3686123" y="1615839"/>
              <a:ext cx="1" cy="142363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object 67"/>
            <p:cNvSpPr/>
            <p:nvPr/>
          </p:nvSpPr>
          <p:spPr>
            <a:xfrm flipV="1">
              <a:off x="2321707" y="1747251"/>
              <a:ext cx="1" cy="109510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object 68"/>
            <p:cNvSpPr/>
            <p:nvPr/>
          </p:nvSpPr>
          <p:spPr>
            <a:xfrm flipV="1">
              <a:off x="2904885" y="1758201"/>
              <a:ext cx="1" cy="98560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object 69"/>
            <p:cNvSpPr/>
            <p:nvPr/>
          </p:nvSpPr>
          <p:spPr>
            <a:xfrm>
              <a:off x="0" y="1747251"/>
              <a:ext cx="3080940" cy="186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moveTo>
                    <a:pt x="0" y="2668"/>
                  </a:moveTo>
                  <a:lnTo>
                    <a:pt x="13809" y="2668"/>
                  </a:lnTo>
                  <a:moveTo>
                    <a:pt x="540" y="11054"/>
                  </a:moveTo>
                  <a:lnTo>
                    <a:pt x="540" y="1271"/>
                  </a:lnTo>
                  <a:moveTo>
                    <a:pt x="10954" y="9021"/>
                  </a:moveTo>
                  <a:lnTo>
                    <a:pt x="10954" y="1271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object 70"/>
            <p:cNvSpPr/>
            <p:nvPr/>
          </p:nvSpPr>
          <p:spPr>
            <a:xfrm>
              <a:off x="1947592" y="1977222"/>
              <a:ext cx="396123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object 71"/>
            <p:cNvSpPr/>
            <p:nvPr/>
          </p:nvSpPr>
          <p:spPr>
            <a:xfrm flipV="1">
              <a:off x="2145653" y="1856761"/>
              <a:ext cx="1" cy="142364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object 72"/>
            <p:cNvSpPr/>
            <p:nvPr/>
          </p:nvSpPr>
          <p:spPr>
            <a:xfrm flipV="1">
              <a:off x="2321707" y="1856761"/>
              <a:ext cx="1" cy="219021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object 73"/>
            <p:cNvSpPr/>
            <p:nvPr/>
          </p:nvSpPr>
          <p:spPr>
            <a:xfrm>
              <a:off x="2310704" y="1856761"/>
              <a:ext cx="605185" cy="13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00"/>
                  </a:moveTo>
                  <a:lnTo>
                    <a:pt x="21600" y="19800"/>
                  </a:lnTo>
                  <a:moveTo>
                    <a:pt x="21207" y="21600"/>
                  </a:moveTo>
                  <a:lnTo>
                    <a:pt x="21207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object 74"/>
            <p:cNvSpPr/>
            <p:nvPr/>
          </p:nvSpPr>
          <p:spPr>
            <a:xfrm>
              <a:off x="2893881" y="1856761"/>
              <a:ext cx="396123" cy="14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77"/>
                  </a:moveTo>
                  <a:lnTo>
                    <a:pt x="21600" y="18277"/>
                  </a:lnTo>
                  <a:moveTo>
                    <a:pt x="20400" y="21600"/>
                  </a:moveTo>
                  <a:lnTo>
                    <a:pt x="204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bject 75"/>
            <p:cNvSpPr/>
            <p:nvPr/>
          </p:nvSpPr>
          <p:spPr>
            <a:xfrm>
              <a:off x="3256992" y="1977222"/>
              <a:ext cx="220068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object 76"/>
            <p:cNvSpPr/>
            <p:nvPr/>
          </p:nvSpPr>
          <p:spPr>
            <a:xfrm flipV="1">
              <a:off x="3686123" y="1856761"/>
              <a:ext cx="1" cy="120462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object 77"/>
            <p:cNvSpPr/>
            <p:nvPr/>
          </p:nvSpPr>
          <p:spPr>
            <a:xfrm flipV="1">
              <a:off x="1958597" y="1966272"/>
              <a:ext cx="1" cy="109510"/>
            </a:xfrm>
            <a:prstGeom prst="line">
              <a:avLst/>
            </a:prstGeom>
            <a:noFill/>
            <a:ln w="4401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object 78"/>
            <p:cNvSpPr/>
            <p:nvPr/>
          </p:nvSpPr>
          <p:spPr>
            <a:xfrm>
              <a:off x="2145653" y="1966272"/>
              <a:ext cx="781240" cy="21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15211" y="19440"/>
                  </a:moveTo>
                  <a:lnTo>
                    <a:pt x="21600" y="19440"/>
                  </a:lnTo>
                  <a:moveTo>
                    <a:pt x="20992" y="21600"/>
                  </a:moveTo>
                  <a:lnTo>
                    <a:pt x="20992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object 79"/>
            <p:cNvSpPr/>
            <p:nvPr/>
          </p:nvSpPr>
          <p:spPr>
            <a:xfrm>
              <a:off x="0" y="1966272"/>
              <a:ext cx="3785154" cy="234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49" y="21600"/>
                  </a:moveTo>
                  <a:lnTo>
                    <a:pt x="18649" y="0"/>
                  </a:lnTo>
                  <a:moveTo>
                    <a:pt x="19716" y="1817"/>
                  </a:moveTo>
                  <a:lnTo>
                    <a:pt x="21600" y="1817"/>
                  </a:lnTo>
                  <a:moveTo>
                    <a:pt x="0" y="1817"/>
                  </a:moveTo>
                  <a:lnTo>
                    <a:pt x="10109" y="1817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object 80"/>
            <p:cNvSpPr/>
            <p:nvPr/>
          </p:nvSpPr>
          <p:spPr>
            <a:xfrm>
              <a:off x="1749533" y="2163389"/>
              <a:ext cx="418129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object 81"/>
            <p:cNvSpPr/>
            <p:nvPr/>
          </p:nvSpPr>
          <p:spPr>
            <a:xfrm>
              <a:off x="1958596" y="2075782"/>
              <a:ext cx="1133346" cy="20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3146" y="9095"/>
                  </a:moveTo>
                  <a:lnTo>
                    <a:pt x="14470" y="9095"/>
                  </a:lnTo>
                  <a:moveTo>
                    <a:pt x="6920" y="10232"/>
                  </a:moveTo>
                  <a:lnTo>
                    <a:pt x="6920" y="0"/>
                  </a:lnTo>
                  <a:moveTo>
                    <a:pt x="17825" y="9095"/>
                  </a:moveTo>
                  <a:lnTo>
                    <a:pt x="21600" y="9095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object 82"/>
            <p:cNvSpPr/>
            <p:nvPr/>
          </p:nvSpPr>
          <p:spPr>
            <a:xfrm>
              <a:off x="1760536" y="2075782"/>
              <a:ext cx="1727527" cy="29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2" y="6400"/>
                  </a:moveTo>
                  <a:lnTo>
                    <a:pt x="21600" y="6400"/>
                  </a:lnTo>
                  <a:moveTo>
                    <a:pt x="21325" y="8000"/>
                  </a:moveTo>
                  <a:lnTo>
                    <a:pt x="21325" y="0"/>
                  </a:lnTo>
                  <a:moveTo>
                    <a:pt x="0" y="21600"/>
                  </a:moveTo>
                  <a:lnTo>
                    <a:pt x="0" y="560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object 83"/>
            <p:cNvSpPr/>
            <p:nvPr/>
          </p:nvSpPr>
          <p:spPr>
            <a:xfrm flipV="1">
              <a:off x="2145653" y="2152439"/>
              <a:ext cx="1" cy="208069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object 84"/>
            <p:cNvSpPr/>
            <p:nvPr/>
          </p:nvSpPr>
          <p:spPr>
            <a:xfrm flipV="1">
              <a:off x="2321707" y="2152439"/>
              <a:ext cx="1" cy="131414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object 85"/>
            <p:cNvSpPr/>
            <p:nvPr/>
          </p:nvSpPr>
          <p:spPr>
            <a:xfrm>
              <a:off x="2893881" y="2152438"/>
              <a:ext cx="891274" cy="232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7" y="1223"/>
                  </a:moveTo>
                  <a:lnTo>
                    <a:pt x="267" y="0"/>
                  </a:lnTo>
                  <a:moveTo>
                    <a:pt x="0" y="1834"/>
                  </a:moveTo>
                  <a:lnTo>
                    <a:pt x="21600" y="1834"/>
                  </a:lnTo>
                  <a:moveTo>
                    <a:pt x="13867" y="21600"/>
                  </a:moveTo>
                  <a:lnTo>
                    <a:pt x="13867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object 86"/>
            <p:cNvSpPr/>
            <p:nvPr/>
          </p:nvSpPr>
          <p:spPr>
            <a:xfrm>
              <a:off x="0" y="2152438"/>
              <a:ext cx="3686124" cy="19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0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516" y="2160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object 87"/>
            <p:cNvSpPr/>
            <p:nvPr/>
          </p:nvSpPr>
          <p:spPr>
            <a:xfrm>
              <a:off x="66020" y="2349556"/>
              <a:ext cx="1507462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object 88"/>
            <p:cNvSpPr/>
            <p:nvPr/>
          </p:nvSpPr>
          <p:spPr>
            <a:xfrm>
              <a:off x="1551473" y="2349556"/>
              <a:ext cx="429130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object 89"/>
            <p:cNvSpPr/>
            <p:nvPr/>
          </p:nvSpPr>
          <p:spPr>
            <a:xfrm flipV="1">
              <a:off x="1958597" y="2283851"/>
              <a:ext cx="1" cy="427091"/>
            </a:xfrm>
            <a:prstGeom prst="line">
              <a:avLst/>
            </a:prstGeom>
            <a:noFill/>
            <a:ln w="4401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object 90"/>
            <p:cNvSpPr/>
            <p:nvPr/>
          </p:nvSpPr>
          <p:spPr>
            <a:xfrm>
              <a:off x="1936589" y="2283851"/>
              <a:ext cx="781238" cy="7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21600" y="18514"/>
                  </a:lnTo>
                  <a:moveTo>
                    <a:pt x="10648" y="21600"/>
                  </a:moveTo>
                  <a:lnTo>
                    <a:pt x="10648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object 91"/>
            <p:cNvSpPr/>
            <p:nvPr/>
          </p:nvSpPr>
          <p:spPr>
            <a:xfrm>
              <a:off x="2695822" y="2283851"/>
              <a:ext cx="231072" cy="8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21600" y="16200"/>
                  </a:lnTo>
                  <a:moveTo>
                    <a:pt x="19543" y="21600"/>
                  </a:moveTo>
                  <a:lnTo>
                    <a:pt x="19543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object 92"/>
            <p:cNvSpPr/>
            <p:nvPr/>
          </p:nvSpPr>
          <p:spPr>
            <a:xfrm>
              <a:off x="0" y="2283851"/>
              <a:ext cx="3686124" cy="22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20375" y="2160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object 93"/>
            <p:cNvSpPr/>
            <p:nvPr/>
          </p:nvSpPr>
          <p:spPr>
            <a:xfrm flipV="1">
              <a:off x="814248" y="2338606"/>
              <a:ext cx="1" cy="186168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object 94"/>
            <p:cNvSpPr/>
            <p:nvPr/>
          </p:nvSpPr>
          <p:spPr>
            <a:xfrm flipV="1">
              <a:off x="1760536" y="2338606"/>
              <a:ext cx="1" cy="186168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object 95"/>
            <p:cNvSpPr/>
            <p:nvPr/>
          </p:nvSpPr>
          <p:spPr>
            <a:xfrm>
              <a:off x="2145653" y="2338606"/>
              <a:ext cx="561173" cy="18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6776" y="21600"/>
                  </a:moveTo>
                  <a:lnTo>
                    <a:pt x="6776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object 96"/>
            <p:cNvSpPr/>
            <p:nvPr/>
          </p:nvSpPr>
          <p:spPr>
            <a:xfrm flipV="1">
              <a:off x="2904885" y="2338606"/>
              <a:ext cx="1" cy="558503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object 97"/>
            <p:cNvSpPr/>
            <p:nvPr/>
          </p:nvSpPr>
          <p:spPr>
            <a:xfrm>
              <a:off x="3455053" y="2338606"/>
              <a:ext cx="253079" cy="448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429"/>
                  </a:moveTo>
                  <a:lnTo>
                    <a:pt x="21600" y="8429"/>
                  </a:lnTo>
                  <a:moveTo>
                    <a:pt x="19722" y="21600"/>
                  </a:moveTo>
                  <a:lnTo>
                    <a:pt x="19722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object 98"/>
            <p:cNvSpPr/>
            <p:nvPr/>
          </p:nvSpPr>
          <p:spPr>
            <a:xfrm>
              <a:off x="0" y="2502872"/>
              <a:ext cx="3785154" cy="55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2" y="423"/>
                  </a:moveTo>
                  <a:lnTo>
                    <a:pt x="21600" y="423"/>
                  </a:lnTo>
                  <a:moveTo>
                    <a:pt x="0" y="7200"/>
                  </a:moveTo>
                  <a:lnTo>
                    <a:pt x="7912" y="7200"/>
                  </a:lnTo>
                  <a:moveTo>
                    <a:pt x="4647" y="21600"/>
                  </a:moveTo>
                  <a:lnTo>
                    <a:pt x="4647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object 99"/>
            <p:cNvSpPr/>
            <p:nvPr/>
          </p:nvSpPr>
          <p:spPr>
            <a:xfrm>
              <a:off x="1364416" y="2502872"/>
              <a:ext cx="418129" cy="39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00"/>
                  </a:moveTo>
                  <a:lnTo>
                    <a:pt x="21600" y="10200"/>
                  </a:lnTo>
                  <a:moveTo>
                    <a:pt x="10232" y="21600"/>
                  </a:moveTo>
                  <a:lnTo>
                    <a:pt x="10232" y="0"/>
                  </a:lnTo>
                  <a:moveTo>
                    <a:pt x="20463" y="11400"/>
                  </a:moveTo>
                  <a:lnTo>
                    <a:pt x="20463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object 100"/>
            <p:cNvSpPr/>
            <p:nvPr/>
          </p:nvSpPr>
          <p:spPr>
            <a:xfrm>
              <a:off x="1749533" y="2689038"/>
              <a:ext cx="88028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object 101"/>
            <p:cNvSpPr/>
            <p:nvPr/>
          </p:nvSpPr>
          <p:spPr>
            <a:xfrm>
              <a:off x="1837559" y="2689038"/>
              <a:ext cx="143045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object 102"/>
            <p:cNvSpPr/>
            <p:nvPr/>
          </p:nvSpPr>
          <p:spPr>
            <a:xfrm>
              <a:off x="1947592" y="2502872"/>
              <a:ext cx="385119" cy="19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00"/>
                  </a:moveTo>
                  <a:lnTo>
                    <a:pt x="21600" y="20400"/>
                  </a:lnTo>
                  <a:moveTo>
                    <a:pt x="11109" y="21600"/>
                  </a:moveTo>
                  <a:lnTo>
                    <a:pt x="11109" y="0"/>
                  </a:lnTo>
                  <a:moveTo>
                    <a:pt x="20983" y="21600"/>
                  </a:moveTo>
                  <a:lnTo>
                    <a:pt x="20983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object 103"/>
            <p:cNvSpPr/>
            <p:nvPr/>
          </p:nvSpPr>
          <p:spPr>
            <a:xfrm>
              <a:off x="2310704" y="2689038"/>
              <a:ext cx="209064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object 104"/>
            <p:cNvSpPr/>
            <p:nvPr/>
          </p:nvSpPr>
          <p:spPr>
            <a:xfrm>
              <a:off x="2497761" y="2502872"/>
              <a:ext cx="1287394" cy="20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" y="21600"/>
                  </a:moveTo>
                  <a:lnTo>
                    <a:pt x="185" y="0"/>
                  </a:lnTo>
                  <a:moveTo>
                    <a:pt x="0" y="19326"/>
                  </a:moveTo>
                  <a:lnTo>
                    <a:pt x="21600" y="19326"/>
                  </a:lnTo>
                  <a:moveTo>
                    <a:pt x="3508" y="20463"/>
                  </a:moveTo>
                  <a:lnTo>
                    <a:pt x="3508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object 105"/>
            <p:cNvSpPr/>
            <p:nvPr/>
          </p:nvSpPr>
          <p:spPr>
            <a:xfrm>
              <a:off x="77023" y="2678087"/>
              <a:ext cx="363112" cy="10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object 106"/>
            <p:cNvSpPr/>
            <p:nvPr/>
          </p:nvSpPr>
          <p:spPr>
            <a:xfrm>
              <a:off x="1760536" y="2678087"/>
              <a:ext cx="198062" cy="38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21600" y="12343"/>
                  </a:moveTo>
                  <a:lnTo>
                    <a:pt x="2160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object 107"/>
            <p:cNvSpPr/>
            <p:nvPr/>
          </p:nvSpPr>
          <p:spPr>
            <a:xfrm>
              <a:off x="2145653" y="2678087"/>
              <a:ext cx="561173" cy="38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6776" y="12343"/>
                  </a:moveTo>
                  <a:lnTo>
                    <a:pt x="6776" y="0"/>
                  </a:lnTo>
                  <a:moveTo>
                    <a:pt x="13976" y="6171"/>
                  </a:moveTo>
                  <a:lnTo>
                    <a:pt x="13976" y="0"/>
                  </a:lnTo>
                  <a:moveTo>
                    <a:pt x="21600" y="6171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object 108"/>
            <p:cNvSpPr/>
            <p:nvPr/>
          </p:nvSpPr>
          <p:spPr>
            <a:xfrm>
              <a:off x="0" y="2787598"/>
              <a:ext cx="3785154" cy="81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27"/>
                  </a:moveTo>
                  <a:lnTo>
                    <a:pt x="21600" y="2627"/>
                  </a:lnTo>
                  <a:moveTo>
                    <a:pt x="440" y="2919"/>
                  </a:moveTo>
                  <a:lnTo>
                    <a:pt x="440" y="0"/>
                  </a:lnTo>
                  <a:moveTo>
                    <a:pt x="2512" y="12259"/>
                  </a:moveTo>
                  <a:lnTo>
                    <a:pt x="2512" y="0"/>
                  </a:lnTo>
                  <a:moveTo>
                    <a:pt x="14316" y="21600"/>
                  </a:moveTo>
                  <a:lnTo>
                    <a:pt x="14316" y="0"/>
                  </a:lnTo>
                  <a:moveTo>
                    <a:pt x="15447" y="2919"/>
                  </a:moveTo>
                  <a:lnTo>
                    <a:pt x="15447" y="0"/>
                  </a:lnTo>
                  <a:moveTo>
                    <a:pt x="21035" y="17222"/>
                  </a:moveTo>
                  <a:lnTo>
                    <a:pt x="21035" y="0"/>
                  </a:lnTo>
                  <a:moveTo>
                    <a:pt x="0" y="7005"/>
                  </a:moveTo>
                  <a:lnTo>
                    <a:pt x="21600" y="7005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object 109"/>
            <p:cNvSpPr/>
            <p:nvPr/>
          </p:nvSpPr>
          <p:spPr>
            <a:xfrm>
              <a:off x="77023" y="2875206"/>
              <a:ext cx="1111340" cy="113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31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object 110"/>
            <p:cNvSpPr/>
            <p:nvPr/>
          </p:nvSpPr>
          <p:spPr>
            <a:xfrm flipV="1">
              <a:off x="1562475" y="2875206"/>
              <a:ext cx="1" cy="186168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object 111"/>
            <p:cNvSpPr/>
            <p:nvPr/>
          </p:nvSpPr>
          <p:spPr>
            <a:xfrm flipV="1">
              <a:off x="1958597" y="2875205"/>
              <a:ext cx="1" cy="372337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object 112"/>
            <p:cNvSpPr/>
            <p:nvPr/>
          </p:nvSpPr>
          <p:spPr>
            <a:xfrm flipV="1">
              <a:off x="2321707" y="2875206"/>
              <a:ext cx="1" cy="1434584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object 113"/>
            <p:cNvSpPr/>
            <p:nvPr/>
          </p:nvSpPr>
          <p:spPr>
            <a:xfrm>
              <a:off x="2706824" y="2875206"/>
              <a:ext cx="198061" cy="54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44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object 114"/>
            <p:cNvSpPr/>
            <p:nvPr/>
          </p:nvSpPr>
          <p:spPr>
            <a:xfrm>
              <a:off x="0" y="3039471"/>
              <a:ext cx="638195" cy="55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624"/>
                  </a:moveTo>
                  <a:lnTo>
                    <a:pt x="21600" y="7624"/>
                  </a:lnTo>
                  <a:moveTo>
                    <a:pt x="2607" y="21600"/>
                  </a:moveTo>
                  <a:lnTo>
                    <a:pt x="2607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object 115"/>
            <p:cNvSpPr/>
            <p:nvPr/>
          </p:nvSpPr>
          <p:spPr>
            <a:xfrm>
              <a:off x="616188" y="3039471"/>
              <a:ext cx="220068" cy="21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440"/>
                  </a:moveTo>
                  <a:lnTo>
                    <a:pt x="21600" y="19440"/>
                  </a:lnTo>
                  <a:moveTo>
                    <a:pt x="19440" y="21600"/>
                  </a:moveTo>
                  <a:lnTo>
                    <a:pt x="1944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object 116"/>
            <p:cNvSpPr/>
            <p:nvPr/>
          </p:nvSpPr>
          <p:spPr>
            <a:xfrm>
              <a:off x="803244" y="3236589"/>
              <a:ext cx="2981910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object 117"/>
            <p:cNvSpPr/>
            <p:nvPr/>
          </p:nvSpPr>
          <p:spPr>
            <a:xfrm>
              <a:off x="1001306" y="3039471"/>
              <a:ext cx="759230" cy="64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14"/>
                  </a:moveTo>
                  <a:lnTo>
                    <a:pt x="0" y="0"/>
                  </a:lnTo>
                  <a:moveTo>
                    <a:pt x="15965" y="21600"/>
                  </a:moveTo>
                  <a:lnTo>
                    <a:pt x="15965" y="0"/>
                  </a:lnTo>
                  <a:moveTo>
                    <a:pt x="21600" y="6956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object 118"/>
            <p:cNvSpPr/>
            <p:nvPr/>
          </p:nvSpPr>
          <p:spPr>
            <a:xfrm>
              <a:off x="0" y="3039471"/>
              <a:ext cx="2706825" cy="127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22" y="12848"/>
                  </a:moveTo>
                  <a:lnTo>
                    <a:pt x="17122" y="0"/>
                  </a:lnTo>
                  <a:moveTo>
                    <a:pt x="21600" y="21600"/>
                  </a:moveTo>
                  <a:lnTo>
                    <a:pt x="21600" y="0"/>
                  </a:lnTo>
                  <a:moveTo>
                    <a:pt x="0" y="6331"/>
                  </a:moveTo>
                  <a:lnTo>
                    <a:pt x="702" y="6331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object 119"/>
            <p:cNvSpPr/>
            <p:nvPr/>
          </p:nvSpPr>
          <p:spPr>
            <a:xfrm>
              <a:off x="66020" y="3225637"/>
              <a:ext cx="396121" cy="45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43"/>
                  </a:moveTo>
                  <a:lnTo>
                    <a:pt x="21600" y="8743"/>
                  </a:lnTo>
                  <a:moveTo>
                    <a:pt x="20400" y="21600"/>
                  </a:moveTo>
                  <a:lnTo>
                    <a:pt x="204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object 120"/>
            <p:cNvSpPr/>
            <p:nvPr/>
          </p:nvSpPr>
          <p:spPr>
            <a:xfrm>
              <a:off x="429131" y="3411806"/>
              <a:ext cx="209064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object 121"/>
            <p:cNvSpPr/>
            <p:nvPr/>
          </p:nvSpPr>
          <p:spPr>
            <a:xfrm>
              <a:off x="616188" y="3411806"/>
              <a:ext cx="209065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7" name="object 122"/>
            <p:cNvSpPr/>
            <p:nvPr/>
          </p:nvSpPr>
          <p:spPr>
            <a:xfrm>
              <a:off x="803245" y="3225637"/>
              <a:ext cx="220068" cy="56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" y="21600"/>
                  </a:moveTo>
                  <a:lnTo>
                    <a:pt x="1080" y="0"/>
                  </a:lnTo>
                  <a:moveTo>
                    <a:pt x="0" y="7062"/>
                  </a:moveTo>
                  <a:lnTo>
                    <a:pt x="21600" y="7062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8" name="object 123"/>
            <p:cNvSpPr/>
            <p:nvPr/>
          </p:nvSpPr>
          <p:spPr>
            <a:xfrm>
              <a:off x="990302" y="3411806"/>
              <a:ext cx="396122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9" name="object 124"/>
            <p:cNvSpPr/>
            <p:nvPr/>
          </p:nvSpPr>
          <p:spPr>
            <a:xfrm>
              <a:off x="1364416" y="3411806"/>
              <a:ext cx="220068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0" name="object 125"/>
            <p:cNvSpPr/>
            <p:nvPr/>
          </p:nvSpPr>
          <p:spPr>
            <a:xfrm>
              <a:off x="1551473" y="3411806"/>
              <a:ext cx="22006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1" name="object 126"/>
            <p:cNvSpPr/>
            <p:nvPr/>
          </p:nvSpPr>
          <p:spPr>
            <a:xfrm>
              <a:off x="1749533" y="3225638"/>
              <a:ext cx="1342410" cy="108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" y="21600"/>
                  </a:moveTo>
                  <a:lnTo>
                    <a:pt x="177" y="0"/>
                  </a:lnTo>
                  <a:moveTo>
                    <a:pt x="0" y="3709"/>
                  </a:moveTo>
                  <a:lnTo>
                    <a:pt x="21600" y="3709"/>
                  </a:lnTo>
                  <a:moveTo>
                    <a:pt x="3364" y="11345"/>
                  </a:moveTo>
                  <a:lnTo>
                    <a:pt x="3364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object 127"/>
            <p:cNvSpPr/>
            <p:nvPr/>
          </p:nvSpPr>
          <p:spPr>
            <a:xfrm>
              <a:off x="3069935" y="3411806"/>
              <a:ext cx="627194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3" name="object 128"/>
            <p:cNvSpPr/>
            <p:nvPr/>
          </p:nvSpPr>
          <p:spPr>
            <a:xfrm>
              <a:off x="0" y="3411806"/>
              <a:ext cx="3785154" cy="17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2" y="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502" y="2160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4" name="object 129"/>
            <p:cNvSpPr/>
            <p:nvPr/>
          </p:nvSpPr>
          <p:spPr>
            <a:xfrm>
              <a:off x="66020" y="3587022"/>
              <a:ext cx="396121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object 130"/>
            <p:cNvSpPr/>
            <p:nvPr/>
          </p:nvSpPr>
          <p:spPr>
            <a:xfrm>
              <a:off x="429131" y="3587022"/>
              <a:ext cx="209064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object 131"/>
            <p:cNvSpPr/>
            <p:nvPr/>
          </p:nvSpPr>
          <p:spPr>
            <a:xfrm>
              <a:off x="616188" y="3587022"/>
              <a:ext cx="968294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7" name="object 132"/>
            <p:cNvSpPr/>
            <p:nvPr/>
          </p:nvSpPr>
          <p:spPr>
            <a:xfrm>
              <a:off x="1001306" y="3400855"/>
              <a:ext cx="770234" cy="28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15429" y="14123"/>
                  </a:moveTo>
                  <a:lnTo>
                    <a:pt x="21600" y="14123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8" name="object 133"/>
            <p:cNvSpPr/>
            <p:nvPr/>
          </p:nvSpPr>
          <p:spPr>
            <a:xfrm>
              <a:off x="1749533" y="3587022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9" name="object 134"/>
            <p:cNvSpPr/>
            <p:nvPr/>
          </p:nvSpPr>
          <p:spPr>
            <a:xfrm>
              <a:off x="1837559" y="3587022"/>
              <a:ext cx="682209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0" name="object 135"/>
            <p:cNvSpPr/>
            <p:nvPr/>
          </p:nvSpPr>
          <p:spPr>
            <a:xfrm>
              <a:off x="2497761" y="3587022"/>
              <a:ext cx="22006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object 136"/>
            <p:cNvSpPr/>
            <p:nvPr/>
          </p:nvSpPr>
          <p:spPr>
            <a:xfrm>
              <a:off x="2695822" y="3400855"/>
              <a:ext cx="220067" cy="90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24"/>
                  </a:moveTo>
                  <a:lnTo>
                    <a:pt x="21600" y="4424"/>
                  </a:lnTo>
                  <a:moveTo>
                    <a:pt x="20520" y="21600"/>
                  </a:moveTo>
                  <a:lnTo>
                    <a:pt x="2052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object 137"/>
            <p:cNvSpPr/>
            <p:nvPr/>
          </p:nvSpPr>
          <p:spPr>
            <a:xfrm>
              <a:off x="2893881" y="3587022"/>
              <a:ext cx="198061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object 138"/>
            <p:cNvSpPr/>
            <p:nvPr/>
          </p:nvSpPr>
          <p:spPr>
            <a:xfrm>
              <a:off x="3069935" y="3587022"/>
              <a:ext cx="715219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object 139"/>
            <p:cNvSpPr/>
            <p:nvPr/>
          </p:nvSpPr>
          <p:spPr>
            <a:xfrm>
              <a:off x="77023" y="3400855"/>
              <a:ext cx="3609100" cy="28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0" y="13292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object 140"/>
            <p:cNvSpPr/>
            <p:nvPr/>
          </p:nvSpPr>
          <p:spPr>
            <a:xfrm>
              <a:off x="990302" y="3773189"/>
              <a:ext cx="220069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object 141"/>
            <p:cNvSpPr/>
            <p:nvPr/>
          </p:nvSpPr>
          <p:spPr>
            <a:xfrm>
              <a:off x="2508764" y="3576071"/>
              <a:ext cx="572176" cy="10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object 142"/>
            <p:cNvSpPr/>
            <p:nvPr/>
          </p:nvSpPr>
          <p:spPr>
            <a:xfrm>
              <a:off x="0" y="3685581"/>
              <a:ext cx="264082" cy="98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00"/>
                  </a:moveTo>
                  <a:lnTo>
                    <a:pt x="21600" y="19200"/>
                  </a:lnTo>
                  <a:moveTo>
                    <a:pt x="6300" y="21600"/>
                  </a:moveTo>
                  <a:lnTo>
                    <a:pt x="630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object 143"/>
            <p:cNvSpPr/>
            <p:nvPr/>
          </p:nvSpPr>
          <p:spPr>
            <a:xfrm>
              <a:off x="242073" y="3773189"/>
              <a:ext cx="78123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object 144"/>
            <p:cNvSpPr/>
            <p:nvPr/>
          </p:nvSpPr>
          <p:spPr>
            <a:xfrm flipV="1">
              <a:off x="440134" y="3685581"/>
              <a:ext cx="1" cy="10951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object 145"/>
            <p:cNvSpPr/>
            <p:nvPr/>
          </p:nvSpPr>
          <p:spPr>
            <a:xfrm>
              <a:off x="1001306" y="3685581"/>
              <a:ext cx="1331406" cy="10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2856" y="17280"/>
                  </a:moveTo>
                  <a:lnTo>
                    <a:pt x="21600" y="1728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1" name="object 146"/>
            <p:cNvSpPr/>
            <p:nvPr/>
          </p:nvSpPr>
          <p:spPr>
            <a:xfrm>
              <a:off x="1562475" y="3685581"/>
              <a:ext cx="957293" cy="78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100"/>
                  </a:moveTo>
                  <a:lnTo>
                    <a:pt x="0" y="0"/>
                  </a:lnTo>
                  <a:moveTo>
                    <a:pt x="16883" y="2400"/>
                  </a:moveTo>
                  <a:lnTo>
                    <a:pt x="21600" y="2400"/>
                  </a:lnTo>
                  <a:moveTo>
                    <a:pt x="21352" y="21600"/>
                  </a:moveTo>
                  <a:lnTo>
                    <a:pt x="21352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2" name="object 147"/>
            <p:cNvSpPr/>
            <p:nvPr/>
          </p:nvSpPr>
          <p:spPr>
            <a:xfrm>
              <a:off x="2497761" y="3773189"/>
              <a:ext cx="22006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object 148"/>
            <p:cNvSpPr/>
            <p:nvPr/>
          </p:nvSpPr>
          <p:spPr>
            <a:xfrm>
              <a:off x="2695823" y="3685581"/>
              <a:ext cx="1089331" cy="98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00"/>
                  </a:moveTo>
                  <a:lnTo>
                    <a:pt x="21600" y="19200"/>
                  </a:lnTo>
                  <a:moveTo>
                    <a:pt x="7636" y="21600"/>
                  </a:moveTo>
                  <a:lnTo>
                    <a:pt x="7636" y="0"/>
                  </a:lnTo>
                  <a:moveTo>
                    <a:pt x="19636" y="21600"/>
                  </a:moveTo>
                  <a:lnTo>
                    <a:pt x="19636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4" name="object 149"/>
            <p:cNvSpPr/>
            <p:nvPr/>
          </p:nvSpPr>
          <p:spPr>
            <a:xfrm>
              <a:off x="242073" y="4003159"/>
              <a:ext cx="396121" cy="1"/>
            </a:xfrm>
            <a:prstGeom prst="line">
              <a:avLst/>
            </a:prstGeom>
            <a:noFill/>
            <a:ln w="4380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object 150"/>
            <p:cNvSpPr/>
            <p:nvPr/>
          </p:nvSpPr>
          <p:spPr>
            <a:xfrm flipV="1">
              <a:off x="440134" y="3762238"/>
              <a:ext cx="1" cy="262826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object 151"/>
            <p:cNvSpPr/>
            <p:nvPr/>
          </p:nvSpPr>
          <p:spPr>
            <a:xfrm>
              <a:off x="616188" y="4003159"/>
              <a:ext cx="1155353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object 152"/>
            <p:cNvSpPr/>
            <p:nvPr/>
          </p:nvSpPr>
          <p:spPr>
            <a:xfrm flipV="1">
              <a:off x="814248" y="3762238"/>
              <a:ext cx="1" cy="251874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object 153"/>
            <p:cNvSpPr/>
            <p:nvPr/>
          </p:nvSpPr>
          <p:spPr>
            <a:xfrm flipV="1">
              <a:off x="1001306" y="3751287"/>
              <a:ext cx="1" cy="558503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object 154"/>
            <p:cNvSpPr/>
            <p:nvPr/>
          </p:nvSpPr>
          <p:spPr>
            <a:xfrm>
              <a:off x="1749533" y="4003159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object 155"/>
            <p:cNvSpPr/>
            <p:nvPr/>
          </p:nvSpPr>
          <p:spPr>
            <a:xfrm>
              <a:off x="1837559" y="4003159"/>
              <a:ext cx="330101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object 156"/>
            <p:cNvSpPr/>
            <p:nvPr/>
          </p:nvSpPr>
          <p:spPr>
            <a:xfrm>
              <a:off x="1958596" y="3762238"/>
              <a:ext cx="1749534" cy="26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00"/>
                  </a:moveTo>
                  <a:lnTo>
                    <a:pt x="0" y="0"/>
                  </a:lnTo>
                  <a:moveTo>
                    <a:pt x="2309" y="20700"/>
                  </a:moveTo>
                  <a:lnTo>
                    <a:pt x="2309" y="0"/>
                  </a:lnTo>
                  <a:moveTo>
                    <a:pt x="2174" y="19800"/>
                  </a:moveTo>
                  <a:lnTo>
                    <a:pt x="21600" y="19800"/>
                  </a:lnTo>
                  <a:moveTo>
                    <a:pt x="13857" y="21600"/>
                  </a:moveTo>
                  <a:lnTo>
                    <a:pt x="13857" y="0"/>
                  </a:lnTo>
                  <a:moveTo>
                    <a:pt x="21328" y="21600"/>
                  </a:moveTo>
                  <a:lnTo>
                    <a:pt x="21328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object 157"/>
            <p:cNvSpPr/>
            <p:nvPr/>
          </p:nvSpPr>
          <p:spPr>
            <a:xfrm>
              <a:off x="0" y="3981258"/>
              <a:ext cx="3785154" cy="32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2" y="1440"/>
                  </a:moveTo>
                  <a:lnTo>
                    <a:pt x="21600" y="1440"/>
                  </a:lnTo>
                  <a:moveTo>
                    <a:pt x="0" y="9360"/>
                  </a:moveTo>
                  <a:lnTo>
                    <a:pt x="21600" y="9360"/>
                  </a:lnTo>
                  <a:moveTo>
                    <a:pt x="440" y="21600"/>
                  </a:moveTo>
                  <a:lnTo>
                    <a:pt x="440" y="1440"/>
                  </a:lnTo>
                  <a:moveTo>
                    <a:pt x="2512" y="21600"/>
                  </a:moveTo>
                  <a:lnTo>
                    <a:pt x="2512" y="0"/>
                  </a:lnTo>
                  <a:moveTo>
                    <a:pt x="4647" y="21600"/>
                  </a:moveTo>
                  <a:lnTo>
                    <a:pt x="4647" y="720"/>
                  </a:lnTo>
                  <a:moveTo>
                    <a:pt x="6781" y="21600"/>
                  </a:moveTo>
                  <a:lnTo>
                    <a:pt x="6781" y="720"/>
                  </a:lnTo>
                  <a:moveTo>
                    <a:pt x="11177" y="21600"/>
                  </a:moveTo>
                  <a:lnTo>
                    <a:pt x="11177" y="720"/>
                  </a:lnTo>
                  <a:moveTo>
                    <a:pt x="12244" y="21600"/>
                  </a:moveTo>
                  <a:lnTo>
                    <a:pt x="12244" y="720"/>
                  </a:lnTo>
                  <a:moveTo>
                    <a:pt x="17581" y="21600"/>
                  </a:moveTo>
                  <a:lnTo>
                    <a:pt x="17581" y="720"/>
                  </a:lnTo>
                  <a:moveTo>
                    <a:pt x="21035" y="21600"/>
                  </a:moveTo>
                  <a:lnTo>
                    <a:pt x="21035" y="720"/>
                  </a:lnTo>
                  <a:moveTo>
                    <a:pt x="0" y="20880"/>
                  </a:moveTo>
                  <a:lnTo>
                    <a:pt x="21600" y="2088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3" name="object 158"/>
            <p:cNvSpPr/>
            <p:nvPr/>
          </p:nvSpPr>
          <p:spPr>
            <a:xfrm flipV="1">
              <a:off x="1375419" y="4112671"/>
              <a:ext cx="1" cy="197118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5" name="object 159"/>
          <p:cNvSpPr/>
          <p:nvPr/>
        </p:nvSpPr>
        <p:spPr>
          <a:xfrm>
            <a:off x="5380642" y="717855"/>
            <a:ext cx="693212" cy="1"/>
          </a:xfrm>
          <a:prstGeom prst="line">
            <a:avLst/>
          </a:prstGeom>
          <a:ln w="21902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6" name="object 160"/>
          <p:cNvSpPr/>
          <p:nvPr/>
        </p:nvSpPr>
        <p:spPr>
          <a:xfrm>
            <a:off x="5380642" y="904023"/>
            <a:ext cx="3763148" cy="1"/>
          </a:xfrm>
          <a:prstGeom prst="line">
            <a:avLst/>
          </a:prstGeom>
          <a:ln w="21902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7" name="object 161"/>
          <p:cNvSpPr/>
          <p:nvPr/>
        </p:nvSpPr>
        <p:spPr>
          <a:xfrm>
            <a:off x="5380642" y="1539182"/>
            <a:ext cx="110034" cy="1"/>
          </a:xfrm>
          <a:prstGeom prst="line">
            <a:avLst/>
          </a:prstGeom>
          <a:ln w="4380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" name="object 162"/>
          <p:cNvSpPr/>
          <p:nvPr/>
        </p:nvSpPr>
        <p:spPr>
          <a:xfrm>
            <a:off x="5380642" y="1802006"/>
            <a:ext cx="517158" cy="1"/>
          </a:xfrm>
          <a:prstGeom prst="line">
            <a:avLst/>
          </a:prstGeom>
          <a:ln w="32853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object 163"/>
          <p:cNvSpPr/>
          <p:nvPr/>
        </p:nvSpPr>
        <p:spPr>
          <a:xfrm>
            <a:off x="5380642" y="2185291"/>
            <a:ext cx="110034" cy="1"/>
          </a:xfrm>
          <a:prstGeom prst="line">
            <a:avLst/>
          </a:prstGeom>
          <a:ln w="4380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0" name="object 164"/>
          <p:cNvSpPr/>
          <p:nvPr/>
        </p:nvSpPr>
        <p:spPr>
          <a:xfrm>
            <a:off x="5380642" y="2699989"/>
            <a:ext cx="110034" cy="1"/>
          </a:xfrm>
          <a:prstGeom prst="line">
            <a:avLst/>
          </a:prstGeom>
          <a:ln w="32853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1" name="object 165"/>
          <p:cNvSpPr/>
          <p:nvPr/>
        </p:nvSpPr>
        <p:spPr>
          <a:xfrm>
            <a:off x="5380642" y="2984714"/>
            <a:ext cx="110034" cy="1"/>
          </a:xfrm>
          <a:prstGeom prst="line">
            <a:avLst/>
          </a:prstGeom>
          <a:ln w="4380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2" name="object 166"/>
          <p:cNvSpPr/>
          <p:nvPr/>
        </p:nvSpPr>
        <p:spPr>
          <a:xfrm>
            <a:off x="5380642" y="3236589"/>
            <a:ext cx="1254383" cy="1"/>
          </a:xfrm>
          <a:prstGeom prst="line">
            <a:avLst/>
          </a:prstGeom>
          <a:ln w="1095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3" name="object 167"/>
          <p:cNvSpPr/>
          <p:nvPr/>
        </p:nvSpPr>
        <p:spPr>
          <a:xfrm>
            <a:off x="5380642" y="3433707"/>
            <a:ext cx="110034" cy="1"/>
          </a:xfrm>
          <a:prstGeom prst="line">
            <a:avLst/>
          </a:prstGeom>
          <a:ln w="4380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4" name="object 168"/>
          <p:cNvSpPr/>
          <p:nvPr/>
        </p:nvSpPr>
        <p:spPr>
          <a:xfrm>
            <a:off x="5380642" y="3762238"/>
            <a:ext cx="693212" cy="1"/>
          </a:xfrm>
          <a:prstGeom prst="line">
            <a:avLst/>
          </a:prstGeom>
          <a:ln w="1095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5" name="object 169"/>
          <p:cNvSpPr/>
          <p:nvPr/>
        </p:nvSpPr>
        <p:spPr>
          <a:xfrm>
            <a:off x="5380642" y="3948405"/>
            <a:ext cx="704216" cy="1"/>
          </a:xfrm>
          <a:prstGeom prst="line">
            <a:avLst/>
          </a:prstGeom>
          <a:ln w="21902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6" name="object 170"/>
          <p:cNvSpPr/>
          <p:nvPr/>
        </p:nvSpPr>
        <p:spPr>
          <a:xfrm>
            <a:off x="5380642" y="4134572"/>
            <a:ext cx="2585789" cy="1"/>
          </a:xfrm>
          <a:prstGeom prst="line">
            <a:avLst/>
          </a:prstGeom>
          <a:ln w="21902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7" name="object 171"/>
          <p:cNvSpPr/>
          <p:nvPr/>
        </p:nvSpPr>
        <p:spPr>
          <a:xfrm>
            <a:off x="5380642" y="4287887"/>
            <a:ext cx="3763148" cy="1"/>
          </a:xfrm>
          <a:prstGeom prst="line">
            <a:avLst/>
          </a:prstGeom>
          <a:ln w="1095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398" name="object 172"/>
          <p:cNvGraphicFramePr/>
          <p:nvPr/>
        </p:nvGraphicFramePr>
        <p:xfrm>
          <a:off x="1463444" y="5131115"/>
          <a:ext cx="6645274" cy="13469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01670"/>
                <a:gridCol w="1727200"/>
                <a:gridCol w="1716404"/>
              </a:tblGrid>
              <a:tr h="262824">
                <a:tc>
                  <a:txBody>
                    <a:bodyPr/>
                    <a:lstStyle/>
                    <a:p>
                      <a:pPr indent="90169" algn="l">
                        <a:spcBef>
                          <a:spcPts val="500"/>
                        </a:spcBef>
                        <a:defRPr sz="900" spc="20">
                          <a:solidFill>
                            <a:srgbClr val="2D425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LA </a:t>
                      </a:r>
                      <a:r>
                        <a:rPr spc="45">
                          <a:solidFill>
                            <a:srgbClr val="485B6E"/>
                          </a:solidFill>
                        </a:rPr>
                        <a:t>RG</a:t>
                      </a:r>
                      <a:r>
                        <a:rPr spc="45"/>
                        <a:t>E </a:t>
                      </a:r>
                      <a:r>
                        <a:t>FOR </a:t>
                      </a:r>
                      <a:r>
                        <a:rPr spc="69"/>
                        <a:t>GESTATIONAL </a:t>
                      </a:r>
                      <a:r>
                        <a:rPr spc="80"/>
                        <a:t>AGE</a:t>
                      </a:r>
                      <a:r>
                        <a:rPr spc="-55"/>
                        <a:t> </a:t>
                      </a:r>
                      <a:r>
                        <a:rPr sz="1000" b="1" spc="39"/>
                        <a:t>(Ll)A)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73775">
                <a:tc>
                  <a:txBody>
                    <a:bodyPr/>
                    <a:lstStyle/>
                    <a:p>
                      <a:pPr indent="99060" algn="l">
                        <a:spcBef>
                          <a:spcPts val="600"/>
                        </a:spcBef>
                        <a:defRPr sz="900" spc="65">
                          <a:solidFill>
                            <a:srgbClr val="756B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APPROPRIATE</a:t>
                      </a:r>
                      <a:r>
                        <a:rPr spc="30"/>
                        <a:t> </a:t>
                      </a:r>
                      <a:r>
                        <a:rPr spc="69">
                          <a:solidFill>
                            <a:srgbClr val="5D5405"/>
                          </a:solidFill>
                        </a:rPr>
                        <a:t>FOR</a:t>
                      </a:r>
                      <a:r>
                        <a:rPr spc="-20">
                          <a:solidFill>
                            <a:srgbClr val="5D5405"/>
                          </a:solidFill>
                        </a:rPr>
                        <a:t> </a:t>
                      </a:r>
                      <a:r>
                        <a:rPr spc="69"/>
                        <a:t>GESTATIONAL</a:t>
                      </a:r>
                      <a:r>
                        <a:rPr spc="30"/>
                        <a:t> </a:t>
                      </a:r>
                      <a:r>
                        <a:rPr spc="80">
                          <a:solidFill>
                            <a:srgbClr val="5D5405"/>
                          </a:solidFill>
                        </a:rPr>
                        <a:t>AGE</a:t>
                      </a:r>
                      <a:r>
                        <a:rPr spc="-34">
                          <a:solidFill>
                            <a:srgbClr val="5D5405"/>
                          </a:solidFill>
                        </a:rPr>
                        <a:t> </a:t>
                      </a:r>
                      <a:r>
                        <a:rPr b="1" spc="45">
                          <a:solidFill>
                            <a:srgbClr val="5D5405"/>
                          </a:solidFill>
                        </a:rPr>
                        <a:t>(AGA)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73775">
                <a:tc>
                  <a:txBody>
                    <a:bodyPr/>
                    <a:lstStyle/>
                    <a:p>
                      <a:pPr indent="93980" algn="l">
                        <a:spcBef>
                          <a:spcPts val="100"/>
                        </a:spcBef>
                        <a:tabLst>
                          <a:tab pos="2717800" algn="l"/>
                        </a:tabLst>
                        <a:defRPr sz="1000" b="1" spc="-55">
                          <a:solidFill>
                            <a:srgbClr val="752B4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</a:t>
                      </a:r>
                      <a:r>
                        <a:rPr>
                          <a:solidFill>
                            <a:srgbClr val="5D1631"/>
                          </a:solidFill>
                        </a:rPr>
                        <a:t>MAL</a:t>
                      </a:r>
                      <a:r>
                        <a:t>L</a:t>
                      </a:r>
                      <a:r>
                        <a:rPr spc="-39"/>
                        <a:t> </a:t>
                      </a:r>
                      <a:r>
                        <a:rPr spc="-4"/>
                        <a:t>FO</a:t>
                      </a:r>
                      <a:r>
                        <a:rPr spc="-4">
                          <a:solidFill>
                            <a:srgbClr val="5D1631"/>
                          </a:solidFill>
                        </a:rPr>
                        <a:t>R</a:t>
                      </a:r>
                      <a:r>
                        <a:rPr spc="-125">
                          <a:solidFill>
                            <a:srgbClr val="5D1631"/>
                          </a:solidFill>
                        </a:rPr>
                        <a:t> </a:t>
                      </a:r>
                      <a:r>
                        <a:rPr spc="-25"/>
                        <a:t>GESTAT</a:t>
                      </a:r>
                      <a:r>
                        <a:rPr spc="-25">
                          <a:solidFill>
                            <a:srgbClr val="5D1631"/>
                          </a:solidFill>
                        </a:rPr>
                        <a:t>I</a:t>
                      </a:r>
                      <a:r>
                        <a:rPr spc="-25"/>
                        <a:t>ONAL</a:t>
                      </a:r>
                      <a:r>
                        <a:rPr spc="-185"/>
                        <a:t> </a:t>
                      </a:r>
                      <a:r>
                        <a:rPr spc="-15"/>
                        <a:t>AGE</a:t>
                      </a:r>
                      <a:r>
                        <a:rPr spc="-175"/>
                        <a:t> </a:t>
                      </a:r>
                      <a:r>
                        <a:rPr sz="1100" spc="-25">
                          <a:solidFill>
                            <a:srgbClr val="5D1631"/>
                          </a:solidFill>
                        </a:rPr>
                        <a:t>(IGA</a:t>
                      </a:r>
                      <a:r>
                        <a:rPr sz="1100" spc="-25">
                          <a:solidFill>
                            <a:srgbClr val="D4499A"/>
                          </a:solidFill>
                        </a:rPr>
                        <a:t>.</a:t>
                      </a:r>
                      <a:r>
                        <a:rPr sz="1100" spc="-25">
                          <a:solidFill>
                            <a:srgbClr val="893D5B"/>
                          </a:solidFill>
                        </a:rPr>
                        <a:t>)"	</a:t>
                      </a:r>
                      <a:r>
                        <a:rPr sz="2100" b="0" spc="-22" baseline="3830">
                          <a:solidFill>
                            <a:srgbClr val="D4499A"/>
                          </a:solidFill>
                        </a:rPr>
                        <a:t>'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371475" algn="l">
                        <a:spcBef>
                          <a:spcPts val="200"/>
                        </a:spcBef>
                        <a:tabLst>
                          <a:tab pos="647700" algn="l"/>
                        </a:tabLst>
                        <a:defRPr sz="1400" spc="-15">
                          <a:solidFill>
                            <a:srgbClr val="D44F7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.	</a:t>
                      </a:r>
                      <a:r>
                        <a:rPr sz="1200" spc="-67" baseline="6943">
                          <a:latin typeface="Arial"/>
                          <a:ea typeface="Arial"/>
                          <a:cs typeface="Arial"/>
                          <a:sym typeface="Arial"/>
                        </a:rPr>
                        <a:t>-;.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73774">
                <a:tc>
                  <a:txBody>
                    <a:bodyPr/>
                    <a:lstStyle/>
                    <a:p>
                      <a:pPr indent="99060" algn="l">
                        <a:spcBef>
                          <a:spcPts val="600"/>
                        </a:spcBef>
                        <a:defRPr sz="900" spc="-104">
                          <a:solidFill>
                            <a:srgbClr val="5B595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Age </a:t>
                      </a:r>
                      <a:r>
                        <a:rPr spc="-75"/>
                        <a:t>at </a:t>
                      </a:r>
                      <a:r>
                        <a:rPr spc="-110">
                          <a:solidFill>
                            <a:srgbClr val="727277"/>
                          </a:solidFill>
                        </a:rPr>
                        <a:t>E</a:t>
                      </a:r>
                      <a:r>
                        <a:rPr spc="-69">
                          <a:solidFill>
                            <a:srgbClr val="727277"/>
                          </a:solidFill>
                        </a:rPr>
                        <a:t> </a:t>
                      </a:r>
                      <a:r>
                        <a:t>xam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98425">
                        <a:spcBef>
                          <a:spcPts val="700"/>
                        </a:spcBef>
                      </a:pPr>
                      <a:r>
                        <a:rPr sz="1000" spc="-4">
                          <a:solidFill>
                            <a:srgbClr val="5B595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hrs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76200">
                        <a:spcBef>
                          <a:spcPts val="700"/>
                        </a:spcBef>
                      </a:pPr>
                      <a:r>
                        <a:rPr sz="1000" spc="-4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hrs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62825">
                <a:tc>
                  <a:txBody>
                    <a:bodyPr/>
                    <a:lstStyle/>
                    <a:p>
                      <a:pPr indent="103504" algn="l">
                        <a:spcBef>
                          <a:spcPts val="500"/>
                        </a:spcBef>
                        <a:defRPr sz="1000" spc="-90">
                          <a:solidFill>
                            <a:srgbClr val="72727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Si </a:t>
                      </a:r>
                      <a:r>
                        <a:rPr spc="-100">
                          <a:solidFill>
                            <a:srgbClr val="5B595D"/>
                          </a:solidFill>
                        </a:rPr>
                        <a:t>g</a:t>
                      </a:r>
                      <a:r>
                        <a:rPr spc="-100"/>
                        <a:t>natu </a:t>
                      </a:r>
                      <a:r>
                        <a:rPr spc="-85">
                          <a:solidFill>
                            <a:srgbClr val="5B595D"/>
                          </a:solidFill>
                        </a:rPr>
                        <a:t>fe </a:t>
                      </a:r>
                      <a:r>
                        <a:rPr spc="-104"/>
                        <a:t>o </a:t>
                      </a:r>
                      <a:r>
                        <a:rPr spc="-55">
                          <a:solidFill>
                            <a:srgbClr val="5B595D"/>
                          </a:solidFill>
                        </a:rPr>
                        <a:t>f </a:t>
                      </a:r>
                      <a:r>
                        <a:rPr spc="-130"/>
                        <a:t>E </a:t>
                      </a:r>
                      <a:r>
                        <a:rPr spc="-100">
                          <a:solidFill>
                            <a:srgbClr val="5B595D"/>
                          </a:solidFill>
                        </a:rPr>
                        <a:t>x</a:t>
                      </a:r>
                      <a:r>
                        <a:rPr spc="-100"/>
                        <a:t>a</a:t>
                      </a:r>
                      <a:r>
                        <a:rPr spc="-100">
                          <a:solidFill>
                            <a:srgbClr val="5B595D"/>
                          </a:solidFill>
                        </a:rPr>
                        <a:t>m </a:t>
                      </a:r>
                      <a:r>
                        <a:rPr spc="-79"/>
                        <a:t>in</a:t>
                      </a:r>
                      <a:r>
                        <a:rPr spc="-100"/>
                        <a:t> </a:t>
                      </a:r>
                      <a:r>
                        <a:rPr>
                          <a:solidFill>
                            <a:srgbClr val="5B595D"/>
                          </a:solidFill>
                        </a:rPr>
                        <a:t>er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53339">
                        <a:spcBef>
                          <a:spcPts val="800"/>
                        </a:spcBef>
                        <a:defRPr sz="900" spc="-139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 </a:t>
                      </a:r>
                      <a:r>
                        <a:rPr spc="-50">
                          <a:solidFill>
                            <a:srgbClr val="727277"/>
                          </a:solidFill>
                        </a:rPr>
                        <a:t>. </a:t>
                      </a:r>
                      <a:r>
                        <a:rPr spc="-130">
                          <a:solidFill>
                            <a:srgbClr val="5B595D"/>
                          </a:solidFill>
                        </a:rPr>
                        <a:t>O</a:t>
                      </a:r>
                      <a:r>
                        <a:rPr spc="-155">
                          <a:solidFill>
                            <a:srgbClr val="5B595D"/>
                          </a:solidFill>
                        </a:rPr>
                        <a:t> </a:t>
                      </a:r>
                      <a:r>
                        <a:rPr spc="-50">
                          <a:solidFill>
                            <a:srgbClr val="8A8789"/>
                          </a:solidFill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42544">
                        <a:spcBef>
                          <a:spcPts val="800"/>
                        </a:spcBef>
                        <a:defRPr sz="900" spc="-139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 </a:t>
                      </a:r>
                      <a:r>
                        <a:rPr spc="-50">
                          <a:solidFill>
                            <a:srgbClr val="8A8789"/>
                          </a:solidFill>
                        </a:rPr>
                        <a:t>. </a:t>
                      </a:r>
                      <a:r>
                        <a:rPr spc="-130">
                          <a:solidFill>
                            <a:srgbClr val="5B595D"/>
                          </a:solidFill>
                        </a:rPr>
                        <a:t>O</a:t>
                      </a:r>
                      <a:r>
                        <a:rPr spc="-155">
                          <a:solidFill>
                            <a:srgbClr val="5B595D"/>
                          </a:solidFill>
                        </a:rPr>
                        <a:t> </a:t>
                      </a:r>
                      <a:r>
                        <a:rPr spc="-50">
                          <a:solidFill>
                            <a:srgbClr val="8A8789"/>
                          </a:solidFill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99" name="object 173"/>
          <p:cNvSpPr txBox="1"/>
          <p:nvPr/>
        </p:nvSpPr>
        <p:spPr>
          <a:xfrm>
            <a:off x="367281" y="52068"/>
            <a:ext cx="189231" cy="923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4290">
              <a:spcBef>
                <a:spcPts val="400"/>
              </a:spcBef>
              <a:defRPr sz="1000" spc="2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34</a:t>
            </a:r>
          </a:p>
          <a:p>
            <a:pPr indent="23495">
              <a:spcBef>
                <a:spcPts val="200"/>
              </a:spcBef>
              <a:defRPr sz="900" spc="20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33</a:t>
            </a:r>
          </a:p>
          <a:p>
            <a:pPr indent="22859">
              <a:spcBef>
                <a:spcPts val="100"/>
              </a:spcBef>
              <a:defRPr sz="1100" spc="25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32</a:t>
            </a:r>
          </a:p>
          <a:p>
            <a:pPr indent="12700">
              <a:defRPr sz="1000" spc="2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31</a:t>
            </a:r>
          </a:p>
          <a:p>
            <a:pPr indent="12700">
              <a:spcBef>
                <a:spcPts val="200"/>
              </a:spcBef>
              <a:defRPr sz="1000" spc="2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30</a:t>
            </a:r>
          </a:p>
          <a:p>
            <a:pPr indent="67944">
              <a:spcBef>
                <a:spcPts val="300"/>
              </a:spcBef>
              <a:defRPr sz="900" spc="25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</p:txBody>
      </p:sp>
      <p:sp>
        <p:nvSpPr>
          <p:cNvPr id="400" name="object 174"/>
          <p:cNvSpPr txBox="1"/>
          <p:nvPr/>
        </p:nvSpPr>
        <p:spPr>
          <a:xfrm>
            <a:off x="660774" y="16509"/>
            <a:ext cx="267971" cy="770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500" spc="7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</a:t>
            </a:r>
          </a:p>
        </p:txBody>
      </p:sp>
      <p:sp>
        <p:nvSpPr>
          <p:cNvPr id="401" name="object 175"/>
          <p:cNvSpPr txBox="1"/>
          <p:nvPr/>
        </p:nvSpPr>
        <p:spPr>
          <a:xfrm>
            <a:off x="973796" y="491259"/>
            <a:ext cx="170816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95250">
              <a:spcBef>
                <a:spcPts val="100"/>
              </a:spcBef>
              <a:defRPr sz="1300" spc="5">
                <a:solidFill>
                  <a:srgbClr val="3B31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402" name="object 176"/>
          <p:cNvSpPr txBox="1"/>
          <p:nvPr/>
        </p:nvSpPr>
        <p:spPr>
          <a:xfrm>
            <a:off x="779060" y="1106340"/>
            <a:ext cx="685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b="1" spc="25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WEIGHT</a:t>
            </a:r>
          </a:p>
        </p:txBody>
      </p:sp>
      <p:sp>
        <p:nvSpPr>
          <p:cNvPr id="403" name="object 177"/>
          <p:cNvSpPr/>
          <p:nvPr/>
        </p:nvSpPr>
        <p:spPr>
          <a:xfrm>
            <a:off x="1997300" y="1265405"/>
            <a:ext cx="253079" cy="1"/>
          </a:xfrm>
          <a:prstGeom prst="line">
            <a:avLst/>
          </a:prstGeom>
          <a:ln w="12776">
            <a:solidFill>
              <a:srgbClr val="34333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4" name="object 178"/>
          <p:cNvSpPr txBox="1"/>
          <p:nvPr/>
        </p:nvSpPr>
        <p:spPr>
          <a:xfrm>
            <a:off x="1984601" y="1099953"/>
            <a:ext cx="264161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 spc="30">
                <a:solidFill>
                  <a:srgbClr val="3433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gm</a:t>
            </a:r>
          </a:p>
        </p:txBody>
      </p:sp>
      <p:sp>
        <p:nvSpPr>
          <p:cNvPr id="405" name="object 179"/>
          <p:cNvSpPr txBox="1"/>
          <p:nvPr/>
        </p:nvSpPr>
        <p:spPr>
          <a:xfrm>
            <a:off x="3445676" y="869149"/>
            <a:ext cx="349251" cy="71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500" spc="155">
                <a:solidFill>
                  <a:srgbClr val="21241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z="4800" spc="-727" baseline="1708">
                <a:latin typeface="Arial"/>
                <a:ea typeface="Arial"/>
                <a:cs typeface="Arial"/>
                <a:sym typeface="Arial"/>
              </a:rPr>
              <a:t>--</a:t>
            </a:r>
          </a:p>
        </p:txBody>
      </p:sp>
      <p:sp>
        <p:nvSpPr>
          <p:cNvPr id="406" name="object 180"/>
          <p:cNvSpPr txBox="1"/>
          <p:nvPr/>
        </p:nvSpPr>
        <p:spPr>
          <a:xfrm>
            <a:off x="3047929" y="1114278"/>
            <a:ext cx="17716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0480">
              <a:spcBef>
                <a:spcPts val="100"/>
              </a:spcBef>
              <a:defRPr sz="2000">
                <a:solidFill>
                  <a:srgbClr val="21241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.,</a:t>
            </a:r>
          </a:p>
        </p:txBody>
      </p:sp>
      <p:sp>
        <p:nvSpPr>
          <p:cNvPr id="407" name="object 181"/>
          <p:cNvSpPr txBox="1"/>
          <p:nvPr/>
        </p:nvSpPr>
        <p:spPr>
          <a:xfrm>
            <a:off x="3605864" y="1342066"/>
            <a:ext cx="19748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00" spc="12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L..,</a:t>
            </a:r>
          </a:p>
        </p:txBody>
      </p:sp>
      <p:sp>
        <p:nvSpPr>
          <p:cNvPr id="408" name="object 182"/>
          <p:cNvSpPr txBox="1"/>
          <p:nvPr/>
        </p:nvSpPr>
        <p:spPr>
          <a:xfrm>
            <a:off x="3797658" y="1110626"/>
            <a:ext cx="180341" cy="3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2200" spc="-24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....</a:t>
            </a:r>
          </a:p>
        </p:txBody>
      </p:sp>
      <p:sp>
        <p:nvSpPr>
          <p:cNvPr id="409" name="object 183"/>
          <p:cNvSpPr txBox="1"/>
          <p:nvPr/>
        </p:nvSpPr>
        <p:spPr>
          <a:xfrm>
            <a:off x="2866374" y="1465900"/>
            <a:ext cx="35814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2540">
              <a:spcBef>
                <a:spcPts val="100"/>
              </a:spcBef>
              <a:defRPr sz="700" spc="-9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i,,</a:t>
            </a:r>
          </a:p>
        </p:txBody>
      </p:sp>
      <p:sp>
        <p:nvSpPr>
          <p:cNvPr id="410" name="object 184"/>
          <p:cNvSpPr txBox="1"/>
          <p:nvPr/>
        </p:nvSpPr>
        <p:spPr>
          <a:xfrm>
            <a:off x="3245990" y="1308658"/>
            <a:ext cx="170816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0795">
              <a:spcBef>
                <a:spcPts val="100"/>
              </a:spcBef>
              <a:defRPr sz="1900" spc="-234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.,</a:t>
            </a:r>
          </a:p>
        </p:txBody>
      </p:sp>
      <p:sp>
        <p:nvSpPr>
          <p:cNvPr id="411" name="object 185"/>
          <p:cNvSpPr txBox="1"/>
          <p:nvPr/>
        </p:nvSpPr>
        <p:spPr>
          <a:xfrm>
            <a:off x="3766136" y="1149312"/>
            <a:ext cx="436881" cy="81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5200" spc="-532" baseline="-16665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rPr spc="-540"/>
              <a:t>·</a:t>
            </a:r>
            <a:r>
              <a:rPr sz="900" spc="-180" baseline="0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</a:t>
            </a:r>
          </a:p>
        </p:txBody>
      </p:sp>
      <p:sp>
        <p:nvSpPr>
          <p:cNvPr id="412" name="object 186"/>
          <p:cNvSpPr txBox="1"/>
          <p:nvPr/>
        </p:nvSpPr>
        <p:spPr>
          <a:xfrm>
            <a:off x="2901166" y="1655718"/>
            <a:ext cx="53976" cy="14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-1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13" name="object 187"/>
          <p:cNvSpPr txBox="1"/>
          <p:nvPr/>
        </p:nvSpPr>
        <p:spPr>
          <a:xfrm>
            <a:off x="3245990" y="1558071"/>
            <a:ext cx="176531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1905" algn="ctr">
              <a:spcBef>
                <a:spcPts val="100"/>
              </a:spcBef>
              <a:defRPr sz="1400" spc="-11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14" name="object 188"/>
          <p:cNvSpPr txBox="1"/>
          <p:nvPr/>
        </p:nvSpPr>
        <p:spPr>
          <a:xfrm>
            <a:off x="2497762" y="1844623"/>
            <a:ext cx="1600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8415">
              <a:spcBef>
                <a:spcPts val="100"/>
              </a:spcBef>
              <a:defRPr sz="700" i="1" spc="15">
                <a:solidFill>
                  <a:srgbClr val="3B31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415" name="object 189"/>
          <p:cNvSpPr txBox="1"/>
          <p:nvPr/>
        </p:nvSpPr>
        <p:spPr>
          <a:xfrm>
            <a:off x="2970921" y="1755188"/>
            <a:ext cx="74931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3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16" name="object 190"/>
          <p:cNvSpPr txBox="1"/>
          <p:nvPr/>
        </p:nvSpPr>
        <p:spPr>
          <a:xfrm>
            <a:off x="3600699" y="1543825"/>
            <a:ext cx="195581" cy="440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100" spc="-34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</a:t>
            </a:r>
          </a:p>
        </p:txBody>
      </p:sp>
      <p:sp>
        <p:nvSpPr>
          <p:cNvPr id="417" name="object 191"/>
          <p:cNvSpPr txBox="1"/>
          <p:nvPr/>
        </p:nvSpPr>
        <p:spPr>
          <a:xfrm>
            <a:off x="3252279" y="2016188"/>
            <a:ext cx="438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-11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18" name="object 192"/>
          <p:cNvSpPr txBox="1"/>
          <p:nvPr/>
        </p:nvSpPr>
        <p:spPr>
          <a:xfrm>
            <a:off x="2229191" y="1949569"/>
            <a:ext cx="62865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2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19" name="object 193"/>
          <p:cNvSpPr txBox="1"/>
          <p:nvPr/>
        </p:nvSpPr>
        <p:spPr>
          <a:xfrm>
            <a:off x="2840974" y="1903663"/>
            <a:ext cx="408941" cy="37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73660">
              <a:spcBef>
                <a:spcPts val="100"/>
              </a:spcBef>
              <a:defRPr sz="2500" spc="-187" baseline="-16338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</a:t>
            </a:r>
            <a:r>
              <a:rPr sz="1700" spc="-125" baseline="0">
                <a:solidFill>
                  <a:srgbClr val="4B3F03"/>
                </a:solidFill>
              </a:rPr>
              <a:t>•</a:t>
            </a:r>
          </a:p>
        </p:txBody>
      </p:sp>
      <p:sp>
        <p:nvSpPr>
          <p:cNvPr id="420" name="object 194"/>
          <p:cNvSpPr txBox="1"/>
          <p:nvPr/>
        </p:nvSpPr>
        <p:spPr>
          <a:xfrm>
            <a:off x="3813261" y="1853192"/>
            <a:ext cx="133351" cy="37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700" spc="-55">
                <a:solidFill>
                  <a:srgbClr val="3D1C1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</a:t>
            </a:r>
          </a:p>
        </p:txBody>
      </p:sp>
      <p:sp>
        <p:nvSpPr>
          <p:cNvPr id="421" name="object 195"/>
          <p:cNvSpPr txBox="1"/>
          <p:nvPr/>
        </p:nvSpPr>
        <p:spPr>
          <a:xfrm>
            <a:off x="2215395" y="1911599"/>
            <a:ext cx="100331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500" spc="-4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2" name="object 196"/>
          <p:cNvSpPr txBox="1"/>
          <p:nvPr/>
        </p:nvSpPr>
        <p:spPr>
          <a:xfrm>
            <a:off x="2773776" y="2175891"/>
            <a:ext cx="5905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20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'</a:t>
            </a:r>
          </a:p>
        </p:txBody>
      </p:sp>
      <p:sp>
        <p:nvSpPr>
          <p:cNvPr id="423" name="object 197"/>
          <p:cNvSpPr txBox="1"/>
          <p:nvPr/>
        </p:nvSpPr>
        <p:spPr>
          <a:xfrm>
            <a:off x="2989192" y="2181367"/>
            <a:ext cx="64136" cy="14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-19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24" name="object 198"/>
          <p:cNvSpPr txBox="1"/>
          <p:nvPr/>
        </p:nvSpPr>
        <p:spPr>
          <a:xfrm>
            <a:off x="3231684" y="2020475"/>
            <a:ext cx="82551" cy="26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spc="-29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5" name="object 199"/>
          <p:cNvSpPr txBox="1"/>
          <p:nvPr/>
        </p:nvSpPr>
        <p:spPr>
          <a:xfrm>
            <a:off x="2705387" y="2108995"/>
            <a:ext cx="7175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500" spc="-25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6" name="object 200"/>
          <p:cNvSpPr txBox="1"/>
          <p:nvPr/>
        </p:nvSpPr>
        <p:spPr>
          <a:xfrm>
            <a:off x="1841280" y="2108716"/>
            <a:ext cx="100331" cy="34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500" spc="-4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7" name="object 201"/>
          <p:cNvSpPr txBox="1"/>
          <p:nvPr/>
        </p:nvSpPr>
        <p:spPr>
          <a:xfrm>
            <a:off x="2299700" y="2392173"/>
            <a:ext cx="1651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40640">
              <a:spcBef>
                <a:spcPts val="100"/>
              </a:spcBef>
              <a:defRPr sz="700" i="1" spc="-15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428" name="object 202"/>
          <p:cNvSpPr txBox="1"/>
          <p:nvPr/>
        </p:nvSpPr>
        <p:spPr>
          <a:xfrm>
            <a:off x="2584350" y="2251358"/>
            <a:ext cx="7175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500" spc="-2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9" name="object 203"/>
          <p:cNvSpPr txBox="1"/>
          <p:nvPr/>
        </p:nvSpPr>
        <p:spPr>
          <a:xfrm>
            <a:off x="2836390" y="2108716"/>
            <a:ext cx="165101" cy="34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500" spc="-26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.,,</a:t>
            </a:r>
          </a:p>
        </p:txBody>
      </p:sp>
      <p:sp>
        <p:nvSpPr>
          <p:cNvPr id="430" name="object 204"/>
          <p:cNvSpPr txBox="1"/>
          <p:nvPr/>
        </p:nvSpPr>
        <p:spPr>
          <a:xfrm>
            <a:off x="3220118" y="2195690"/>
            <a:ext cx="166371" cy="26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spc="-110">
                <a:solidFill>
                  <a:srgbClr val="3D1C1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,,.</a:t>
            </a:r>
          </a:p>
        </p:txBody>
      </p:sp>
      <p:sp>
        <p:nvSpPr>
          <p:cNvPr id="431" name="object 205"/>
          <p:cNvSpPr txBox="1"/>
          <p:nvPr/>
        </p:nvSpPr>
        <p:spPr>
          <a:xfrm>
            <a:off x="1914582" y="2570128"/>
            <a:ext cx="1600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79375">
              <a:spcBef>
                <a:spcPts val="100"/>
              </a:spcBef>
              <a:defRPr sz="800" b="1" i="1" spc="5">
                <a:solidFill>
                  <a:srgbClr val="3B310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J</a:t>
            </a:r>
          </a:p>
        </p:txBody>
      </p:sp>
      <p:sp>
        <p:nvSpPr>
          <p:cNvPr id="432" name="object 206"/>
          <p:cNvSpPr txBox="1"/>
          <p:nvPr/>
        </p:nvSpPr>
        <p:spPr>
          <a:xfrm>
            <a:off x="2188229" y="2448476"/>
            <a:ext cx="7556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5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3" name="object 207"/>
          <p:cNvSpPr txBox="1"/>
          <p:nvPr/>
        </p:nvSpPr>
        <p:spPr>
          <a:xfrm>
            <a:off x="2487016" y="2404672"/>
            <a:ext cx="17589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5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4" name="object 208"/>
          <p:cNvSpPr txBox="1"/>
          <p:nvPr/>
        </p:nvSpPr>
        <p:spPr>
          <a:xfrm>
            <a:off x="2645092" y="2535449"/>
            <a:ext cx="5969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35" name="object 209"/>
          <p:cNvSpPr txBox="1"/>
          <p:nvPr/>
        </p:nvSpPr>
        <p:spPr>
          <a:xfrm>
            <a:off x="3107296" y="2177795"/>
            <a:ext cx="141606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200" spc="5">
                <a:solidFill>
                  <a:srgbClr val="D691A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.</a:t>
            </a:r>
          </a:p>
        </p:txBody>
      </p:sp>
      <p:sp>
        <p:nvSpPr>
          <p:cNvPr id="436" name="object 210"/>
          <p:cNvSpPr txBox="1"/>
          <p:nvPr/>
        </p:nvSpPr>
        <p:spPr>
          <a:xfrm>
            <a:off x="2352239" y="2538822"/>
            <a:ext cx="80011" cy="24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7" name="object 211"/>
          <p:cNvSpPr txBox="1"/>
          <p:nvPr/>
        </p:nvSpPr>
        <p:spPr>
          <a:xfrm>
            <a:off x="2226398" y="2481050"/>
            <a:ext cx="106046" cy="34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500" spc="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8" name="object 212"/>
          <p:cNvSpPr txBox="1"/>
          <p:nvPr/>
        </p:nvSpPr>
        <p:spPr>
          <a:xfrm>
            <a:off x="2099666" y="2615480"/>
            <a:ext cx="80011" cy="24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9" name="object 213"/>
          <p:cNvSpPr txBox="1"/>
          <p:nvPr/>
        </p:nvSpPr>
        <p:spPr>
          <a:xfrm>
            <a:off x="1901371" y="2617661"/>
            <a:ext cx="358141" cy="84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spc="5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</a:t>
            </a:r>
            <a:r>
              <a:rPr spc="50"/>
              <a:t> </a:t>
            </a:r>
            <a:r>
              <a:rPr sz="5600" spc="-712" baseline="1480">
                <a:latin typeface="Times New Roman"/>
                <a:ea typeface="Times New Roman"/>
                <a:cs typeface="Times New Roman"/>
                <a:sym typeface="Times New Roman"/>
              </a:rPr>
              <a:t>.-</a:t>
            </a:r>
          </a:p>
        </p:txBody>
      </p:sp>
      <p:sp>
        <p:nvSpPr>
          <p:cNvPr id="440" name="object 214"/>
          <p:cNvSpPr txBox="1"/>
          <p:nvPr/>
        </p:nvSpPr>
        <p:spPr>
          <a:xfrm>
            <a:off x="2229191" y="2847555"/>
            <a:ext cx="4826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4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41" name="object 215"/>
          <p:cNvSpPr txBox="1"/>
          <p:nvPr/>
        </p:nvSpPr>
        <p:spPr>
          <a:xfrm>
            <a:off x="1332346" y="2818707"/>
            <a:ext cx="560706" cy="3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44500" algn="l"/>
              </a:tabLst>
              <a:defRPr sz="2600" spc="-320">
                <a:solidFill>
                  <a:srgbClr val="3B310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.,	</a:t>
            </a:r>
            <a:r>
              <a:rPr sz="1500" spc="-170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</p:txBody>
      </p:sp>
      <p:sp>
        <p:nvSpPr>
          <p:cNvPr id="442" name="object 216"/>
          <p:cNvSpPr txBox="1"/>
          <p:nvPr/>
        </p:nvSpPr>
        <p:spPr>
          <a:xfrm>
            <a:off x="2494466" y="3093039"/>
            <a:ext cx="168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700" i="1" spc="-85">
                <a:solidFill>
                  <a:srgbClr val="5D1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443" name="object 217"/>
          <p:cNvSpPr txBox="1"/>
          <p:nvPr/>
        </p:nvSpPr>
        <p:spPr>
          <a:xfrm>
            <a:off x="959894" y="2956507"/>
            <a:ext cx="553086" cy="440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06400" algn="l"/>
              </a:tabLst>
              <a:defRPr sz="3100" spc="-34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...	</a:t>
            </a:r>
            <a:r>
              <a:rPr sz="1000" spc="-120">
                <a:solidFill>
                  <a:srgbClr val="4B3F03"/>
                </a:solidFill>
              </a:rPr>
              <a:t>,,;</a:t>
            </a:r>
            <a:r>
              <a:rPr sz="1000" spc="0">
                <a:solidFill>
                  <a:srgbClr val="4B3F03"/>
                </a:solidFill>
              </a:rPr>
              <a:t> </a:t>
            </a:r>
            <a:r>
              <a:rPr sz="1500" spc="-170">
                <a:solidFill>
                  <a:srgbClr val="5D5405"/>
                </a:solidFill>
              </a:rPr>
              <a:t>,</a:t>
            </a:r>
          </a:p>
        </p:txBody>
      </p:sp>
      <p:sp>
        <p:nvSpPr>
          <p:cNvPr id="444" name="object 218"/>
          <p:cNvSpPr txBox="1"/>
          <p:nvPr/>
        </p:nvSpPr>
        <p:spPr>
          <a:xfrm>
            <a:off x="1922415" y="3095499"/>
            <a:ext cx="154941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2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,,,,</a:t>
            </a:r>
          </a:p>
        </p:txBody>
      </p:sp>
      <p:sp>
        <p:nvSpPr>
          <p:cNvPr id="445" name="object 219"/>
          <p:cNvSpPr txBox="1"/>
          <p:nvPr/>
        </p:nvSpPr>
        <p:spPr>
          <a:xfrm>
            <a:off x="2146020" y="3006700"/>
            <a:ext cx="314326" cy="34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1200" spc="-142" baseline="76388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,;</a:t>
            </a:r>
            <a:r>
              <a:rPr spc="-67"/>
              <a:t> </a:t>
            </a:r>
            <a:r>
              <a:rPr sz="2500" spc="-260" baseline="0">
                <a:solidFill>
                  <a:srgbClr val="3B310A"/>
                </a:solidFill>
              </a:rPr>
              <a:t>,,.</a:t>
            </a:r>
          </a:p>
        </p:txBody>
      </p:sp>
      <p:sp>
        <p:nvSpPr>
          <p:cNvPr id="446" name="object 220"/>
          <p:cNvSpPr txBox="1"/>
          <p:nvPr/>
        </p:nvSpPr>
        <p:spPr>
          <a:xfrm>
            <a:off x="984799" y="3332136"/>
            <a:ext cx="160021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6350">
              <a:spcBef>
                <a:spcPts val="100"/>
              </a:spcBef>
              <a:defRPr sz="1400" spc="-155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,,,...</a:t>
            </a:r>
          </a:p>
        </p:txBody>
      </p:sp>
      <p:sp>
        <p:nvSpPr>
          <p:cNvPr id="447" name="object 221"/>
          <p:cNvSpPr txBox="1"/>
          <p:nvPr/>
        </p:nvSpPr>
        <p:spPr>
          <a:xfrm>
            <a:off x="1353411" y="3382327"/>
            <a:ext cx="16510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23495">
              <a:spcBef>
                <a:spcPts val="100"/>
              </a:spcBef>
              <a:defRPr sz="1300" spc="-209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448" name="object 222"/>
          <p:cNvSpPr txBox="1"/>
          <p:nvPr/>
        </p:nvSpPr>
        <p:spPr>
          <a:xfrm>
            <a:off x="1916209" y="3249727"/>
            <a:ext cx="171451" cy="28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13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.,.</a:t>
            </a:r>
          </a:p>
        </p:txBody>
      </p:sp>
      <p:sp>
        <p:nvSpPr>
          <p:cNvPr id="449" name="object 223"/>
          <p:cNvSpPr txBox="1"/>
          <p:nvPr/>
        </p:nvSpPr>
        <p:spPr>
          <a:xfrm>
            <a:off x="984799" y="3546593"/>
            <a:ext cx="16002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50800">
              <a:spcBef>
                <a:spcPts val="100"/>
              </a:spcBef>
              <a:defRPr sz="1300" spc="-120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450" name="object 224"/>
          <p:cNvSpPr txBox="1"/>
          <p:nvPr/>
        </p:nvSpPr>
        <p:spPr>
          <a:xfrm>
            <a:off x="1157954" y="3339794"/>
            <a:ext cx="195582" cy="44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100" spc="-34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</a:t>
            </a:r>
          </a:p>
        </p:txBody>
      </p:sp>
      <p:sp>
        <p:nvSpPr>
          <p:cNvPr id="451" name="object 225"/>
          <p:cNvSpPr txBox="1"/>
          <p:nvPr/>
        </p:nvSpPr>
        <p:spPr>
          <a:xfrm>
            <a:off x="1543461" y="3094665"/>
            <a:ext cx="172086" cy="103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spc="-32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sz="6900" spc="-2002" baseline="1194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-95"/>
              <a:t>,.</a:t>
            </a:r>
          </a:p>
        </p:txBody>
      </p:sp>
      <p:sp>
        <p:nvSpPr>
          <p:cNvPr id="452" name="object 226"/>
          <p:cNvSpPr txBox="1"/>
          <p:nvPr/>
        </p:nvSpPr>
        <p:spPr>
          <a:xfrm>
            <a:off x="792240" y="3612299"/>
            <a:ext cx="16002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67310">
              <a:spcBef>
                <a:spcPts val="100"/>
              </a:spcBef>
              <a:defRPr sz="1300" spc="-94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453" name="object 227"/>
          <p:cNvSpPr txBox="1"/>
          <p:nvPr/>
        </p:nvSpPr>
        <p:spPr>
          <a:xfrm>
            <a:off x="631921" y="3845920"/>
            <a:ext cx="15557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-"'</a:t>
            </a:r>
          </a:p>
        </p:txBody>
      </p:sp>
      <p:sp>
        <p:nvSpPr>
          <p:cNvPr id="454" name="object 228"/>
          <p:cNvSpPr txBox="1"/>
          <p:nvPr/>
        </p:nvSpPr>
        <p:spPr>
          <a:xfrm>
            <a:off x="792240" y="3799379"/>
            <a:ext cx="16002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7620">
              <a:spcBef>
                <a:spcPts val="100"/>
              </a:spcBef>
              <a:defRPr sz="10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I-"</a:t>
            </a:r>
          </a:p>
        </p:txBody>
      </p:sp>
      <p:sp>
        <p:nvSpPr>
          <p:cNvPr id="455" name="object 229"/>
          <p:cNvSpPr txBox="1"/>
          <p:nvPr/>
        </p:nvSpPr>
        <p:spPr>
          <a:xfrm>
            <a:off x="1156850" y="3607460"/>
            <a:ext cx="169547" cy="31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2200" spc="-24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....</a:t>
            </a:r>
          </a:p>
        </p:txBody>
      </p:sp>
      <p:sp>
        <p:nvSpPr>
          <p:cNvPr id="456" name="object 230"/>
          <p:cNvSpPr txBox="1"/>
          <p:nvPr/>
        </p:nvSpPr>
        <p:spPr>
          <a:xfrm>
            <a:off x="679512" y="3907700"/>
            <a:ext cx="68581" cy="24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 spc="-26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•</a:t>
            </a:r>
          </a:p>
        </p:txBody>
      </p:sp>
      <p:sp>
        <p:nvSpPr>
          <p:cNvPr id="457" name="object 231"/>
          <p:cNvSpPr txBox="1"/>
          <p:nvPr/>
        </p:nvSpPr>
        <p:spPr>
          <a:xfrm>
            <a:off x="605183" y="4123621"/>
            <a:ext cx="176531" cy="163372"/>
          </a:xfrm>
          <a:prstGeom prst="rect">
            <a:avLst/>
          </a:prstGeom>
          <a:ln w="22006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26669" algn="r">
              <a:lnSpc>
                <a:spcPts val="1100"/>
              </a:lnSpc>
              <a:spcBef>
                <a:spcPts val="200"/>
              </a:spcBef>
              <a:defRPr sz="1100" spc="-140">
                <a:solidFill>
                  <a:srgbClr val="D691A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458" name="object 232"/>
          <p:cNvSpPr txBox="1"/>
          <p:nvPr/>
        </p:nvSpPr>
        <p:spPr>
          <a:xfrm>
            <a:off x="1584892" y="4348755"/>
            <a:ext cx="5772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275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</a:t>
            </a:r>
            <a:r>
              <a:rPr spc="390"/>
              <a:t> </a:t>
            </a:r>
            <a:r>
              <a:rPr spc="-265">
                <a:solidFill>
                  <a:srgbClr val="727277"/>
                </a:solidFill>
              </a:rPr>
              <a:t>E</a:t>
            </a:r>
            <a:r>
              <a:rPr spc="125">
                <a:solidFill>
                  <a:srgbClr val="727277"/>
                </a:solidFill>
              </a:rPr>
              <a:t> </a:t>
            </a:r>
            <a:r>
              <a:rPr spc="-209"/>
              <a:t>-</a:t>
            </a:r>
            <a:r>
              <a:rPr spc="-209">
                <a:solidFill>
                  <a:srgbClr val="727277"/>
                </a:solidFill>
              </a:rPr>
              <a:t>TE</a:t>
            </a:r>
            <a:r>
              <a:rPr spc="-200">
                <a:solidFill>
                  <a:srgbClr val="727277"/>
                </a:solidFill>
              </a:rPr>
              <a:t> </a:t>
            </a:r>
            <a:r>
              <a:rPr spc="-310"/>
              <a:t>RM</a:t>
            </a:r>
          </a:p>
        </p:txBody>
      </p:sp>
      <p:sp>
        <p:nvSpPr>
          <p:cNvPr id="459" name="object 233"/>
          <p:cNvSpPr txBox="1"/>
          <p:nvPr/>
        </p:nvSpPr>
        <p:spPr>
          <a:xfrm>
            <a:off x="3329663" y="4348755"/>
            <a:ext cx="2851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254">
                <a:solidFill>
                  <a:srgbClr val="72727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</a:t>
            </a:r>
            <a:r>
              <a:rPr spc="265"/>
              <a:t> </a:t>
            </a:r>
            <a:r>
              <a:rPr spc="-310">
                <a:solidFill>
                  <a:srgbClr val="5B595D"/>
                </a:solidFill>
              </a:rPr>
              <a:t>RM</a:t>
            </a:r>
          </a:p>
        </p:txBody>
      </p:sp>
      <p:sp>
        <p:nvSpPr>
          <p:cNvPr id="460" name="object 234"/>
          <p:cNvSpPr txBox="1"/>
          <p:nvPr/>
        </p:nvSpPr>
        <p:spPr>
          <a:xfrm>
            <a:off x="4294492" y="691113"/>
            <a:ext cx="27368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24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</a:t>
            </a:r>
            <a:r>
              <a:rPr spc="-90"/>
              <a:t>M</a:t>
            </a:r>
            <a:r>
              <a:rPr spc="85">
                <a:solidFill>
                  <a:srgbClr val="727277"/>
                </a:solidFill>
              </a:rPr>
              <a:t>.</a:t>
            </a:r>
          </a:p>
        </p:txBody>
      </p:sp>
      <p:sp>
        <p:nvSpPr>
          <p:cNvPr id="461" name="object 235"/>
          <p:cNvSpPr txBox="1"/>
          <p:nvPr/>
        </p:nvSpPr>
        <p:spPr>
          <a:xfrm>
            <a:off x="4298562" y="853555"/>
            <a:ext cx="313056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spc="6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4000</a:t>
            </a:r>
          </a:p>
        </p:txBody>
      </p:sp>
      <p:sp>
        <p:nvSpPr>
          <p:cNvPr id="462" name="object 236"/>
          <p:cNvSpPr txBox="1"/>
          <p:nvPr/>
        </p:nvSpPr>
        <p:spPr>
          <a:xfrm>
            <a:off x="3973247" y="1039723"/>
            <a:ext cx="666116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1400" spc="7" baseline="2631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90%</a:t>
            </a:r>
            <a:r>
              <a:rPr spc="52"/>
              <a:t> </a:t>
            </a:r>
            <a:r>
              <a:rPr sz="1000" spc="75" baseline="0"/>
              <a:t>3800</a:t>
            </a:r>
          </a:p>
        </p:txBody>
      </p:sp>
      <p:sp>
        <p:nvSpPr>
          <p:cNvPr id="463" name="object 237"/>
          <p:cNvSpPr txBox="1"/>
          <p:nvPr/>
        </p:nvSpPr>
        <p:spPr>
          <a:xfrm>
            <a:off x="3998397" y="1219502"/>
            <a:ext cx="613411" cy="13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75%</a:t>
            </a:r>
            <a:r>
              <a:rPr spc="70"/>
              <a:t> </a:t>
            </a:r>
            <a:r>
              <a:rPr sz="1000" spc="4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3600</a:t>
            </a:r>
          </a:p>
        </p:txBody>
      </p:sp>
      <p:sp>
        <p:nvSpPr>
          <p:cNvPr id="464" name="object 238"/>
          <p:cNvSpPr txBox="1"/>
          <p:nvPr/>
        </p:nvSpPr>
        <p:spPr>
          <a:xfrm>
            <a:off x="4287201" y="1377706"/>
            <a:ext cx="330836" cy="312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100" spc="-65">
                <a:solidFill>
                  <a:srgbClr val="484649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3400</a:t>
            </a:r>
          </a:p>
          <a:p>
            <a:pPr indent="20954">
              <a:spcBef>
                <a:spcPts val="200"/>
              </a:spcBef>
              <a:defRPr sz="1000" spc="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3200</a:t>
            </a:r>
          </a:p>
        </p:txBody>
      </p:sp>
      <p:sp>
        <p:nvSpPr>
          <p:cNvPr id="465" name="object 239"/>
          <p:cNvSpPr txBox="1"/>
          <p:nvPr/>
        </p:nvSpPr>
        <p:spPr>
          <a:xfrm>
            <a:off x="3964425" y="1745151"/>
            <a:ext cx="675641" cy="21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1500" spc="89" baseline="8332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25%</a:t>
            </a:r>
            <a:r>
              <a:rPr spc="7"/>
              <a:t> </a:t>
            </a:r>
            <a:r>
              <a:rPr sz="1000" spc="70" baseline="0"/>
              <a:t>3000</a:t>
            </a:r>
          </a:p>
        </p:txBody>
      </p:sp>
      <p:sp>
        <p:nvSpPr>
          <p:cNvPr id="466" name="object 240"/>
          <p:cNvSpPr txBox="1"/>
          <p:nvPr/>
        </p:nvSpPr>
        <p:spPr>
          <a:xfrm>
            <a:off x="3987474" y="1992462"/>
            <a:ext cx="651511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800" spc="-2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10o/o</a:t>
            </a:r>
            <a:r>
              <a:rPr spc="155"/>
              <a:t> </a:t>
            </a:r>
            <a:r>
              <a:rPr sz="1500" spc="104" baseline="27777"/>
              <a:t>2800</a:t>
            </a:r>
          </a:p>
        </p:txBody>
      </p:sp>
      <p:sp>
        <p:nvSpPr>
          <p:cNvPr id="467" name="object 241"/>
          <p:cNvSpPr/>
          <p:nvPr/>
        </p:nvSpPr>
        <p:spPr>
          <a:xfrm>
            <a:off x="5228483" y="1388644"/>
            <a:ext cx="22007" cy="167813"/>
          </a:xfrm>
          <a:prstGeom prst="rect">
            <a:avLst/>
          </a:prstGeom>
          <a:solidFill>
            <a:srgbClr val="F0EDF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68" name="object 242"/>
          <p:cNvGraphicFramePr/>
          <p:nvPr/>
        </p:nvGraphicFramePr>
        <p:xfrm>
          <a:off x="5463166" y="6039"/>
          <a:ext cx="3733796" cy="574460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8915"/>
                <a:gridCol w="198119"/>
                <a:gridCol w="175895"/>
                <a:gridCol w="198120"/>
                <a:gridCol w="205740"/>
                <a:gridCol w="176530"/>
                <a:gridCol w="198755"/>
                <a:gridCol w="187959"/>
                <a:gridCol w="187959"/>
                <a:gridCol w="198755"/>
                <a:gridCol w="204470"/>
                <a:gridCol w="187325"/>
                <a:gridCol w="207644"/>
                <a:gridCol w="187325"/>
                <a:gridCol w="187325"/>
                <a:gridCol w="176530"/>
                <a:gridCol w="187325"/>
                <a:gridCol w="154305"/>
                <a:gridCol w="304800"/>
              </a:tblGrid>
              <a:tr h="164265"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100"/>
                        </a:spcBef>
                      </a:pPr>
                      <a:r>
                        <a:rPr sz="1000" b="1" i="1">
                          <a:solidFill>
                            <a:srgbClr val="564B2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sz="1300">
                          <a:solidFill>
                            <a:srgbClr val="BF799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64265"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40921">
                <a:tc rowSpan="3" gridSpan="10"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marR="83185" indent="161925" algn="ctr">
                        <a:lnSpc>
                          <a:spcPts val="900"/>
                        </a:lnSpc>
                        <a:defRPr sz="900" spc="-110">
                          <a:solidFill>
                            <a:srgbClr val="4846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INT11MJtEAINf </a:t>
                      </a:r>
                      <a:r>
                        <a:rPr spc="-104">
                          <a:solidFill>
                            <a:srgbClr val="343338"/>
                          </a:solidFill>
                        </a:rPr>
                        <a:t>wt </a:t>
                      </a:r>
                      <a:r>
                        <a:rPr spc="-50">
                          <a:solidFill>
                            <a:srgbClr val="343338"/>
                          </a:solidFill>
                        </a:rPr>
                        <a:t>lGtffU </a:t>
                      </a:r>
                      <a:r>
                        <a:rPr spc="-180">
                          <a:solidFill>
                            <a:srgbClr val="343338"/>
                          </a:solidFill>
                        </a:rPr>
                        <a:t>MGT</a:t>
                      </a:r>
                      <a:r>
                        <a:rPr spc="-180">
                          <a:solidFill>
                            <a:srgbClr val="212416"/>
                          </a:solidFill>
                        </a:rPr>
                        <a:t>H: </a:t>
                      </a:r>
                      <a:r>
                        <a:rPr spc="-65">
                          <a:solidFill>
                            <a:srgbClr val="343338"/>
                          </a:solidFill>
                        </a:rPr>
                        <a:t>MTIO  </a:t>
                      </a:r>
                      <a:r>
                        <a:rPr spc="-30">
                          <a:solidFill>
                            <a:srgbClr val="343338"/>
                          </a:solidFill>
                        </a:rPr>
                        <a:t>H</a:t>
                      </a:r>
                      <a:r>
                        <a:rPr spc="-30">
                          <a:solidFill>
                            <a:srgbClr val="212416"/>
                          </a:solidFill>
                        </a:rPr>
                        <a:t>II </a:t>
                      </a:r>
                      <a:r>
                        <a:rPr spc="34">
                          <a:solidFill>
                            <a:srgbClr val="3433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 </a:t>
                      </a:r>
                      <a:r>
                        <a:rPr spc="-150"/>
                        <a:t>GRA</a:t>
                      </a:r>
                      <a:r>
                        <a:rPr spc="-150">
                          <a:solidFill>
                            <a:srgbClr val="212416"/>
                          </a:solidFill>
                        </a:rPr>
                        <a:t>M</a:t>
                      </a:r>
                      <a:r>
                        <a:rPr spc="-150">
                          <a:solidFill>
                            <a:srgbClr val="343338"/>
                          </a:solidFill>
                        </a:rPr>
                        <a:t>SA</a:t>
                      </a:r>
                      <a:r>
                        <a:rPr spc="-225" baseline="32407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spc="-150">
                          <a:solidFill>
                            <a:srgbClr val="343338"/>
                          </a:solidFill>
                        </a:rPr>
                        <a:t>. </a:t>
                      </a:r>
                      <a:r>
                        <a:rPr spc="-55">
                          <a:solidFill>
                            <a:srgbClr val="343338"/>
                          </a:solidFill>
                        </a:rPr>
                        <a:t>cu </a:t>
                      </a:r>
                      <a:r>
                        <a:rPr spc="-85">
                          <a:solidFill>
                            <a:srgbClr val="343338"/>
                          </a:solidFill>
                        </a:rPr>
                        <a:t>m</a:t>
                      </a:r>
                      <a:r>
                        <a:rPr spc="-145">
                          <a:solidFill>
                            <a:srgbClr val="343338"/>
                          </a:solidFill>
                        </a:rPr>
                        <a:t> </a:t>
                      </a:r>
                      <a:r>
                        <a:rPr spc="-234">
                          <a:solidFill>
                            <a:srgbClr val="212416"/>
                          </a:solidFill>
                        </a:rPr>
                        <a:t>111</a:t>
                      </a:r>
                      <a:r>
                        <a:rPr spc="-234">
                          <a:solidFill>
                            <a:srgbClr val="343338"/>
                          </a:solidFill>
                        </a:rPr>
                        <a:t>m</a:t>
                      </a:r>
                      <a:r>
                        <a:rPr spc="559">
                          <a:solidFill>
                            <a:srgbClr val="343338"/>
                          </a:solidFill>
                        </a:rPr>
                        <a:t> </a:t>
                      </a:r>
                      <a:r>
                        <a:rPr spc="-20">
                          <a:solidFill>
                            <a:srgbClr val="343338"/>
                          </a:solidFill>
                        </a:rPr>
                        <a:t>RS</a:t>
                      </a:r>
                    </a:p>
                    <a:p>
                      <a:pPr indent="64135" algn="ctr">
                        <a:lnSpc>
                          <a:spcPts val="800"/>
                        </a:lnSpc>
                        <a:defRPr sz="900" spc="-75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IKJl1t</a:t>
                      </a:r>
                      <a:r>
                        <a:rPr spc="34"/>
                        <a:t> </a:t>
                      </a:r>
                      <a:r>
                        <a:rPr b="1" spc="-34"/>
                        <a:t>SU(ts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120461"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31412"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2064" algn="l">
                        <a:lnSpc>
                          <a:spcPts val="1400"/>
                        </a:lnSpc>
                        <a:spcBef>
                          <a:spcPts val="500"/>
                        </a:spcBef>
                      </a:pPr>
                      <a:r>
                        <a:rPr sz="4100">
                          <a:solidFill>
                            <a:srgbClr val="212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4"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60960" algn="l">
                        <a:defRPr sz="800" spc="-5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90%</a:t>
                      </a:r>
                    </a:p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marR="12064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60960" algn="l">
                        <a:defRPr sz="900">
                          <a:solidFill>
                            <a:srgbClr val="5B59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75%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</a:tcPr>
                </a:tc>
              </a:tr>
              <a:tr h="142363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824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</a:pPr>
                      <a:r>
                        <a:rPr sz="2500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285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87630" algn="l">
                        <a:lnSpc>
                          <a:spcPts val="900"/>
                        </a:lnSpc>
                        <a:defRPr sz="1700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9050">
                        <a:lnSpc>
                          <a:spcPts val="2600"/>
                        </a:lnSpc>
                      </a:pPr>
                      <a:r>
                        <a:rPr sz="2500">
                          <a:solidFill>
                            <a:srgbClr val="21241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Bef>
                          <a:spcPts val="200"/>
                        </a:spcBef>
                      </a:pPr>
                      <a:r>
                        <a:rPr sz="2200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600"/>
                        </a:spcBef>
                      </a:pPr>
                      <a:r>
                        <a:rPr sz="2400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069"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69850" algn="l">
                        <a:lnSpc>
                          <a:spcPts val="1400"/>
                        </a:lnSpc>
                        <a:defRPr sz="2400">
                          <a:solidFill>
                            <a:srgbClr val="3B31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indent="50165" algn="l">
                        <a:spcBef>
                          <a:spcPts val="1900"/>
                        </a:spcBef>
                        <a:defRPr sz="1500" spc="-25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,</a:t>
                      </a:r>
                      <a:r>
                        <a:rPr sz="2300" spc="-37" baseline="-34049"/>
                        <a:t>,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900">
                          <a:solidFill>
                            <a:srgbClr val="5D54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34290" algn="l">
                        <a:defRPr sz="1400" spc="-155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,.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1100"/>
                        </a:spcBef>
                      </a:pPr>
                      <a:r>
                        <a:rPr sz="3200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-·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34925" algn="l">
                        <a:lnSpc>
                          <a:spcPts val="1400"/>
                        </a:lnSpc>
                        <a:defRPr sz="1200" spc="-190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••</a:t>
                      </a:r>
                    </a:p>
                    <a:p>
                      <a:pPr indent="1270" algn="l">
                        <a:lnSpc>
                          <a:spcPts val="1100"/>
                        </a:lnSpc>
                        <a:defRPr sz="2200" spc="-245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....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sz="1200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•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marL="203200" marR="12064" indent="-111760" algn="l">
                        <a:spcBef>
                          <a:spcPts val="300"/>
                        </a:spcBef>
                        <a:buClr>
                          <a:srgbClr val="3B310A"/>
                        </a:buClr>
                        <a:buSzPct val="100000"/>
                        <a:buChar char="•"/>
                        <a:tabLst>
                          <a:tab pos="203200" algn="l"/>
                        </a:tabLst>
                        <a:defRPr sz="900" spc="-254">
                          <a:solidFill>
                            <a:srgbClr val="4846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50%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52068" algn="l">
                        <a:defRPr sz="900">
                          <a:solidFill>
                            <a:srgbClr val="5B59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25%</a:t>
                      </a:r>
                    </a:p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marR="2540" indent="50800" algn="l">
                        <a:lnSpc>
                          <a:spcPts val="900"/>
                        </a:lnSpc>
                        <a:defRPr sz="1000">
                          <a:solidFill>
                            <a:srgbClr val="5B59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10%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76200">
                      <a:solidFill>
                        <a:srgbClr val="000000"/>
                      </a:solidFill>
                    </a:lnB>
                  </a:tcPr>
                </a:tc>
              </a:tr>
              <a:tr h="284726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indent="74930" algn="l">
                        <a:lnSpc>
                          <a:spcPts val="2100"/>
                        </a:lnSpc>
                        <a:defRPr sz="4800" spc="-787" baseline="-28205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-</a:t>
                      </a:r>
                      <a:r>
                        <a:rPr sz="1400" spc="0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2859" algn="ctr">
                        <a:spcBef>
                          <a:spcPts val="400"/>
                        </a:spcBef>
                      </a:pPr>
                      <a:r>
                        <a:rPr sz="1200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•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4290">
                        <a:lnSpc>
                          <a:spcPts val="2100"/>
                        </a:lnSpc>
                      </a:pPr>
                      <a:r>
                        <a:rPr sz="3700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sz="1300" spc="-145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,-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12064" algn="l">
                        <a:lnSpc>
                          <a:spcPts val="4000"/>
                        </a:lnSpc>
                        <a:defRPr sz="5900">
                          <a:solidFill>
                            <a:srgbClr val="3B31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-</a:t>
                      </a:r>
                    </a:p>
                    <a:p>
                      <a:pPr marR="21590" indent="8889" algn="l">
                        <a:lnSpc>
                          <a:spcPts val="0"/>
                        </a:lnSpc>
                        <a:defRPr sz="2000" spc="-79">
                          <a:solidFill>
                            <a:srgbClr val="3D1C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.,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lnSpc>
                          <a:spcPts val="2100"/>
                        </a:lnSpc>
                        <a:defRPr sz="2500" spc="-40">
                          <a:solidFill>
                            <a:srgbClr val="3D1C1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.</a:t>
                      </a:r>
                      <a:r>
                        <a:rPr sz="5500" spc="-1814" baseline="23273">
                          <a:solidFill>
                            <a:srgbClr val="3B31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pc="0"/>
                        <a:t>..,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873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ts val="1600"/>
                        </a:lnSpc>
                      </a:pPr>
                      <a:r>
                        <a:rPr sz="1400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,....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</a:tr>
              <a:tr h="197118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sz="2400">
                          <a:solidFill>
                            <a:srgbClr val="3D1C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sz="2800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-··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</a:tr>
              <a:tr h="328530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ts val="2400"/>
                        </a:lnSpc>
                      </a:pPr>
                      <a:r>
                        <a:rPr sz="3200">
                          <a:solidFill>
                            <a:srgbClr val="3B31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marR="5714" algn="ctr">
                        <a:defRPr sz="600" i="1">
                          <a:solidFill>
                            <a:srgbClr val="5D540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J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indent="74294" algn="l">
                        <a:lnSpc>
                          <a:spcPts val="1400"/>
                        </a:lnSpc>
                        <a:defRPr sz="2200" spc="-270" baseline="-25924">
                          <a:solidFill>
                            <a:srgbClr val="B55B8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.</a:t>
                      </a:r>
                      <a:r>
                        <a:rPr sz="1300" spc="-180" baseline="0"/>
                        <a:t>i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sz="1900">
                          <a:solidFill>
                            <a:srgbClr val="AE467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lnSpc>
                          <a:spcPts val="1100"/>
                        </a:lnSpc>
                        <a:spcBef>
                          <a:spcPts val="100"/>
                        </a:spcBef>
                      </a:pPr>
                      <a:r>
                        <a:rPr sz="1200" i="1">
                          <a:solidFill>
                            <a:srgbClr val="B55B8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53314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469" name="object 243"/>
          <p:cNvSpPr txBox="1"/>
          <p:nvPr/>
        </p:nvSpPr>
        <p:spPr>
          <a:xfrm>
            <a:off x="224702" y="2114629"/>
            <a:ext cx="338456" cy="20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5243">
              <a:spcBef>
                <a:spcPts val="300"/>
              </a:spcBef>
              <a:defRPr sz="900" spc="95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GM</a:t>
            </a:r>
          </a:p>
          <a:p>
            <a:pPr indent="14604">
              <a:spcBef>
                <a:spcPts val="200"/>
              </a:spcBef>
              <a:defRPr sz="1000" spc="55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5B595D"/>
                </a:solidFill>
              </a:rPr>
              <a:t>400</a:t>
            </a:r>
          </a:p>
          <a:p>
            <a:pPr marR="23495" algn="r">
              <a:spcBef>
                <a:spcPts val="100"/>
              </a:spcBef>
              <a:defRPr sz="1000" spc="-130">
                <a:solidFill>
                  <a:srgbClr val="72727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 spc="30">
                <a:solidFill>
                  <a:srgbClr val="5B595D"/>
                </a:solidFill>
              </a:rPr>
              <a:t>200</a:t>
            </a:r>
          </a:p>
          <a:p>
            <a:pPr indent="25400">
              <a:spcBef>
                <a:spcPts val="200"/>
              </a:spcBef>
              <a:defRPr sz="1000" spc="-30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200</a:t>
            </a:r>
            <a:r>
              <a:rPr>
                <a:solidFill>
                  <a:srgbClr val="5B595D"/>
                </a:solidFill>
              </a:rPr>
              <a:t>0</a:t>
            </a:r>
          </a:p>
          <a:p>
            <a:pPr indent="23495">
              <a:spcBef>
                <a:spcPts val="100"/>
              </a:spcBef>
              <a:defRPr sz="1000" spc="4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1800</a:t>
            </a:r>
          </a:p>
          <a:p>
            <a:pPr indent="24129">
              <a:spcBef>
                <a:spcPts val="100"/>
              </a:spcBef>
              <a:defRPr sz="1000" spc="3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1600</a:t>
            </a:r>
          </a:p>
          <a:p>
            <a:pPr indent="12700">
              <a:defRPr sz="1100" spc="-225">
                <a:solidFill>
                  <a:srgbClr val="727277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1</a:t>
            </a:r>
            <a:r>
              <a:rPr spc="4">
                <a:solidFill>
                  <a:srgbClr val="5B595D"/>
                </a:solidFill>
              </a:rPr>
              <a:t>400</a:t>
            </a:r>
          </a:p>
          <a:p>
            <a:pPr indent="24765">
              <a:spcBef>
                <a:spcPts val="200"/>
              </a:spcBef>
              <a:defRPr sz="900" spc="50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1200</a:t>
            </a:r>
          </a:p>
          <a:p>
            <a:pPr indent="22859">
              <a:spcBef>
                <a:spcPts val="100"/>
              </a:spcBef>
              <a:defRPr sz="1100" spc="-25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1000</a:t>
            </a:r>
          </a:p>
          <a:p>
            <a:pPr marR="35559" algn="r">
              <a:spcBef>
                <a:spcPts val="200"/>
              </a:spcBef>
              <a:defRPr sz="1000" spc="4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800</a:t>
            </a:r>
          </a:p>
          <a:p>
            <a:pPr indent="77469">
              <a:spcBef>
                <a:spcPts val="100"/>
              </a:spcBef>
              <a:defRPr sz="1000" spc="9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600</a:t>
            </a:r>
          </a:p>
          <a:p>
            <a:pPr indent="80644">
              <a:defRPr sz="1000" spc="30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400</a:t>
            </a:r>
          </a:p>
          <a:p>
            <a:pPr marR="45084" algn="r">
              <a:spcBef>
                <a:spcPts val="300"/>
              </a:spcBef>
              <a:defRPr sz="1000" spc="30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</p:txBody>
      </p:sp>
      <p:sp>
        <p:nvSpPr>
          <p:cNvPr id="470" name="object 244"/>
          <p:cNvSpPr txBox="1"/>
          <p:nvPr/>
        </p:nvSpPr>
        <p:spPr>
          <a:xfrm>
            <a:off x="4286915" y="2112922"/>
            <a:ext cx="32639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spc="9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2600</a:t>
            </a:r>
          </a:p>
        </p:txBody>
      </p:sp>
      <p:sp>
        <p:nvSpPr>
          <p:cNvPr id="471" name="object 245"/>
          <p:cNvSpPr txBox="1"/>
          <p:nvPr/>
        </p:nvSpPr>
        <p:spPr>
          <a:xfrm>
            <a:off x="2859373" y="4082362"/>
            <a:ext cx="223521" cy="513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600" spc="-38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</a:t>
            </a:r>
          </a:p>
        </p:txBody>
      </p:sp>
      <p:sp>
        <p:nvSpPr>
          <p:cNvPr id="472" name="object 246"/>
          <p:cNvSpPr txBox="1"/>
          <p:nvPr/>
        </p:nvSpPr>
        <p:spPr>
          <a:xfrm>
            <a:off x="3909959" y="4203099"/>
            <a:ext cx="296546" cy="366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2600" spc="-2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spc="-440"/>
              <a:t>.</a:t>
            </a:r>
            <a:r>
              <a:rPr sz="1600" spc="-757" baseline="30303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spc="-455"/>
              <a:t>.</a:t>
            </a:r>
            <a:r>
              <a:rPr sz="1600" spc="-735" baseline="30303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spc="-469"/>
              <a:t>.</a:t>
            </a:r>
            <a:r>
              <a:rPr sz="1600" spc="-442" baseline="30303">
                <a:latin typeface="Courier New"/>
                <a:ea typeface="Courier New"/>
                <a:cs typeface="Courier New"/>
                <a:sym typeface="Courier New"/>
              </a:rPr>
              <a:t>$</a:t>
            </a:r>
          </a:p>
        </p:txBody>
      </p:sp>
      <p:sp>
        <p:nvSpPr>
          <p:cNvPr id="473" name="object 247"/>
          <p:cNvSpPr txBox="1"/>
          <p:nvPr/>
        </p:nvSpPr>
        <p:spPr>
          <a:xfrm>
            <a:off x="4286953" y="4348755"/>
            <a:ext cx="33274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180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T-</a:t>
            </a:r>
            <a:r>
              <a:rPr spc="-110"/>
              <a:t> </a:t>
            </a:r>
            <a:r>
              <a:rPr spc="-229">
                <a:solidFill>
                  <a:srgbClr val="727277"/>
                </a:solidFill>
              </a:rPr>
              <a:t>T</a:t>
            </a:r>
            <a:r>
              <a:rPr spc="-220">
                <a:solidFill>
                  <a:srgbClr val="727277"/>
                </a:solidFill>
              </a:rPr>
              <a:t> </a:t>
            </a:r>
            <a:r>
              <a:rPr spc="-285"/>
              <a:t>ERM</a:t>
            </a:r>
          </a:p>
        </p:txBody>
      </p:sp>
      <p:sp>
        <p:nvSpPr>
          <p:cNvPr id="474" name="object 248"/>
          <p:cNvSpPr/>
          <p:nvPr/>
        </p:nvSpPr>
        <p:spPr>
          <a:xfrm>
            <a:off x="5217936" y="2106891"/>
            <a:ext cx="33011" cy="159423"/>
          </a:xfrm>
          <a:prstGeom prst="rect">
            <a:avLst/>
          </a:prstGeom>
          <a:solidFill>
            <a:srgbClr val="F0EDF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5" name="object 249"/>
          <p:cNvSpPr txBox="1"/>
          <p:nvPr/>
        </p:nvSpPr>
        <p:spPr>
          <a:xfrm>
            <a:off x="5132982" y="43180"/>
            <a:ext cx="300991" cy="3728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3825">
              <a:spcBef>
                <a:spcPts val="300"/>
              </a:spcBef>
              <a:defRPr sz="1000" spc="3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23</a:t>
            </a:r>
          </a:p>
          <a:p>
            <a:pPr marR="27305" algn="r">
              <a:spcBef>
                <a:spcPts val="200"/>
              </a:spcBef>
              <a:defRPr sz="900" spc="25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22</a:t>
            </a:r>
          </a:p>
          <a:p>
            <a:pPr marR="16509" algn="r">
              <a:spcBef>
                <a:spcPts val="200"/>
              </a:spcBef>
              <a:defRPr sz="1000" spc="35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  <a:p>
            <a:pPr indent="22225">
              <a:spcBef>
                <a:spcPts val="200"/>
              </a:spcBef>
              <a:defRPr sz="900" spc="9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3.60</a:t>
            </a:r>
          </a:p>
          <a:p>
            <a:pPr indent="22225">
              <a:spcBef>
                <a:spcPts val="200"/>
              </a:spcBef>
              <a:defRPr sz="900" spc="9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3.50</a:t>
            </a:r>
          </a:p>
          <a:p>
            <a:pPr indent="22225">
              <a:spcBef>
                <a:spcPts val="100"/>
              </a:spcBef>
              <a:defRPr sz="1000" spc="7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>
                <a:solidFill>
                  <a:srgbClr val="9C9A9E"/>
                </a:solidFill>
              </a:rPr>
              <a:t>.</a:t>
            </a:r>
            <a:r>
              <a:t>40</a:t>
            </a:r>
          </a:p>
          <a:p>
            <a:pPr indent="22225">
              <a:spcBef>
                <a:spcPts val="300"/>
              </a:spcBef>
              <a:defRPr sz="900" spc="69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>
                <a:solidFill>
                  <a:srgbClr val="727277"/>
                </a:solidFill>
              </a:rPr>
              <a:t>.</a:t>
            </a:r>
            <a:r>
              <a:rPr>
                <a:solidFill>
                  <a:srgbClr val="484649"/>
                </a:solidFill>
              </a:rPr>
              <a:t>30</a:t>
            </a:r>
          </a:p>
          <a:p>
            <a:pPr indent="21590">
              <a:spcBef>
                <a:spcPts val="100"/>
              </a:spcBef>
              <a:defRPr sz="1000" spc="4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 spc="-39">
                <a:solidFill>
                  <a:srgbClr val="727277"/>
                </a:solidFill>
              </a:rPr>
              <a:t>.</a:t>
            </a:r>
            <a:r>
              <a:rPr spc="120"/>
              <a:t>20</a:t>
            </a:r>
          </a:p>
          <a:p>
            <a:pPr indent="22225">
              <a:spcBef>
                <a:spcPts val="100"/>
              </a:spcBef>
              <a:defRPr sz="1000" spc="-5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 spc="-155"/>
              <a:t> </a:t>
            </a:r>
            <a:r>
              <a:rPr spc="-15">
                <a:solidFill>
                  <a:srgbClr val="AFACAF"/>
                </a:solidFill>
              </a:rPr>
              <a:t>.</a:t>
            </a:r>
            <a:r>
              <a:rPr spc="-15">
                <a:solidFill>
                  <a:srgbClr val="484649"/>
                </a:solidFill>
              </a:rPr>
              <a:t>10</a:t>
            </a:r>
          </a:p>
          <a:p>
            <a:pPr indent="22225">
              <a:spcBef>
                <a:spcPts val="200"/>
              </a:spcBef>
              <a:defRPr sz="1000" spc="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3.00</a:t>
            </a:r>
          </a:p>
          <a:p>
            <a:pPr indent="13334">
              <a:spcBef>
                <a:spcPts val="100"/>
              </a:spcBef>
              <a:defRPr sz="1000" spc="5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727277"/>
                </a:solidFill>
              </a:rPr>
              <a:t>.</a:t>
            </a:r>
            <a:r>
              <a:t>90</a:t>
            </a:r>
          </a:p>
          <a:p>
            <a:pPr indent="24765">
              <a:spcBef>
                <a:spcPts val="100"/>
              </a:spcBef>
              <a:defRPr sz="1000" spc="30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9C9A9E"/>
                </a:solidFill>
              </a:rPr>
              <a:t>.</a:t>
            </a:r>
            <a:r>
              <a:rPr>
                <a:solidFill>
                  <a:srgbClr val="5B595D"/>
                </a:solidFill>
              </a:rPr>
              <a:t>80</a:t>
            </a:r>
          </a:p>
          <a:p>
            <a:pPr indent="13970">
              <a:spcBef>
                <a:spcPts val="200"/>
              </a:spcBef>
              <a:defRPr sz="900" spc="-20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</a:t>
            </a:r>
            <a:r>
              <a:rPr spc="-100">
                <a:solidFill>
                  <a:srgbClr val="AFACAF"/>
                </a:solidFill>
              </a:rPr>
              <a:t>. </a:t>
            </a:r>
            <a:r>
              <a:t>70</a:t>
            </a:r>
          </a:p>
          <a:p>
            <a:pPr indent="13334">
              <a:spcBef>
                <a:spcPts val="200"/>
              </a:spcBef>
              <a:defRPr sz="1000" spc="9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2.60</a:t>
            </a:r>
          </a:p>
          <a:p>
            <a:pPr indent="24129">
              <a:spcBef>
                <a:spcPts val="100"/>
              </a:spcBef>
              <a:defRPr sz="1000" spc="4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2.50</a:t>
            </a:r>
          </a:p>
          <a:p>
            <a:pPr indent="13970">
              <a:spcBef>
                <a:spcPts val="200"/>
              </a:spcBef>
              <a:defRPr sz="900" spc="11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2.40</a:t>
            </a:r>
          </a:p>
          <a:p>
            <a:pPr indent="13334">
              <a:spcBef>
                <a:spcPts val="200"/>
              </a:spcBef>
              <a:defRPr sz="1000" spc="7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2.30</a:t>
            </a:r>
          </a:p>
          <a:p>
            <a:pPr indent="13334">
              <a:spcBef>
                <a:spcPts val="100"/>
              </a:spcBef>
              <a:defRPr sz="1000" spc="6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9C9A9E"/>
                </a:solidFill>
              </a:rPr>
              <a:t>.</a:t>
            </a:r>
            <a:r>
              <a:t>20</a:t>
            </a:r>
          </a:p>
          <a:p>
            <a:pPr indent="13970">
              <a:spcBef>
                <a:spcPts val="300"/>
              </a:spcBef>
              <a:defRPr sz="900" spc="5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</a:t>
            </a:r>
            <a:r>
              <a:rPr spc="-114"/>
              <a:t> </a:t>
            </a:r>
            <a:r>
              <a:rPr spc="69"/>
              <a:t>10</a:t>
            </a:r>
          </a:p>
          <a:p>
            <a:pPr indent="13334">
              <a:spcBef>
                <a:spcPts val="100"/>
              </a:spcBef>
              <a:defRPr sz="1000" spc="9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2.00</a:t>
            </a:r>
          </a:p>
          <a:p>
            <a:pPr indent="12700">
              <a:spcBef>
                <a:spcPts val="100"/>
              </a:spcBef>
              <a:defRPr sz="1000" spc="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>
                <a:solidFill>
                  <a:srgbClr val="727277"/>
                </a:solidFill>
              </a:rPr>
              <a:t>.</a:t>
            </a:r>
            <a:r>
              <a:t>90</a:t>
            </a:r>
          </a:p>
          <a:p>
            <a:pPr indent="24129">
              <a:spcBef>
                <a:spcPts val="200"/>
              </a:spcBef>
              <a:defRPr sz="900" spc="9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1.80</a:t>
            </a:r>
          </a:p>
          <a:p>
            <a:pPr indent="12700">
              <a:spcBef>
                <a:spcPts val="200"/>
              </a:spcBef>
              <a:defRPr sz="1000" spc="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1.70</a:t>
            </a:r>
          </a:p>
          <a:p>
            <a:pPr indent="12700">
              <a:spcBef>
                <a:spcPts val="100"/>
              </a:spcBef>
              <a:defRPr sz="1000" spc="6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>
                <a:solidFill>
                  <a:srgbClr val="727277"/>
                </a:solidFill>
              </a:rPr>
              <a:t>.</a:t>
            </a:r>
            <a:r>
              <a:t>60</a:t>
            </a:r>
          </a:p>
        </p:txBody>
      </p:sp>
      <p:sp>
        <p:nvSpPr>
          <p:cNvPr id="476" name="object 250"/>
          <p:cNvSpPr txBox="1"/>
          <p:nvPr/>
        </p:nvSpPr>
        <p:spPr>
          <a:xfrm>
            <a:off x="5305723" y="4323149"/>
            <a:ext cx="3837941" cy="36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100" spc="334">
                <a:solidFill>
                  <a:srgbClr val="484649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OMB </a:t>
            </a:r>
            <a:r>
              <a:rPr spc="340"/>
              <a:t>V </a:t>
            </a:r>
            <a:r>
              <a:t>29:J0 323334.36V36.</a:t>
            </a:r>
            <a:r>
              <a:rPr spc="285"/>
              <a:t> </a:t>
            </a:r>
            <a:r>
              <a:t>410q</a:t>
            </a:r>
          </a:p>
          <a:p>
            <a:pPr indent="1118235">
              <a:spcBef>
                <a:spcPts val="300"/>
              </a:spcBef>
              <a:defRPr sz="1200" spc="75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WEEK </a:t>
            </a:r>
            <a:r>
              <a:rPr spc="70"/>
              <a:t>OF</a:t>
            </a:r>
            <a:r>
              <a:rPr spc="-70"/>
              <a:t> </a:t>
            </a:r>
            <a:r>
              <a:rPr spc="25"/>
              <a:t>GESTATION</a:t>
            </a:r>
          </a:p>
        </p:txBody>
      </p:sp>
      <p:sp>
        <p:nvSpPr>
          <p:cNvPr id="477" name="object 251"/>
          <p:cNvSpPr txBox="1"/>
          <p:nvPr/>
        </p:nvSpPr>
        <p:spPr>
          <a:xfrm>
            <a:off x="5168407" y="4972963"/>
            <a:ext cx="77089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69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1s1</a:t>
            </a:r>
            <a:r>
              <a:rPr>
                <a:solidFill>
                  <a:srgbClr val="484649"/>
                </a:solidFill>
              </a:rPr>
              <a:t>Exam</a:t>
            </a:r>
            <a:r>
              <a:rPr spc="-114">
                <a:solidFill>
                  <a:srgbClr val="484649"/>
                </a:solidFill>
              </a:rPr>
              <a:t> </a:t>
            </a:r>
            <a:r>
              <a:rPr spc="65">
                <a:solidFill>
                  <a:srgbClr val="484649"/>
                </a:solidFill>
              </a:rPr>
              <a:t>(X)</a:t>
            </a:r>
          </a:p>
        </p:txBody>
      </p:sp>
      <p:sp>
        <p:nvSpPr>
          <p:cNvPr id="478" name="object 252"/>
          <p:cNvSpPr txBox="1"/>
          <p:nvPr/>
        </p:nvSpPr>
        <p:spPr>
          <a:xfrm>
            <a:off x="6872127" y="4972963"/>
            <a:ext cx="80200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8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2nd</a:t>
            </a:r>
            <a:r>
              <a:rPr spc="-100"/>
              <a:t> </a:t>
            </a:r>
            <a:r>
              <a:rPr spc="95"/>
              <a:t>Exam</a:t>
            </a:r>
            <a:r>
              <a:rPr spc="-100"/>
              <a:t> </a:t>
            </a:r>
            <a:r>
              <a:rPr spc="60"/>
              <a:t>(0)</a:t>
            </a:r>
          </a:p>
        </p:txBody>
      </p:sp>
      <p:sp>
        <p:nvSpPr>
          <p:cNvPr id="479" name="object 253"/>
          <p:cNvSpPr txBox="1"/>
          <p:nvPr/>
        </p:nvSpPr>
        <p:spPr>
          <a:xfrm>
            <a:off x="1482887" y="6604665"/>
            <a:ext cx="665353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spc="7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Ad•oted</a:t>
            </a:r>
            <a:r>
              <a:rPr spc="-110"/>
              <a:t> </a:t>
            </a:r>
            <a:r>
              <a:rPr sz="900" spc="60"/>
              <a:t>from</a:t>
            </a:r>
            <a:r>
              <a:rPr sz="900" spc="-125"/>
              <a:t> </a:t>
            </a:r>
            <a:r>
              <a:rPr spc="25">
                <a:solidFill>
                  <a:srgbClr val="484649"/>
                </a:solidFill>
              </a:rPr>
              <a:t>Lut&gt;ch..,c,o</a:t>
            </a:r>
            <a:r>
              <a:rPr spc="-100">
                <a:solidFill>
                  <a:srgbClr val="484649"/>
                </a:solidFill>
              </a:rPr>
              <a:t> </a:t>
            </a:r>
            <a:r>
              <a:rPr spc="-15"/>
              <a:t>LO</a:t>
            </a:r>
            <a:r>
              <a:rPr spc="-15">
                <a:solidFill>
                  <a:srgbClr val="727277"/>
                </a:solidFill>
              </a:rPr>
              <a:t>.</a:t>
            </a:r>
            <a:r>
              <a:rPr spc="50">
                <a:solidFill>
                  <a:srgbClr val="727277"/>
                </a:solidFill>
              </a:rPr>
              <a:t> </a:t>
            </a:r>
            <a:r>
              <a:rPr spc="25"/>
              <a:t>Hwi-.m,;n</a:t>
            </a:r>
            <a:r>
              <a:rPr spc="-104"/>
              <a:t> </a:t>
            </a:r>
            <a:r>
              <a:rPr spc="60"/>
              <a:t>C</a:t>
            </a:r>
            <a:r>
              <a:rPr spc="60">
                <a:solidFill>
                  <a:srgbClr val="727277"/>
                </a:solidFill>
              </a:rPr>
              <a:t>,</a:t>
            </a:r>
            <a:r>
              <a:rPr spc="-90">
                <a:solidFill>
                  <a:srgbClr val="727277"/>
                </a:solidFill>
              </a:rPr>
              <a:t> </a:t>
            </a:r>
            <a:r>
              <a:rPr spc="30">
                <a:latin typeface="Arial"/>
                <a:ea typeface="Arial"/>
                <a:cs typeface="Arial"/>
                <a:sym typeface="Arial"/>
              </a:rPr>
              <a:t>•nd</a:t>
            </a:r>
            <a:r>
              <a:rPr spc="185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95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rPr>
              <a:t>8oyd</a:t>
            </a:r>
            <a:r>
              <a:rPr spc="-13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80"/>
              <a:t>E:</a:t>
            </a:r>
            <a:r>
              <a:rPr spc="-90"/>
              <a:t> </a:t>
            </a:r>
            <a:r>
              <a:rPr spc="25">
                <a:solidFill>
                  <a:srgbClr val="484649"/>
                </a:solidFill>
              </a:rPr>
              <a:t>P.cliatr</a:t>
            </a:r>
            <a:r>
              <a:rPr spc="25">
                <a:solidFill>
                  <a:srgbClr val="727277"/>
                </a:solidFill>
              </a:rPr>
              <a:t>,</a:t>
            </a:r>
            <a:r>
              <a:rPr spc="-85">
                <a:solidFill>
                  <a:srgbClr val="727277"/>
                </a:solidFill>
              </a:rPr>
              <a:t> </a:t>
            </a:r>
            <a:r>
              <a:rPr spc="0"/>
              <a:t>19&amp;6;</a:t>
            </a:r>
            <a:r>
              <a:rPr spc="-90"/>
              <a:t> </a:t>
            </a:r>
            <a:r>
              <a:rPr spc="45">
                <a:solidFill>
                  <a:srgbClr val="484649"/>
                </a:solidFill>
              </a:rPr>
              <a:t>37:403;</a:t>
            </a:r>
            <a:r>
              <a:rPr spc="-110">
                <a:solidFill>
                  <a:srgbClr val="484649"/>
                </a:solidFill>
              </a:rPr>
              <a:t> </a:t>
            </a:r>
            <a:r>
              <a:rPr spc="45">
                <a:solidFill>
                  <a:srgbClr val="484649"/>
                </a:solidFill>
              </a:rPr>
              <a:t>8•tt.aglia</a:t>
            </a:r>
            <a:r>
              <a:rPr spc="0">
                <a:solidFill>
                  <a:srgbClr val="484649"/>
                </a:solidFill>
              </a:rPr>
              <a:t> </a:t>
            </a:r>
            <a:r>
              <a:rPr spc="20">
                <a:solidFill>
                  <a:srgbClr val="484649"/>
                </a:solidFill>
              </a:rPr>
              <a:t>FC</a:t>
            </a:r>
            <a:r>
              <a:rPr spc="20">
                <a:solidFill>
                  <a:srgbClr val="727277"/>
                </a:solidFill>
              </a:rPr>
              <a:t>,</a:t>
            </a:r>
            <a:r>
              <a:rPr spc="15">
                <a:solidFill>
                  <a:srgbClr val="727277"/>
                </a:solidFill>
              </a:rPr>
              <a:t> </a:t>
            </a:r>
            <a:r>
              <a:rPr spc="40">
                <a:solidFill>
                  <a:srgbClr val="343338"/>
                </a:solidFill>
              </a:rPr>
              <a:t>and</a:t>
            </a:r>
            <a:r>
              <a:rPr spc="175">
                <a:solidFill>
                  <a:srgbClr val="343338"/>
                </a:solidFill>
              </a:rPr>
              <a:t> </a:t>
            </a:r>
            <a:r>
              <a:rPr sz="900" spc="69"/>
              <a:t>lubchenco</a:t>
            </a:r>
            <a:r>
              <a:rPr sz="900" spc="-114"/>
              <a:t> </a:t>
            </a:r>
            <a:r>
              <a:rPr sz="900" spc="45"/>
              <a:t>l</a:t>
            </a:r>
            <a:r>
              <a:rPr sz="900" spc="0"/>
              <a:t> </a:t>
            </a:r>
            <a:r>
              <a:rPr sz="900" spc="20"/>
              <a:t>O</a:t>
            </a:r>
            <a:r>
              <a:rPr sz="900" spc="20">
                <a:solidFill>
                  <a:srgbClr val="727277"/>
                </a:solidFill>
              </a:rPr>
              <a:t>:</a:t>
            </a:r>
            <a:r>
              <a:rPr sz="900" spc="-30">
                <a:solidFill>
                  <a:srgbClr val="727277"/>
                </a:solidFill>
              </a:rPr>
              <a:t> </a:t>
            </a:r>
            <a:r>
              <a:rPr spc="8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spc="-3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40">
                <a:solidFill>
                  <a:srgbClr val="484649"/>
                </a:solidFill>
              </a:rPr>
              <a:t>Pediatr</a:t>
            </a:r>
            <a:r>
              <a:rPr spc="40">
                <a:solidFill>
                  <a:srgbClr val="727277"/>
                </a:solidFill>
              </a:rPr>
              <a:t>.</a:t>
            </a:r>
            <a:r>
              <a:rPr spc="-65">
                <a:solidFill>
                  <a:srgbClr val="727277"/>
                </a:solidFill>
              </a:rPr>
              <a:t> </a:t>
            </a:r>
            <a:r>
              <a:rPr spc="55"/>
              <a:t>1917:</a:t>
            </a:r>
            <a:r>
              <a:rPr spc="-120"/>
              <a:t> </a:t>
            </a:r>
            <a:r>
              <a:rPr spc="20"/>
              <a:t>71</a:t>
            </a:r>
            <a:r>
              <a:rPr spc="20">
                <a:solidFill>
                  <a:srgbClr val="727277"/>
                </a:solidFill>
              </a:rPr>
              <a:t>:</a:t>
            </a:r>
            <a:r>
              <a:rPr spc="20"/>
              <a:t>15$</a:t>
            </a:r>
            <a:r>
              <a:rPr spc="20">
                <a:solidFill>
                  <a:srgbClr val="8A8789"/>
                </a:solidFill>
              </a:rPr>
              <a:t>,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object 2"/>
          <p:cNvSpPr txBox="1">
            <a:spLocks noGrp="1"/>
          </p:cNvSpPr>
          <p:nvPr>
            <p:ph type="title"/>
          </p:nvPr>
        </p:nvSpPr>
        <p:spPr>
          <a:xfrm>
            <a:off x="3223260" y="497840"/>
            <a:ext cx="25412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1- Weight</a:t>
            </a:r>
          </a:p>
        </p:txBody>
      </p:sp>
      <p:sp>
        <p:nvSpPr>
          <p:cNvPr id="482" name="object 3"/>
          <p:cNvSpPr txBox="1"/>
          <p:nvPr/>
        </p:nvSpPr>
        <p:spPr>
          <a:xfrm>
            <a:off x="534668" y="1732278"/>
            <a:ext cx="7919086" cy="382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Weight of F.T infants at birth is 2.6–</a:t>
            </a:r>
            <a:r>
              <a:rPr spc="15"/>
              <a:t> </a:t>
            </a:r>
            <a:r>
              <a:rPr spc="0"/>
              <a:t>3.8kg.</a:t>
            </a:r>
          </a:p>
          <a:p>
            <a:pPr marL="354965" marR="5080" indent="-342900">
              <a:lnSpc>
                <a:spcPct val="119900"/>
              </a:lnSpc>
              <a:spcBef>
                <a:spcPts val="14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Babies less than 2.5 </a:t>
            </a:r>
            <a:r>
              <a:rPr spc="0"/>
              <a:t>kg are considered low </a:t>
            </a:r>
            <a:r>
              <a:t>birth  weight.</a:t>
            </a:r>
          </a:p>
          <a:p>
            <a:pPr marL="354965" marR="47625" indent="-342900">
              <a:lnSpc>
                <a:spcPct val="119900"/>
              </a:lnSpc>
              <a:spcBef>
                <a:spcPts val="13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Babies loose </a:t>
            </a:r>
            <a:r>
              <a:rPr spc="0"/>
              <a:t>5 – </a:t>
            </a:r>
            <a:r>
              <a:t>10% of their birth weight </a:t>
            </a:r>
            <a:r>
              <a:rPr spc="0"/>
              <a:t>in </a:t>
            </a:r>
            <a:r>
              <a:t>the  </a:t>
            </a:r>
            <a:r>
              <a:rPr spc="0"/>
              <a:t>first </a:t>
            </a:r>
            <a:r>
              <a:t>few days after birth and regain their birth  </a:t>
            </a:r>
            <a:r>
              <a:rPr spc="-10"/>
              <a:t>weight </a:t>
            </a:r>
            <a:r>
              <a:rPr spc="5"/>
              <a:t>by </a:t>
            </a:r>
            <a:r>
              <a:rPr spc="0"/>
              <a:t>7 – </a:t>
            </a:r>
            <a:r>
              <a:t>10</a:t>
            </a:r>
            <a:r>
              <a:rPr spc="-35"/>
              <a:t> </a:t>
            </a:r>
            <a:r>
              <a:t>days.</a:t>
            </a:r>
          </a:p>
          <a:p>
            <a:pPr marL="355600" indent="-342900">
              <a:spcBef>
                <a:spcPts val="20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Weight gain varies between 15-20</a:t>
            </a:r>
            <a:r>
              <a:rPr spc="-20"/>
              <a:t> </a:t>
            </a:r>
            <a:r>
              <a:t>gm/day.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object 2"/>
          <p:cNvSpPr txBox="1">
            <a:spLocks noGrp="1"/>
          </p:cNvSpPr>
          <p:nvPr>
            <p:ph type="title"/>
          </p:nvPr>
        </p:nvSpPr>
        <p:spPr>
          <a:xfrm>
            <a:off x="3426459" y="520700"/>
            <a:ext cx="250571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2. Length</a:t>
            </a:r>
          </a:p>
        </p:txBody>
      </p:sp>
      <p:sp>
        <p:nvSpPr>
          <p:cNvPr id="485" name="object 3"/>
          <p:cNvSpPr txBox="1"/>
          <p:nvPr/>
        </p:nvSpPr>
        <p:spPr>
          <a:xfrm>
            <a:off x="737869" y="2256788"/>
            <a:ext cx="7797801" cy="2442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0365" marR="27940" indent="-342900">
              <a:lnSpc>
                <a:spcPct val="119800"/>
              </a:lnSpc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Crown to </a:t>
            </a:r>
            <a:r>
              <a:rPr spc="0"/>
              <a:t>heel </a:t>
            </a:r>
            <a:r>
              <a:t>length </a:t>
            </a:r>
            <a:r>
              <a:rPr spc="0"/>
              <a:t>should </a:t>
            </a:r>
            <a:r>
              <a:t>be </a:t>
            </a:r>
            <a:r>
              <a:rPr spc="-180"/>
              <a:t>obtained  </a:t>
            </a:r>
            <a:r>
              <a:rPr spc="0"/>
              <a:t>on admission and</a:t>
            </a:r>
            <a:r>
              <a:rPr spc="-20"/>
              <a:t> </a:t>
            </a:r>
            <a:r>
              <a:t>weekly</a:t>
            </a:r>
          </a:p>
          <a:p>
            <a:pPr marL="380365" marR="30480" indent="-342900">
              <a:lnSpc>
                <a:spcPct val="119800"/>
              </a:lnSpc>
              <a:spcBef>
                <a:spcPts val="24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Acceptable </a:t>
            </a:r>
            <a:r>
              <a:rPr spc="-5"/>
              <a:t>newborn length </a:t>
            </a:r>
            <a:r>
              <a:t>ranges </a:t>
            </a:r>
            <a:r>
              <a:rPr spc="-370"/>
              <a:t>from  </a:t>
            </a:r>
            <a:r>
              <a:t>48-52 cm at</a:t>
            </a:r>
            <a:r>
              <a:rPr spc="-15"/>
              <a:t> </a:t>
            </a:r>
            <a:r>
              <a:rPr spc="-5"/>
              <a:t>birth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object 2"/>
          <p:cNvSpPr txBox="1">
            <a:spLocks noGrp="1"/>
          </p:cNvSpPr>
          <p:nvPr>
            <p:ph type="title"/>
          </p:nvPr>
        </p:nvSpPr>
        <p:spPr>
          <a:xfrm>
            <a:off x="3317240" y="497840"/>
            <a:ext cx="250761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2. Length</a:t>
            </a:r>
          </a:p>
        </p:txBody>
      </p:sp>
      <p:sp>
        <p:nvSpPr>
          <p:cNvPr id="488" name="object 3"/>
          <p:cNvSpPr/>
          <p:nvPr/>
        </p:nvSpPr>
        <p:spPr>
          <a:xfrm>
            <a:off x="2456178" y="2440938"/>
            <a:ext cx="4231642" cy="2842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object 2"/>
          <p:cNvSpPr txBox="1">
            <a:spLocks noGrp="1"/>
          </p:cNvSpPr>
          <p:nvPr>
            <p:ph type="title"/>
          </p:nvPr>
        </p:nvSpPr>
        <p:spPr>
          <a:xfrm>
            <a:off x="1605280" y="623569"/>
            <a:ext cx="6078855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3. Head Circumference</a:t>
            </a:r>
          </a:p>
        </p:txBody>
      </p:sp>
      <p:sp>
        <p:nvSpPr>
          <p:cNvPr id="491" name="object 3"/>
          <p:cNvSpPr txBox="1"/>
          <p:nvPr/>
        </p:nvSpPr>
        <p:spPr>
          <a:xfrm>
            <a:off x="472439" y="1824988"/>
            <a:ext cx="7984492" cy="425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6350" indent="-342900" algn="just">
              <a:lnSpc>
                <a:spcPts val="3400"/>
              </a:lnSpc>
              <a:spcBef>
                <a:spcPts val="500"/>
              </a:spcBef>
              <a:buClr>
                <a:srgbClr val="FF7B7F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Head circumference should </a:t>
            </a:r>
            <a:r>
              <a:rPr spc="-5"/>
              <a:t>be </a:t>
            </a:r>
            <a:r>
              <a:rPr spc="-185"/>
              <a:t>measured  </a:t>
            </a:r>
            <a:r>
              <a:t>on admission and</a:t>
            </a:r>
            <a:r>
              <a:rPr spc="-20"/>
              <a:t> </a:t>
            </a:r>
            <a:r>
              <a:rPr spc="-5"/>
              <a:t>weekly</a:t>
            </a:r>
          </a:p>
          <a:p>
            <a:pPr>
              <a:buClr>
                <a:srgbClr val="FF7B7F"/>
              </a:buClr>
              <a:buSzPct val="100000"/>
              <a:buChar char="▪"/>
              <a:defRPr sz="4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5080" indent="-342900" algn="just">
              <a:lnSpc>
                <a:spcPct val="90000"/>
              </a:lnSpc>
              <a:buClr>
                <a:srgbClr val="FF7B7F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Using </a:t>
            </a:r>
            <a:r>
              <a:rPr spc="-5"/>
              <a:t>the </a:t>
            </a:r>
            <a:r>
              <a:t>measuring paper tape </a:t>
            </a:r>
            <a:r>
              <a:rPr spc="-245"/>
              <a:t>around  </a:t>
            </a:r>
            <a:r>
              <a:rPr spc="-5"/>
              <a:t>the </a:t>
            </a:r>
            <a:r>
              <a:rPr spc="5"/>
              <a:t>most </a:t>
            </a:r>
            <a:r>
              <a:t>prominent </a:t>
            </a:r>
            <a:r>
              <a:rPr spc="-5"/>
              <a:t>part </a:t>
            </a:r>
            <a:r>
              <a:t>of </a:t>
            </a:r>
            <a:r>
              <a:rPr spc="-5"/>
              <a:t>the </a:t>
            </a:r>
            <a:r>
              <a:t>occipital  bone and </a:t>
            </a:r>
            <a:r>
              <a:rPr spc="-5"/>
              <a:t>the frontal</a:t>
            </a:r>
            <a:r>
              <a:rPr spc="-20"/>
              <a:t> </a:t>
            </a:r>
            <a:r>
              <a:t>bone</a:t>
            </a:r>
          </a:p>
          <a:p>
            <a:pPr>
              <a:buClr>
                <a:srgbClr val="FF7B7F"/>
              </a:buClr>
              <a:buSzPct val="10000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6350" indent="-342900" algn="just">
              <a:lnSpc>
                <a:spcPts val="3400"/>
              </a:lnSpc>
              <a:buClr>
                <a:srgbClr val="FF7B7F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Acceptable head circumference at </a:t>
            </a:r>
            <a:r>
              <a:rPr spc="-5"/>
              <a:t>birth </a:t>
            </a:r>
            <a:r>
              <a:rPr spc="-720"/>
              <a:t>in  </a:t>
            </a:r>
            <a:r>
              <a:rPr spc="-5"/>
              <a:t>term newborn is </a:t>
            </a:r>
            <a:r>
              <a:t>33-38</a:t>
            </a:r>
            <a:r>
              <a:rPr spc="15"/>
              <a:t> </a:t>
            </a:r>
            <a:r>
              <a:t>cm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object 2"/>
          <p:cNvSpPr txBox="1">
            <a:spLocks noGrp="1"/>
          </p:cNvSpPr>
          <p:nvPr>
            <p:ph type="title"/>
          </p:nvPr>
        </p:nvSpPr>
        <p:spPr>
          <a:xfrm>
            <a:off x="1605280" y="579119"/>
            <a:ext cx="6078855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3. Head Circumference</a:t>
            </a:r>
          </a:p>
        </p:txBody>
      </p:sp>
      <p:sp>
        <p:nvSpPr>
          <p:cNvPr id="494" name="object 3"/>
          <p:cNvSpPr/>
          <p:nvPr/>
        </p:nvSpPr>
        <p:spPr>
          <a:xfrm>
            <a:off x="1371600" y="1728470"/>
            <a:ext cx="6705600" cy="472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object 2"/>
          <p:cNvGrpSpPr/>
          <p:nvPr/>
        </p:nvGrpSpPr>
        <p:grpSpPr>
          <a:xfrm>
            <a:off x="457199" y="908050"/>
            <a:ext cx="8305801" cy="5294630"/>
            <a:chOff x="0" y="0"/>
            <a:chExt cx="8305800" cy="5294629"/>
          </a:xfrm>
        </p:grpSpPr>
        <p:sp>
          <p:nvSpPr>
            <p:cNvPr id="496" name="object 3"/>
            <p:cNvSpPr/>
            <p:nvPr/>
          </p:nvSpPr>
          <p:spPr>
            <a:xfrm>
              <a:off x="76200" y="76200"/>
              <a:ext cx="8229600" cy="5218430"/>
            </a:xfrm>
            <a:prstGeom prst="rect">
              <a:avLst/>
            </a:prstGeom>
            <a:solidFill>
              <a:srgbClr val="7F7F7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7" name="object 4"/>
            <p:cNvSpPr/>
            <p:nvPr/>
          </p:nvSpPr>
          <p:spPr>
            <a:xfrm>
              <a:off x="-1" y="0"/>
              <a:ext cx="8229601" cy="5218430"/>
            </a:xfrm>
            <a:prstGeom prst="rect">
              <a:avLst/>
            </a:prstGeom>
            <a:solidFill>
              <a:srgbClr val="FFF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99" name="object 5"/>
          <p:cNvSpPr txBox="1">
            <a:spLocks noGrp="1"/>
          </p:cNvSpPr>
          <p:nvPr>
            <p:ph type="title"/>
          </p:nvPr>
        </p:nvSpPr>
        <p:spPr>
          <a:xfrm>
            <a:off x="975360" y="3138170"/>
            <a:ext cx="7592060" cy="756921"/>
          </a:xfrm>
          <a:prstGeom prst="rect">
            <a:avLst/>
          </a:prstGeom>
        </p:spPr>
        <p:txBody>
          <a:bodyPr/>
          <a:lstStyle/>
          <a:p>
            <a:pPr indent="28194" defTabSz="676655">
              <a:tabLst>
                <a:tab pos="2374900" algn="l"/>
              </a:tabLst>
              <a:defRPr sz="3552" i="1" spc="-74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	</a:t>
            </a:r>
            <a:r>
              <a:rPr spc="-148"/>
              <a:t>EXAMI</a:t>
            </a:r>
            <a:r>
              <a:rPr sz="5328" spc="-222" baseline="-7275">
                <a:solidFill>
                  <a:srgbClr val="7F7F7F"/>
                </a:solidFill>
              </a:rPr>
              <a:t>I</a:t>
            </a:r>
            <a:r>
              <a:rPr spc="-148"/>
              <a:t>NATION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object 2"/>
          <p:cNvSpPr txBox="1">
            <a:spLocks noGrp="1"/>
          </p:cNvSpPr>
          <p:nvPr>
            <p:ph type="title"/>
          </p:nvPr>
        </p:nvSpPr>
        <p:spPr>
          <a:xfrm>
            <a:off x="3409950" y="163829"/>
            <a:ext cx="2320925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1-Co</a:t>
            </a:r>
            <a:r>
              <a:rPr spc="0"/>
              <a:t>l</a:t>
            </a:r>
            <a:r>
              <a:t>our</a:t>
            </a:r>
          </a:p>
        </p:txBody>
      </p:sp>
      <p:sp>
        <p:nvSpPr>
          <p:cNvPr id="502" name="object 3"/>
          <p:cNvSpPr txBox="1"/>
          <p:nvPr/>
        </p:nvSpPr>
        <p:spPr>
          <a:xfrm>
            <a:off x="1003299" y="1747520"/>
            <a:ext cx="7009132" cy="3849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7179" marR="5080" indent="-284479">
              <a:spcBef>
                <a:spcPts val="100"/>
              </a:spcBef>
              <a:buClr>
                <a:srgbClr val="333399"/>
              </a:buClr>
              <a:buSzPct val="100000"/>
              <a:buFont typeface="Arial"/>
              <a:buChar char="–"/>
              <a:tabLst>
                <a:tab pos="393700" algn="l"/>
                <a:tab pos="393700" algn="l"/>
              </a:tabLst>
            </a:pPr>
            <a:r>
              <a:t>	</a:t>
            </a:r>
            <a:r>
              <a:rPr sz="2800" b="1" spc="-5">
                <a:latin typeface="Arial"/>
                <a:ea typeface="Arial"/>
                <a:cs typeface="Arial"/>
                <a:sym typeface="Arial"/>
              </a:rPr>
              <a:t>Pallor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: associated with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low 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hemoglobin or  shock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–"/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97179" indent="-284479">
              <a:buSzPct val="100000"/>
              <a:buFont typeface="Arial"/>
              <a:buChar char="–"/>
              <a:tabLst>
                <a:tab pos="292100" algn="l"/>
              </a:tabLst>
              <a:defRPr sz="2800" b="1" spc="-10">
                <a:latin typeface="Arial"/>
                <a:ea typeface="Arial"/>
                <a:cs typeface="Arial"/>
                <a:sym typeface="Arial"/>
              </a:defRPr>
            </a:pPr>
            <a:r>
              <a:t>Cyanosis</a:t>
            </a:r>
            <a:r>
              <a:rPr b="0"/>
              <a:t>: </a:t>
            </a:r>
            <a:r>
              <a:rPr b="0" spc="-5"/>
              <a:t>associated </a:t>
            </a:r>
            <a:r>
              <a:rPr b="0"/>
              <a:t>with</a:t>
            </a:r>
            <a:r>
              <a:rPr b="0" spc="5"/>
              <a:t> </a:t>
            </a:r>
            <a:r>
              <a:rPr b="0" spc="-5"/>
              <a:t>hypoxemia</a:t>
            </a:r>
          </a:p>
          <a:p>
            <a:pPr>
              <a:buSzPct val="100000"/>
              <a:buChar char="–"/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97179" indent="-284479">
              <a:buSzPct val="100000"/>
              <a:buFont typeface="Arial"/>
              <a:buChar char="–"/>
              <a:tabLst>
                <a:tab pos="292100" algn="l"/>
              </a:tabLst>
              <a:defRPr sz="2800" b="1" spc="-5">
                <a:latin typeface="Arial"/>
                <a:ea typeface="Arial"/>
                <a:cs typeface="Arial"/>
                <a:sym typeface="Arial"/>
              </a:defRPr>
            </a:pPr>
            <a:r>
              <a:t>Plethora</a:t>
            </a:r>
            <a:r>
              <a:rPr b="0"/>
              <a:t>: associated </a:t>
            </a:r>
            <a:r>
              <a:rPr b="0" spc="-10"/>
              <a:t>with</a:t>
            </a:r>
            <a:r>
              <a:rPr b="0" spc="0"/>
              <a:t> </a:t>
            </a:r>
            <a:r>
              <a:rPr b="0"/>
              <a:t>polycythemia</a:t>
            </a:r>
          </a:p>
          <a:p>
            <a:pPr>
              <a:buSzPct val="100000"/>
              <a:buChar char="–"/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97179" indent="-284479">
              <a:buSzPct val="100000"/>
              <a:buFont typeface="Arial"/>
              <a:buChar char="–"/>
              <a:tabLst>
                <a:tab pos="292100" algn="l"/>
              </a:tabLst>
              <a:defRPr sz="2800" b="1" spc="-5">
                <a:latin typeface="Arial"/>
                <a:ea typeface="Arial"/>
                <a:cs typeface="Arial"/>
                <a:sym typeface="Arial"/>
              </a:defRPr>
            </a:pPr>
            <a:r>
              <a:t>Jaundice: </a:t>
            </a:r>
            <a:r>
              <a:rPr b="0"/>
              <a:t>elevated</a:t>
            </a:r>
            <a:r>
              <a:rPr b="0" spc="5"/>
              <a:t> </a:t>
            </a:r>
            <a:r>
              <a:rPr b="0"/>
              <a:t>bilirubin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object 2"/>
          <p:cNvSpPr txBox="1">
            <a:spLocks noGrp="1"/>
          </p:cNvSpPr>
          <p:nvPr>
            <p:ph type="title"/>
          </p:nvPr>
        </p:nvSpPr>
        <p:spPr>
          <a:xfrm>
            <a:off x="3100070" y="610869"/>
            <a:ext cx="2506981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Cyanosis</a:t>
            </a:r>
          </a:p>
        </p:txBody>
      </p:sp>
      <p:sp>
        <p:nvSpPr>
          <p:cNvPr id="505" name="object 3"/>
          <p:cNvSpPr/>
          <p:nvPr/>
        </p:nvSpPr>
        <p:spPr>
          <a:xfrm>
            <a:off x="1295400" y="1828800"/>
            <a:ext cx="6172200" cy="462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2"/>
          <p:cNvSpPr txBox="1">
            <a:spLocks noGrp="1"/>
          </p:cNvSpPr>
          <p:nvPr>
            <p:ph type="title"/>
          </p:nvPr>
        </p:nvSpPr>
        <p:spPr>
          <a:xfrm>
            <a:off x="812799" y="742950"/>
            <a:ext cx="6790692" cy="75692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b="0" spc="-100">
                <a:solidFill>
                  <a:srgbClr val="FF0066"/>
                </a:solidFill>
              </a:defRPr>
            </a:lvl1pPr>
          </a:lstStyle>
          <a:p>
            <a:r>
              <a:t>Classification of newborn</a:t>
            </a:r>
          </a:p>
        </p:txBody>
      </p:sp>
      <p:sp>
        <p:nvSpPr>
          <p:cNvPr id="98" name="object 3"/>
          <p:cNvSpPr txBox="1"/>
          <p:nvPr/>
        </p:nvSpPr>
        <p:spPr>
          <a:xfrm>
            <a:off x="904238" y="3876040"/>
            <a:ext cx="14287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155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r>
              <a:t></a:t>
            </a:r>
          </a:p>
        </p:txBody>
      </p:sp>
      <p:sp>
        <p:nvSpPr>
          <p:cNvPr id="99" name="object 4"/>
          <p:cNvSpPr txBox="1"/>
          <p:nvPr/>
        </p:nvSpPr>
        <p:spPr>
          <a:xfrm>
            <a:off x="1301749" y="3830955"/>
            <a:ext cx="5791837" cy="157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1980" marR="1367155" indent="-589280">
              <a:lnSpc>
                <a:spcPct val="110800"/>
              </a:lnSpc>
              <a:defRPr sz="2400" b="1" spc="-5">
                <a:latin typeface="Arial"/>
                <a:ea typeface="Arial"/>
                <a:cs typeface="Arial"/>
                <a:sym typeface="Arial"/>
              </a:defRPr>
            </a:pPr>
            <a:r>
              <a:t>Classification By Birth Weight  </a:t>
            </a:r>
            <a:r>
              <a:rPr>
                <a:solidFill>
                  <a:srgbClr val="333399"/>
                </a:solidFill>
              </a:rPr>
              <a:t>Low Birth Weight </a:t>
            </a:r>
            <a:r>
              <a:rPr spc="0">
                <a:solidFill>
                  <a:srgbClr val="333399"/>
                </a:solidFill>
              </a:rPr>
              <a:t>&lt; </a:t>
            </a:r>
            <a:r>
              <a:rPr>
                <a:solidFill>
                  <a:srgbClr val="333399"/>
                </a:solidFill>
              </a:rPr>
              <a:t>2500</a:t>
            </a:r>
            <a:r>
              <a:rPr spc="-40">
                <a:solidFill>
                  <a:srgbClr val="333399"/>
                </a:solidFill>
              </a:rPr>
              <a:t> </a:t>
            </a:r>
            <a:r>
              <a:rPr spc="0">
                <a:solidFill>
                  <a:srgbClr val="333399"/>
                </a:solidFill>
              </a:rPr>
              <a:t>g</a:t>
            </a:r>
          </a:p>
          <a:p>
            <a:pPr marL="146050" marR="5080" indent="579119">
              <a:lnSpc>
                <a:spcPts val="3100"/>
              </a:lnSpc>
              <a:spcBef>
                <a:spcPts val="100"/>
              </a:spcBef>
              <a:defRPr sz="2400" b="1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Very </a:t>
            </a:r>
            <a:r>
              <a:rPr spc="-5"/>
              <a:t>Low birth </a:t>
            </a:r>
            <a:r>
              <a:rPr spc="0"/>
              <a:t>weight &lt; </a:t>
            </a:r>
            <a:r>
              <a:t>1500 </a:t>
            </a:r>
            <a:r>
              <a:rPr spc="0"/>
              <a:t>g  </a:t>
            </a:r>
            <a:r>
              <a:rPr spc="-5"/>
              <a:t>Extreme low birth </a:t>
            </a:r>
            <a:r>
              <a:rPr spc="0"/>
              <a:t>weight &lt; </a:t>
            </a:r>
            <a:r>
              <a:rPr spc="-5"/>
              <a:t>1000</a:t>
            </a:r>
            <a:r>
              <a:rPr spc="-25"/>
              <a:t> </a:t>
            </a:r>
            <a:r>
              <a:rPr spc="0"/>
              <a:t>g</a:t>
            </a:r>
          </a:p>
        </p:txBody>
      </p:sp>
      <p:sp>
        <p:nvSpPr>
          <p:cNvPr id="100" name="object 5"/>
          <p:cNvSpPr txBox="1"/>
          <p:nvPr/>
        </p:nvSpPr>
        <p:spPr>
          <a:xfrm>
            <a:off x="947419" y="1670685"/>
            <a:ext cx="4848226" cy="73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11809" marR="5080" indent="-499108">
              <a:lnSpc>
                <a:spcPct val="110800"/>
              </a:lnSpc>
              <a:tabLst>
                <a:tab pos="2006600" algn="l"/>
              </a:tabLst>
              <a:defRPr sz="2400" b="1" spc="-5">
                <a:latin typeface="Arial"/>
                <a:ea typeface="Arial"/>
                <a:cs typeface="Arial"/>
                <a:sym typeface="Arial"/>
              </a:defRPr>
            </a:pPr>
            <a:r>
              <a:t>Classification by Gestational Age  </a:t>
            </a:r>
            <a:r>
              <a:rPr spc="-10">
                <a:solidFill>
                  <a:srgbClr val="333399"/>
                </a:solidFill>
              </a:rPr>
              <a:t>Preterm	</a:t>
            </a:r>
            <a:r>
              <a:rPr>
                <a:solidFill>
                  <a:srgbClr val="333399"/>
                </a:solidFill>
              </a:rPr>
              <a:t>&lt;37 </a:t>
            </a:r>
            <a:r>
              <a:rPr spc="5">
                <a:solidFill>
                  <a:srgbClr val="333399"/>
                </a:solidFill>
              </a:rPr>
              <a:t>wks</a:t>
            </a:r>
          </a:p>
        </p:txBody>
      </p:sp>
      <p:sp>
        <p:nvSpPr>
          <p:cNvPr id="101" name="object 6"/>
          <p:cNvSpPr txBox="1"/>
          <p:nvPr/>
        </p:nvSpPr>
        <p:spPr>
          <a:xfrm>
            <a:off x="1686560" y="2480944"/>
            <a:ext cx="1356361" cy="73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160" marR="5080" indent="1904">
              <a:lnSpc>
                <a:spcPct val="110800"/>
              </a:lnSpc>
              <a:defRPr sz="24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Full term  P</a:t>
            </a:r>
            <a:r>
              <a:rPr spc="0"/>
              <a:t>o</a:t>
            </a:r>
            <a:r>
              <a:rPr spc="-10"/>
              <a:t>s</a:t>
            </a:r>
            <a:r>
              <a:rPr spc="0"/>
              <a:t>t</a:t>
            </a:r>
            <a:r>
              <a:rPr spc="5"/>
              <a:t>t</a:t>
            </a:r>
            <a:r>
              <a:rPr spc="-10"/>
              <a:t>er</a:t>
            </a:r>
            <a:r>
              <a:rPr spc="0"/>
              <a:t>m</a:t>
            </a:r>
          </a:p>
        </p:txBody>
      </p:sp>
      <p:sp>
        <p:nvSpPr>
          <p:cNvPr id="102" name="object 7"/>
          <p:cNvSpPr txBox="1"/>
          <p:nvPr/>
        </p:nvSpPr>
        <p:spPr>
          <a:xfrm>
            <a:off x="3229456" y="2520948"/>
            <a:ext cx="1299211" cy="73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24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37-4</a:t>
            </a:r>
          </a:p>
          <a:p>
            <a:pPr indent="58418">
              <a:spcBef>
                <a:spcPts val="300"/>
              </a:spcBef>
              <a:defRPr sz="24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&gt;42</a:t>
            </a:r>
            <a:r>
              <a:rPr spc="-80"/>
              <a:t> </a:t>
            </a:r>
            <a:r>
              <a:t>Wks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object 2"/>
          <p:cNvSpPr txBox="1">
            <a:spLocks noGrp="1"/>
          </p:cNvSpPr>
          <p:nvPr>
            <p:ph type="title"/>
          </p:nvPr>
        </p:nvSpPr>
        <p:spPr>
          <a:xfrm>
            <a:off x="2899410" y="528319"/>
            <a:ext cx="3343910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>
                <a:solidFill>
                  <a:srgbClr val="000099"/>
                </a:solidFill>
              </a:defRPr>
            </a:lvl1pPr>
          </a:lstStyle>
          <a:p>
            <a:r>
              <a:t>Acrocyanosis</a:t>
            </a:r>
          </a:p>
        </p:txBody>
      </p:sp>
      <p:sp>
        <p:nvSpPr>
          <p:cNvPr id="508" name="object 3"/>
          <p:cNvSpPr/>
          <p:nvPr/>
        </p:nvSpPr>
        <p:spPr>
          <a:xfrm>
            <a:off x="1676400" y="1598930"/>
            <a:ext cx="603123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object 2"/>
          <p:cNvSpPr txBox="1">
            <a:spLocks noGrp="1"/>
          </p:cNvSpPr>
          <p:nvPr>
            <p:ph type="title"/>
          </p:nvPr>
        </p:nvSpPr>
        <p:spPr>
          <a:xfrm>
            <a:off x="3423920" y="223520"/>
            <a:ext cx="244729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Jaund</a:t>
            </a:r>
            <a:r>
              <a:rPr spc="0"/>
              <a:t>i</a:t>
            </a:r>
            <a:r>
              <a:t>c</a:t>
            </a:r>
            <a:r>
              <a:rPr spc="0"/>
              <a:t>e</a:t>
            </a:r>
          </a:p>
        </p:txBody>
      </p:sp>
      <p:sp>
        <p:nvSpPr>
          <p:cNvPr id="511" name="object 3"/>
          <p:cNvSpPr/>
          <p:nvPr/>
        </p:nvSpPr>
        <p:spPr>
          <a:xfrm>
            <a:off x="4724400" y="1905000"/>
            <a:ext cx="4038600" cy="454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2" name="object 4"/>
          <p:cNvSpPr/>
          <p:nvPr/>
        </p:nvSpPr>
        <p:spPr>
          <a:xfrm>
            <a:off x="304800" y="2590800"/>
            <a:ext cx="39624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object 2"/>
          <p:cNvSpPr txBox="1">
            <a:spLocks noGrp="1"/>
          </p:cNvSpPr>
          <p:nvPr>
            <p:ph type="title"/>
          </p:nvPr>
        </p:nvSpPr>
        <p:spPr>
          <a:xfrm>
            <a:off x="3763009" y="222250"/>
            <a:ext cx="16395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2-skin</a:t>
            </a:r>
          </a:p>
        </p:txBody>
      </p:sp>
      <p:sp>
        <p:nvSpPr>
          <p:cNvPr id="515" name="object 3"/>
          <p:cNvSpPr txBox="1"/>
          <p:nvPr/>
        </p:nvSpPr>
        <p:spPr>
          <a:xfrm>
            <a:off x="991869" y="1590039"/>
            <a:ext cx="3413760" cy="483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Purpura,echymosis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Mottling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Vernix</a:t>
            </a:r>
            <a:r>
              <a:rPr spc="-35"/>
              <a:t> </a:t>
            </a:r>
            <a:r>
              <a:rPr spc="0"/>
              <a:t>caseosa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Edema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Mongolian</a:t>
            </a:r>
            <a:r>
              <a:rPr spc="-20"/>
              <a:t> </a:t>
            </a:r>
            <a:r>
              <a:t>spots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Collodion</a:t>
            </a:r>
            <a:r>
              <a:rPr spc="-20"/>
              <a:t> </a:t>
            </a:r>
            <a:r>
              <a:t>infant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bject 2"/>
          <p:cNvSpPr txBox="1">
            <a:spLocks noGrp="1"/>
          </p:cNvSpPr>
          <p:nvPr>
            <p:ph type="title"/>
          </p:nvPr>
        </p:nvSpPr>
        <p:spPr>
          <a:xfrm>
            <a:off x="2476500" y="231140"/>
            <a:ext cx="4185285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Vernix Caseosa</a:t>
            </a:r>
          </a:p>
        </p:txBody>
      </p:sp>
      <p:sp>
        <p:nvSpPr>
          <p:cNvPr id="518" name="object 3"/>
          <p:cNvSpPr/>
          <p:nvPr/>
        </p:nvSpPr>
        <p:spPr>
          <a:xfrm>
            <a:off x="3810000" y="1905000"/>
            <a:ext cx="50292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9" name="object 4"/>
          <p:cNvSpPr txBox="1"/>
          <p:nvPr/>
        </p:nvSpPr>
        <p:spPr>
          <a:xfrm>
            <a:off x="344170" y="2332989"/>
            <a:ext cx="2924176" cy="409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0800" marR="86994">
              <a:lnSpc>
                <a:spcPct val="99900"/>
              </a:lnSpc>
              <a:spcBef>
                <a:spcPts val="100"/>
              </a:spcBef>
              <a:buSzPct val="100000"/>
              <a:buChar char="▪"/>
              <a:tabLst>
                <a:tab pos="292100" algn="l"/>
              </a:tabLst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spc="-5"/>
              <a:t>lubricant </a:t>
            </a:r>
            <a:r>
              <a:rPr spc="-270"/>
              <a:t>found  </a:t>
            </a:r>
            <a:r>
              <a:t>on the skin or skin  </a:t>
            </a:r>
            <a:r>
              <a:rPr spc="-5"/>
              <a:t>fold</a:t>
            </a:r>
          </a:p>
          <a:p>
            <a:pPr>
              <a:buClr>
                <a:srgbClr val="333399"/>
              </a:buClr>
              <a:buSzPct val="100000"/>
              <a:buChar char="▪"/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50800" marR="127000">
              <a:buSzPct val="100000"/>
              <a:buChar char="▪"/>
              <a:tabLst>
                <a:tab pos="292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Disappears </a:t>
            </a:r>
            <a:r>
              <a:rPr spc="-10"/>
              <a:t>as </a:t>
            </a:r>
            <a:r>
              <a:rPr spc="-434"/>
              <a:t>the  </a:t>
            </a:r>
            <a:r>
              <a:t>fetus</a:t>
            </a:r>
            <a:r>
              <a:rPr spc="-15"/>
              <a:t> </a:t>
            </a:r>
            <a:r>
              <a:t>ages</a:t>
            </a:r>
          </a:p>
          <a:p>
            <a:pPr>
              <a:buClr>
                <a:srgbClr val="333399"/>
              </a:buClr>
              <a:buSzPct val="100000"/>
              <a:buChar char="▪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buClr>
                <a:srgbClr val="333399"/>
              </a:buClr>
              <a:buSzPct val="100000"/>
              <a:buChar char="▪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50800" marR="30480">
              <a:buSzPct val="100000"/>
              <a:buChar char="▪"/>
              <a:tabLst>
                <a:tab pos="292100" algn="l"/>
                <a:tab pos="939800" algn="l"/>
                <a:tab pos="1524000" algn="l"/>
                <a:tab pos="2603500" algn="l"/>
              </a:tabLst>
              <a:defRPr sz="2800" spc="-1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spc="0"/>
              <a:t>l</a:t>
            </a:r>
            <a:r>
              <a:rPr spc="-20"/>
              <a:t>m</a:t>
            </a:r>
            <a:r>
              <a:rPr spc="5"/>
              <a:t>o</a:t>
            </a:r>
            <a:r>
              <a:rPr spc="-5"/>
              <a:t>s</a:t>
            </a:r>
            <a:r>
              <a:rPr spc="0"/>
              <a:t>t	</a:t>
            </a:r>
            <a:r>
              <a:rPr spc="-5"/>
              <a:t>ab</a:t>
            </a:r>
            <a:r>
              <a:rPr spc="5"/>
              <a:t>s</a:t>
            </a:r>
            <a:r>
              <a:t>e</a:t>
            </a:r>
            <a:r>
              <a:rPr spc="5"/>
              <a:t>n</a:t>
            </a:r>
            <a:r>
              <a:rPr spc="0"/>
              <a:t>t	in  post-	</a:t>
            </a:r>
            <a:r>
              <a:rPr spc="-5"/>
              <a:t>term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object 2"/>
          <p:cNvSpPr txBox="1">
            <a:spLocks noGrp="1"/>
          </p:cNvSpPr>
          <p:nvPr>
            <p:ph type="title"/>
          </p:nvPr>
        </p:nvSpPr>
        <p:spPr>
          <a:xfrm>
            <a:off x="3331209" y="497840"/>
            <a:ext cx="216662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P</a:t>
            </a:r>
            <a:r>
              <a:rPr spc="-100"/>
              <a:t>u</a:t>
            </a:r>
            <a:r>
              <a:t>r</a:t>
            </a:r>
            <a:r>
              <a:rPr spc="-100"/>
              <a:t>pu</a:t>
            </a:r>
            <a:r>
              <a:t>ra</a:t>
            </a:r>
          </a:p>
        </p:txBody>
      </p:sp>
      <p:sp>
        <p:nvSpPr>
          <p:cNvPr id="522" name="object 3"/>
          <p:cNvSpPr/>
          <p:nvPr/>
        </p:nvSpPr>
        <p:spPr>
          <a:xfrm>
            <a:off x="1752600" y="1981200"/>
            <a:ext cx="5486400" cy="417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object 2"/>
          <p:cNvSpPr txBox="1">
            <a:spLocks noGrp="1"/>
          </p:cNvSpPr>
          <p:nvPr>
            <p:ph type="title"/>
          </p:nvPr>
        </p:nvSpPr>
        <p:spPr>
          <a:xfrm>
            <a:off x="3474720" y="497840"/>
            <a:ext cx="219202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Mott</a:t>
            </a:r>
            <a:r>
              <a:rPr spc="0"/>
              <a:t>l</a:t>
            </a:r>
            <a:r>
              <a:t>ing</a:t>
            </a:r>
          </a:p>
        </p:txBody>
      </p:sp>
      <p:sp>
        <p:nvSpPr>
          <p:cNvPr id="525" name="object 3"/>
          <p:cNvSpPr/>
          <p:nvPr/>
        </p:nvSpPr>
        <p:spPr>
          <a:xfrm>
            <a:off x="1637028" y="2059938"/>
            <a:ext cx="6248401" cy="3981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object 2"/>
          <p:cNvSpPr txBox="1">
            <a:spLocks noGrp="1"/>
          </p:cNvSpPr>
          <p:nvPr>
            <p:ph type="title"/>
          </p:nvPr>
        </p:nvSpPr>
        <p:spPr>
          <a:xfrm>
            <a:off x="3642359" y="497840"/>
            <a:ext cx="1856105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E</a:t>
            </a:r>
            <a:r>
              <a:rPr spc="-100"/>
              <a:t>dema</a:t>
            </a:r>
          </a:p>
        </p:txBody>
      </p:sp>
      <p:sp>
        <p:nvSpPr>
          <p:cNvPr id="528" name="object 3"/>
          <p:cNvSpPr/>
          <p:nvPr/>
        </p:nvSpPr>
        <p:spPr>
          <a:xfrm>
            <a:off x="1947986" y="1755138"/>
            <a:ext cx="5275474" cy="399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object 2"/>
          <p:cNvSpPr txBox="1">
            <a:spLocks noGrp="1"/>
          </p:cNvSpPr>
          <p:nvPr>
            <p:ph type="title"/>
          </p:nvPr>
        </p:nvSpPr>
        <p:spPr>
          <a:xfrm>
            <a:off x="2341878" y="497840"/>
            <a:ext cx="445452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Mongolian spots</a:t>
            </a:r>
          </a:p>
        </p:txBody>
      </p:sp>
      <p:sp>
        <p:nvSpPr>
          <p:cNvPr id="531" name="object 3"/>
          <p:cNvSpPr/>
          <p:nvPr/>
        </p:nvSpPr>
        <p:spPr>
          <a:xfrm>
            <a:off x="1219200" y="2133600"/>
            <a:ext cx="2999740" cy="2437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2" name="object 4"/>
          <p:cNvSpPr/>
          <p:nvPr/>
        </p:nvSpPr>
        <p:spPr>
          <a:xfrm>
            <a:off x="4648200" y="2209800"/>
            <a:ext cx="365697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3" name="object 5"/>
          <p:cNvSpPr txBox="1"/>
          <p:nvPr/>
        </p:nvSpPr>
        <p:spPr>
          <a:xfrm>
            <a:off x="1296668" y="4975859"/>
            <a:ext cx="5977892" cy="122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20979" indent="-208279">
              <a:spcBef>
                <a:spcPts val="100"/>
              </a:spcBef>
              <a:buClr>
                <a:srgbClr val="FF3300"/>
              </a:buClr>
              <a:buSzPct val="100000"/>
              <a:buChar char="▪"/>
              <a:tabLst>
                <a:tab pos="215900" algn="l"/>
              </a:tabLst>
              <a:defRPr sz="20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Dark blue bruise-like </a:t>
            </a:r>
            <a:r>
              <a:rPr spc="-4"/>
              <a:t>macular </a:t>
            </a:r>
            <a:r>
              <a:t>spots </a:t>
            </a:r>
            <a:r>
              <a:rPr spc="-4"/>
              <a:t>usually </a:t>
            </a:r>
            <a:r>
              <a:t>over</a:t>
            </a:r>
            <a:r>
              <a:rPr spc="-30"/>
              <a:t> </a:t>
            </a:r>
            <a:r>
              <a:rPr spc="-130"/>
              <a:t>sacrum</a:t>
            </a:r>
          </a:p>
          <a:p>
            <a:pPr marL="194310" indent="-181610">
              <a:spcBef>
                <a:spcPts val="1400"/>
              </a:spcBef>
              <a:buClr>
                <a:srgbClr val="FF3300"/>
              </a:buClr>
              <a:buSzPct val="100000"/>
              <a:buChar char="▪"/>
              <a:tabLst>
                <a:tab pos="190500" algn="l"/>
              </a:tabLst>
              <a:defRPr sz="20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90% of blacks and</a:t>
            </a:r>
            <a:r>
              <a:rPr spc="-4"/>
              <a:t> Asians</a:t>
            </a:r>
          </a:p>
          <a:p>
            <a:pPr marL="194310" indent="-181610">
              <a:spcBef>
                <a:spcPts val="1400"/>
              </a:spcBef>
              <a:buClr>
                <a:srgbClr val="FF3300"/>
              </a:buClr>
              <a:buSzPct val="100000"/>
              <a:buChar char="▪"/>
              <a:tabLst>
                <a:tab pos="190500" algn="l"/>
              </a:tabLst>
              <a:defRPr sz="2000" spc="-4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Disappear </a:t>
            </a:r>
            <a:r>
              <a:rPr spc="0"/>
              <a:t>by 4</a:t>
            </a:r>
            <a:r>
              <a:rPr spc="15"/>
              <a:t> </a:t>
            </a:r>
            <a:r>
              <a:rPr spc="0"/>
              <a:t>yrs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object 2"/>
          <p:cNvSpPr txBox="1">
            <a:spLocks noGrp="1"/>
          </p:cNvSpPr>
          <p:nvPr>
            <p:ph type="title"/>
          </p:nvPr>
        </p:nvSpPr>
        <p:spPr>
          <a:xfrm>
            <a:off x="2510788" y="497840"/>
            <a:ext cx="411797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Collodion Baby</a:t>
            </a:r>
          </a:p>
        </p:txBody>
      </p:sp>
      <p:sp>
        <p:nvSpPr>
          <p:cNvPr id="536" name="object 3"/>
          <p:cNvSpPr/>
          <p:nvPr/>
        </p:nvSpPr>
        <p:spPr>
          <a:xfrm>
            <a:off x="228600" y="2133600"/>
            <a:ext cx="4038600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7" name="object 4"/>
          <p:cNvSpPr/>
          <p:nvPr/>
        </p:nvSpPr>
        <p:spPr>
          <a:xfrm>
            <a:off x="4419600" y="2133600"/>
            <a:ext cx="44196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object 2"/>
          <p:cNvSpPr txBox="1">
            <a:spLocks noGrp="1"/>
          </p:cNvSpPr>
          <p:nvPr>
            <p:ph type="title"/>
          </p:nvPr>
        </p:nvSpPr>
        <p:spPr>
          <a:xfrm>
            <a:off x="3876040" y="497840"/>
            <a:ext cx="247840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660400" algn="l"/>
              </a:tabLst>
              <a:defRPr sz="4400" spc="-100"/>
            </a:pPr>
            <a:r>
              <a:t>3</a:t>
            </a:r>
            <a:r>
              <a:rPr spc="0"/>
              <a:t>-	</a:t>
            </a:r>
            <a:r>
              <a:t>rashe</a:t>
            </a:r>
            <a:r>
              <a:rPr spc="0"/>
              <a:t>s</a:t>
            </a:r>
          </a:p>
        </p:txBody>
      </p:sp>
      <p:sp>
        <p:nvSpPr>
          <p:cNvPr id="540" name="object 3"/>
          <p:cNvSpPr txBox="1"/>
          <p:nvPr/>
        </p:nvSpPr>
        <p:spPr>
          <a:xfrm>
            <a:off x="534669" y="1604008"/>
            <a:ext cx="3213101" cy="415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Milia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Erythema</a:t>
            </a:r>
            <a:r>
              <a:rPr spc="-60"/>
              <a:t> </a:t>
            </a:r>
            <a:r>
              <a:t>toxicum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Bullous</a:t>
            </a:r>
            <a:r>
              <a:rPr spc="-25"/>
              <a:t> </a:t>
            </a:r>
            <a:r>
              <a:rPr spc="0"/>
              <a:t>impetigo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Diaper</a:t>
            </a:r>
            <a:r>
              <a:rPr spc="-15"/>
              <a:t> </a:t>
            </a:r>
            <a:r>
              <a:t>rash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nevi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2"/>
          <p:cNvSpPr txBox="1">
            <a:spLocks noGrp="1"/>
          </p:cNvSpPr>
          <p:nvPr>
            <p:ph type="title"/>
          </p:nvPr>
        </p:nvSpPr>
        <p:spPr>
          <a:xfrm>
            <a:off x="2905760" y="678179"/>
            <a:ext cx="3611880" cy="75692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b="0" spc="-100">
                <a:solidFill>
                  <a:srgbClr val="FF0066"/>
                </a:solidFill>
              </a:defRPr>
            </a:pPr>
            <a:r>
              <a:t>Cla</a:t>
            </a:r>
            <a:r>
              <a:rPr spc="0"/>
              <a:t>ssific</a:t>
            </a:r>
            <a:r>
              <a:t>ation</a:t>
            </a:r>
          </a:p>
        </p:txBody>
      </p:sp>
      <p:sp>
        <p:nvSpPr>
          <p:cNvPr id="105" name="object 3"/>
          <p:cNvSpPr txBox="1"/>
          <p:nvPr/>
        </p:nvSpPr>
        <p:spPr>
          <a:xfrm>
            <a:off x="814068" y="2014220"/>
            <a:ext cx="7050407" cy="45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 spc="-5">
                <a:latin typeface="Arial"/>
                <a:ea typeface="Arial"/>
                <a:cs typeface="Arial"/>
                <a:sym typeface="Arial"/>
              </a:defRPr>
            </a:pPr>
            <a:r>
              <a:t>Classification By Weight</a:t>
            </a:r>
            <a:r>
              <a:rPr spc="5"/>
              <a:t> </a:t>
            </a:r>
            <a:r>
              <a:t>Percentiles</a:t>
            </a:r>
          </a:p>
        </p:txBody>
      </p:sp>
      <p:sp>
        <p:nvSpPr>
          <p:cNvPr id="106" name="object 4"/>
          <p:cNvSpPr txBox="1"/>
          <p:nvPr/>
        </p:nvSpPr>
        <p:spPr>
          <a:xfrm>
            <a:off x="1710688" y="2600958"/>
            <a:ext cx="1054101" cy="137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66700" indent="-228600">
              <a:spcBef>
                <a:spcPts val="700"/>
              </a:spcBef>
              <a:buSzPct val="100000"/>
              <a:buChar char="▪"/>
              <a:tabLst>
                <a:tab pos="266700" algn="l"/>
              </a:tabLst>
              <a:defRPr sz="2800" spc="-36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AGA</a:t>
            </a:r>
          </a:p>
          <a:p>
            <a:pPr marL="266700" indent="-228600">
              <a:spcBef>
                <a:spcPts val="600"/>
              </a:spcBef>
              <a:buSzPct val="100000"/>
              <a:buChar char="▪"/>
              <a:tabLst>
                <a:tab pos="266700" algn="l"/>
              </a:tabLst>
              <a:defRPr sz="2800" spc="-36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SGA</a:t>
            </a:r>
          </a:p>
          <a:p>
            <a:pPr marL="266700" indent="-228600">
              <a:spcBef>
                <a:spcPts val="700"/>
              </a:spcBef>
              <a:buSzPct val="100000"/>
              <a:buChar char="▪"/>
              <a:tabLst>
                <a:tab pos="266700" algn="l"/>
              </a:tabLst>
              <a:defRPr sz="2800" spc="-25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LGA</a:t>
            </a:r>
          </a:p>
        </p:txBody>
      </p:sp>
      <p:sp>
        <p:nvSpPr>
          <p:cNvPr id="107" name="object 5"/>
          <p:cNvSpPr txBox="1"/>
          <p:nvPr/>
        </p:nvSpPr>
        <p:spPr>
          <a:xfrm>
            <a:off x="3406140" y="2600958"/>
            <a:ext cx="3952876" cy="137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700"/>
              </a:spcBef>
              <a:defRPr sz="2800" spc="-12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</a:t>
            </a:r>
            <a:r>
              <a:rPr sz="2400" spc="-187" baseline="29513"/>
              <a:t>th</a:t>
            </a:r>
            <a:r>
              <a:t>-90</a:t>
            </a:r>
            <a:r>
              <a:rPr sz="2400" spc="-187" baseline="29513"/>
              <a:t>th </a:t>
            </a:r>
            <a:r>
              <a:rPr spc="-5"/>
              <a:t>percentile for</a:t>
            </a:r>
            <a:r>
              <a:rPr spc="-220"/>
              <a:t> </a:t>
            </a:r>
            <a:r>
              <a:rPr spc="-5"/>
              <a:t>GA</a:t>
            </a:r>
          </a:p>
          <a:p>
            <a:pPr indent="38100">
              <a:spcBef>
                <a:spcPts val="6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&lt; </a:t>
            </a:r>
            <a:r>
              <a:rPr spc="-140"/>
              <a:t>10</a:t>
            </a:r>
            <a:r>
              <a:rPr sz="2400" spc="-208" baseline="29513"/>
              <a:t>th </a:t>
            </a:r>
            <a:r>
              <a:rPr spc="-5"/>
              <a:t>percentile for</a:t>
            </a:r>
            <a:r>
              <a:rPr spc="-185"/>
              <a:t> </a:t>
            </a:r>
            <a:r>
              <a:rPr spc="-5"/>
              <a:t>GA</a:t>
            </a:r>
          </a:p>
          <a:p>
            <a:pPr indent="38100">
              <a:spcBef>
                <a:spcPts val="700"/>
              </a:spcBef>
              <a:defRPr sz="2800" spc="-11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&gt;90</a:t>
            </a:r>
            <a:r>
              <a:rPr sz="2400" spc="-172" baseline="29513"/>
              <a:t>th </a:t>
            </a:r>
            <a:r>
              <a:rPr spc="-5"/>
              <a:t>percentile for</a:t>
            </a:r>
            <a:r>
              <a:rPr spc="100"/>
              <a:t> </a:t>
            </a:r>
            <a:r>
              <a:rPr spc="-5"/>
              <a:t>GA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object 2"/>
          <p:cNvSpPr txBox="1">
            <a:spLocks noGrp="1"/>
          </p:cNvSpPr>
          <p:nvPr>
            <p:ph type="title"/>
          </p:nvPr>
        </p:nvSpPr>
        <p:spPr>
          <a:xfrm>
            <a:off x="4168140" y="497840"/>
            <a:ext cx="126428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Mil</a:t>
            </a:r>
            <a:r>
              <a:rPr spc="0"/>
              <a:t>ia</a:t>
            </a:r>
          </a:p>
        </p:txBody>
      </p:sp>
      <p:sp>
        <p:nvSpPr>
          <p:cNvPr id="543" name="object 3"/>
          <p:cNvSpPr txBox="1"/>
          <p:nvPr/>
        </p:nvSpPr>
        <p:spPr>
          <a:xfrm>
            <a:off x="674368" y="2108834"/>
            <a:ext cx="3220722" cy="12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5400" marR="15240" algn="just">
              <a:lnSpc>
                <a:spcPts val="2500"/>
              </a:lnSpc>
              <a:spcBef>
                <a:spcPts val="400"/>
              </a:spcBef>
              <a:buSzPct val="100000"/>
              <a:buChar char="▪"/>
              <a:tabLst>
                <a:tab pos="241300" algn="l"/>
              </a:tabLst>
              <a:defRPr sz="2400" b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White </a:t>
            </a:r>
            <a:r>
              <a:rPr spc="-5"/>
              <a:t>papules </a:t>
            </a:r>
            <a:r>
              <a:t>&lt; 1 </a:t>
            </a:r>
            <a:r>
              <a:rPr spc="-545"/>
              <a:t>mm  </a:t>
            </a:r>
            <a:r>
              <a:t>in diameter </a:t>
            </a:r>
            <a:r>
              <a:rPr spc="-5"/>
              <a:t>scattered  across </a:t>
            </a:r>
            <a:r>
              <a:t>the </a:t>
            </a:r>
            <a:r>
              <a:rPr spc="-5"/>
              <a:t>forehead,  nose,</a:t>
            </a:r>
            <a:r>
              <a:t> </a:t>
            </a:r>
            <a:r>
              <a:rPr spc="-5"/>
              <a:t>cheeks</a:t>
            </a:r>
          </a:p>
        </p:txBody>
      </p:sp>
      <p:sp>
        <p:nvSpPr>
          <p:cNvPr id="544" name="object 4"/>
          <p:cNvSpPr txBox="1"/>
          <p:nvPr/>
        </p:nvSpPr>
        <p:spPr>
          <a:xfrm>
            <a:off x="687069" y="4237990"/>
            <a:ext cx="16637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 spc="-18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r>
              <a:t></a:t>
            </a:r>
          </a:p>
        </p:txBody>
      </p:sp>
      <p:sp>
        <p:nvSpPr>
          <p:cNvPr id="545" name="object 5"/>
          <p:cNvSpPr txBox="1"/>
          <p:nvPr/>
        </p:nvSpPr>
        <p:spPr>
          <a:xfrm>
            <a:off x="1080769" y="4269740"/>
            <a:ext cx="2802890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1600200" algn="l"/>
              </a:tabLst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Sebaceous	retention</a:t>
            </a:r>
          </a:p>
        </p:txBody>
      </p:sp>
      <p:sp>
        <p:nvSpPr>
          <p:cNvPr id="546" name="object 6"/>
          <p:cNvSpPr txBox="1"/>
          <p:nvPr/>
        </p:nvSpPr>
        <p:spPr>
          <a:xfrm>
            <a:off x="687068" y="4639945"/>
            <a:ext cx="3195322" cy="63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500"/>
              </a:lnSpc>
              <a:spcBef>
                <a:spcPts val="400"/>
              </a:spcBef>
              <a:tabLst>
                <a:tab pos="850900" algn="l"/>
                <a:tab pos="2349500" algn="l"/>
              </a:tabLst>
              <a:defRPr sz="2400" b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cy</a:t>
            </a:r>
            <a:r>
              <a:rPr spc="-5"/>
              <a:t>s</a:t>
            </a:r>
            <a:r>
              <a:rPr spc="5"/>
              <a:t>t</a:t>
            </a:r>
            <a:r>
              <a:t>s	</a:t>
            </a:r>
            <a:r>
              <a:rPr spc="-10"/>
              <a:t>d</a:t>
            </a:r>
            <a:r>
              <a:t>isa</a:t>
            </a:r>
            <a:r>
              <a:rPr spc="-5"/>
              <a:t>p</a:t>
            </a:r>
            <a:r>
              <a:rPr spc="-10"/>
              <a:t>p</a:t>
            </a:r>
            <a:r>
              <a:t>ear	</a:t>
            </a:r>
            <a:r>
              <a:rPr spc="-25"/>
              <a:t>w</a:t>
            </a:r>
            <a:r>
              <a:t>i</a:t>
            </a:r>
            <a:r>
              <a:rPr spc="5"/>
              <a:t>t</a:t>
            </a:r>
            <a:r>
              <a:rPr spc="-10"/>
              <a:t>h</a:t>
            </a:r>
            <a:r>
              <a:t>in  </a:t>
            </a:r>
            <a:r>
              <a:rPr spc="-5"/>
              <a:t>wks</a:t>
            </a:r>
          </a:p>
        </p:txBody>
      </p:sp>
      <p:sp>
        <p:nvSpPr>
          <p:cNvPr id="547" name="object 7"/>
          <p:cNvSpPr/>
          <p:nvPr/>
        </p:nvSpPr>
        <p:spPr>
          <a:xfrm>
            <a:off x="4267200" y="1905000"/>
            <a:ext cx="46482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object 2"/>
          <p:cNvSpPr txBox="1">
            <a:spLocks noGrp="1"/>
          </p:cNvSpPr>
          <p:nvPr>
            <p:ph type="title"/>
          </p:nvPr>
        </p:nvSpPr>
        <p:spPr>
          <a:xfrm>
            <a:off x="2366010" y="497840"/>
            <a:ext cx="4861560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Erythema toxicum</a:t>
            </a:r>
          </a:p>
        </p:txBody>
      </p:sp>
      <p:sp>
        <p:nvSpPr>
          <p:cNvPr id="550" name="object 3"/>
          <p:cNvSpPr txBox="1"/>
          <p:nvPr/>
        </p:nvSpPr>
        <p:spPr>
          <a:xfrm>
            <a:off x="447039" y="2104389"/>
            <a:ext cx="3773172" cy="369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60679" indent="-322579">
              <a:lnSpc>
                <a:spcPts val="3800"/>
              </a:lnSpc>
              <a:spcBef>
                <a:spcPts val="100"/>
              </a:spcBef>
              <a:buClr>
                <a:srgbClr val="FF3300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White </a:t>
            </a:r>
            <a:r>
              <a:rPr spc="-5"/>
              <a:t>vesicles</a:t>
            </a:r>
            <a:r>
              <a:rPr spc="345"/>
              <a:t> </a:t>
            </a:r>
            <a:r>
              <a:rPr spc="-70"/>
              <a:t>with</a:t>
            </a:r>
          </a:p>
          <a:p>
            <a:pPr indent="2923539">
              <a:lnSpc>
                <a:spcPts val="3800"/>
              </a:lnSpc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spc="5"/>
              <a:t> </a:t>
            </a:r>
            <a:r>
              <a:t>red</a:t>
            </a:r>
          </a:p>
          <a:p>
            <a:pPr indent="38100"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base</a:t>
            </a:r>
          </a:p>
          <a:p>
            <a:pPr marL="327659" indent="-289559">
              <a:spcBef>
                <a:spcPts val="800"/>
              </a:spcBef>
              <a:buClr>
                <a:srgbClr val="FF3300"/>
              </a:buClr>
              <a:buSzPct val="100000"/>
              <a:buChar char="▪"/>
              <a:tabLst>
                <a:tab pos="3175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Contain</a:t>
            </a:r>
            <a:r>
              <a:rPr spc="-15"/>
              <a:t> </a:t>
            </a:r>
            <a:r>
              <a:rPr spc="-5"/>
              <a:t>esinophils</a:t>
            </a:r>
          </a:p>
          <a:p>
            <a:pPr marL="327659" indent="-289559">
              <a:spcBef>
                <a:spcPts val="800"/>
              </a:spcBef>
              <a:buClr>
                <a:srgbClr val="FF3300"/>
              </a:buClr>
              <a:buSzPct val="100000"/>
              <a:buChar char="▪"/>
              <a:tabLst>
                <a:tab pos="3175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48 h </a:t>
            </a:r>
            <a:r>
              <a:rPr spc="-5"/>
              <a:t>after</a:t>
            </a:r>
            <a:r>
              <a:rPr spc="-20"/>
              <a:t> </a:t>
            </a:r>
            <a:r>
              <a:rPr spc="-5"/>
              <a:t>birth</a:t>
            </a:r>
          </a:p>
          <a:p>
            <a:pPr marL="327659" indent="-289559">
              <a:spcBef>
                <a:spcPts val="700"/>
              </a:spcBef>
              <a:buClr>
                <a:srgbClr val="FF3300"/>
              </a:buClr>
              <a:buSzPct val="100000"/>
              <a:buChar char="▪"/>
              <a:tabLst>
                <a:tab pos="3175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Transient</a:t>
            </a:r>
          </a:p>
          <a:p>
            <a:pPr marL="327659" indent="-289559">
              <a:spcBef>
                <a:spcPts val="800"/>
              </a:spcBef>
              <a:buClr>
                <a:srgbClr val="FF3300"/>
              </a:buClr>
              <a:buSzPct val="100000"/>
              <a:buChar char="▪"/>
              <a:tabLst>
                <a:tab pos="3175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Benign</a:t>
            </a:r>
          </a:p>
        </p:txBody>
      </p:sp>
      <p:sp>
        <p:nvSpPr>
          <p:cNvPr id="551" name="object 4"/>
          <p:cNvSpPr/>
          <p:nvPr/>
        </p:nvSpPr>
        <p:spPr>
          <a:xfrm>
            <a:off x="5076190" y="1557019"/>
            <a:ext cx="3826510" cy="4852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object 2"/>
          <p:cNvSpPr txBox="1">
            <a:spLocks noGrp="1"/>
          </p:cNvSpPr>
          <p:nvPr>
            <p:ph type="title"/>
          </p:nvPr>
        </p:nvSpPr>
        <p:spPr>
          <a:xfrm>
            <a:off x="1511299" y="256540"/>
            <a:ext cx="6412867" cy="1365251"/>
          </a:xfrm>
          <a:prstGeom prst="rect">
            <a:avLst/>
          </a:prstGeom>
        </p:spPr>
        <p:txBody>
          <a:bodyPr/>
          <a:lstStyle>
            <a:lvl1pPr marR="5080" indent="852169">
              <a:lnSpc>
                <a:spcPts val="5200"/>
              </a:lnSpc>
              <a:spcBef>
                <a:spcPts val="200"/>
              </a:spcBef>
              <a:defRPr sz="4400" spc="-100"/>
            </a:lvl1pPr>
          </a:lstStyle>
          <a:p>
            <a:r>
              <a:t>Bullous impetigo:  Pemphigus neonatorum</a:t>
            </a:r>
          </a:p>
        </p:txBody>
      </p:sp>
      <p:sp>
        <p:nvSpPr>
          <p:cNvPr id="554" name="object 3"/>
          <p:cNvSpPr/>
          <p:nvPr/>
        </p:nvSpPr>
        <p:spPr>
          <a:xfrm>
            <a:off x="5410200" y="2208528"/>
            <a:ext cx="2581910" cy="3934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5" name="object 4"/>
          <p:cNvSpPr/>
          <p:nvPr/>
        </p:nvSpPr>
        <p:spPr>
          <a:xfrm>
            <a:off x="684529" y="2420620"/>
            <a:ext cx="4192272" cy="3141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object 2"/>
          <p:cNvSpPr txBox="1">
            <a:spLocks noGrp="1"/>
          </p:cNvSpPr>
          <p:nvPr>
            <p:ph type="title"/>
          </p:nvPr>
        </p:nvSpPr>
        <p:spPr>
          <a:xfrm>
            <a:off x="1802128" y="575309"/>
            <a:ext cx="6878957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Candida diaper dermatitis</a:t>
            </a:r>
          </a:p>
        </p:txBody>
      </p:sp>
      <p:sp>
        <p:nvSpPr>
          <p:cNvPr id="558" name="object 3"/>
          <p:cNvSpPr/>
          <p:nvPr/>
        </p:nvSpPr>
        <p:spPr>
          <a:xfrm>
            <a:off x="1979928" y="2204720"/>
            <a:ext cx="5095242" cy="349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object 2"/>
          <p:cNvSpPr txBox="1">
            <a:spLocks noGrp="1"/>
          </p:cNvSpPr>
          <p:nvPr>
            <p:ph type="title"/>
          </p:nvPr>
        </p:nvSpPr>
        <p:spPr>
          <a:xfrm>
            <a:off x="1511299" y="0"/>
            <a:ext cx="5101592" cy="1395095"/>
          </a:xfrm>
          <a:prstGeom prst="rect">
            <a:avLst/>
          </a:prstGeom>
        </p:spPr>
        <p:txBody>
          <a:bodyPr/>
          <a:lstStyle/>
          <a:p>
            <a:pPr indent="1011555" algn="ctr">
              <a:spcBef>
                <a:spcPts val="2400"/>
              </a:spcBef>
              <a:defRPr sz="4400" spc="-100"/>
            </a:pPr>
            <a:r>
              <a:t>Port </a:t>
            </a:r>
            <a:r>
              <a:rPr spc="0"/>
              <a:t>Wine</a:t>
            </a:r>
            <a:r>
              <a:rPr spc="-200"/>
              <a:t> </a:t>
            </a:r>
            <a:r>
              <a:t>stain</a:t>
            </a:r>
          </a:p>
          <a:p>
            <a:pPr indent="12700">
              <a:spcBef>
                <a:spcPts val="900"/>
              </a:spcBef>
              <a:defRPr sz="1800" b="0" spc="-100"/>
            </a:pPr>
            <a:r>
              <a:t>”</a:t>
            </a:r>
            <a:r>
              <a:rPr>
                <a:latin typeface="Arial Unicode MS"/>
                <a:ea typeface="Arial Unicode MS"/>
                <a:cs typeface="Arial Unicode MS"/>
                <a:sym typeface="Arial Unicode MS"/>
              </a:rPr>
              <a:t>Nevus</a:t>
            </a:r>
            <a:r>
              <a:rPr spc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>
                <a:latin typeface="Arial Unicode MS"/>
                <a:ea typeface="Arial Unicode MS"/>
                <a:cs typeface="Arial Unicode MS"/>
                <a:sym typeface="Arial Unicode MS"/>
              </a:rPr>
              <a:t>flammeus</a:t>
            </a:r>
            <a:r>
              <a:t>“</a:t>
            </a:r>
          </a:p>
        </p:txBody>
      </p:sp>
      <p:sp>
        <p:nvSpPr>
          <p:cNvPr id="561" name="object 3"/>
          <p:cNvSpPr/>
          <p:nvPr/>
        </p:nvSpPr>
        <p:spPr>
          <a:xfrm>
            <a:off x="3124200" y="1524000"/>
            <a:ext cx="57912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2" name="object 4"/>
          <p:cNvSpPr txBox="1"/>
          <p:nvPr/>
        </p:nvSpPr>
        <p:spPr>
          <a:xfrm>
            <a:off x="382270" y="2332989"/>
            <a:ext cx="2377440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000" spc="13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Flat, </a:t>
            </a:r>
            <a:r>
              <a:rPr spc="125"/>
              <a:t>deep red, </a:t>
            </a:r>
            <a:r>
              <a:rPr spc="85"/>
              <a:t>do  </a:t>
            </a:r>
            <a:r>
              <a:rPr spc="110"/>
              <a:t>not </a:t>
            </a:r>
            <a:r>
              <a:rPr spc="140"/>
              <a:t>blanch</a:t>
            </a:r>
            <a:r>
              <a:rPr spc="505"/>
              <a:t> </a:t>
            </a:r>
            <a:r>
              <a:rPr spc="120"/>
              <a:t>with</a:t>
            </a:r>
          </a:p>
          <a:p>
            <a:pPr indent="12700">
              <a:defRPr sz="2000" spc="145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pressure</a:t>
            </a:r>
          </a:p>
          <a:p>
            <a:pPr indent="12700">
              <a:spcBef>
                <a:spcPts val="2400"/>
              </a:spcBef>
              <a:defRPr sz="2000" spc="11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May</a:t>
            </a:r>
            <a:r>
              <a:rPr spc="325"/>
              <a:t> </a:t>
            </a:r>
            <a:r>
              <a:rPr spc="79"/>
              <a:t>be</a:t>
            </a:r>
          </a:p>
          <a:p>
            <a:pPr marR="320040" indent="12700">
              <a:lnSpc>
                <a:spcPts val="2400"/>
              </a:lnSpc>
              <a:defRPr sz="2000" spc="15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associated </a:t>
            </a:r>
            <a:r>
              <a:rPr spc="120"/>
              <a:t>with  </a:t>
            </a:r>
            <a:r>
              <a:rPr spc="140"/>
              <a:t>retinal</a:t>
            </a:r>
            <a:r>
              <a:rPr spc="319"/>
              <a:t> </a:t>
            </a:r>
            <a:r>
              <a:rPr spc="110"/>
              <a:t>and</a:t>
            </a:r>
          </a:p>
          <a:p>
            <a:pPr indent="12700">
              <a:lnSpc>
                <a:spcPts val="2300"/>
              </a:lnSpc>
              <a:defRPr sz="2000" spc="15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intracranial</a:t>
            </a:r>
          </a:p>
          <a:p>
            <a:pPr indent="12700">
              <a:defRPr sz="2000" spc="145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hematomas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object 2"/>
          <p:cNvSpPr txBox="1">
            <a:spLocks noGrp="1"/>
          </p:cNvSpPr>
          <p:nvPr>
            <p:ph type="title"/>
          </p:nvPr>
        </p:nvSpPr>
        <p:spPr>
          <a:xfrm>
            <a:off x="1840228" y="497840"/>
            <a:ext cx="468185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tabLst>
                <a:tab pos="660400" algn="l"/>
                <a:tab pos="2184400" algn="l"/>
              </a:tabLst>
              <a:defRPr sz="4400" spc="-100"/>
            </a:lvl1pPr>
          </a:lstStyle>
          <a:p>
            <a:r>
              <a:t>4-	Head	and Neck</a:t>
            </a:r>
          </a:p>
        </p:txBody>
      </p:sp>
      <p:sp>
        <p:nvSpPr>
          <p:cNvPr id="565" name="object 3"/>
          <p:cNvSpPr txBox="1"/>
          <p:nvPr/>
        </p:nvSpPr>
        <p:spPr>
          <a:xfrm>
            <a:off x="534669" y="1647189"/>
            <a:ext cx="1339851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32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  <a:r>
              <a:rPr spc="0"/>
              <a:t>ku</a:t>
            </a:r>
            <a:r>
              <a:t>ll</a:t>
            </a:r>
          </a:p>
        </p:txBody>
      </p:sp>
      <p:sp>
        <p:nvSpPr>
          <p:cNvPr id="566" name="object 4"/>
          <p:cNvSpPr txBox="1"/>
          <p:nvPr/>
        </p:nvSpPr>
        <p:spPr>
          <a:xfrm>
            <a:off x="991869" y="2203450"/>
            <a:ext cx="223521" cy="235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  <a:p>
            <a:pPr indent="12700">
              <a:spcBef>
                <a:spcPts val="7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  <a:p>
            <a:pPr indent="12700">
              <a:spcBef>
                <a:spcPts val="6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  <a:p>
            <a:pPr indent="12700">
              <a:spcBef>
                <a:spcPts val="7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  <a:p>
            <a:pPr indent="12700">
              <a:spcBef>
                <a:spcPts val="6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</p:txBody>
      </p:sp>
      <p:sp>
        <p:nvSpPr>
          <p:cNvPr id="567" name="object 5"/>
          <p:cNvSpPr txBox="1"/>
          <p:nvPr/>
        </p:nvSpPr>
        <p:spPr>
          <a:xfrm>
            <a:off x="1673860" y="2133600"/>
            <a:ext cx="5128896" cy="248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20800"/>
              </a:lnSpc>
              <a:spcBef>
                <a:spcPts val="1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Macrocephaly </a:t>
            </a:r>
            <a:r>
              <a:rPr spc="0"/>
              <a:t>and </a:t>
            </a:r>
            <a:r>
              <a:t>microcephaly  </a:t>
            </a:r>
            <a:r>
              <a:rPr spc="-10"/>
              <a:t>Caput </a:t>
            </a:r>
            <a:r>
              <a:t>succedaneum  </a:t>
            </a:r>
            <a:r>
              <a:rPr spc="0"/>
              <a:t>cephalhematoma,</a:t>
            </a:r>
          </a:p>
          <a:p>
            <a:pPr marR="1567180" indent="12700">
              <a:lnSpc>
                <a:spcPts val="4000"/>
              </a:lnSpc>
              <a:spcBef>
                <a:spcPts val="2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subgaleal hemorrhage  Fontanelle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 txBox="1">
            <a:spLocks noGrp="1"/>
          </p:cNvSpPr>
          <p:nvPr>
            <p:ph type="title"/>
          </p:nvPr>
        </p:nvSpPr>
        <p:spPr>
          <a:xfrm>
            <a:off x="2541270" y="497840"/>
            <a:ext cx="405765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Hydrocephalus</a:t>
            </a:r>
          </a:p>
        </p:txBody>
      </p:sp>
      <p:sp>
        <p:nvSpPr>
          <p:cNvPr id="570" name="object 3"/>
          <p:cNvSpPr/>
          <p:nvPr/>
        </p:nvSpPr>
        <p:spPr>
          <a:xfrm>
            <a:off x="2716528" y="1598930"/>
            <a:ext cx="5080979" cy="443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bject 2"/>
          <p:cNvSpPr txBox="1">
            <a:spLocks noGrp="1"/>
          </p:cNvSpPr>
          <p:nvPr>
            <p:ph type="title"/>
          </p:nvPr>
        </p:nvSpPr>
        <p:spPr>
          <a:xfrm>
            <a:off x="2776220" y="497840"/>
            <a:ext cx="359029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Microcephaly</a:t>
            </a:r>
          </a:p>
        </p:txBody>
      </p:sp>
      <p:sp>
        <p:nvSpPr>
          <p:cNvPr id="573" name="object 3"/>
          <p:cNvSpPr/>
          <p:nvPr/>
        </p:nvSpPr>
        <p:spPr>
          <a:xfrm>
            <a:off x="2312670" y="1598930"/>
            <a:ext cx="4761230" cy="4508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object 2"/>
          <p:cNvSpPr txBox="1">
            <a:spLocks noGrp="1"/>
          </p:cNvSpPr>
          <p:nvPr>
            <p:ph type="title"/>
          </p:nvPr>
        </p:nvSpPr>
        <p:spPr>
          <a:xfrm>
            <a:off x="2023110" y="497840"/>
            <a:ext cx="554609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Caput Succedaneum</a:t>
            </a:r>
          </a:p>
        </p:txBody>
      </p:sp>
      <p:sp>
        <p:nvSpPr>
          <p:cNvPr id="576" name="object 3"/>
          <p:cNvSpPr txBox="1"/>
          <p:nvPr/>
        </p:nvSpPr>
        <p:spPr>
          <a:xfrm>
            <a:off x="1121409" y="5792470"/>
            <a:ext cx="5814062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1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Edema </a:t>
            </a:r>
            <a:r>
              <a:rPr spc="0"/>
              <a:t>of </a:t>
            </a:r>
            <a:r>
              <a:rPr spc="-5"/>
              <a:t>scalp skin, crosses </a:t>
            </a:r>
            <a:r>
              <a:rPr spc="0"/>
              <a:t>suture</a:t>
            </a:r>
            <a:r>
              <a:rPr spc="-80"/>
              <a:t> </a:t>
            </a:r>
            <a:r>
              <a:rPr spc="0"/>
              <a:t>lines</a:t>
            </a:r>
          </a:p>
        </p:txBody>
      </p:sp>
      <p:sp>
        <p:nvSpPr>
          <p:cNvPr id="577" name="object 4"/>
          <p:cNvSpPr/>
          <p:nvPr/>
        </p:nvSpPr>
        <p:spPr>
          <a:xfrm>
            <a:off x="1042669" y="1412238"/>
            <a:ext cx="6842760" cy="3914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object 2"/>
          <p:cNvSpPr txBox="1">
            <a:spLocks noGrp="1"/>
          </p:cNvSpPr>
          <p:nvPr>
            <p:ph type="title"/>
          </p:nvPr>
        </p:nvSpPr>
        <p:spPr>
          <a:xfrm>
            <a:off x="2458720" y="497840"/>
            <a:ext cx="468122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Cephalhematoma</a:t>
            </a:r>
          </a:p>
        </p:txBody>
      </p:sp>
      <p:sp>
        <p:nvSpPr>
          <p:cNvPr id="580" name="object 3"/>
          <p:cNvSpPr txBox="1"/>
          <p:nvPr/>
        </p:nvSpPr>
        <p:spPr>
          <a:xfrm>
            <a:off x="1310638" y="5204459"/>
            <a:ext cx="3428367" cy="886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20040" indent="-281940">
              <a:spcBef>
                <a:spcPts val="800"/>
              </a:spcBef>
              <a:buSzPct val="83928"/>
              <a:buChar char="•"/>
              <a:tabLst>
                <a:tab pos="317500" algn="l"/>
                <a:tab pos="3175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Subperiosteal</a:t>
            </a:r>
          </a:p>
          <a:p>
            <a:pPr marL="320040" indent="-281940">
              <a:spcBef>
                <a:spcPts val="700"/>
              </a:spcBef>
              <a:buSzPct val="83928"/>
              <a:buChar char="•"/>
              <a:tabLst>
                <a:tab pos="317500" algn="l"/>
                <a:tab pos="3175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 cross </a:t>
            </a:r>
            <a:r>
              <a:rPr spc="0"/>
              <a:t>suture</a:t>
            </a:r>
            <a:r>
              <a:rPr spc="-100"/>
              <a:t> </a:t>
            </a:r>
            <a:r>
              <a:rPr spc="0"/>
              <a:t>lines</a:t>
            </a:r>
          </a:p>
        </p:txBody>
      </p:sp>
      <p:sp>
        <p:nvSpPr>
          <p:cNvPr id="581" name="object 4"/>
          <p:cNvSpPr/>
          <p:nvPr/>
        </p:nvSpPr>
        <p:spPr>
          <a:xfrm>
            <a:off x="2051050" y="1267460"/>
            <a:ext cx="5401310" cy="3818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2"/>
          <p:cNvSpPr txBox="1">
            <a:spLocks noGrp="1"/>
          </p:cNvSpPr>
          <p:nvPr>
            <p:ph type="title"/>
          </p:nvPr>
        </p:nvSpPr>
        <p:spPr>
          <a:xfrm>
            <a:off x="1195068" y="316229"/>
            <a:ext cx="7203442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100">
                <a:solidFill>
                  <a:srgbClr val="FF0066"/>
                </a:solidFill>
              </a:defRPr>
            </a:lvl1pPr>
          </a:lstStyle>
          <a:p>
            <a:r>
              <a:t>Weight for Gestational Age Chart</a:t>
            </a:r>
          </a:p>
        </p:txBody>
      </p:sp>
      <p:sp>
        <p:nvSpPr>
          <p:cNvPr id="110" name="object 3"/>
          <p:cNvSpPr/>
          <p:nvPr/>
        </p:nvSpPr>
        <p:spPr>
          <a:xfrm>
            <a:off x="684530" y="1196338"/>
            <a:ext cx="7990349" cy="4495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object 4"/>
          <p:cNvSpPr txBox="1"/>
          <p:nvPr/>
        </p:nvSpPr>
        <p:spPr>
          <a:xfrm>
            <a:off x="4093209" y="5845366"/>
            <a:ext cx="502094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i="1" spc="69">
                <a:solidFill>
                  <a:srgbClr val="2EDE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.</a:t>
            </a:r>
            <a:r>
              <a:rPr b="0" i="0">
                <a:latin typeface="Arial Unicode MS"/>
                <a:ea typeface="Arial Unicode MS"/>
                <a:cs typeface="Arial Unicode MS"/>
                <a:sym typeface="Arial Unicode MS"/>
              </a:rPr>
              <a:t>Acta </a:t>
            </a:r>
            <a:r>
              <a:rPr b="0" i="0" spc="104">
                <a:latin typeface="Arial Unicode MS"/>
                <a:ea typeface="Arial Unicode MS"/>
                <a:cs typeface="Arial Unicode MS"/>
                <a:sym typeface="Arial Unicode MS"/>
              </a:rPr>
              <a:t>Paediatr </a:t>
            </a:r>
            <a:r>
              <a:rPr b="0" i="0" spc="85">
                <a:latin typeface="Arial Unicode MS"/>
                <a:ea typeface="Arial Unicode MS"/>
                <a:cs typeface="Arial Unicode MS"/>
                <a:sym typeface="Arial Unicode MS"/>
              </a:rPr>
              <a:t>Scand </a:t>
            </a:r>
            <a:r>
              <a:rPr b="0" i="0" spc="90">
                <a:latin typeface="Arial Unicode MS"/>
                <a:ea typeface="Arial Unicode MS"/>
                <a:cs typeface="Arial Unicode MS"/>
                <a:sym typeface="Arial Unicode MS"/>
              </a:rPr>
              <a:t>Suppl 1985; </a:t>
            </a:r>
            <a:r>
              <a:rPr b="0" i="0">
                <a:latin typeface="Arial Unicode MS"/>
                <a:ea typeface="Arial Unicode MS"/>
                <a:cs typeface="Arial Unicode MS"/>
                <a:sym typeface="Arial Unicode MS"/>
              </a:rPr>
              <a:t>31:</a:t>
            </a:r>
            <a:r>
              <a:rPr b="0" i="0" spc="13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b="0" i="0">
                <a:latin typeface="Arial Unicode MS"/>
                <a:ea typeface="Arial Unicode MS"/>
                <a:cs typeface="Arial Unicode MS"/>
                <a:sym typeface="Arial Unicode MS"/>
              </a:rPr>
              <a:t>180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object 2"/>
          <p:cNvSpPr txBox="1">
            <a:spLocks noGrp="1"/>
          </p:cNvSpPr>
          <p:nvPr>
            <p:ph type="title"/>
          </p:nvPr>
        </p:nvSpPr>
        <p:spPr>
          <a:xfrm>
            <a:off x="2458720" y="497840"/>
            <a:ext cx="468122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Cephalhematoma</a:t>
            </a:r>
          </a:p>
        </p:txBody>
      </p:sp>
      <p:sp>
        <p:nvSpPr>
          <p:cNvPr id="584" name="object 3"/>
          <p:cNvSpPr txBox="1"/>
          <p:nvPr/>
        </p:nvSpPr>
        <p:spPr>
          <a:xfrm>
            <a:off x="472439" y="2106928"/>
            <a:ext cx="3576322" cy="32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800" b="1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Complications:</a:t>
            </a:r>
          </a:p>
          <a:p>
            <a:pPr marL="12700" marR="5080">
              <a:spcBef>
                <a:spcPts val="700"/>
              </a:spcBef>
              <a:buSzPct val="94642"/>
              <a:buFont typeface="Arial"/>
              <a:buChar char="•"/>
              <a:tabLst>
                <a:tab pos="241300" algn="l"/>
              </a:tabLst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Underlying </a:t>
            </a:r>
            <a:r>
              <a:rPr spc="-5"/>
              <a:t>linear skull  fracture</a:t>
            </a:r>
          </a:p>
          <a:p>
            <a:pPr marL="217170" indent="-204470">
              <a:spcBef>
                <a:spcPts val="600"/>
              </a:spcBef>
              <a:buSzPct val="94642"/>
              <a:buChar char="•"/>
              <a:tabLst>
                <a:tab pos="2159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Jaundice</a:t>
            </a:r>
          </a:p>
          <a:p>
            <a:pPr marL="217170" indent="-204470">
              <a:spcBef>
                <a:spcPts val="700"/>
              </a:spcBef>
              <a:buSzPct val="94642"/>
              <a:buChar char="•"/>
              <a:tabLst>
                <a:tab pos="2159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Calcification</a:t>
            </a:r>
          </a:p>
          <a:p>
            <a:pPr marL="217170" indent="-204470">
              <a:spcBef>
                <a:spcPts val="700"/>
              </a:spcBef>
              <a:buSzPct val="94642"/>
              <a:buChar char="•"/>
              <a:tabLst>
                <a:tab pos="2159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Infection</a:t>
            </a:r>
          </a:p>
          <a:p>
            <a:pPr marL="217170" indent="-204470">
              <a:spcBef>
                <a:spcPts val="600"/>
              </a:spcBef>
              <a:buSzPct val="94642"/>
              <a:buChar char="•"/>
              <a:tabLst>
                <a:tab pos="2159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Intracranial</a:t>
            </a:r>
            <a:r>
              <a:rPr spc="-25"/>
              <a:t> </a:t>
            </a:r>
            <a:r>
              <a:t>Hge</a:t>
            </a:r>
          </a:p>
        </p:txBody>
      </p:sp>
      <p:sp>
        <p:nvSpPr>
          <p:cNvPr id="585" name="object 4"/>
          <p:cNvSpPr/>
          <p:nvPr/>
        </p:nvSpPr>
        <p:spPr>
          <a:xfrm>
            <a:off x="4343400" y="1988820"/>
            <a:ext cx="4495800" cy="456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object 2"/>
          <p:cNvSpPr txBox="1">
            <a:spLocks noGrp="1"/>
          </p:cNvSpPr>
          <p:nvPr>
            <p:ph type="title"/>
          </p:nvPr>
        </p:nvSpPr>
        <p:spPr>
          <a:xfrm>
            <a:off x="1774188" y="339090"/>
            <a:ext cx="6043297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Subgaleal hemorrhage</a:t>
            </a:r>
          </a:p>
        </p:txBody>
      </p:sp>
      <p:sp>
        <p:nvSpPr>
          <p:cNvPr id="588" name="object 3"/>
          <p:cNvSpPr txBox="1"/>
          <p:nvPr/>
        </p:nvSpPr>
        <p:spPr>
          <a:xfrm>
            <a:off x="1743710" y="5562600"/>
            <a:ext cx="5164455" cy="119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800"/>
              </a:spcBef>
              <a:defRPr sz="4200" spc="-60" baseline="595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spc="-40" baseline="0">
                <a:latin typeface="Times New Roman"/>
                <a:ea typeface="Times New Roman"/>
                <a:cs typeface="Times New Roman"/>
                <a:sym typeface="Times New Roman"/>
              </a:rPr>
              <a:t>Under </a:t>
            </a:r>
            <a:r>
              <a:rPr sz="2800" spc="0" baseline="0">
                <a:latin typeface="Times New Roman"/>
                <a:ea typeface="Times New Roman"/>
                <a:cs typeface="Times New Roman"/>
                <a:sym typeface="Times New Roman"/>
              </a:rPr>
              <a:t>the aponeurosis of the</a:t>
            </a:r>
            <a:r>
              <a:rPr sz="2800" spc="-8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spc="-204" baseline="0">
                <a:latin typeface="Times New Roman"/>
                <a:ea typeface="Times New Roman"/>
                <a:cs typeface="Times New Roman"/>
                <a:sym typeface="Times New Roman"/>
              </a:rPr>
              <a:t>scalp</a:t>
            </a:r>
            <a:endParaRPr sz="2800" spc="-40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8100">
              <a:spcBef>
                <a:spcPts val="700"/>
              </a:spcBef>
              <a:defRPr sz="4200" spc="-60" baseline="595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spc="-40" baseline="0">
                <a:latin typeface="Times New Roman"/>
                <a:ea typeface="Times New Roman"/>
                <a:cs typeface="Times New Roman"/>
                <a:sym typeface="Times New Roman"/>
              </a:rPr>
              <a:t>Cross </a:t>
            </a:r>
            <a:r>
              <a:rPr sz="2800" spc="-5" baseline="0">
                <a:latin typeface="Times New Roman"/>
                <a:ea typeface="Times New Roman"/>
                <a:cs typeface="Times New Roman"/>
                <a:sym typeface="Times New Roman"/>
              </a:rPr>
              <a:t>suture</a:t>
            </a:r>
            <a:r>
              <a:rPr sz="2800" spc="1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spc="-5" baseline="0">
                <a:latin typeface="Times New Roman"/>
                <a:ea typeface="Times New Roman"/>
                <a:cs typeface="Times New Roman"/>
                <a:sym typeface="Times New Roman"/>
              </a:rPr>
              <a:t>lines</a:t>
            </a:r>
          </a:p>
        </p:txBody>
      </p:sp>
      <p:sp>
        <p:nvSpPr>
          <p:cNvPr id="589" name="object 4"/>
          <p:cNvSpPr/>
          <p:nvPr/>
        </p:nvSpPr>
        <p:spPr>
          <a:xfrm>
            <a:off x="1619249" y="1196338"/>
            <a:ext cx="5831842" cy="412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bject 2"/>
          <p:cNvSpPr txBox="1">
            <a:spLocks noGrp="1"/>
          </p:cNvSpPr>
          <p:nvPr>
            <p:ph type="title"/>
          </p:nvPr>
        </p:nvSpPr>
        <p:spPr>
          <a:xfrm>
            <a:off x="613409" y="528319"/>
            <a:ext cx="7910194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/>
            </a:lvl1pPr>
          </a:lstStyle>
          <a:p>
            <a:r>
              <a:t>Anterior and posterior fontanelle</a:t>
            </a:r>
          </a:p>
        </p:txBody>
      </p:sp>
      <p:sp>
        <p:nvSpPr>
          <p:cNvPr id="592" name="object 3"/>
          <p:cNvSpPr txBox="1"/>
          <p:nvPr/>
        </p:nvSpPr>
        <p:spPr>
          <a:xfrm>
            <a:off x="534669" y="2032000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593" name="object 4"/>
          <p:cNvSpPr txBox="1"/>
          <p:nvPr/>
        </p:nvSpPr>
        <p:spPr>
          <a:xfrm>
            <a:off x="877569" y="2045970"/>
            <a:ext cx="4153535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anterior fontanelle </a:t>
            </a:r>
            <a:r>
              <a:rPr b="0" i="0">
                <a:solidFill>
                  <a:srgbClr val="000000"/>
                </a:solidFill>
              </a:rPr>
              <a:t>is </a:t>
            </a:r>
            <a:r>
              <a:rPr b="0" i="0" spc="0">
                <a:solidFill>
                  <a:srgbClr val="000000"/>
                </a:solidFill>
              </a:rPr>
              <a:t>seen</a:t>
            </a:r>
            <a:r>
              <a:rPr b="0" i="0" spc="35">
                <a:solidFill>
                  <a:srgbClr val="000000"/>
                </a:solidFill>
              </a:rPr>
              <a:t> </a:t>
            </a:r>
            <a:r>
              <a:rPr b="0" i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94" name="object 5"/>
          <p:cNvSpPr txBox="1"/>
          <p:nvPr/>
        </p:nvSpPr>
        <p:spPr>
          <a:xfrm>
            <a:off x="885188" y="2700020"/>
            <a:ext cx="621855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hypothyroidism,osteogenesisimperfecta,hydrocephalus</a:t>
            </a:r>
          </a:p>
        </p:txBody>
      </p:sp>
      <p:sp>
        <p:nvSpPr>
          <p:cNvPr id="595" name="object 6"/>
          <p:cNvSpPr txBox="1"/>
          <p:nvPr/>
        </p:nvSpPr>
        <p:spPr>
          <a:xfrm>
            <a:off x="534669" y="3338829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596" name="object 7"/>
          <p:cNvSpPr txBox="1"/>
          <p:nvPr/>
        </p:nvSpPr>
        <p:spPr>
          <a:xfrm>
            <a:off x="877568" y="3354070"/>
            <a:ext cx="6457317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Small ant.fontanelle </a:t>
            </a:r>
            <a:r>
              <a:rPr b="0" i="0">
                <a:solidFill>
                  <a:srgbClr val="000000"/>
                </a:solidFill>
              </a:rPr>
              <a:t>in </a:t>
            </a:r>
            <a:r>
              <a:rPr b="0" i="0" spc="0">
                <a:solidFill>
                  <a:srgbClr val="000000"/>
                </a:solidFill>
              </a:rPr>
              <a:t>microcephaly and</a:t>
            </a:r>
            <a:r>
              <a:rPr b="0" i="0">
                <a:solidFill>
                  <a:srgbClr val="000000"/>
                </a:solidFill>
              </a:rPr>
              <a:t> </a:t>
            </a:r>
            <a:r>
              <a:rPr b="0" i="0" spc="0">
                <a:solidFill>
                  <a:srgbClr val="000000"/>
                </a:solidFill>
              </a:rPr>
              <a:t>craniostenosis</a:t>
            </a:r>
          </a:p>
        </p:txBody>
      </p:sp>
      <p:sp>
        <p:nvSpPr>
          <p:cNvPr id="597" name="object 8"/>
          <p:cNvSpPr txBox="1"/>
          <p:nvPr/>
        </p:nvSpPr>
        <p:spPr>
          <a:xfrm>
            <a:off x="534669" y="3992879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598" name="object 9"/>
          <p:cNvSpPr txBox="1"/>
          <p:nvPr/>
        </p:nvSpPr>
        <p:spPr>
          <a:xfrm>
            <a:off x="877569" y="4067809"/>
            <a:ext cx="7726044" cy="51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80000"/>
              </a:lnSpc>
              <a:spcBef>
                <a:spcPts val="5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Bulging </a:t>
            </a:r>
            <a:r>
              <a:rPr spc="0"/>
              <a:t>ant. </a:t>
            </a:r>
            <a:r>
              <a:t>fontanelle </a:t>
            </a:r>
            <a:r>
              <a:rPr b="0" i="0" spc="0">
                <a:solidFill>
                  <a:srgbClr val="000000"/>
                </a:solidFill>
              </a:rPr>
              <a:t>in </a:t>
            </a:r>
            <a:r>
              <a:rPr b="0" i="0">
                <a:solidFill>
                  <a:srgbClr val="000000"/>
                </a:solidFill>
              </a:rPr>
              <a:t>menigitis </a:t>
            </a:r>
            <a:r>
              <a:rPr b="0" i="0" spc="0">
                <a:solidFill>
                  <a:srgbClr val="000000"/>
                </a:solidFill>
              </a:rPr>
              <a:t>and hydrocephalus Intracranial  hemorrhage</a:t>
            </a:r>
          </a:p>
        </p:txBody>
      </p:sp>
      <p:sp>
        <p:nvSpPr>
          <p:cNvPr id="599" name="object 10"/>
          <p:cNvSpPr txBox="1"/>
          <p:nvPr/>
        </p:nvSpPr>
        <p:spPr>
          <a:xfrm>
            <a:off x="534669" y="4890770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00" name="object 11"/>
          <p:cNvSpPr txBox="1"/>
          <p:nvPr/>
        </p:nvSpPr>
        <p:spPr>
          <a:xfrm>
            <a:off x="877568" y="4904740"/>
            <a:ext cx="4720592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Depressed ant.fontanelle </a:t>
            </a:r>
            <a:r>
              <a:rPr b="0" i="0">
                <a:solidFill>
                  <a:srgbClr val="000000"/>
                </a:solidFill>
              </a:rPr>
              <a:t>in</a:t>
            </a:r>
            <a:r>
              <a:rPr b="0" i="0" spc="75">
                <a:solidFill>
                  <a:srgbClr val="000000"/>
                </a:solidFill>
              </a:rPr>
              <a:t> </a:t>
            </a:r>
            <a:r>
              <a:rPr b="0" i="0">
                <a:solidFill>
                  <a:srgbClr val="000000"/>
                </a:solidFill>
              </a:rPr>
              <a:t>dehydration</a:t>
            </a:r>
          </a:p>
        </p:txBody>
      </p:sp>
      <p:sp>
        <p:nvSpPr>
          <p:cNvPr id="601" name="object 12"/>
          <p:cNvSpPr txBox="1"/>
          <p:nvPr/>
        </p:nvSpPr>
        <p:spPr>
          <a:xfrm>
            <a:off x="534669" y="5543550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02" name="object 13"/>
          <p:cNvSpPr txBox="1"/>
          <p:nvPr/>
        </p:nvSpPr>
        <p:spPr>
          <a:xfrm>
            <a:off x="877568" y="5558790"/>
            <a:ext cx="5990592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post.fontanelle </a:t>
            </a:r>
            <a:r>
              <a:rPr b="0" i="0">
                <a:solidFill>
                  <a:srgbClr val="000000"/>
                </a:solidFill>
              </a:rPr>
              <a:t>:suspicious of</a:t>
            </a:r>
            <a:r>
              <a:rPr b="0" i="0" spc="100">
                <a:solidFill>
                  <a:srgbClr val="000000"/>
                </a:solidFill>
              </a:rPr>
              <a:t> </a:t>
            </a:r>
            <a:r>
              <a:rPr b="0" i="0">
                <a:solidFill>
                  <a:srgbClr val="000000"/>
                </a:solidFill>
              </a:rPr>
              <a:t>hypothyroidism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object 2"/>
          <p:cNvSpPr txBox="1">
            <a:spLocks noGrp="1"/>
          </p:cNvSpPr>
          <p:nvPr>
            <p:ph type="title"/>
          </p:nvPr>
        </p:nvSpPr>
        <p:spPr>
          <a:xfrm>
            <a:off x="4136390" y="497840"/>
            <a:ext cx="132715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E</a:t>
            </a:r>
            <a:r>
              <a:rPr spc="-100"/>
              <a:t>yes</a:t>
            </a:r>
          </a:p>
        </p:txBody>
      </p:sp>
      <p:sp>
        <p:nvSpPr>
          <p:cNvPr id="605" name="object 3"/>
          <p:cNvSpPr txBox="1"/>
          <p:nvPr/>
        </p:nvSpPr>
        <p:spPr>
          <a:xfrm>
            <a:off x="661668" y="1819909"/>
            <a:ext cx="6246497" cy="290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900"/>
              </a:spcBef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35" baseline="0">
                <a:latin typeface="Arial"/>
                <a:ea typeface="Arial"/>
                <a:cs typeface="Arial"/>
                <a:sym typeface="Arial"/>
              </a:rPr>
              <a:t>Pupils: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equality, reactivity to</a:t>
            </a:r>
            <a:r>
              <a:rPr sz="3200" spc="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-195" baseline="0">
                <a:latin typeface="Arial"/>
                <a:ea typeface="Arial"/>
                <a:cs typeface="Arial"/>
                <a:sym typeface="Arial"/>
              </a:rPr>
              <a:t>light.</a:t>
            </a:r>
            <a:endParaRPr sz="3200" spc="-34" baseline="-8188">
              <a:latin typeface="Arial"/>
              <a:ea typeface="Arial"/>
              <a:cs typeface="Arial"/>
              <a:sym typeface="Arial"/>
            </a:endParaRPr>
          </a:p>
          <a:p>
            <a:pPr marL="337820" indent="-299720">
              <a:spcBef>
                <a:spcPts val="800"/>
              </a:spcBef>
              <a:buSzPct val="100000"/>
              <a:buChar char="▪"/>
              <a:tabLst>
                <a:tab pos="3302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Squint</a:t>
            </a:r>
          </a:p>
          <a:p>
            <a:pPr marL="337820" indent="-299720">
              <a:spcBef>
                <a:spcPts val="800"/>
              </a:spcBef>
              <a:buSzPct val="100000"/>
              <a:buChar char="▪"/>
              <a:tabLst>
                <a:tab pos="3302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Cornea</a:t>
            </a:r>
          </a:p>
          <a:p>
            <a:pPr marL="337820" indent="-299720">
              <a:spcBef>
                <a:spcPts val="700"/>
              </a:spcBef>
              <a:buSzPct val="100000"/>
              <a:buChar char="▪"/>
              <a:tabLst>
                <a:tab pos="3302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Conjunctiva</a:t>
            </a:r>
          </a:p>
          <a:p>
            <a:pPr marL="337820" indent="-299720">
              <a:spcBef>
                <a:spcPts val="800"/>
              </a:spcBef>
              <a:buSzPct val="100000"/>
              <a:buChar char="▪"/>
              <a:tabLst>
                <a:tab pos="330200" algn="l"/>
              </a:tabLst>
              <a:defRPr sz="32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Iris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object 2"/>
          <p:cNvSpPr txBox="1">
            <a:spLocks noGrp="1"/>
          </p:cNvSpPr>
          <p:nvPr>
            <p:ph type="title"/>
          </p:nvPr>
        </p:nvSpPr>
        <p:spPr>
          <a:xfrm>
            <a:off x="839469" y="528319"/>
            <a:ext cx="7461251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/>
            </a:lvl1pPr>
          </a:lstStyle>
          <a:p>
            <a:r>
              <a:t>Subconjunctival hemmorrhage</a:t>
            </a:r>
          </a:p>
        </p:txBody>
      </p:sp>
      <p:sp>
        <p:nvSpPr>
          <p:cNvPr id="608" name="object 3"/>
          <p:cNvSpPr/>
          <p:nvPr/>
        </p:nvSpPr>
        <p:spPr>
          <a:xfrm>
            <a:off x="3078478" y="1598930"/>
            <a:ext cx="5608322" cy="440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9" name="object 4"/>
          <p:cNvSpPr txBox="1"/>
          <p:nvPr/>
        </p:nvSpPr>
        <p:spPr>
          <a:xfrm>
            <a:off x="330200" y="3027678"/>
            <a:ext cx="2489200" cy="672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Benign condition  Resolve by </a:t>
            </a:r>
            <a:r>
              <a:rPr spc="0"/>
              <a:t>2-4</a:t>
            </a:r>
            <a:r>
              <a:rPr spc="-60"/>
              <a:t> </a:t>
            </a:r>
            <a:r>
              <a:t>wks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object 2"/>
          <p:cNvSpPr txBox="1">
            <a:spLocks noGrp="1"/>
          </p:cNvSpPr>
          <p:nvPr>
            <p:ph type="title"/>
          </p:nvPr>
        </p:nvSpPr>
        <p:spPr>
          <a:xfrm>
            <a:off x="878838" y="497840"/>
            <a:ext cx="7378067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Congenital cataract:</a:t>
            </a:r>
            <a:r>
              <a:rPr spc="0"/>
              <a:t> </a:t>
            </a:r>
            <a:r>
              <a:t>rubella</a:t>
            </a:r>
          </a:p>
        </p:txBody>
      </p:sp>
      <p:sp>
        <p:nvSpPr>
          <p:cNvPr id="612" name="object 3"/>
          <p:cNvSpPr/>
          <p:nvPr/>
        </p:nvSpPr>
        <p:spPr>
          <a:xfrm>
            <a:off x="1332229" y="1483359"/>
            <a:ext cx="6308092" cy="496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object 2"/>
          <p:cNvSpPr txBox="1">
            <a:spLocks noGrp="1"/>
          </p:cNvSpPr>
          <p:nvPr>
            <p:ph type="title"/>
          </p:nvPr>
        </p:nvSpPr>
        <p:spPr>
          <a:xfrm>
            <a:off x="3208020" y="497840"/>
            <a:ext cx="272351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Glaucoma</a:t>
            </a:r>
          </a:p>
        </p:txBody>
      </p:sp>
      <p:grpSp>
        <p:nvGrpSpPr>
          <p:cNvPr id="617" name="object 3"/>
          <p:cNvGrpSpPr/>
          <p:nvPr/>
        </p:nvGrpSpPr>
        <p:grpSpPr>
          <a:xfrm>
            <a:off x="2143817" y="1700529"/>
            <a:ext cx="5055813" cy="5019693"/>
            <a:chOff x="0" y="0"/>
            <a:chExt cx="5055811" cy="5019693"/>
          </a:xfrm>
        </p:grpSpPr>
        <p:sp>
          <p:nvSpPr>
            <p:cNvPr id="615" name="object 4"/>
            <p:cNvSpPr/>
            <p:nvPr/>
          </p:nvSpPr>
          <p:spPr>
            <a:xfrm>
              <a:off x="0" y="2325371"/>
              <a:ext cx="5055812" cy="2694323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6" name="object 5"/>
            <p:cNvSpPr/>
            <p:nvPr/>
          </p:nvSpPr>
          <p:spPr>
            <a:xfrm>
              <a:off x="340302" y="0"/>
              <a:ext cx="4470401" cy="237109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object 2"/>
          <p:cNvSpPr txBox="1">
            <a:spLocks noGrp="1"/>
          </p:cNvSpPr>
          <p:nvPr>
            <p:ph type="title"/>
          </p:nvPr>
        </p:nvSpPr>
        <p:spPr>
          <a:xfrm>
            <a:off x="1197610" y="294640"/>
            <a:ext cx="6585585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100"/>
            </a:lvl1pPr>
          </a:lstStyle>
          <a:p>
            <a:r>
              <a:t>Dysconjugate Eye Movements</a:t>
            </a:r>
          </a:p>
        </p:txBody>
      </p:sp>
      <p:sp>
        <p:nvSpPr>
          <p:cNvPr id="620" name="object 3"/>
          <p:cNvSpPr/>
          <p:nvPr/>
        </p:nvSpPr>
        <p:spPr>
          <a:xfrm>
            <a:off x="1187450" y="1196338"/>
            <a:ext cx="6769100" cy="4761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object 2"/>
          <p:cNvSpPr txBox="1">
            <a:spLocks noGrp="1"/>
          </p:cNvSpPr>
          <p:nvPr>
            <p:ph type="title"/>
          </p:nvPr>
        </p:nvSpPr>
        <p:spPr>
          <a:xfrm>
            <a:off x="2368550" y="528319"/>
            <a:ext cx="4400550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Ear Examination</a:t>
            </a:r>
          </a:p>
        </p:txBody>
      </p:sp>
      <p:sp>
        <p:nvSpPr>
          <p:cNvPr id="623" name="object 3"/>
          <p:cNvSpPr txBox="1"/>
          <p:nvPr/>
        </p:nvSpPr>
        <p:spPr>
          <a:xfrm>
            <a:off x="916938" y="1955164"/>
            <a:ext cx="4247517" cy="398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1629" marR="868044" indent="-329564">
              <a:lnSpc>
                <a:spcPts val="2500"/>
              </a:lnSpc>
              <a:spcBef>
                <a:spcPts val="4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Assess for </a:t>
            </a:r>
            <a:r>
              <a:rPr spc="0"/>
              <a:t>asymmetry or  </a:t>
            </a:r>
            <a:r>
              <a:t>irregular</a:t>
            </a:r>
            <a:r>
              <a:rPr spc="-10"/>
              <a:t> </a:t>
            </a:r>
            <a:r>
              <a:t>shape</a:t>
            </a:r>
          </a:p>
          <a:p>
            <a:pPr marL="753744" marR="175260" indent="-284480">
              <a:lnSpc>
                <a:spcPts val="2100"/>
              </a:lnSpc>
              <a:spcBef>
                <a:spcPts val="400"/>
              </a:spcBef>
              <a:buSzPct val="100000"/>
              <a:buChar char="–"/>
              <a:tabLst>
                <a:tab pos="749300" algn="l"/>
                <a:tab pos="749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Note presence of auricular </a:t>
            </a:r>
            <a:r>
              <a:rPr spc="-4"/>
              <a:t>or  </a:t>
            </a:r>
            <a:r>
              <a:t>pre-auricular </a:t>
            </a:r>
            <a:r>
              <a:rPr spc="-4"/>
              <a:t>pits, fleshy  </a:t>
            </a:r>
            <a:r>
              <a:t>appendages, </a:t>
            </a:r>
            <a:r>
              <a:rPr spc="-4"/>
              <a:t>lipomas, or </a:t>
            </a:r>
            <a:r>
              <a:t>skin  tags.</a:t>
            </a:r>
          </a:p>
          <a:p>
            <a:pPr marL="754380" indent="-284480">
              <a:spcBef>
                <a:spcPts val="200"/>
              </a:spcBef>
              <a:buSzPct val="100000"/>
              <a:buChar char="–"/>
              <a:tabLst>
                <a:tab pos="749300" algn="l"/>
                <a:tab pos="749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Low set</a:t>
            </a:r>
            <a:r>
              <a:rPr spc="-30"/>
              <a:t> </a:t>
            </a:r>
            <a:r>
              <a:t>ears</a:t>
            </a:r>
          </a:p>
          <a:p>
            <a:pPr marL="1155700" lvl="1" indent="-229235">
              <a:spcBef>
                <a:spcPts val="200"/>
              </a:spcBef>
              <a:buSzPct val="100000"/>
              <a:buChar char="•"/>
              <a:tabLst>
                <a:tab pos="1143000" algn="l"/>
                <a:tab pos="11557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Below </a:t>
            </a:r>
            <a:r>
              <a:rPr spc="-5"/>
              <a:t>lateral canthus </a:t>
            </a:r>
            <a:r>
              <a:t>of</a:t>
            </a:r>
            <a:r>
              <a:rPr spc="-60"/>
              <a:t> </a:t>
            </a:r>
            <a:r>
              <a:rPr spc="-15"/>
              <a:t>eye</a:t>
            </a:r>
          </a:p>
          <a:p>
            <a:pPr marL="1155064" marR="5080" lvl="1" indent="-228600">
              <a:lnSpc>
                <a:spcPts val="1900"/>
              </a:lnSpc>
              <a:spcBef>
                <a:spcPts val="400"/>
              </a:spcBef>
              <a:buSzPct val="100000"/>
              <a:buChar char="•"/>
              <a:tabLst>
                <a:tab pos="1143000" algn="l"/>
                <a:tab pos="11557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Associated </a:t>
            </a:r>
            <a:r>
              <a:rPr spc="-15"/>
              <a:t>with </a:t>
            </a:r>
            <a:r>
              <a:t>genitourinary  anomalies, because </a:t>
            </a:r>
            <a:r>
              <a:rPr spc="-5"/>
              <a:t>these  </a:t>
            </a:r>
            <a:r>
              <a:t>areas develop at </a:t>
            </a:r>
            <a:r>
              <a:rPr spc="-5"/>
              <a:t>similar times.</a:t>
            </a:r>
          </a:p>
          <a:p>
            <a:pPr marL="754380" indent="-284480">
              <a:spcBef>
                <a:spcPts val="200"/>
              </a:spcBef>
              <a:buSzPct val="100000"/>
              <a:buChar char="–"/>
              <a:tabLst>
                <a:tab pos="749300" algn="l"/>
                <a:tab pos="7493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Malformed </a:t>
            </a:r>
            <a:r>
              <a:rPr spc="0"/>
              <a:t>ears</a:t>
            </a:r>
          </a:p>
          <a:p>
            <a:pPr marL="1155064" marR="59689" lvl="1" indent="-228600">
              <a:lnSpc>
                <a:spcPts val="1900"/>
              </a:lnSpc>
              <a:spcBef>
                <a:spcPts val="400"/>
              </a:spcBef>
              <a:buSzPct val="100000"/>
              <a:buChar char="•"/>
              <a:tabLst>
                <a:tab pos="1143000" algn="l"/>
                <a:tab pos="11557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Can </a:t>
            </a:r>
            <a:r>
              <a:rPr spc="-10"/>
              <a:t>be </a:t>
            </a:r>
            <a:r>
              <a:t>associated </a:t>
            </a:r>
            <a:r>
              <a:rPr spc="-15"/>
              <a:t>with  Downs </a:t>
            </a:r>
            <a:r>
              <a:rPr spc="-10"/>
              <a:t>or </a:t>
            </a:r>
            <a:r>
              <a:t>Turners</a:t>
            </a:r>
            <a:r>
              <a:rPr spc="-10"/>
              <a:t> Syndromes</a:t>
            </a:r>
          </a:p>
        </p:txBody>
      </p:sp>
      <p:sp>
        <p:nvSpPr>
          <p:cNvPr id="624" name="object 4"/>
          <p:cNvSpPr/>
          <p:nvPr/>
        </p:nvSpPr>
        <p:spPr>
          <a:xfrm>
            <a:off x="5334000" y="2286000"/>
            <a:ext cx="35052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bject 2"/>
          <p:cNvSpPr txBox="1">
            <a:spLocks noGrp="1"/>
          </p:cNvSpPr>
          <p:nvPr>
            <p:ph type="title"/>
          </p:nvPr>
        </p:nvSpPr>
        <p:spPr>
          <a:xfrm>
            <a:off x="3458209" y="116839"/>
            <a:ext cx="207327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Ear Tag</a:t>
            </a:r>
          </a:p>
        </p:txBody>
      </p:sp>
      <p:sp>
        <p:nvSpPr>
          <p:cNvPr id="627" name="object 3"/>
          <p:cNvSpPr/>
          <p:nvPr/>
        </p:nvSpPr>
        <p:spPr>
          <a:xfrm>
            <a:off x="1828800" y="1219200"/>
            <a:ext cx="585851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2"/>
          <p:cNvSpPr/>
          <p:nvPr/>
        </p:nvSpPr>
        <p:spPr>
          <a:xfrm>
            <a:off x="900430" y="-1"/>
            <a:ext cx="7696201" cy="6176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object 2"/>
          <p:cNvSpPr txBox="1">
            <a:spLocks noGrp="1"/>
          </p:cNvSpPr>
          <p:nvPr>
            <p:ph type="title"/>
          </p:nvPr>
        </p:nvSpPr>
        <p:spPr>
          <a:xfrm>
            <a:off x="4104640" y="497840"/>
            <a:ext cx="139192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Nose</a:t>
            </a:r>
          </a:p>
        </p:txBody>
      </p:sp>
      <p:sp>
        <p:nvSpPr>
          <p:cNvPr id="630" name="object 3"/>
          <p:cNvSpPr txBox="1"/>
          <p:nvPr/>
        </p:nvSpPr>
        <p:spPr>
          <a:xfrm>
            <a:off x="648969" y="2066289"/>
            <a:ext cx="5059680" cy="298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25729" marR="43180" indent="-75564">
              <a:lnSpc>
                <a:spcPct val="120800"/>
              </a:lnSpc>
              <a:spcBef>
                <a:spcPts val="100"/>
              </a:spcBef>
              <a:defRPr sz="5400" spc="-60" baseline="5401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600" spc="-40" baseline="0">
                <a:latin typeface="Arial"/>
                <a:ea typeface="Arial"/>
                <a:cs typeface="Arial"/>
                <a:sym typeface="Arial"/>
              </a:rPr>
              <a:t>Patency </a:t>
            </a:r>
            <a:r>
              <a:rPr sz="3600" spc="0" baseline="0"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sz="3600" spc="-5" baseline="0"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sz="3600" spc="-215" baseline="0">
                <a:latin typeface="Arial"/>
                <a:ea typeface="Arial"/>
                <a:cs typeface="Arial"/>
                <a:sym typeface="Arial"/>
              </a:rPr>
              <a:t>nostril:  </a:t>
            </a:r>
            <a:r>
              <a:rPr sz="3600" spc="-5" baseline="0">
                <a:latin typeface="Arial"/>
                <a:ea typeface="Arial"/>
                <a:cs typeface="Arial"/>
                <a:sym typeface="Arial"/>
              </a:rPr>
              <a:t>exclude choanal</a:t>
            </a:r>
            <a:r>
              <a:rPr sz="3600" spc="-4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600" spc="-5" baseline="0">
                <a:latin typeface="Arial"/>
                <a:ea typeface="Arial"/>
                <a:cs typeface="Arial"/>
                <a:sym typeface="Arial"/>
              </a:rPr>
              <a:t>atresia</a:t>
            </a:r>
            <a:endParaRPr sz="3600" spc="-40" baseline="-7898">
              <a:latin typeface="Arial"/>
              <a:ea typeface="Arial"/>
              <a:cs typeface="Arial"/>
              <a:sym typeface="Arial"/>
            </a:endParaRPr>
          </a:p>
          <a:p>
            <a:pPr>
              <a:defRPr sz="5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50800">
              <a:defRPr sz="5400" spc="-60" baseline="5401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600" spc="-40" baseline="0">
                <a:latin typeface="Arial"/>
                <a:ea typeface="Arial"/>
                <a:cs typeface="Arial"/>
                <a:sym typeface="Arial"/>
              </a:rPr>
              <a:t>Flaring </a:t>
            </a:r>
            <a:r>
              <a:rPr sz="3600" spc="0" baseline="0"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sz="3600" spc="-5" baseline="0">
                <a:latin typeface="Arial"/>
                <a:ea typeface="Arial"/>
                <a:cs typeface="Arial"/>
                <a:sym typeface="Arial"/>
              </a:rPr>
              <a:t>nostrils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object 2"/>
          <p:cNvSpPr txBox="1">
            <a:spLocks noGrp="1"/>
          </p:cNvSpPr>
          <p:nvPr>
            <p:ph type="title"/>
          </p:nvPr>
        </p:nvSpPr>
        <p:spPr>
          <a:xfrm>
            <a:off x="1457959" y="223520"/>
            <a:ext cx="6082667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>
                <a:solidFill>
                  <a:srgbClr val="000099"/>
                </a:solidFill>
              </a:defRPr>
            </a:lvl1pPr>
          </a:lstStyle>
          <a:p>
            <a:r>
              <a:t>Dislocated Nasal Septum</a:t>
            </a:r>
          </a:p>
        </p:txBody>
      </p:sp>
      <p:sp>
        <p:nvSpPr>
          <p:cNvPr id="633" name="object 3"/>
          <p:cNvSpPr/>
          <p:nvPr/>
        </p:nvSpPr>
        <p:spPr>
          <a:xfrm>
            <a:off x="457200" y="1600200"/>
            <a:ext cx="41148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4" name="object 4"/>
          <p:cNvSpPr/>
          <p:nvPr/>
        </p:nvSpPr>
        <p:spPr>
          <a:xfrm>
            <a:off x="4800600" y="1600200"/>
            <a:ext cx="39624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object 2"/>
          <p:cNvSpPr txBox="1">
            <a:spLocks noGrp="1"/>
          </p:cNvSpPr>
          <p:nvPr>
            <p:ph type="title"/>
          </p:nvPr>
        </p:nvSpPr>
        <p:spPr>
          <a:xfrm>
            <a:off x="3952240" y="497840"/>
            <a:ext cx="1694815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Mout</a:t>
            </a:r>
            <a:r>
              <a:rPr spc="0"/>
              <a:t>h</a:t>
            </a:r>
          </a:p>
        </p:txBody>
      </p:sp>
      <p:sp>
        <p:nvSpPr>
          <p:cNvPr id="637" name="object 3"/>
          <p:cNvSpPr txBox="1"/>
          <p:nvPr/>
        </p:nvSpPr>
        <p:spPr>
          <a:xfrm>
            <a:off x="662939" y="2467609"/>
            <a:ext cx="3631567" cy="283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900"/>
              </a:spcBef>
              <a:defRPr sz="4800" spc="-67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45" baseline="0">
                <a:latin typeface="Arial"/>
                <a:ea typeface="Arial"/>
                <a:cs typeface="Arial"/>
                <a:sym typeface="Arial"/>
              </a:rPr>
              <a:t>Cleft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lip </a:t>
            </a:r>
            <a:r>
              <a:rPr sz="3200" spc="0" baseline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sz="3200" spc="-204" baseline="0">
                <a:latin typeface="Arial"/>
                <a:ea typeface="Arial"/>
                <a:cs typeface="Arial"/>
                <a:sym typeface="Arial"/>
              </a:rPr>
              <a:t>palate</a:t>
            </a:r>
            <a:endParaRPr sz="3200" spc="-44" baseline="-8188">
              <a:latin typeface="Arial"/>
              <a:ea typeface="Arial"/>
              <a:cs typeface="Arial"/>
              <a:sym typeface="Arial"/>
            </a:endParaRPr>
          </a:p>
          <a:p>
            <a:pPr indent="38100">
              <a:spcBef>
                <a:spcPts val="800"/>
              </a:spcBef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35" baseline="0">
                <a:latin typeface="Arial"/>
                <a:ea typeface="Arial"/>
                <a:cs typeface="Arial"/>
                <a:sym typeface="Arial"/>
              </a:rPr>
              <a:t>Tongue</a:t>
            </a:r>
            <a:r>
              <a:rPr sz="3200" spc="-1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tie</a:t>
            </a:r>
            <a:endParaRPr sz="3200" spc="-34" baseline="-8188">
              <a:latin typeface="Arial"/>
              <a:ea typeface="Arial"/>
              <a:cs typeface="Arial"/>
              <a:sym typeface="Arial"/>
            </a:endParaRPr>
          </a:p>
          <a:p>
            <a:pPr indent="38100">
              <a:spcBef>
                <a:spcPts val="800"/>
              </a:spcBef>
              <a:defRPr sz="4800" spc="-67" baseline="607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45" baseline="0">
                <a:latin typeface="Arial"/>
                <a:ea typeface="Arial"/>
                <a:cs typeface="Arial"/>
                <a:sym typeface="Arial"/>
              </a:rPr>
              <a:t>Natal</a:t>
            </a:r>
            <a:r>
              <a:rPr sz="3200" spc="-25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teeth</a:t>
            </a:r>
            <a:endParaRPr sz="3200" spc="-44" baseline="-6885">
              <a:latin typeface="Arial"/>
              <a:ea typeface="Arial"/>
              <a:cs typeface="Arial"/>
              <a:sym typeface="Arial"/>
            </a:endParaRPr>
          </a:p>
          <a:p>
            <a:pPr indent="38100">
              <a:spcBef>
                <a:spcPts val="700"/>
              </a:spcBef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35" baseline="0">
                <a:latin typeface="Arial"/>
                <a:ea typeface="Arial"/>
                <a:cs typeface="Arial"/>
                <a:sym typeface="Arial"/>
              </a:rPr>
              <a:t>Tongue</a:t>
            </a:r>
            <a:r>
              <a:rPr sz="3200" spc="-1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size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object 2"/>
          <p:cNvSpPr txBox="1">
            <a:spLocks noGrp="1"/>
          </p:cNvSpPr>
          <p:nvPr>
            <p:ph type="title"/>
          </p:nvPr>
        </p:nvSpPr>
        <p:spPr>
          <a:xfrm>
            <a:off x="3364229" y="163829"/>
            <a:ext cx="225806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Cleft Lip</a:t>
            </a:r>
          </a:p>
        </p:txBody>
      </p:sp>
      <p:sp>
        <p:nvSpPr>
          <p:cNvPr id="640" name="object 3"/>
          <p:cNvSpPr/>
          <p:nvPr/>
        </p:nvSpPr>
        <p:spPr>
          <a:xfrm>
            <a:off x="1447800" y="1294129"/>
            <a:ext cx="6229350" cy="528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object 2"/>
          <p:cNvSpPr txBox="1">
            <a:spLocks noGrp="1"/>
          </p:cNvSpPr>
          <p:nvPr>
            <p:ph type="title"/>
          </p:nvPr>
        </p:nvSpPr>
        <p:spPr>
          <a:xfrm>
            <a:off x="862330" y="163829"/>
            <a:ext cx="7411719" cy="1365251"/>
          </a:xfrm>
          <a:prstGeom prst="rect">
            <a:avLst/>
          </a:prstGeom>
        </p:spPr>
        <p:txBody>
          <a:bodyPr/>
          <a:lstStyle/>
          <a:p>
            <a:pPr marL="2889250" marR="5080" indent="-2877185">
              <a:spcBef>
                <a:spcPts val="100"/>
              </a:spcBef>
              <a:tabLst>
                <a:tab pos="6248400" algn="l"/>
              </a:tabLst>
              <a:defRPr sz="4400" spc="-100"/>
            </a:pPr>
            <a:r>
              <a:t>Un</a:t>
            </a:r>
            <a:r>
              <a:rPr spc="0"/>
              <a:t>i</a:t>
            </a:r>
            <a:r>
              <a:t>late</a:t>
            </a:r>
            <a:r>
              <a:rPr spc="0"/>
              <a:t>r</a:t>
            </a:r>
            <a:r>
              <a:t>a</a:t>
            </a:r>
            <a:r>
              <a:rPr spc="0"/>
              <a:t>l </a:t>
            </a:r>
            <a:r>
              <a:t>C</a:t>
            </a:r>
            <a:r>
              <a:rPr spc="0"/>
              <a:t>l</a:t>
            </a:r>
            <a:r>
              <a:t>e</a:t>
            </a:r>
            <a:r>
              <a:rPr spc="0"/>
              <a:t>ft </a:t>
            </a:r>
            <a:r>
              <a:t>L</a:t>
            </a:r>
            <a:r>
              <a:rPr spc="0"/>
              <a:t>ip</a:t>
            </a:r>
            <a:r>
              <a:t> an</a:t>
            </a:r>
            <a:r>
              <a:rPr spc="0"/>
              <a:t>d	</a:t>
            </a:r>
            <a:r>
              <a:t>clef</a:t>
            </a:r>
            <a:r>
              <a:rPr spc="0"/>
              <a:t>t  </a:t>
            </a:r>
            <a:r>
              <a:t>palate</a:t>
            </a:r>
          </a:p>
        </p:txBody>
      </p:sp>
      <p:sp>
        <p:nvSpPr>
          <p:cNvPr id="643" name="object 3"/>
          <p:cNvSpPr/>
          <p:nvPr/>
        </p:nvSpPr>
        <p:spPr>
          <a:xfrm>
            <a:off x="1905000" y="2208528"/>
            <a:ext cx="5181600" cy="3978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object 2"/>
          <p:cNvSpPr txBox="1">
            <a:spLocks noGrp="1"/>
          </p:cNvSpPr>
          <p:nvPr>
            <p:ph type="title"/>
          </p:nvPr>
        </p:nvSpPr>
        <p:spPr>
          <a:xfrm>
            <a:off x="1033779" y="163829"/>
            <a:ext cx="7066917" cy="1365251"/>
          </a:xfrm>
          <a:prstGeom prst="rect">
            <a:avLst/>
          </a:prstGeom>
        </p:spPr>
        <p:txBody>
          <a:bodyPr/>
          <a:lstStyle>
            <a:lvl1pPr marL="2717800" marR="5080" indent="-2705735">
              <a:spcBef>
                <a:spcPts val="100"/>
              </a:spcBef>
              <a:defRPr sz="4400" spc="-100"/>
            </a:lvl1pPr>
          </a:lstStyle>
          <a:p>
            <a:r>
              <a:t>Bilateral Cleft Lip and cleft  palate</a:t>
            </a:r>
          </a:p>
        </p:txBody>
      </p:sp>
      <p:sp>
        <p:nvSpPr>
          <p:cNvPr id="646" name="object 3"/>
          <p:cNvSpPr/>
          <p:nvPr/>
        </p:nvSpPr>
        <p:spPr>
          <a:xfrm>
            <a:off x="1905000" y="2208528"/>
            <a:ext cx="5334000" cy="3556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object 2"/>
          <p:cNvSpPr txBox="1">
            <a:spLocks noGrp="1"/>
          </p:cNvSpPr>
          <p:nvPr>
            <p:ph type="title"/>
          </p:nvPr>
        </p:nvSpPr>
        <p:spPr>
          <a:xfrm>
            <a:off x="1327150" y="163829"/>
            <a:ext cx="648144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Epstein Pearls </a:t>
            </a:r>
            <a:r>
              <a:rPr spc="0"/>
              <a:t>&amp;</a:t>
            </a:r>
            <a:r>
              <a:t> cheeks</a:t>
            </a:r>
          </a:p>
        </p:txBody>
      </p:sp>
      <p:sp>
        <p:nvSpPr>
          <p:cNvPr id="649" name="object 3"/>
          <p:cNvSpPr txBox="1"/>
          <p:nvPr/>
        </p:nvSpPr>
        <p:spPr>
          <a:xfrm>
            <a:off x="401320" y="165862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50" name="object 4"/>
          <p:cNvSpPr txBox="1"/>
          <p:nvPr/>
        </p:nvSpPr>
        <p:spPr>
          <a:xfrm>
            <a:off x="744219" y="1675128"/>
            <a:ext cx="2632076" cy="334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23215"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small </a:t>
            </a:r>
            <a:r>
              <a:rPr spc="-5"/>
              <a:t>white</a:t>
            </a:r>
            <a:r>
              <a:rPr spc="-90"/>
              <a:t> </a:t>
            </a:r>
            <a:r>
              <a:t>cysts  </a:t>
            </a:r>
            <a:r>
              <a:rPr spc="-5"/>
              <a:t>which contain  keratin</a:t>
            </a:r>
          </a:p>
          <a:p>
            <a:pPr marR="5080" indent="12700">
              <a:spcBef>
                <a:spcPts val="6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frequently found</a:t>
            </a:r>
            <a:r>
              <a:rPr spc="-85"/>
              <a:t> </a:t>
            </a:r>
            <a:r>
              <a:t>on  </a:t>
            </a:r>
            <a:r>
              <a:rPr spc="-10"/>
              <a:t>either </a:t>
            </a:r>
            <a:r>
              <a:t>side </a:t>
            </a:r>
            <a:r>
              <a:rPr spc="0"/>
              <a:t>of </a:t>
            </a:r>
            <a:r>
              <a:t>the  median raphe of  the </a:t>
            </a:r>
            <a:r>
              <a:rPr spc="-10"/>
              <a:t>palate.</a:t>
            </a:r>
          </a:p>
          <a:p>
            <a:pPr marR="514984" indent="12700">
              <a:spcBef>
                <a:spcPts val="600"/>
              </a:spcBef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Resolves </a:t>
            </a:r>
            <a:r>
              <a:rPr spc="-5"/>
              <a:t>in</a:t>
            </a:r>
            <a:r>
              <a:rPr spc="-55"/>
              <a:t> </a:t>
            </a:r>
            <a:r>
              <a:rPr spc="0"/>
              <a:t>1-2  </a:t>
            </a:r>
            <a:r>
              <a:rPr spc="-5"/>
              <a:t>months</a:t>
            </a:r>
          </a:p>
        </p:txBody>
      </p:sp>
      <p:sp>
        <p:nvSpPr>
          <p:cNvPr id="651" name="object 5"/>
          <p:cNvSpPr txBox="1"/>
          <p:nvPr/>
        </p:nvSpPr>
        <p:spPr>
          <a:xfrm>
            <a:off x="401320" y="283210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52" name="object 6"/>
          <p:cNvSpPr txBox="1"/>
          <p:nvPr/>
        </p:nvSpPr>
        <p:spPr>
          <a:xfrm>
            <a:off x="401320" y="437134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53" name="object 7"/>
          <p:cNvSpPr/>
          <p:nvPr/>
        </p:nvSpPr>
        <p:spPr>
          <a:xfrm>
            <a:off x="3492500" y="1267459"/>
            <a:ext cx="5364480" cy="4113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object 2"/>
          <p:cNvSpPr txBox="1">
            <a:spLocks noGrp="1"/>
          </p:cNvSpPr>
          <p:nvPr>
            <p:ph type="title"/>
          </p:nvPr>
        </p:nvSpPr>
        <p:spPr>
          <a:xfrm>
            <a:off x="3645534" y="497840"/>
            <a:ext cx="1852930" cy="756920"/>
          </a:xfrm>
          <a:prstGeom prst="rect">
            <a:avLst/>
          </a:prstGeom>
        </p:spPr>
        <p:txBody>
          <a:bodyPr/>
          <a:lstStyle/>
          <a:p>
            <a:pPr indent="13334">
              <a:spcBef>
                <a:spcPts val="100"/>
              </a:spcBef>
            </a:pPr>
            <a:r>
              <a:t>Mo</a:t>
            </a:r>
            <a:r>
              <a:rPr spc="-100"/>
              <a:t>u</a:t>
            </a:r>
            <a:r>
              <a:t>th</a:t>
            </a:r>
          </a:p>
        </p:txBody>
      </p:sp>
      <p:sp>
        <p:nvSpPr>
          <p:cNvPr id="656" name="object 3"/>
          <p:cNvSpPr txBox="1"/>
          <p:nvPr/>
        </p:nvSpPr>
        <p:spPr>
          <a:xfrm>
            <a:off x="535939" y="1645918"/>
            <a:ext cx="3766186" cy="2805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8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Ranulas</a:t>
            </a:r>
          </a:p>
          <a:p>
            <a:pPr marL="285750" marR="5080" indent="184150">
              <a:spcBef>
                <a:spcPts val="600"/>
              </a:spcBef>
              <a:defRPr sz="3600" baseline="3472">
                <a:latin typeface="Arial"/>
                <a:ea typeface="Arial"/>
                <a:cs typeface="Arial"/>
                <a:sym typeface="Arial"/>
              </a:defRPr>
            </a:pPr>
            <a:r>
              <a:t>– </a:t>
            </a:r>
            <a:r>
              <a:rPr sz="2400" baseline="0"/>
              <a:t>small </a:t>
            </a:r>
            <a:r>
              <a:rPr sz="2400" spc="-5" baseline="0"/>
              <a:t>bluish-white  swellings of </a:t>
            </a:r>
            <a:r>
              <a:rPr sz="2400" spc="-10" baseline="0"/>
              <a:t>variable  </a:t>
            </a:r>
            <a:r>
              <a:rPr sz="2400" spc="-5" baseline="0"/>
              <a:t>size on the floor </a:t>
            </a:r>
            <a:r>
              <a:rPr sz="2400" spc="-10" baseline="0"/>
              <a:t>of </a:t>
            </a:r>
            <a:r>
              <a:rPr sz="2400" baseline="0"/>
              <a:t>the  mouth </a:t>
            </a:r>
            <a:r>
              <a:rPr sz="2400" spc="-5" baseline="0"/>
              <a:t>representing  </a:t>
            </a:r>
            <a:r>
              <a:rPr sz="2400" spc="-10" baseline="0"/>
              <a:t>benign </a:t>
            </a:r>
            <a:r>
              <a:rPr sz="2400" baseline="0"/>
              <a:t>mucous </a:t>
            </a:r>
            <a:r>
              <a:rPr sz="2400" spc="-5" baseline="0"/>
              <a:t>gland  retention</a:t>
            </a:r>
            <a:r>
              <a:rPr sz="2400" spc="-10" baseline="0"/>
              <a:t> </a:t>
            </a:r>
            <a:r>
              <a:rPr sz="2400" baseline="0"/>
              <a:t>cysts</a:t>
            </a:r>
          </a:p>
        </p:txBody>
      </p:sp>
      <p:sp>
        <p:nvSpPr>
          <p:cNvPr id="657" name="object 4"/>
          <p:cNvSpPr/>
          <p:nvPr/>
        </p:nvSpPr>
        <p:spPr>
          <a:xfrm>
            <a:off x="4859020" y="1413509"/>
            <a:ext cx="3239771" cy="431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object 2"/>
          <p:cNvSpPr txBox="1"/>
          <p:nvPr/>
        </p:nvSpPr>
        <p:spPr>
          <a:xfrm>
            <a:off x="617218" y="499109"/>
            <a:ext cx="337058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600" b="1" spc="-5">
                <a:latin typeface="Arial"/>
                <a:ea typeface="Arial"/>
                <a:cs typeface="Arial"/>
                <a:sym typeface="Arial"/>
              </a:defRPr>
            </a:pPr>
            <a:r>
              <a:t>Normal</a:t>
            </a:r>
            <a:r>
              <a:rPr spc="-80"/>
              <a:t> </a:t>
            </a:r>
            <a:r>
              <a:rPr spc="-15"/>
              <a:t>Tongue</a:t>
            </a:r>
          </a:p>
        </p:txBody>
      </p:sp>
      <p:sp>
        <p:nvSpPr>
          <p:cNvPr id="660" name="object 3"/>
          <p:cNvSpPr txBox="1">
            <a:spLocks noGrp="1"/>
          </p:cNvSpPr>
          <p:nvPr>
            <p:ph type="title"/>
          </p:nvPr>
        </p:nvSpPr>
        <p:spPr>
          <a:xfrm>
            <a:off x="5351371" y="486409"/>
            <a:ext cx="3113406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600" spc="-100"/>
            </a:pPr>
            <a:r>
              <a:t>Ankyloglos</a:t>
            </a:r>
            <a:r>
              <a:rPr spc="0"/>
              <a:t>s</a:t>
            </a:r>
            <a:r>
              <a:t>i</a:t>
            </a:r>
            <a:r>
              <a:rPr spc="0"/>
              <a:t>a</a:t>
            </a:r>
          </a:p>
        </p:txBody>
      </p:sp>
      <p:sp>
        <p:nvSpPr>
          <p:cNvPr id="661" name="object 4"/>
          <p:cNvSpPr/>
          <p:nvPr/>
        </p:nvSpPr>
        <p:spPr>
          <a:xfrm>
            <a:off x="533400" y="1600200"/>
            <a:ext cx="40386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2" name="object 5"/>
          <p:cNvSpPr/>
          <p:nvPr/>
        </p:nvSpPr>
        <p:spPr>
          <a:xfrm>
            <a:off x="5029200" y="1600200"/>
            <a:ext cx="3657600" cy="447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object 2"/>
          <p:cNvSpPr txBox="1">
            <a:spLocks noGrp="1"/>
          </p:cNvSpPr>
          <p:nvPr>
            <p:ph type="title"/>
          </p:nvPr>
        </p:nvSpPr>
        <p:spPr>
          <a:xfrm>
            <a:off x="2665728" y="163829"/>
            <a:ext cx="3806192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Ankyloglossia</a:t>
            </a:r>
          </a:p>
        </p:txBody>
      </p:sp>
      <p:sp>
        <p:nvSpPr>
          <p:cNvPr id="665" name="object 3"/>
          <p:cNvSpPr/>
          <p:nvPr/>
        </p:nvSpPr>
        <p:spPr>
          <a:xfrm>
            <a:off x="1529080" y="1295400"/>
            <a:ext cx="6084571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2"/>
          <p:cNvSpPr txBox="1">
            <a:spLocks noGrp="1"/>
          </p:cNvSpPr>
          <p:nvPr>
            <p:ph type="title"/>
          </p:nvPr>
        </p:nvSpPr>
        <p:spPr>
          <a:xfrm>
            <a:off x="1398269" y="483869"/>
            <a:ext cx="6360796" cy="6959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b="0" spc="-100"/>
            </a:pPr>
            <a:r>
              <a:t>Small </a:t>
            </a:r>
            <a:r>
              <a:rPr spc="0"/>
              <a:t>for </a:t>
            </a:r>
            <a:r>
              <a:t>Gestational Age</a:t>
            </a:r>
          </a:p>
        </p:txBody>
      </p:sp>
      <p:sp>
        <p:nvSpPr>
          <p:cNvPr id="116" name="object 3"/>
          <p:cNvSpPr txBox="1"/>
          <p:nvPr/>
        </p:nvSpPr>
        <p:spPr>
          <a:xfrm>
            <a:off x="535940" y="125095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117" name="object 4"/>
          <p:cNvSpPr txBox="1"/>
          <p:nvPr/>
        </p:nvSpPr>
        <p:spPr>
          <a:xfrm>
            <a:off x="878838" y="1267458"/>
            <a:ext cx="7672070" cy="469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Symmetric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HC, </a:t>
            </a:r>
            <a:r>
              <a:rPr spc="-4"/>
              <a:t>length, weight all </a:t>
            </a:r>
            <a:r>
              <a:t>&lt;10</a:t>
            </a:r>
            <a:r>
              <a:rPr spc="-19"/>
              <a:t> </a:t>
            </a:r>
            <a:r>
              <a:rPr spc="-4"/>
              <a:t>percentile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33% </a:t>
            </a:r>
            <a:r>
              <a:rPr spc="-4"/>
              <a:t>of SGA</a:t>
            </a:r>
            <a:r>
              <a:rPr spc="-25"/>
              <a:t> </a:t>
            </a:r>
            <a:r>
              <a:rPr spc="-4"/>
              <a:t>infants</a:t>
            </a:r>
          </a:p>
          <a:p>
            <a:pPr marL="412750" marR="297179" indent="-285750">
              <a:lnSpc>
                <a:spcPct val="80000"/>
              </a:lnSpc>
              <a:spcBef>
                <a:spcPts val="500"/>
              </a:spcBef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Cause: </a:t>
            </a:r>
            <a:r>
              <a:rPr spc="-4"/>
              <a:t>Infection, </a:t>
            </a:r>
            <a:r>
              <a:t>chromosomal </a:t>
            </a:r>
            <a:r>
              <a:rPr spc="-4"/>
              <a:t>abnormalities, </a:t>
            </a:r>
            <a:r>
              <a:t>inborn errors </a:t>
            </a:r>
            <a:r>
              <a:rPr spc="-4"/>
              <a:t>of  metabolism, </a:t>
            </a:r>
            <a:r>
              <a:t>smoking,</a:t>
            </a:r>
            <a:r>
              <a:rPr spc="-30"/>
              <a:t> </a:t>
            </a:r>
            <a:r>
              <a:t>drugs</a:t>
            </a:r>
          </a:p>
          <a:p>
            <a:pPr indent="127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Asymmetric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Weight </a:t>
            </a:r>
            <a:r>
              <a:rPr spc="0"/>
              <a:t>&lt;10 </a:t>
            </a:r>
            <a:r>
              <a:t>percentile, </a:t>
            </a:r>
            <a:r>
              <a:rPr spc="0"/>
              <a:t>HC and </a:t>
            </a:r>
            <a:r>
              <a:t>length </a:t>
            </a:r>
            <a:r>
              <a:rPr spc="0"/>
              <a:t>normal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55% </a:t>
            </a:r>
            <a:r>
              <a:rPr spc="-4"/>
              <a:t>of SGA</a:t>
            </a:r>
            <a:r>
              <a:rPr spc="-25"/>
              <a:t> </a:t>
            </a:r>
            <a:r>
              <a:rPr spc="-4"/>
              <a:t>infants</a:t>
            </a:r>
          </a:p>
          <a:p>
            <a:pPr marL="412750" marR="85725" indent="-285750">
              <a:lnSpc>
                <a:spcPct val="80000"/>
              </a:lnSpc>
              <a:spcBef>
                <a:spcPts val="400"/>
              </a:spcBef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Cause: </a:t>
            </a:r>
            <a:r>
              <a:rPr spc="-4"/>
              <a:t>Uteroplacental insufficiency, </a:t>
            </a:r>
            <a:r>
              <a:t>Chronic </a:t>
            </a:r>
            <a:r>
              <a:rPr spc="-4"/>
              <a:t>hypertension </a:t>
            </a:r>
            <a:r>
              <a:t>or  disease, Preeclampsia, Hemoglobinopathies, </a:t>
            </a:r>
            <a:r>
              <a:rPr spc="-4"/>
              <a:t>altitude, Placental  infarcts or </a:t>
            </a:r>
            <a:r>
              <a:t>chronic</a:t>
            </a:r>
            <a:r>
              <a:rPr spc="9"/>
              <a:t> </a:t>
            </a:r>
            <a:r>
              <a:t>abruption</a:t>
            </a:r>
          </a:p>
          <a:p>
            <a:pPr indent="12700"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Combined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Symmetric or</a:t>
            </a:r>
            <a:r>
              <a:rPr spc="0"/>
              <a:t> </a:t>
            </a:r>
            <a:r>
              <a:t>asymmetric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12% </a:t>
            </a:r>
            <a:r>
              <a:rPr spc="-4"/>
              <a:t>of SGA</a:t>
            </a:r>
            <a:r>
              <a:rPr spc="-25"/>
              <a:t> </a:t>
            </a:r>
            <a:r>
              <a:rPr spc="-4"/>
              <a:t>infants</a:t>
            </a:r>
          </a:p>
          <a:p>
            <a:pPr marL="412750" marR="5080" indent="-285750">
              <a:lnSpc>
                <a:spcPct val="80000"/>
              </a:lnSpc>
              <a:spcBef>
                <a:spcPts val="500"/>
              </a:spcBef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Cause: </a:t>
            </a:r>
            <a:r>
              <a:rPr spc="-4"/>
              <a:t>Smoking, </a:t>
            </a:r>
            <a:r>
              <a:t>drugs, </a:t>
            </a:r>
            <a:r>
              <a:rPr spc="-4"/>
              <a:t>Placental infarcts </a:t>
            </a:r>
            <a:r>
              <a:t>or chronic </a:t>
            </a:r>
            <a:r>
              <a:rPr spc="-4"/>
              <a:t>abruption,  velamentous insertion, circumvallate </a:t>
            </a:r>
            <a:r>
              <a:t>placenta, </a:t>
            </a:r>
            <a:r>
              <a:rPr spc="-4"/>
              <a:t>multiple</a:t>
            </a:r>
            <a:r>
              <a:rPr spc="75"/>
              <a:t> </a:t>
            </a:r>
            <a:r>
              <a:rPr spc="-4"/>
              <a:t>gestation</a:t>
            </a:r>
          </a:p>
        </p:txBody>
      </p:sp>
      <p:sp>
        <p:nvSpPr>
          <p:cNvPr id="118" name="object 5"/>
          <p:cNvSpPr txBox="1"/>
          <p:nvPr/>
        </p:nvSpPr>
        <p:spPr>
          <a:xfrm>
            <a:off x="535940" y="2783839"/>
            <a:ext cx="1327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119" name="object 6"/>
          <p:cNvSpPr txBox="1"/>
          <p:nvPr/>
        </p:nvSpPr>
        <p:spPr>
          <a:xfrm>
            <a:off x="535940" y="456057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object 2"/>
          <p:cNvSpPr txBox="1">
            <a:spLocks noGrp="1"/>
          </p:cNvSpPr>
          <p:nvPr>
            <p:ph type="title"/>
          </p:nvPr>
        </p:nvSpPr>
        <p:spPr>
          <a:xfrm>
            <a:off x="3304540" y="284479"/>
            <a:ext cx="2533651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100"/>
            </a:lvl1pPr>
          </a:lstStyle>
          <a:p>
            <a:r>
              <a:t>Natal Tooth</a:t>
            </a:r>
          </a:p>
        </p:txBody>
      </p:sp>
      <p:sp>
        <p:nvSpPr>
          <p:cNvPr id="668" name="object 3"/>
          <p:cNvSpPr/>
          <p:nvPr/>
        </p:nvSpPr>
        <p:spPr>
          <a:xfrm>
            <a:off x="304800" y="1676400"/>
            <a:ext cx="4114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9" name="object 4"/>
          <p:cNvSpPr/>
          <p:nvPr/>
        </p:nvSpPr>
        <p:spPr>
          <a:xfrm>
            <a:off x="4572000" y="1676400"/>
            <a:ext cx="41910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object 2"/>
          <p:cNvSpPr txBox="1">
            <a:spLocks noGrp="1"/>
          </p:cNvSpPr>
          <p:nvPr>
            <p:ph type="title"/>
          </p:nvPr>
        </p:nvSpPr>
        <p:spPr>
          <a:xfrm>
            <a:off x="2774950" y="497840"/>
            <a:ext cx="359219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Macroglossia</a:t>
            </a:r>
          </a:p>
        </p:txBody>
      </p:sp>
      <p:sp>
        <p:nvSpPr>
          <p:cNvPr id="672" name="object 3"/>
          <p:cNvSpPr/>
          <p:nvPr/>
        </p:nvSpPr>
        <p:spPr>
          <a:xfrm>
            <a:off x="3657600" y="2437128"/>
            <a:ext cx="2286000" cy="3458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object 2"/>
          <p:cNvSpPr txBox="1">
            <a:spLocks noGrp="1"/>
          </p:cNvSpPr>
          <p:nvPr>
            <p:ph type="title"/>
          </p:nvPr>
        </p:nvSpPr>
        <p:spPr>
          <a:xfrm>
            <a:off x="3053078" y="497840"/>
            <a:ext cx="303530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Oral thrush</a:t>
            </a:r>
          </a:p>
        </p:txBody>
      </p:sp>
      <p:sp>
        <p:nvSpPr>
          <p:cNvPr id="675" name="object 3"/>
          <p:cNvSpPr/>
          <p:nvPr/>
        </p:nvSpPr>
        <p:spPr>
          <a:xfrm>
            <a:off x="2667000" y="1752600"/>
            <a:ext cx="418211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object 2"/>
          <p:cNvSpPr txBox="1">
            <a:spLocks noGrp="1"/>
          </p:cNvSpPr>
          <p:nvPr>
            <p:ph type="title"/>
          </p:nvPr>
        </p:nvSpPr>
        <p:spPr>
          <a:xfrm>
            <a:off x="4119879" y="497840"/>
            <a:ext cx="136080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Nec</a:t>
            </a:r>
            <a:r>
              <a:rPr spc="0"/>
              <a:t>k</a:t>
            </a:r>
          </a:p>
        </p:txBody>
      </p:sp>
      <p:sp>
        <p:nvSpPr>
          <p:cNvPr id="678" name="object 3"/>
          <p:cNvSpPr txBox="1"/>
          <p:nvPr/>
        </p:nvSpPr>
        <p:spPr>
          <a:xfrm>
            <a:off x="661668" y="2159000"/>
            <a:ext cx="1507492" cy="1097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4800" spc="-38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5" baseline="0">
                <a:latin typeface="Arial"/>
                <a:ea typeface="Arial"/>
                <a:cs typeface="Arial"/>
                <a:sym typeface="Arial"/>
              </a:rPr>
              <a:t>Cy</a:t>
            </a:r>
            <a:r>
              <a:rPr sz="3200" b="1" i="1" spc="-5" baseline="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sz="3200" b="1" i="1" spc="5" baseline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200" b="1" i="1" spc="0" baseline="0"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679" name="object 4"/>
          <p:cNvSpPr txBox="1"/>
          <p:nvPr/>
        </p:nvSpPr>
        <p:spPr>
          <a:xfrm>
            <a:off x="2515870" y="2155189"/>
            <a:ext cx="3168651" cy="930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0800"/>
              </a:lnSpc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Thyroglossal</a:t>
            </a:r>
            <a:r>
              <a:rPr spc="-90"/>
              <a:t> </a:t>
            </a:r>
            <a:r>
              <a:t>cyst  </a:t>
            </a:r>
            <a:r>
              <a:rPr spc="-5"/>
              <a:t>Cystic</a:t>
            </a:r>
            <a:r>
              <a:rPr spc="-20"/>
              <a:t> </a:t>
            </a:r>
            <a:r>
              <a:t>hygroma</a:t>
            </a:r>
          </a:p>
        </p:txBody>
      </p:sp>
      <p:sp>
        <p:nvSpPr>
          <p:cNvPr id="680" name="object 5"/>
          <p:cNvSpPr txBox="1"/>
          <p:nvPr/>
        </p:nvSpPr>
        <p:spPr>
          <a:xfrm>
            <a:off x="648968" y="3649979"/>
            <a:ext cx="5875022" cy="2247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100"/>
              </a:spcBef>
              <a:tabLst>
                <a:tab pos="2057400" algn="l"/>
              </a:tabLst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-35" baseline="0">
                <a:latin typeface="Arial"/>
                <a:ea typeface="Arial"/>
                <a:cs typeface="Arial"/>
                <a:sym typeface="Arial"/>
              </a:rPr>
              <a:t>Masses:	</a:t>
            </a:r>
            <a:r>
              <a:rPr sz="3200" spc="0" baseline="0">
                <a:latin typeface="Arial"/>
                <a:ea typeface="Arial"/>
                <a:cs typeface="Arial"/>
                <a:sym typeface="Arial"/>
              </a:rPr>
              <a:t>Sternomastoid</a:t>
            </a:r>
            <a:r>
              <a:rPr sz="3200" spc="-55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0" baseline="0">
                <a:latin typeface="Arial"/>
                <a:ea typeface="Arial"/>
                <a:cs typeface="Arial"/>
                <a:sym typeface="Arial"/>
              </a:rPr>
              <a:t>tumor</a:t>
            </a:r>
            <a:endParaRPr sz="3200" spc="-34" baseline="-8188">
              <a:latin typeface="Arial"/>
              <a:ea typeface="Arial"/>
              <a:cs typeface="Arial"/>
              <a:sym typeface="Arial"/>
            </a:endParaRPr>
          </a:p>
          <a:p>
            <a:pPr marR="527684" algn="ctr"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Thyroid</a:t>
            </a:r>
          </a:p>
          <a:p>
            <a:pPr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50800"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-35" baseline="0">
                <a:latin typeface="Arial"/>
                <a:ea typeface="Arial"/>
                <a:cs typeface="Arial"/>
                <a:sym typeface="Arial"/>
              </a:rPr>
              <a:t>Webbing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object 2"/>
          <p:cNvSpPr txBox="1">
            <a:spLocks noGrp="1"/>
          </p:cNvSpPr>
          <p:nvPr>
            <p:ph type="title"/>
          </p:nvPr>
        </p:nvSpPr>
        <p:spPr>
          <a:xfrm>
            <a:off x="1744978" y="483869"/>
            <a:ext cx="566737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Sternomastoid tumor</a:t>
            </a:r>
          </a:p>
        </p:txBody>
      </p:sp>
      <p:sp>
        <p:nvSpPr>
          <p:cNvPr id="683" name="object 3"/>
          <p:cNvSpPr/>
          <p:nvPr/>
        </p:nvSpPr>
        <p:spPr>
          <a:xfrm>
            <a:off x="2915919" y="2188481"/>
            <a:ext cx="5764465" cy="3808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4" name="object 4"/>
          <p:cNvSpPr txBox="1"/>
          <p:nvPr/>
        </p:nvSpPr>
        <p:spPr>
          <a:xfrm>
            <a:off x="382270" y="2612389"/>
            <a:ext cx="1917701" cy="338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59385" indent="12700">
              <a:spcBef>
                <a:spcPts val="100"/>
              </a:spcBef>
              <a:defRPr sz="3000" spc="-30" baseline="555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spc="-19" baseline="0">
                <a:latin typeface="Arial Unicode MS"/>
                <a:ea typeface="Arial Unicode MS"/>
                <a:cs typeface="Arial Unicode MS"/>
                <a:sym typeface="Arial Unicode MS"/>
              </a:rPr>
              <a:t>Hematoma</a:t>
            </a:r>
            <a:r>
              <a:rPr sz="2000" spc="-65" baseline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sz="2000" spc="-50" baseline="0">
                <a:latin typeface="Arial Unicode MS"/>
                <a:ea typeface="Arial Unicode MS"/>
                <a:cs typeface="Arial Unicode MS"/>
                <a:sym typeface="Arial Unicode MS"/>
              </a:rPr>
              <a:t>in 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the middle</a:t>
            </a:r>
            <a:r>
              <a:rPr sz="2000" spc="-70" baseline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sz="2000" spc="0" baseline="0">
                <a:latin typeface="Arial Unicode MS"/>
                <a:ea typeface="Arial Unicode MS"/>
                <a:cs typeface="Arial Unicode MS"/>
                <a:sym typeface="Arial Unicode MS"/>
              </a:rPr>
              <a:t>third  of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the  sternomastoid  </a:t>
            </a:r>
            <a:r>
              <a:rPr sz="2000" spc="0" baseline="0">
                <a:latin typeface="Arial Unicode MS"/>
                <a:ea typeface="Arial Unicode MS"/>
                <a:cs typeface="Arial Unicode MS"/>
                <a:sym typeface="Arial Unicode MS"/>
              </a:rPr>
              <a:t>muscle</a:t>
            </a:r>
            <a:endParaRPr sz="2000" spc="-20" baseline="-7667"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marR="5080" indent="12700">
              <a:lnSpc>
                <a:spcPct val="100099"/>
              </a:lnSpc>
              <a:spcBef>
                <a:spcPts val="2300"/>
              </a:spcBef>
              <a:defRPr sz="3000" spc="-22" baseline="555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spc="-15" baseline="0">
                <a:latin typeface="Arial Unicode MS"/>
                <a:ea typeface="Arial Unicode MS"/>
                <a:cs typeface="Arial Unicode MS"/>
                <a:sym typeface="Arial Unicode MS"/>
              </a:rPr>
              <a:t>Torticolis, 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Limitation </a:t>
            </a:r>
            <a:r>
              <a:rPr sz="2000" spc="0" baseline="0">
                <a:latin typeface="Arial Unicode MS"/>
                <a:ea typeface="Arial Unicode MS"/>
                <a:cs typeface="Arial Unicode MS"/>
                <a:sym typeface="Arial Unicode MS"/>
              </a:rPr>
              <a:t>of  lateral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rotation</a:t>
            </a:r>
            <a:r>
              <a:rPr sz="2000" spc="-75" baseline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of  the</a:t>
            </a:r>
            <a:r>
              <a:rPr sz="2000" spc="-9" baseline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sz="2000" spc="0" baseline="0">
                <a:latin typeface="Arial Unicode MS"/>
                <a:ea typeface="Arial Unicode MS"/>
                <a:cs typeface="Arial Unicode MS"/>
                <a:sym typeface="Arial Unicode MS"/>
              </a:rPr>
              <a:t>neck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9062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336800" algn="l"/>
              </a:tabLst>
              <a:defRPr sz="4400"/>
            </a:pPr>
            <a:r>
              <a:t>W</a:t>
            </a:r>
            <a:r>
              <a:rPr spc="-100"/>
              <a:t>ebbe</a:t>
            </a:r>
            <a:r>
              <a:t>d	</a:t>
            </a:r>
            <a:r>
              <a:rPr spc="-100"/>
              <a:t>Neck</a:t>
            </a:r>
          </a:p>
        </p:txBody>
      </p:sp>
      <p:sp>
        <p:nvSpPr>
          <p:cNvPr id="687" name="object 3"/>
          <p:cNvSpPr/>
          <p:nvPr/>
        </p:nvSpPr>
        <p:spPr>
          <a:xfrm>
            <a:off x="1752600" y="1981200"/>
            <a:ext cx="5772150" cy="4204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object 2"/>
          <p:cNvSpPr txBox="1">
            <a:spLocks noGrp="1"/>
          </p:cNvSpPr>
          <p:nvPr>
            <p:ph type="title"/>
          </p:nvPr>
        </p:nvSpPr>
        <p:spPr>
          <a:xfrm>
            <a:off x="2956560" y="497840"/>
            <a:ext cx="36842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Muskloskletal</a:t>
            </a:r>
          </a:p>
        </p:txBody>
      </p:sp>
      <p:sp>
        <p:nvSpPr>
          <p:cNvPr id="690" name="object 3"/>
          <p:cNvSpPr txBox="1"/>
          <p:nvPr/>
        </p:nvSpPr>
        <p:spPr>
          <a:xfrm>
            <a:off x="1239519" y="1988820"/>
            <a:ext cx="2398396" cy="350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37820" indent="-299720">
              <a:spcBef>
                <a:spcPts val="100"/>
              </a:spcBef>
              <a:buSzPct val="100000"/>
              <a:buChar char="▪"/>
              <a:tabLst>
                <a:tab pos="3302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Fractures</a:t>
            </a:r>
          </a:p>
          <a:p>
            <a:pPr marL="327659" indent="-289559">
              <a:spcBef>
                <a:spcPts val="2300"/>
              </a:spcBef>
              <a:buSzPct val="100000"/>
              <a:buChar char="▪"/>
              <a:tabLst>
                <a:tab pos="317500" algn="l"/>
              </a:tabLst>
              <a:defRPr sz="3200" spc="-104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Dislocations</a:t>
            </a:r>
          </a:p>
          <a:p>
            <a:pPr marL="327659" indent="-289559">
              <a:spcBef>
                <a:spcPts val="2300"/>
              </a:spcBef>
              <a:buSzPct val="100000"/>
              <a:buChar char="▪"/>
              <a:tabLst>
                <a:tab pos="317500" algn="l"/>
              </a:tabLst>
              <a:defRPr sz="3200" spc="-5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Polydactyly</a:t>
            </a:r>
          </a:p>
          <a:p>
            <a:pPr marL="327659" indent="-289559">
              <a:spcBef>
                <a:spcPts val="2300"/>
              </a:spcBef>
              <a:buSzPct val="100000"/>
              <a:buChar char="▪"/>
              <a:tabLst>
                <a:tab pos="3175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Syndactyly</a:t>
            </a:r>
          </a:p>
          <a:p>
            <a:pPr marL="327659" indent="-289559">
              <a:spcBef>
                <a:spcPts val="2300"/>
              </a:spcBef>
              <a:buSzPct val="100000"/>
              <a:buChar char="▪"/>
              <a:tabLst>
                <a:tab pos="317500" algn="l"/>
              </a:tabLst>
              <a:defRPr sz="3200" spc="-5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Deformities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object 2"/>
          <p:cNvSpPr txBox="1">
            <a:spLocks noGrp="1"/>
          </p:cNvSpPr>
          <p:nvPr>
            <p:ph type="title"/>
          </p:nvPr>
        </p:nvSpPr>
        <p:spPr>
          <a:xfrm>
            <a:off x="3219450" y="331470"/>
            <a:ext cx="30365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Erb’s Palsy</a:t>
            </a:r>
          </a:p>
        </p:txBody>
      </p:sp>
      <p:sp>
        <p:nvSpPr>
          <p:cNvPr id="693" name="object 3"/>
          <p:cNvSpPr/>
          <p:nvPr/>
        </p:nvSpPr>
        <p:spPr>
          <a:xfrm>
            <a:off x="2590800" y="1600200"/>
            <a:ext cx="4427221" cy="469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object 2"/>
          <p:cNvSpPr txBox="1">
            <a:spLocks noGrp="1"/>
          </p:cNvSpPr>
          <p:nvPr>
            <p:ph type="title"/>
          </p:nvPr>
        </p:nvSpPr>
        <p:spPr>
          <a:xfrm>
            <a:off x="3009900" y="231140"/>
            <a:ext cx="312166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P</a:t>
            </a:r>
            <a:r>
              <a:rPr spc="-100"/>
              <a:t>olydactyly</a:t>
            </a:r>
          </a:p>
        </p:txBody>
      </p:sp>
      <p:sp>
        <p:nvSpPr>
          <p:cNvPr id="696" name="object 3"/>
          <p:cNvSpPr/>
          <p:nvPr/>
        </p:nvSpPr>
        <p:spPr>
          <a:xfrm>
            <a:off x="4787900" y="1699260"/>
            <a:ext cx="4114166" cy="3371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7" name="object 4"/>
          <p:cNvSpPr/>
          <p:nvPr/>
        </p:nvSpPr>
        <p:spPr>
          <a:xfrm>
            <a:off x="251459" y="1557019"/>
            <a:ext cx="4272280" cy="3536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object 2"/>
          <p:cNvSpPr txBox="1">
            <a:spLocks noGrp="1"/>
          </p:cNvSpPr>
          <p:nvPr>
            <p:ph type="title"/>
          </p:nvPr>
        </p:nvSpPr>
        <p:spPr>
          <a:xfrm>
            <a:off x="3098800" y="556259"/>
            <a:ext cx="2968625" cy="6959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S</a:t>
            </a:r>
            <a:r>
              <a:rPr spc="-100"/>
              <a:t>yndactyly</a:t>
            </a:r>
          </a:p>
        </p:txBody>
      </p:sp>
      <p:sp>
        <p:nvSpPr>
          <p:cNvPr id="700" name="object 3"/>
          <p:cNvSpPr txBox="1"/>
          <p:nvPr/>
        </p:nvSpPr>
        <p:spPr>
          <a:xfrm>
            <a:off x="92709" y="2146934"/>
            <a:ext cx="4173222" cy="351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100330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Simple – </a:t>
            </a:r>
            <a:r>
              <a:rPr spc="-10"/>
              <a:t>involves </a:t>
            </a:r>
            <a:r>
              <a:t>soft</a:t>
            </a:r>
            <a:r>
              <a:rPr spc="-60"/>
              <a:t> </a:t>
            </a:r>
            <a:r>
              <a:rPr spc="-5"/>
              <a:t>tissue  attachment</a:t>
            </a:r>
            <a:r>
              <a:rPr spc="5"/>
              <a:t> </a:t>
            </a:r>
            <a:r>
              <a:rPr spc="-10"/>
              <a:t>only</a:t>
            </a:r>
          </a:p>
          <a:p>
            <a:pPr marL="241300" marR="52068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Complex </a:t>
            </a:r>
            <a:r>
              <a:rPr spc="0"/>
              <a:t>– </a:t>
            </a:r>
            <a:r>
              <a:rPr spc="-10"/>
              <a:t>involves </a:t>
            </a:r>
            <a:r>
              <a:t>fusion </a:t>
            </a:r>
            <a:r>
              <a:rPr spc="0"/>
              <a:t>of  </a:t>
            </a:r>
            <a:r>
              <a:t>bone </a:t>
            </a:r>
            <a:r>
              <a:rPr spc="0"/>
              <a:t>or</a:t>
            </a:r>
            <a:r>
              <a:rPr spc="-10"/>
              <a:t> nail</a:t>
            </a:r>
          </a:p>
          <a:p>
            <a:pPr marL="241300" marR="386715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Partial </a:t>
            </a:r>
            <a:r>
              <a:rPr spc="0"/>
              <a:t>- web </a:t>
            </a:r>
            <a:r>
              <a:rPr spc="-10"/>
              <a:t>extends</a:t>
            </a:r>
            <a:r>
              <a:rPr spc="-65"/>
              <a:t> </a:t>
            </a:r>
            <a:r>
              <a:rPr spc="0"/>
              <a:t>from  </a:t>
            </a:r>
            <a:r>
              <a:t>base</a:t>
            </a:r>
            <a:r>
              <a:rPr spc="-10"/>
              <a:t> </a:t>
            </a:r>
            <a:r>
              <a:t>partially</a:t>
            </a:r>
          </a:p>
          <a:p>
            <a:pPr marL="241300" marR="5080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Complete </a:t>
            </a:r>
            <a:r>
              <a:rPr spc="0"/>
              <a:t>- </a:t>
            </a:r>
            <a:r>
              <a:t>web from base </a:t>
            </a:r>
            <a:r>
              <a:rPr spc="0"/>
              <a:t>to  </a:t>
            </a:r>
            <a:r>
              <a:t>tip of finger</a:t>
            </a:r>
          </a:p>
          <a:p>
            <a:pPr marL="241300" marR="213995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Radiographs </a:t>
            </a:r>
            <a:r>
              <a:rPr spc="-10"/>
              <a:t>needed </a:t>
            </a:r>
            <a:r>
              <a:rPr spc="5"/>
              <a:t>to  </a:t>
            </a:r>
            <a:r>
              <a:t>determine </a:t>
            </a:r>
            <a:r>
              <a:rPr spc="-10"/>
              <a:t>degree </a:t>
            </a:r>
            <a:r>
              <a:rPr spc="0"/>
              <a:t>of</a:t>
            </a:r>
            <a:r>
              <a:rPr spc="-20"/>
              <a:t> </a:t>
            </a:r>
            <a:r>
              <a:t>fusion.</a:t>
            </a:r>
          </a:p>
          <a:p>
            <a:pPr marL="241300" indent="-228600">
              <a:buSzPct val="100000"/>
              <a:buChar char="•"/>
              <a:tabLst>
                <a:tab pos="241300" algn="l"/>
              </a:tabLst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Should </a:t>
            </a:r>
            <a:r>
              <a:rPr spc="-5"/>
              <a:t>refer </a:t>
            </a:r>
            <a:r>
              <a:rPr spc="0"/>
              <a:t>to</a:t>
            </a:r>
            <a:r>
              <a:rPr spc="-20"/>
              <a:t> </a:t>
            </a:r>
            <a:r>
              <a:rPr spc="-5"/>
              <a:t>orthopedics.</a:t>
            </a:r>
          </a:p>
        </p:txBody>
      </p:sp>
      <p:sp>
        <p:nvSpPr>
          <p:cNvPr id="701" name="object 4"/>
          <p:cNvSpPr/>
          <p:nvPr/>
        </p:nvSpPr>
        <p:spPr>
          <a:xfrm>
            <a:off x="4716779" y="1604009"/>
            <a:ext cx="4210051" cy="4056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bject 2"/>
          <p:cNvSpPr txBox="1">
            <a:spLocks noGrp="1"/>
          </p:cNvSpPr>
          <p:nvPr>
            <p:ph type="title"/>
          </p:nvPr>
        </p:nvSpPr>
        <p:spPr>
          <a:xfrm>
            <a:off x="1372869" y="497840"/>
            <a:ext cx="638810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b="0" spc="-100"/>
            </a:lvl1pPr>
          </a:lstStyle>
          <a:p>
            <a:r>
              <a:t>Large for Gestational Age</a:t>
            </a:r>
          </a:p>
        </p:txBody>
      </p:sp>
      <p:sp>
        <p:nvSpPr>
          <p:cNvPr id="122" name="object 3"/>
          <p:cNvSpPr txBox="1"/>
          <p:nvPr/>
        </p:nvSpPr>
        <p:spPr>
          <a:xfrm>
            <a:off x="535940" y="1645918"/>
            <a:ext cx="6837044" cy="305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8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Etiologies</a:t>
            </a:r>
          </a:p>
          <a:p>
            <a:pPr marL="755650" lvl="1" indent="-285750">
              <a:spcBef>
                <a:spcPts val="600"/>
              </a:spcBef>
              <a:buSzPct val="100000"/>
              <a:buChar char="–"/>
              <a:tabLst>
                <a:tab pos="749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Infants of diabetic</a:t>
            </a:r>
            <a:r>
              <a:rPr spc="10"/>
              <a:t> </a:t>
            </a:r>
            <a:r>
              <a:rPr spc="0"/>
              <a:t>mothers</a:t>
            </a:r>
          </a:p>
          <a:p>
            <a:pPr marL="755650" lvl="1" indent="-285750">
              <a:spcBef>
                <a:spcPts val="600"/>
              </a:spcBef>
              <a:buSzPct val="100000"/>
              <a:buChar char="–"/>
              <a:tabLst>
                <a:tab pos="749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Beckwith-Wiedemann</a:t>
            </a:r>
            <a:r>
              <a:rPr spc="-10"/>
              <a:t> </a:t>
            </a:r>
            <a:r>
              <a:t>Syndrome</a:t>
            </a:r>
          </a:p>
          <a:p>
            <a:pPr marL="1155064" marR="5080" lvl="2" indent="-228600">
              <a:spcBef>
                <a:spcPts val="500"/>
              </a:spcBef>
              <a:buSzPct val="100000"/>
              <a:buChar char="•"/>
              <a:tabLst>
                <a:tab pos="1143000" algn="l"/>
                <a:tab pos="11557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characterized by macroglossia, visceromegaly,  macrosomia, </a:t>
            </a:r>
            <a:r>
              <a:rPr spc="-4"/>
              <a:t>umbilical </a:t>
            </a:r>
            <a:r>
              <a:t>hernia </a:t>
            </a:r>
            <a:r>
              <a:rPr spc="-4"/>
              <a:t>or omphalocele, </a:t>
            </a:r>
            <a:r>
              <a:t>and  neonatal</a:t>
            </a:r>
            <a:r>
              <a:rPr spc="-15"/>
              <a:t> </a:t>
            </a:r>
            <a:r>
              <a:rPr spc="-4"/>
              <a:t>hypoglycemia</a:t>
            </a:r>
          </a:p>
          <a:p>
            <a:pPr marL="755650" lvl="1" indent="-285750">
              <a:spcBef>
                <a:spcPts val="600"/>
              </a:spcBef>
              <a:buSzPct val="100000"/>
              <a:buChar char="–"/>
              <a:tabLst>
                <a:tab pos="749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Hydrops fetalis</a:t>
            </a:r>
          </a:p>
          <a:p>
            <a:pPr marL="755650" lvl="1" indent="-285750">
              <a:spcBef>
                <a:spcPts val="500"/>
              </a:spcBef>
              <a:buSzPct val="100000"/>
              <a:buChar char="–"/>
              <a:tabLst>
                <a:tab pos="749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Large</a:t>
            </a:r>
            <a:r>
              <a:rPr spc="-10"/>
              <a:t> </a:t>
            </a:r>
            <a:r>
              <a:rPr spc="0"/>
              <a:t>mother</a:t>
            </a: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object 2"/>
          <p:cNvSpPr txBox="1">
            <a:spLocks noGrp="1"/>
          </p:cNvSpPr>
          <p:nvPr>
            <p:ph type="title"/>
          </p:nvPr>
        </p:nvSpPr>
        <p:spPr>
          <a:xfrm>
            <a:off x="1747520" y="0"/>
            <a:ext cx="5640705" cy="1365250"/>
          </a:xfrm>
          <a:prstGeom prst="rect">
            <a:avLst/>
          </a:prstGeom>
        </p:spPr>
        <p:txBody>
          <a:bodyPr/>
          <a:lstStyle>
            <a:lvl1pPr marL="1477010" marR="5080" indent="-1464310">
              <a:spcBef>
                <a:spcPts val="100"/>
              </a:spcBef>
              <a:defRPr sz="4400" spc="-100"/>
            </a:lvl1pPr>
          </a:lstStyle>
          <a:p>
            <a:r>
              <a:t>Talipes Equinovarius  (Clubfoot)</a:t>
            </a:r>
          </a:p>
        </p:txBody>
      </p:sp>
      <p:grpSp>
        <p:nvGrpSpPr>
          <p:cNvPr id="706" name="object 3"/>
          <p:cNvGrpSpPr/>
          <p:nvPr/>
        </p:nvGrpSpPr>
        <p:grpSpPr>
          <a:xfrm>
            <a:off x="4952999" y="1219199"/>
            <a:ext cx="3962401" cy="5257801"/>
            <a:chOff x="0" y="0"/>
            <a:chExt cx="3962400" cy="5257799"/>
          </a:xfrm>
        </p:grpSpPr>
        <p:sp>
          <p:nvSpPr>
            <p:cNvPr id="704" name="object 4"/>
            <p:cNvSpPr/>
            <p:nvPr/>
          </p:nvSpPr>
          <p:spPr>
            <a:xfrm>
              <a:off x="-1" y="-1"/>
              <a:ext cx="3848101" cy="2400301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5" name="object 5"/>
            <p:cNvSpPr/>
            <p:nvPr/>
          </p:nvSpPr>
          <p:spPr>
            <a:xfrm>
              <a:off x="76200" y="2227578"/>
              <a:ext cx="3886200" cy="3030222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07" name="object 6"/>
          <p:cNvSpPr/>
          <p:nvPr/>
        </p:nvSpPr>
        <p:spPr>
          <a:xfrm>
            <a:off x="468629" y="1341119"/>
            <a:ext cx="4288792" cy="4958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object 2"/>
          <p:cNvSpPr txBox="1">
            <a:spLocks noGrp="1"/>
          </p:cNvSpPr>
          <p:nvPr>
            <p:ph type="title"/>
          </p:nvPr>
        </p:nvSpPr>
        <p:spPr>
          <a:xfrm>
            <a:off x="2571750" y="497840"/>
            <a:ext cx="3997325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832100" algn="l"/>
              </a:tabLst>
              <a:defRPr sz="4400"/>
            </a:pPr>
            <a:r>
              <a:t>S</a:t>
            </a:r>
            <a:r>
              <a:rPr spc="-100"/>
              <a:t>p</a:t>
            </a:r>
            <a:r>
              <a:t>i</a:t>
            </a:r>
            <a:r>
              <a:rPr spc="-100"/>
              <a:t>n</a:t>
            </a:r>
            <a:r>
              <a:t>e</a:t>
            </a:r>
            <a:r>
              <a:rPr spc="-100"/>
              <a:t> an</a:t>
            </a:r>
            <a:r>
              <a:t>d	</a:t>
            </a:r>
            <a:r>
              <a:rPr spc="-100"/>
              <a:t>h</a:t>
            </a:r>
            <a:r>
              <a:t>i</a:t>
            </a:r>
            <a:r>
              <a:rPr spc="-100"/>
              <a:t>ps</a:t>
            </a:r>
          </a:p>
        </p:txBody>
      </p:sp>
      <p:sp>
        <p:nvSpPr>
          <p:cNvPr id="710" name="object 3"/>
          <p:cNvSpPr txBox="1"/>
          <p:nvPr/>
        </p:nvSpPr>
        <p:spPr>
          <a:xfrm>
            <a:off x="534669" y="1647189"/>
            <a:ext cx="7284719" cy="31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Inspect back </a:t>
            </a:r>
            <a:r>
              <a:rPr spc="-5"/>
              <a:t>for</a:t>
            </a:r>
            <a:r>
              <a:rPr spc="-25"/>
              <a:t> </a:t>
            </a:r>
            <a:r>
              <a:t>meningeocele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Examine for dislocation </a:t>
            </a:r>
            <a:r>
              <a:rPr spc="0"/>
              <a:t>hip:</a:t>
            </a:r>
          </a:p>
          <a:p>
            <a:pPr marR="5080" indent="462915">
              <a:spcBef>
                <a:spcPts val="800"/>
              </a:spcBef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expected if there is </a:t>
            </a:r>
            <a:r>
              <a:rPr spc="0"/>
              <a:t>assymetry of </a:t>
            </a:r>
            <a:r>
              <a:t>skin  folds </a:t>
            </a:r>
            <a:r>
              <a:rPr spc="0"/>
              <a:t>of </a:t>
            </a:r>
            <a:r>
              <a:t>the thigh </a:t>
            </a:r>
            <a:r>
              <a:rPr spc="0"/>
              <a:t>and </a:t>
            </a:r>
            <a:r>
              <a:t>shortening </a:t>
            </a:r>
            <a:r>
              <a:rPr spc="0"/>
              <a:t>of </a:t>
            </a:r>
            <a:r>
              <a:t>the  affected </a:t>
            </a:r>
            <a:r>
              <a:rPr spc="0"/>
              <a:t>leg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object 2"/>
          <p:cNvSpPr txBox="1">
            <a:spLocks noGrp="1"/>
          </p:cNvSpPr>
          <p:nvPr>
            <p:ph type="title"/>
          </p:nvPr>
        </p:nvSpPr>
        <p:spPr>
          <a:xfrm>
            <a:off x="1985009" y="497840"/>
            <a:ext cx="5172712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Meningiomyelocele</a:t>
            </a:r>
          </a:p>
        </p:txBody>
      </p:sp>
      <p:sp>
        <p:nvSpPr>
          <p:cNvPr id="713" name="object 3"/>
          <p:cNvSpPr/>
          <p:nvPr/>
        </p:nvSpPr>
        <p:spPr>
          <a:xfrm>
            <a:off x="4876800" y="2133600"/>
            <a:ext cx="3352800" cy="4103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4" name="object 4"/>
          <p:cNvSpPr/>
          <p:nvPr/>
        </p:nvSpPr>
        <p:spPr>
          <a:xfrm>
            <a:off x="762000" y="2057400"/>
            <a:ext cx="3429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object 2"/>
          <p:cNvSpPr txBox="1">
            <a:spLocks noGrp="1"/>
          </p:cNvSpPr>
          <p:nvPr>
            <p:ph type="title"/>
          </p:nvPr>
        </p:nvSpPr>
        <p:spPr>
          <a:xfrm>
            <a:off x="1910078" y="265429"/>
            <a:ext cx="5347972" cy="1244601"/>
          </a:xfrm>
          <a:prstGeom prst="rect">
            <a:avLst/>
          </a:prstGeom>
        </p:spPr>
        <p:txBody>
          <a:bodyPr/>
          <a:lstStyle/>
          <a:p>
            <a:pPr marL="969010" marR="5080" indent="-956945">
              <a:spcBef>
                <a:spcPts val="100"/>
              </a:spcBef>
              <a:tabLst>
                <a:tab pos="4965700" algn="l"/>
              </a:tabLst>
              <a:defRPr sz="4000" spc="-100"/>
            </a:pPr>
            <a:r>
              <a:t>Men</a:t>
            </a:r>
            <a:r>
              <a:rPr spc="0"/>
              <a:t>i</a:t>
            </a:r>
            <a:r>
              <a:t>ng</a:t>
            </a:r>
            <a:r>
              <a:rPr spc="0"/>
              <a:t>i</a:t>
            </a:r>
            <a:r>
              <a:t>omye</a:t>
            </a:r>
            <a:r>
              <a:rPr spc="0"/>
              <a:t>l</a:t>
            </a:r>
            <a:r>
              <a:t>oce</a:t>
            </a:r>
            <a:r>
              <a:rPr spc="0"/>
              <a:t>le	&amp;  </a:t>
            </a:r>
            <a:r>
              <a:t>meningeocele</a:t>
            </a:r>
          </a:p>
        </p:txBody>
      </p:sp>
      <p:sp>
        <p:nvSpPr>
          <p:cNvPr id="717" name="object 3"/>
          <p:cNvSpPr/>
          <p:nvPr/>
        </p:nvSpPr>
        <p:spPr>
          <a:xfrm>
            <a:off x="658011" y="1628138"/>
            <a:ext cx="8019899" cy="522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object 2"/>
          <p:cNvSpPr txBox="1"/>
          <p:nvPr/>
        </p:nvSpPr>
        <p:spPr>
          <a:xfrm>
            <a:off x="3696970" y="135889"/>
            <a:ext cx="2227580" cy="1135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0" b="1" spc="-4">
                <a:latin typeface="Arial"/>
                <a:ea typeface="Arial"/>
                <a:cs typeface="Arial"/>
                <a:sym typeface="Arial"/>
              </a:defRPr>
            </a:pPr>
            <a:r>
              <a:t>D</a:t>
            </a:r>
            <a:r>
              <a:rPr spc="4"/>
              <a:t>D</a:t>
            </a:r>
            <a:r>
              <a:rPr spc="0"/>
              <a:t>H</a:t>
            </a:r>
          </a:p>
        </p:txBody>
      </p:sp>
      <p:sp>
        <p:nvSpPr>
          <p:cNvPr id="720" name="object 3"/>
          <p:cNvSpPr/>
          <p:nvPr/>
        </p:nvSpPr>
        <p:spPr>
          <a:xfrm>
            <a:off x="0" y="1341119"/>
            <a:ext cx="9144000" cy="551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object 2"/>
          <p:cNvSpPr txBox="1">
            <a:spLocks noGrp="1"/>
          </p:cNvSpPr>
          <p:nvPr>
            <p:ph type="title"/>
          </p:nvPr>
        </p:nvSpPr>
        <p:spPr>
          <a:xfrm>
            <a:off x="1282700" y="497840"/>
            <a:ext cx="6570344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Chest/Lung Examination</a:t>
            </a:r>
          </a:p>
        </p:txBody>
      </p:sp>
      <p:sp>
        <p:nvSpPr>
          <p:cNvPr id="723" name="object 3"/>
          <p:cNvSpPr txBox="1"/>
          <p:nvPr/>
        </p:nvSpPr>
        <p:spPr>
          <a:xfrm>
            <a:off x="916938" y="1445258"/>
            <a:ext cx="7594601" cy="461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329" indent="-341629">
              <a:spcBef>
                <a:spcPts val="500"/>
              </a:spcBef>
              <a:buSzPct val="100000"/>
              <a:buChar char="•"/>
              <a:tabLst>
                <a:tab pos="342900" algn="l"/>
                <a:tab pos="3429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Inspection</a:t>
            </a:r>
          </a:p>
          <a:p>
            <a:pPr marL="753744" marR="5080" lvl="1" indent="-284480">
              <a:lnSpc>
                <a:spcPts val="3000"/>
              </a:lnSpc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Supernumerary breast or nipple </a:t>
            </a:r>
            <a:r>
              <a:rPr spc="0"/>
              <a:t>is common  </a:t>
            </a:r>
            <a:r>
              <a:t>(10%)</a:t>
            </a:r>
          </a:p>
          <a:p>
            <a:pPr marL="753744" marR="104139" lvl="1" indent="-284480">
              <a:lnSpc>
                <a:spcPts val="3000"/>
              </a:lnSpc>
              <a:spcBef>
                <a:spcPts val="6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Breast enlargement secondary </a:t>
            </a:r>
            <a:r>
              <a:rPr spc="0"/>
              <a:t>to maternal  </a:t>
            </a:r>
            <a:r>
              <a:t>hormones</a:t>
            </a:r>
          </a:p>
          <a:p>
            <a:pPr marL="753744" marR="1275714" lvl="1" indent="-284480">
              <a:lnSpc>
                <a:spcPts val="3000"/>
              </a:lnSpc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Unilateral absence or hypoplasia </a:t>
            </a:r>
            <a:r>
              <a:rPr spc="5"/>
              <a:t>of  </a:t>
            </a:r>
            <a:r>
              <a:t>pectoralis</a:t>
            </a:r>
            <a:r>
              <a:rPr spc="0"/>
              <a:t> </a:t>
            </a:r>
            <a:r>
              <a:t>major</a:t>
            </a:r>
          </a:p>
          <a:p>
            <a:pPr marL="1155700" lvl="2" indent="-229235">
              <a:spcBef>
                <a:spcPts val="200"/>
              </a:spcBef>
              <a:buSzPct val="100000"/>
              <a:buChar char="•"/>
              <a:tabLst>
                <a:tab pos="1155700" algn="l"/>
              </a:tabLst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Poland's </a:t>
            </a:r>
            <a:r>
              <a:rPr spc="0"/>
              <a:t>Syndrome </a:t>
            </a:r>
            <a:r>
              <a:rPr spc="-5"/>
              <a:t>(Poland's</a:t>
            </a:r>
            <a:r>
              <a:rPr spc="5"/>
              <a:t> </a:t>
            </a:r>
            <a:r>
              <a:t>Sequence)</a:t>
            </a:r>
          </a:p>
          <a:p>
            <a:pPr marL="754380" lvl="1" indent="-284480">
              <a:spcBef>
                <a:spcPts val="3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Widely </a:t>
            </a:r>
            <a:r>
              <a:rPr spc="0"/>
              <a:t>spaced</a:t>
            </a:r>
            <a:r>
              <a:t> nipples</a:t>
            </a:r>
          </a:p>
          <a:p>
            <a:pPr marL="1155700" lvl="2" indent="-229235">
              <a:spcBef>
                <a:spcPts val="3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Turner's Syndrome</a:t>
            </a:r>
          </a:p>
          <a:p>
            <a:pPr marL="1155700" lvl="2" indent="-229235">
              <a:spcBef>
                <a:spcPts val="300"/>
              </a:spcBef>
              <a:buSzPct val="100000"/>
              <a:buChar char="•"/>
              <a:tabLst>
                <a:tab pos="1155700" algn="l"/>
              </a:tabLst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Noonan</a:t>
            </a:r>
            <a:r>
              <a:rPr spc="-5"/>
              <a:t> </a:t>
            </a:r>
            <a:r>
              <a:rPr spc="0"/>
              <a:t>Syndrome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object 2"/>
          <p:cNvSpPr txBox="1">
            <a:spLocks noGrp="1"/>
          </p:cNvSpPr>
          <p:nvPr>
            <p:ph type="title"/>
          </p:nvPr>
        </p:nvSpPr>
        <p:spPr>
          <a:xfrm>
            <a:off x="1282700" y="497840"/>
            <a:ext cx="6570344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Chest/Lung Examination</a:t>
            </a:r>
          </a:p>
        </p:txBody>
      </p:sp>
      <p:sp>
        <p:nvSpPr>
          <p:cNvPr id="726" name="object 3"/>
          <p:cNvSpPr txBox="1"/>
          <p:nvPr/>
        </p:nvSpPr>
        <p:spPr>
          <a:xfrm>
            <a:off x="535939" y="1645920"/>
            <a:ext cx="7755892" cy="394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9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3200" spc="-5">
                <a:latin typeface="Arial"/>
                <a:ea typeface="Arial"/>
                <a:cs typeface="Arial"/>
                <a:sym typeface="Arial"/>
              </a:defRPr>
            </a:pPr>
            <a:r>
              <a:t>Inspection</a:t>
            </a:r>
          </a:p>
          <a:p>
            <a:pPr marL="755650" lvl="1" indent="-28575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Chest </a:t>
            </a:r>
            <a:r>
              <a:rPr spc="0"/>
              <a:t>Deformity</a:t>
            </a:r>
          </a:p>
          <a:p>
            <a:pPr marL="1155700" lvl="2" indent="-228600">
              <a:spcBef>
                <a:spcPts val="5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Pectus</a:t>
            </a:r>
            <a:r>
              <a:rPr spc="5"/>
              <a:t> </a:t>
            </a:r>
            <a:r>
              <a:rPr spc="-10"/>
              <a:t>Carinatum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Much </a:t>
            </a:r>
            <a:r>
              <a:rPr spc="0"/>
              <a:t>less common </a:t>
            </a:r>
            <a:r>
              <a:t>than Pectus</a:t>
            </a:r>
            <a:r>
              <a:rPr spc="-9"/>
              <a:t> </a:t>
            </a:r>
            <a:r>
              <a:t>Excavatum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 spc="-9">
                <a:latin typeface="Arial"/>
                <a:ea typeface="Arial"/>
                <a:cs typeface="Arial"/>
                <a:sym typeface="Arial"/>
              </a:defRPr>
            </a:pPr>
            <a:r>
              <a:t>More </a:t>
            </a:r>
            <a:r>
              <a:rPr spc="0"/>
              <a:t>common in </a:t>
            </a:r>
            <a:r>
              <a:rPr spc="-4"/>
              <a:t>males </a:t>
            </a:r>
            <a:r>
              <a:rPr spc="0"/>
              <a:t>by ratio </a:t>
            </a:r>
            <a:r>
              <a:rPr spc="-4"/>
              <a:t>of</a:t>
            </a:r>
            <a:r>
              <a:rPr spc="-35"/>
              <a:t> </a:t>
            </a:r>
            <a:r>
              <a:rPr spc="-4"/>
              <a:t>4:1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Narrow </a:t>
            </a:r>
            <a:r>
              <a:rPr spc="-4"/>
              <a:t>thorax </a:t>
            </a:r>
            <a:r>
              <a:rPr spc="-9"/>
              <a:t>with </a:t>
            </a:r>
            <a:r>
              <a:t>increased </a:t>
            </a:r>
            <a:r>
              <a:rPr spc="-4"/>
              <a:t>anteroposterior</a:t>
            </a:r>
            <a:r>
              <a:rPr spc="19"/>
              <a:t> </a:t>
            </a:r>
            <a:r>
              <a:rPr spc="-4"/>
              <a:t>diameter</a:t>
            </a:r>
          </a:p>
          <a:p>
            <a:pPr marL="1155700" lvl="2" indent="-228600">
              <a:spcBef>
                <a:spcPts val="6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Pectus</a:t>
            </a:r>
            <a:r>
              <a:rPr spc="5"/>
              <a:t> </a:t>
            </a:r>
            <a:r>
              <a:rPr spc="-10"/>
              <a:t>Excavatum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Gender predominance: </a:t>
            </a:r>
            <a:r>
              <a:rPr spc="-4"/>
              <a:t>Boys (3:1</a:t>
            </a:r>
            <a:r>
              <a:rPr spc="-25"/>
              <a:t> </a:t>
            </a:r>
            <a:r>
              <a:rPr spc="-4"/>
              <a:t>ratio)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 spc="-9">
                <a:latin typeface="Arial"/>
                <a:ea typeface="Arial"/>
                <a:cs typeface="Arial"/>
                <a:sym typeface="Arial"/>
              </a:defRPr>
            </a:pPr>
            <a:r>
              <a:t>Mild: </a:t>
            </a:r>
            <a:r>
              <a:rPr spc="-4"/>
              <a:t>Oval </a:t>
            </a:r>
            <a:r>
              <a:rPr spc="0"/>
              <a:t>pit near infrasternal</a:t>
            </a:r>
            <a:r>
              <a:rPr spc="-39"/>
              <a:t> </a:t>
            </a:r>
            <a:r>
              <a:rPr spc="0"/>
              <a:t>notch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Severe: </a:t>
            </a:r>
            <a:r>
              <a:rPr spc="-4"/>
              <a:t>Sinking </a:t>
            </a:r>
            <a:r>
              <a:t>of </a:t>
            </a:r>
            <a:r>
              <a:rPr spc="-4"/>
              <a:t>entire lower</a:t>
            </a:r>
            <a:r>
              <a:rPr spc="-30"/>
              <a:t> </a:t>
            </a:r>
            <a:r>
              <a:t>sternum</a:t>
            </a:r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object 2"/>
          <p:cNvSpPr txBox="1">
            <a:spLocks noGrp="1"/>
          </p:cNvSpPr>
          <p:nvPr>
            <p:ph type="title"/>
          </p:nvPr>
        </p:nvSpPr>
        <p:spPr>
          <a:xfrm>
            <a:off x="2866388" y="497840"/>
            <a:ext cx="3406142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Chest</a:t>
            </a:r>
            <a:r>
              <a:rPr spc="0"/>
              <a:t>/</a:t>
            </a:r>
            <a:r>
              <a:t>Lungs</a:t>
            </a:r>
          </a:p>
        </p:txBody>
      </p:sp>
      <p:sp>
        <p:nvSpPr>
          <p:cNvPr id="729" name="object 3"/>
          <p:cNvSpPr txBox="1"/>
          <p:nvPr/>
        </p:nvSpPr>
        <p:spPr>
          <a:xfrm>
            <a:off x="916938" y="1417319"/>
            <a:ext cx="7076442" cy="463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329" indent="-341629">
              <a:spcBef>
                <a:spcPts val="900"/>
              </a:spcBef>
              <a:buSzPct val="100000"/>
              <a:buChar char="•"/>
              <a:tabLst>
                <a:tab pos="342900" algn="l"/>
                <a:tab pos="342900" algn="l"/>
              </a:tabLst>
              <a:defRPr sz="3200" spc="-5">
                <a:latin typeface="Arial"/>
                <a:ea typeface="Arial"/>
                <a:cs typeface="Arial"/>
                <a:sym typeface="Arial"/>
              </a:defRPr>
            </a:pPr>
            <a:r>
              <a:t>Observe</a:t>
            </a:r>
          </a:p>
          <a:p>
            <a:pPr marL="754380" lvl="1" indent="-28448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Respiratory</a:t>
            </a:r>
            <a:r>
              <a:rPr spc="-20"/>
              <a:t> </a:t>
            </a:r>
            <a:r>
              <a:t>pattern</a:t>
            </a:r>
          </a:p>
          <a:p>
            <a:pPr marL="1155064" marR="5080" lvl="2" indent="-228600">
              <a:spcBef>
                <a:spcPts val="5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Brief </a:t>
            </a:r>
            <a:r>
              <a:rPr spc="-10"/>
              <a:t>periods apnea </a:t>
            </a:r>
            <a:r>
              <a:rPr spc="0"/>
              <a:t>are normal </a:t>
            </a:r>
            <a:r>
              <a:t>in transition,  called “periodic</a:t>
            </a:r>
            <a:r>
              <a:rPr spc="-10"/>
              <a:t> </a:t>
            </a:r>
            <a:r>
              <a:t>breathing”</a:t>
            </a:r>
          </a:p>
          <a:p>
            <a:pPr marL="754380" lvl="1" indent="-28448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Chest</a:t>
            </a:r>
            <a:r>
              <a:rPr spc="5"/>
              <a:t> </a:t>
            </a:r>
            <a:r>
              <a:t>movement</a:t>
            </a:r>
          </a:p>
          <a:p>
            <a:pPr marL="1155700" lvl="2" indent="-229235">
              <a:spcBef>
                <a:spcPts val="600"/>
              </a:spcBef>
              <a:buSzPct val="100000"/>
              <a:buChar char="•"/>
              <a:tabLst>
                <a:tab pos="11557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Symmetry</a:t>
            </a:r>
          </a:p>
          <a:p>
            <a:pPr marL="1155700" lvl="2" indent="-229235">
              <a:spcBef>
                <a:spcPts val="6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Retractions </a:t>
            </a:r>
            <a:r>
              <a:rPr spc="-10"/>
              <a:t>and </a:t>
            </a:r>
            <a:r>
              <a:t>Tracheal</a:t>
            </a:r>
            <a:r>
              <a:rPr spc="5"/>
              <a:t> </a:t>
            </a:r>
            <a:r>
              <a:rPr spc="-10"/>
              <a:t>tugging</a:t>
            </a:r>
          </a:p>
          <a:p>
            <a:pPr marL="354329" indent="-341629">
              <a:spcBef>
                <a:spcPts val="700"/>
              </a:spcBef>
              <a:buSzPct val="100000"/>
              <a:buChar char="•"/>
              <a:tabLst>
                <a:tab pos="342900" algn="l"/>
                <a:tab pos="342900" algn="l"/>
              </a:tabLst>
              <a:defRPr sz="3200" spc="-5">
                <a:latin typeface="Arial"/>
                <a:ea typeface="Arial"/>
                <a:cs typeface="Arial"/>
                <a:sym typeface="Arial"/>
              </a:defRPr>
            </a:pPr>
            <a:r>
              <a:t>Ascultation</a:t>
            </a:r>
          </a:p>
          <a:p>
            <a:pPr marL="754380" lvl="1" indent="-28448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Audible stridor, grunting</a:t>
            </a:r>
          </a:p>
          <a:p>
            <a:pPr marL="754380" lvl="1" indent="-28448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Wheeze, rales.</a:t>
            </a:r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object 2"/>
          <p:cNvSpPr txBox="1"/>
          <p:nvPr/>
        </p:nvSpPr>
        <p:spPr>
          <a:xfrm>
            <a:off x="534668" y="1647189"/>
            <a:ext cx="2814957" cy="202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5080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800" b="1" spc="-1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Slight  substernal  </a:t>
            </a:r>
            <a:r>
              <a:rPr spc="-5"/>
              <a:t>retraction  </a:t>
            </a:r>
            <a:r>
              <a:t>evident during  </a:t>
            </a:r>
            <a:r>
              <a:rPr spc="-5"/>
              <a:t>inspiration</a:t>
            </a:r>
          </a:p>
        </p:txBody>
      </p:sp>
      <p:sp>
        <p:nvSpPr>
          <p:cNvPr id="732" name="object 3"/>
          <p:cNvSpPr/>
          <p:nvPr/>
        </p:nvSpPr>
        <p:spPr>
          <a:xfrm>
            <a:off x="3634740" y="835660"/>
            <a:ext cx="5308601" cy="5143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object 2"/>
          <p:cNvSpPr txBox="1">
            <a:spLocks noGrp="1"/>
          </p:cNvSpPr>
          <p:nvPr>
            <p:ph type="title"/>
          </p:nvPr>
        </p:nvSpPr>
        <p:spPr>
          <a:xfrm>
            <a:off x="1017268" y="497840"/>
            <a:ext cx="7101842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5156200" algn="l"/>
              </a:tabLst>
              <a:defRPr sz="4400" spc="-100"/>
            </a:pPr>
            <a:r>
              <a:t>Hea</a:t>
            </a:r>
            <a:r>
              <a:rPr spc="0"/>
              <a:t>rt </a:t>
            </a:r>
            <a:r>
              <a:t>an</a:t>
            </a:r>
            <a:r>
              <a:rPr spc="0"/>
              <a:t>d</a:t>
            </a:r>
            <a:r>
              <a:t> </a:t>
            </a:r>
            <a:r>
              <a:rPr spc="0"/>
              <a:t>v</a:t>
            </a:r>
            <a:r>
              <a:t>ascula</a:t>
            </a:r>
            <a:r>
              <a:rPr spc="0"/>
              <a:t>r	</a:t>
            </a:r>
            <a:r>
              <a:t>system</a:t>
            </a:r>
          </a:p>
        </p:txBody>
      </p:sp>
      <p:sp>
        <p:nvSpPr>
          <p:cNvPr id="735" name="object 3"/>
          <p:cNvSpPr txBox="1"/>
          <p:nvPr/>
        </p:nvSpPr>
        <p:spPr>
          <a:xfrm>
            <a:off x="534668" y="1586228"/>
            <a:ext cx="8015607" cy="418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 spc="-22" baseline="5555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b="1" spc="-15" baseline="0">
                <a:latin typeface="Arial"/>
                <a:ea typeface="Arial"/>
                <a:cs typeface="Arial"/>
                <a:sym typeface="Arial"/>
              </a:rPr>
              <a:t>Tachypnea,tachycardia</a:t>
            </a:r>
            <a:endParaRPr sz="2000" spc="-14" baseline="-7667">
              <a:latin typeface="Arial"/>
              <a:ea typeface="Arial"/>
              <a:cs typeface="Arial"/>
              <a:sym typeface="Arial"/>
            </a:endParaRPr>
          </a:p>
          <a:p>
            <a:pPr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99390" indent="-186690">
              <a:buSzPct val="100000"/>
              <a:buChar char="▪"/>
              <a:tabLst>
                <a:tab pos="190500" algn="l"/>
              </a:tabLst>
              <a:defRPr sz="2000" b="1" spc="-4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Increased pericordial</a:t>
            </a:r>
            <a:r>
              <a:rPr spc="-19"/>
              <a:t> </a:t>
            </a:r>
            <a:r>
              <a:t>activity</a:t>
            </a:r>
          </a:p>
          <a:p>
            <a:pPr>
              <a:buClr>
                <a:srgbClr val="000099"/>
              </a:buClr>
              <a:buSzPct val="100000"/>
              <a:buChar char="▪"/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99390" indent="-186690">
              <a:buSzPct val="100000"/>
              <a:buChar char="▪"/>
              <a:tabLst>
                <a:tab pos="190500" algn="l"/>
              </a:tabLst>
              <a:defRPr sz="2000" b="1" spc="-4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Cyanosis: </a:t>
            </a:r>
            <a:r>
              <a:rPr spc="-9"/>
              <a:t>hyperoxia</a:t>
            </a:r>
            <a:r>
              <a:rPr spc="-15"/>
              <a:t> </a:t>
            </a:r>
            <a:r>
              <a:rPr spc="0"/>
              <a:t>test</a:t>
            </a:r>
          </a:p>
          <a:p>
            <a:pPr>
              <a:buClr>
                <a:srgbClr val="000099"/>
              </a:buClr>
              <a:buSzPct val="100000"/>
              <a:buChar char="▪"/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99390" indent="-186690">
              <a:buSzPct val="100000"/>
              <a:buChar char="▪"/>
              <a:tabLst>
                <a:tab pos="190500" algn="l"/>
              </a:tabLst>
              <a:defRPr sz="2000" b="1" spc="-4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Auscultation of heart sounds, murmurs or Irregular heart</a:t>
            </a:r>
            <a:r>
              <a:rPr spc="85"/>
              <a:t> </a:t>
            </a:r>
            <a:r>
              <a:rPr spc="-135"/>
              <a:t>rhythm</a:t>
            </a:r>
          </a:p>
          <a:p>
            <a:pPr>
              <a:buClr>
                <a:srgbClr val="000099"/>
              </a:buClr>
              <a:buSzPct val="100000"/>
              <a:buChar char="▪"/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99390" indent="-186690">
              <a:buSzPct val="100000"/>
              <a:buChar char="▪"/>
              <a:tabLst>
                <a:tab pos="190500" algn="l"/>
              </a:tabLst>
              <a:defRPr sz="2000" b="1" spc="-4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Perfusion: Capillary refill</a:t>
            </a:r>
            <a:r>
              <a:rPr spc="-55"/>
              <a:t> </a:t>
            </a:r>
            <a:r>
              <a:t>time</a:t>
            </a:r>
          </a:p>
          <a:p>
            <a:pPr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12700">
              <a:defRPr sz="3000" spc="-37" baseline="5555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b="1" spc="-25" baseline="0">
                <a:latin typeface="Arial"/>
                <a:ea typeface="Arial"/>
                <a:cs typeface="Arial"/>
                <a:sym typeface="Arial"/>
              </a:rPr>
              <a:t>Palpate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femoral pulsation: absent in coarctation of </a:t>
            </a:r>
            <a:r>
              <a:rPr sz="2000" b="1" spc="0" baseline="0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sz="2000" b="1" spc="9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aorta</a:t>
            </a:r>
            <a:endParaRPr sz="2000" spc="-24" baseline="-7667">
              <a:latin typeface="Arial"/>
              <a:ea typeface="Arial"/>
              <a:cs typeface="Arial"/>
              <a:sym typeface="Arial"/>
            </a:endParaRPr>
          </a:p>
          <a:p>
            <a:pPr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12700">
              <a:defRPr sz="3000" spc="-30" baseline="5555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b="1" spc="-19" baseline="0">
                <a:latin typeface="Arial"/>
                <a:ea typeface="Arial"/>
                <a:cs typeface="Arial"/>
                <a:sym typeface="Arial"/>
              </a:rPr>
              <a:t>Bounding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pulses </a:t>
            </a:r>
            <a:r>
              <a:rPr sz="2000" b="1" spc="0" baseline="0">
                <a:latin typeface="Arial"/>
                <a:ea typeface="Arial"/>
                <a:cs typeface="Arial"/>
                <a:sym typeface="Arial"/>
              </a:rPr>
              <a:t>often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indicated</a:t>
            </a:r>
            <a:r>
              <a:rPr sz="2000" b="1" spc="19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PDA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2"/>
          <p:cNvSpPr txBox="1">
            <a:spLocks noGrp="1"/>
          </p:cNvSpPr>
          <p:nvPr>
            <p:ph type="title"/>
          </p:nvPr>
        </p:nvSpPr>
        <p:spPr>
          <a:xfrm>
            <a:off x="535939" y="1823720"/>
            <a:ext cx="359600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b="0" spc="-100"/>
            </a:lvl1pPr>
          </a:lstStyle>
          <a:p>
            <a:r>
              <a:t>APGAR Score</a:t>
            </a:r>
          </a:p>
        </p:txBody>
      </p:sp>
      <p:sp>
        <p:nvSpPr>
          <p:cNvPr id="125" name="object 3"/>
          <p:cNvSpPr txBox="1"/>
          <p:nvPr/>
        </p:nvSpPr>
        <p:spPr>
          <a:xfrm>
            <a:off x="153670" y="3743959"/>
            <a:ext cx="1720851" cy="93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686434" indent="12700">
              <a:lnSpc>
                <a:spcPct val="138000"/>
              </a:lnSpc>
              <a:spcBef>
                <a:spcPts val="100"/>
              </a:spcBef>
              <a:defRPr sz="1600" b="1" spc="-5">
                <a:latin typeface="Arial"/>
                <a:ea typeface="Arial"/>
                <a:cs typeface="Arial"/>
                <a:sym typeface="Arial"/>
              </a:defRPr>
            </a:pPr>
            <a:r>
              <a:t>Score  Heart</a:t>
            </a:r>
            <a:r>
              <a:rPr spc="-104"/>
              <a:t> </a:t>
            </a:r>
            <a:r>
              <a:t>Rate</a:t>
            </a:r>
          </a:p>
          <a:p>
            <a:pPr indent="12700">
              <a:spcBef>
                <a:spcPts val="700"/>
              </a:spcBef>
              <a:defRPr sz="1600" b="1" spc="-5">
                <a:latin typeface="Arial"/>
                <a:ea typeface="Arial"/>
                <a:cs typeface="Arial"/>
                <a:sym typeface="Arial"/>
              </a:defRPr>
            </a:pPr>
            <a:r>
              <a:t>Respiratory</a:t>
            </a:r>
            <a:r>
              <a:rPr spc="-114"/>
              <a:t> </a:t>
            </a:r>
            <a:r>
              <a:t>effort</a:t>
            </a:r>
          </a:p>
        </p:txBody>
      </p:sp>
      <p:sp>
        <p:nvSpPr>
          <p:cNvPr id="126" name="object 4"/>
          <p:cNvSpPr txBox="1"/>
          <p:nvPr/>
        </p:nvSpPr>
        <p:spPr>
          <a:xfrm>
            <a:off x="2750820" y="3836669"/>
            <a:ext cx="1514476" cy="89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701040"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  <a:p>
            <a:pPr marR="5080" indent="440690">
              <a:lnSpc>
                <a:spcPts val="2600"/>
              </a:lnSpc>
              <a:spcBef>
                <a:spcPts val="2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Absent  Absent,</a:t>
            </a:r>
            <a:r>
              <a:rPr spc="-80"/>
              <a:t> </a:t>
            </a:r>
            <a:r>
              <a:t>irregular</a:t>
            </a:r>
          </a:p>
        </p:txBody>
      </p:sp>
      <p:sp>
        <p:nvSpPr>
          <p:cNvPr id="127" name="object 5"/>
          <p:cNvSpPr txBox="1"/>
          <p:nvPr/>
        </p:nvSpPr>
        <p:spPr>
          <a:xfrm>
            <a:off x="5090159" y="3836669"/>
            <a:ext cx="1115696" cy="89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" algn="ctr"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</a:p>
          <a:p>
            <a:pPr marL="1905" marR="5080" indent="8254" algn="ctr">
              <a:lnSpc>
                <a:spcPts val="2600"/>
              </a:lnSpc>
              <a:spcBef>
                <a:spcPts val="2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&lt;100bpm  </a:t>
            </a:r>
            <a:r>
              <a:rPr spc="-10"/>
              <a:t>Slow,</a:t>
            </a:r>
            <a:r>
              <a:rPr spc="-85"/>
              <a:t> </a:t>
            </a:r>
            <a:r>
              <a:t>crying</a:t>
            </a:r>
          </a:p>
        </p:txBody>
      </p:sp>
      <p:sp>
        <p:nvSpPr>
          <p:cNvPr id="128" name="object 6"/>
          <p:cNvSpPr txBox="1"/>
          <p:nvPr/>
        </p:nvSpPr>
        <p:spPr>
          <a:xfrm>
            <a:off x="7438390" y="3836669"/>
            <a:ext cx="876936" cy="89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" algn="ctr"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</a:p>
          <a:p>
            <a:pPr marR="5080" indent="12064" algn="ctr">
              <a:lnSpc>
                <a:spcPts val="2600"/>
              </a:lnSpc>
              <a:spcBef>
                <a:spcPts val="2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&gt;100</a:t>
            </a:r>
            <a:r>
              <a:rPr spc="-10"/>
              <a:t>b</a:t>
            </a:r>
            <a:r>
              <a:t>pm  Good</a:t>
            </a:r>
          </a:p>
        </p:txBody>
      </p:sp>
      <p:sp>
        <p:nvSpPr>
          <p:cNvPr id="129" name="object 7"/>
          <p:cNvSpPr txBox="1"/>
          <p:nvPr/>
        </p:nvSpPr>
        <p:spPr>
          <a:xfrm>
            <a:off x="153670" y="4932679"/>
            <a:ext cx="119634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b="1" spc="-5">
                <a:latin typeface="Arial"/>
                <a:ea typeface="Arial"/>
                <a:cs typeface="Arial"/>
                <a:sym typeface="Arial"/>
              </a:defRPr>
            </a:pPr>
            <a:r>
              <a:t>Muscle</a:t>
            </a:r>
            <a:r>
              <a:rPr spc="-70"/>
              <a:t> </a:t>
            </a:r>
            <a:r>
              <a:rPr spc="-10"/>
              <a:t>tone</a:t>
            </a:r>
          </a:p>
        </p:txBody>
      </p:sp>
      <p:sp>
        <p:nvSpPr>
          <p:cNvPr id="130" name="object 8"/>
          <p:cNvSpPr txBox="1"/>
          <p:nvPr/>
        </p:nvSpPr>
        <p:spPr>
          <a:xfrm>
            <a:off x="3275329" y="4932679"/>
            <a:ext cx="46736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10"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 spc="0"/>
              <a:t>i</a:t>
            </a:r>
            <a:r>
              <a:rPr spc="15"/>
              <a:t>m</a:t>
            </a:r>
            <a:r>
              <a:rPr spc="0"/>
              <a:t>p</a:t>
            </a:r>
          </a:p>
        </p:txBody>
      </p:sp>
      <p:sp>
        <p:nvSpPr>
          <p:cNvPr id="131" name="object 9"/>
          <p:cNvSpPr txBox="1"/>
          <p:nvPr/>
        </p:nvSpPr>
        <p:spPr>
          <a:xfrm>
            <a:off x="4935220" y="4954904"/>
            <a:ext cx="1425576" cy="75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4" algn="ctr">
              <a:lnSpc>
                <a:spcPts val="1700"/>
              </a:lnSpc>
              <a:spcBef>
                <a:spcPts val="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Some </a:t>
            </a:r>
            <a:r>
              <a:rPr spc="-5"/>
              <a:t>flexion</a:t>
            </a:r>
            <a:r>
              <a:rPr spc="-100"/>
              <a:t> </a:t>
            </a:r>
            <a:r>
              <a:rPr spc="-5"/>
              <a:t>of  extremities</a:t>
            </a:r>
          </a:p>
          <a:p>
            <a:pPr algn="ctr">
              <a:spcBef>
                <a:spcPts val="8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Grimace</a:t>
            </a:r>
          </a:p>
        </p:txBody>
      </p:sp>
      <p:sp>
        <p:nvSpPr>
          <p:cNvPr id="132" name="object 10"/>
          <p:cNvSpPr txBox="1"/>
          <p:nvPr/>
        </p:nvSpPr>
        <p:spPr>
          <a:xfrm>
            <a:off x="7252968" y="4932679"/>
            <a:ext cx="124714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Active</a:t>
            </a:r>
            <a:r>
              <a:rPr spc="-75"/>
              <a:t> </a:t>
            </a:r>
            <a:r>
              <a:rPr spc="-5"/>
              <a:t>motion</a:t>
            </a:r>
          </a:p>
        </p:txBody>
      </p:sp>
      <p:sp>
        <p:nvSpPr>
          <p:cNvPr id="133" name="object 11"/>
          <p:cNvSpPr txBox="1"/>
          <p:nvPr/>
        </p:nvSpPr>
        <p:spPr>
          <a:xfrm>
            <a:off x="153670" y="5535295"/>
            <a:ext cx="2203451" cy="75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1700"/>
              </a:lnSpc>
              <a:spcBef>
                <a:spcPts val="200"/>
              </a:spcBef>
              <a:defRPr sz="1600" b="1" spc="-5">
                <a:latin typeface="Arial"/>
                <a:ea typeface="Arial"/>
                <a:cs typeface="Arial"/>
                <a:sym typeface="Arial"/>
              </a:defRPr>
            </a:pPr>
            <a:r>
              <a:t>Reflex irritability</a:t>
            </a:r>
            <a:r>
              <a:rPr spc="-104"/>
              <a:t> </a:t>
            </a:r>
            <a:r>
              <a:rPr spc="-10"/>
              <a:t>(nose  suction)</a:t>
            </a:r>
          </a:p>
          <a:p>
            <a:pPr indent="12700">
              <a:spcBef>
                <a:spcPts val="800"/>
              </a:spcBef>
              <a:defRPr sz="1600" b="1" spc="-10">
                <a:latin typeface="Arial"/>
                <a:ea typeface="Arial"/>
                <a:cs typeface="Arial"/>
                <a:sym typeface="Arial"/>
              </a:defRPr>
            </a:pPr>
            <a:r>
              <a:t>Color</a:t>
            </a:r>
          </a:p>
        </p:txBody>
      </p:sp>
      <p:sp>
        <p:nvSpPr>
          <p:cNvPr id="134" name="object 12"/>
          <p:cNvSpPr txBox="1"/>
          <p:nvPr/>
        </p:nvSpPr>
        <p:spPr>
          <a:xfrm>
            <a:off x="2921000" y="5513070"/>
            <a:ext cx="11760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No</a:t>
            </a:r>
            <a:r>
              <a:rPr spc="-75"/>
              <a:t> </a:t>
            </a:r>
            <a:r>
              <a:t>response</a:t>
            </a:r>
          </a:p>
        </p:txBody>
      </p:sp>
      <p:sp>
        <p:nvSpPr>
          <p:cNvPr id="135" name="object 13"/>
          <p:cNvSpPr txBox="1"/>
          <p:nvPr/>
        </p:nvSpPr>
        <p:spPr>
          <a:xfrm>
            <a:off x="7091680" y="5513070"/>
            <a:ext cx="157099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Cough or</a:t>
            </a:r>
            <a:r>
              <a:rPr spc="-100"/>
              <a:t> </a:t>
            </a:r>
            <a:r>
              <a:rPr spc="0"/>
              <a:t>sneeze</a:t>
            </a:r>
          </a:p>
        </p:txBody>
      </p:sp>
      <p:sp>
        <p:nvSpPr>
          <p:cNvPr id="136" name="object 14"/>
          <p:cNvSpPr txBox="1"/>
          <p:nvPr/>
        </p:nvSpPr>
        <p:spPr>
          <a:xfrm>
            <a:off x="3044188" y="6094729"/>
            <a:ext cx="929007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Blue,</a:t>
            </a:r>
            <a:r>
              <a:rPr spc="-65"/>
              <a:t> </a:t>
            </a:r>
            <a:r>
              <a:t>pale</a:t>
            </a:r>
          </a:p>
        </p:txBody>
      </p:sp>
      <p:sp>
        <p:nvSpPr>
          <p:cNvPr id="137" name="object 15"/>
          <p:cNvSpPr txBox="1"/>
          <p:nvPr/>
        </p:nvSpPr>
        <p:spPr>
          <a:xfrm>
            <a:off x="5031740" y="6094729"/>
            <a:ext cx="1231266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Ac</a:t>
            </a:r>
            <a:r>
              <a:rPr spc="-5"/>
              <a:t>ro</a:t>
            </a:r>
            <a:r>
              <a:rPr spc="5"/>
              <a:t>c</a:t>
            </a:r>
            <a:r>
              <a:rPr spc="-35"/>
              <a:t>y</a:t>
            </a:r>
            <a:r>
              <a:rPr spc="-5"/>
              <a:t>anos</a:t>
            </a:r>
            <a:r>
              <a:t>is</a:t>
            </a:r>
          </a:p>
        </p:txBody>
      </p:sp>
      <p:sp>
        <p:nvSpPr>
          <p:cNvPr id="138" name="object 16"/>
          <p:cNvSpPr txBox="1"/>
          <p:nvPr/>
        </p:nvSpPr>
        <p:spPr>
          <a:xfrm>
            <a:off x="7142480" y="6094729"/>
            <a:ext cx="1468756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Completely</a:t>
            </a:r>
            <a:r>
              <a:rPr spc="-85"/>
              <a:t> </a:t>
            </a:r>
            <a:r>
              <a:t>pink</a:t>
            </a:r>
          </a:p>
        </p:txBody>
      </p:sp>
      <p:sp>
        <p:nvSpPr>
          <p:cNvPr id="139" name="object 17"/>
          <p:cNvSpPr/>
          <p:nvPr/>
        </p:nvSpPr>
        <p:spPr>
          <a:xfrm>
            <a:off x="5076190" y="692149"/>
            <a:ext cx="3429001" cy="274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object 2"/>
          <p:cNvSpPr txBox="1">
            <a:spLocks noGrp="1"/>
          </p:cNvSpPr>
          <p:nvPr>
            <p:ph type="title"/>
          </p:nvPr>
        </p:nvSpPr>
        <p:spPr>
          <a:xfrm>
            <a:off x="3498850" y="497840"/>
            <a:ext cx="2599690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A</a:t>
            </a:r>
            <a:r>
              <a:rPr spc="-100"/>
              <a:t>bdomen</a:t>
            </a:r>
          </a:p>
        </p:txBody>
      </p:sp>
      <p:sp>
        <p:nvSpPr>
          <p:cNvPr id="738" name="object 3"/>
          <p:cNvSpPr txBox="1"/>
          <p:nvPr/>
        </p:nvSpPr>
        <p:spPr>
          <a:xfrm>
            <a:off x="674369" y="1576069"/>
            <a:ext cx="7454901" cy="3744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5400" marR="17779">
              <a:lnSpc>
                <a:spcPct val="120100"/>
              </a:lnSpc>
              <a:spcBef>
                <a:spcPts val="100"/>
              </a:spcBef>
              <a:buClr>
                <a:srgbClr val="FF00FF"/>
              </a:buClr>
              <a:buSzPct val="100000"/>
              <a:buChar char="▪"/>
              <a:tabLst>
                <a:tab pos="241300" algn="l"/>
              </a:tabLst>
              <a:defRPr sz="2400" b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Organomegaly: liver may be </a:t>
            </a:r>
            <a:r>
              <a:rPr spc="-5"/>
              <a:t>palpable </a:t>
            </a:r>
            <a:r>
              <a:t>1-2 cm </a:t>
            </a:r>
            <a:r>
              <a:rPr spc="-5"/>
              <a:t>below </a:t>
            </a:r>
            <a:r>
              <a:rPr spc="-370"/>
              <a:t>the  </a:t>
            </a:r>
            <a:r>
              <a:rPr spc="-5"/>
              <a:t>costal </a:t>
            </a:r>
            <a:r>
              <a:t>margin </a:t>
            </a:r>
            <a:r>
              <a:rPr spc="-5"/>
              <a:t>.spleen </a:t>
            </a:r>
            <a:r>
              <a:t>is at </a:t>
            </a:r>
            <a:r>
              <a:rPr spc="-5"/>
              <a:t>the costal</a:t>
            </a:r>
            <a:r>
              <a:rPr spc="5"/>
              <a:t> </a:t>
            </a:r>
            <a:r>
              <a:t>margin</a:t>
            </a:r>
          </a:p>
          <a:p>
            <a:pPr marL="241300" indent="-215900">
              <a:spcBef>
                <a:spcPts val="1700"/>
              </a:spcBef>
              <a:buClr>
                <a:srgbClr val="FF00FF"/>
              </a:buClr>
              <a:buSzPct val="100000"/>
              <a:buChar char="▪"/>
              <a:tabLst>
                <a:tab pos="241300" algn="l"/>
              </a:tabLst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Masses</a:t>
            </a:r>
          </a:p>
          <a:p>
            <a:pPr indent="25400">
              <a:spcBef>
                <a:spcPts val="1700"/>
              </a:spcBef>
              <a:defRPr sz="3600" spc="-30" baseline="5787">
                <a:solidFill>
                  <a:srgbClr val="FF00F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400" b="1" spc="-2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Distension </a:t>
            </a:r>
            <a:r>
              <a:rPr sz="2400" b="1" spc="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scaphoid abdomen</a:t>
            </a:r>
            <a:endParaRPr sz="2400" spc="-20" baseline="-731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934085" indent="25400">
              <a:lnSpc>
                <a:spcPct val="120100"/>
              </a:lnSpc>
              <a:spcBef>
                <a:spcPts val="1100"/>
              </a:spcBef>
              <a:defRPr sz="3600" spc="-30" baseline="5787">
                <a:solidFill>
                  <a:srgbClr val="FF00F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400" b="1" spc="-2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Umbilical </a:t>
            </a:r>
            <a:r>
              <a:rPr sz="24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stump: bleeding </a:t>
            </a:r>
            <a:r>
              <a:rPr sz="2400" b="1" spc="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meconium </a:t>
            </a:r>
            <a:r>
              <a:rPr sz="2400" b="1" spc="-114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straining,  </a:t>
            </a:r>
            <a:r>
              <a:rPr sz="24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granuloma, discharge,</a:t>
            </a:r>
            <a:r>
              <a:rPr sz="2400" b="1" spc="-1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b="1" spc="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inflammation</a:t>
            </a:r>
            <a:endParaRPr sz="2400" spc="-20" baseline="-731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indent="-215900">
              <a:spcBef>
                <a:spcPts val="1700"/>
              </a:spcBef>
              <a:buClr>
                <a:srgbClr val="FF00FF"/>
              </a:buClr>
              <a:buSzPct val="100000"/>
              <a:buChar char="▪"/>
              <a:tabLst>
                <a:tab pos="241300" algn="l"/>
              </a:tabLst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Omphalocele and Gastroschisis</a:t>
            </a:r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object 2"/>
          <p:cNvSpPr txBox="1">
            <a:spLocks noGrp="1"/>
          </p:cNvSpPr>
          <p:nvPr>
            <p:ph type="title"/>
          </p:nvPr>
        </p:nvSpPr>
        <p:spPr>
          <a:xfrm>
            <a:off x="3270250" y="497840"/>
            <a:ext cx="2599690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>
                <a:solidFill>
                  <a:srgbClr val="333399"/>
                </a:solidFill>
              </a:defRPr>
            </a:pPr>
            <a:r>
              <a:t>A</a:t>
            </a:r>
            <a:r>
              <a:rPr spc="-100"/>
              <a:t>bdomen</a:t>
            </a:r>
          </a:p>
        </p:txBody>
      </p:sp>
      <p:sp>
        <p:nvSpPr>
          <p:cNvPr id="741" name="object 3"/>
          <p:cNvSpPr txBox="1"/>
          <p:nvPr/>
        </p:nvSpPr>
        <p:spPr>
          <a:xfrm>
            <a:off x="534669" y="1647189"/>
            <a:ext cx="2917190" cy="92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329" marR="5080" indent="-341629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42900" algn="l"/>
              </a:tabLst>
              <a:defRPr sz="3200" b="1" spc="-5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Cylindrical</a:t>
            </a:r>
            <a:r>
              <a:rPr spc="-85"/>
              <a:t> </a:t>
            </a:r>
            <a:r>
              <a:t>in  </a:t>
            </a:r>
            <a:r>
              <a:rPr spc="0"/>
              <a:t>Shape</a:t>
            </a:r>
          </a:p>
        </p:txBody>
      </p:sp>
      <p:sp>
        <p:nvSpPr>
          <p:cNvPr id="742" name="object 4"/>
          <p:cNvSpPr/>
          <p:nvPr/>
        </p:nvSpPr>
        <p:spPr>
          <a:xfrm>
            <a:off x="4114800" y="1447800"/>
            <a:ext cx="46482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object 2"/>
          <p:cNvSpPr txBox="1">
            <a:spLocks noGrp="1"/>
          </p:cNvSpPr>
          <p:nvPr>
            <p:ph type="title"/>
          </p:nvPr>
        </p:nvSpPr>
        <p:spPr>
          <a:xfrm>
            <a:off x="1545588" y="497840"/>
            <a:ext cx="6044567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Normal Umbilical Cord</a:t>
            </a:r>
          </a:p>
        </p:txBody>
      </p:sp>
      <p:sp>
        <p:nvSpPr>
          <p:cNvPr id="745" name="object 3"/>
          <p:cNvSpPr txBox="1"/>
          <p:nvPr/>
        </p:nvSpPr>
        <p:spPr>
          <a:xfrm>
            <a:off x="534669" y="1647189"/>
            <a:ext cx="2459355" cy="161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5080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8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Bluish</a:t>
            </a:r>
            <a:r>
              <a:rPr spc="-94"/>
              <a:t> </a:t>
            </a:r>
            <a:r>
              <a:t>white  at birth </a:t>
            </a:r>
            <a:r>
              <a:rPr spc="0"/>
              <a:t>with  2 </a:t>
            </a:r>
            <a:r>
              <a:t>arteries </a:t>
            </a:r>
            <a:r>
              <a:rPr spc="0"/>
              <a:t>&amp;  </a:t>
            </a:r>
            <a:r>
              <a:rPr spc="-10"/>
              <a:t>one</a:t>
            </a:r>
            <a:r>
              <a:t> vein.</a:t>
            </a:r>
          </a:p>
        </p:txBody>
      </p:sp>
      <p:sp>
        <p:nvSpPr>
          <p:cNvPr id="746" name="object 4"/>
          <p:cNvSpPr/>
          <p:nvPr/>
        </p:nvSpPr>
        <p:spPr>
          <a:xfrm>
            <a:off x="3048000" y="1676400"/>
            <a:ext cx="57912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object 2"/>
          <p:cNvSpPr txBox="1">
            <a:spLocks noGrp="1"/>
          </p:cNvSpPr>
          <p:nvPr>
            <p:ph type="title"/>
          </p:nvPr>
        </p:nvSpPr>
        <p:spPr>
          <a:xfrm>
            <a:off x="853438" y="173990"/>
            <a:ext cx="7593967" cy="1366520"/>
          </a:xfrm>
          <a:prstGeom prst="rect">
            <a:avLst/>
          </a:prstGeom>
        </p:spPr>
        <p:txBody>
          <a:bodyPr/>
          <a:lstStyle>
            <a:lvl1pPr marL="3135629" marR="5080" indent="-3122929">
              <a:spcBef>
                <a:spcPts val="100"/>
              </a:spcBef>
              <a:defRPr sz="4400" spc="-100"/>
            </a:lvl1pPr>
          </a:lstStyle>
          <a:p>
            <a:r>
              <a:t>Meconium Stained Umbilical  Cord</a:t>
            </a:r>
          </a:p>
        </p:txBody>
      </p:sp>
      <p:sp>
        <p:nvSpPr>
          <p:cNvPr id="749" name="object 3"/>
          <p:cNvSpPr/>
          <p:nvPr/>
        </p:nvSpPr>
        <p:spPr>
          <a:xfrm>
            <a:off x="1219200" y="1524000"/>
            <a:ext cx="6705600" cy="4751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object 2"/>
          <p:cNvSpPr txBox="1">
            <a:spLocks noGrp="1"/>
          </p:cNvSpPr>
          <p:nvPr>
            <p:ph type="title"/>
          </p:nvPr>
        </p:nvSpPr>
        <p:spPr>
          <a:xfrm>
            <a:off x="1076960" y="261620"/>
            <a:ext cx="353187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Ompha</a:t>
            </a:r>
            <a:r>
              <a:rPr spc="0"/>
              <a:t>l</a:t>
            </a:r>
            <a:r>
              <a:t>oce</a:t>
            </a:r>
            <a:r>
              <a:rPr spc="0"/>
              <a:t>le</a:t>
            </a:r>
          </a:p>
        </p:txBody>
      </p:sp>
      <p:sp>
        <p:nvSpPr>
          <p:cNvPr id="752" name="object 3"/>
          <p:cNvSpPr/>
          <p:nvPr/>
        </p:nvSpPr>
        <p:spPr>
          <a:xfrm>
            <a:off x="5410200" y="304800"/>
            <a:ext cx="3462021" cy="391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3" name="object 4"/>
          <p:cNvSpPr txBox="1"/>
          <p:nvPr/>
        </p:nvSpPr>
        <p:spPr>
          <a:xfrm>
            <a:off x="382269" y="1746884"/>
            <a:ext cx="3834767" cy="2117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20000"/>
              </a:lnSpc>
              <a:spcBef>
                <a:spcPts val="100"/>
              </a:spcBef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Defect covered by amnion,  with </a:t>
            </a:r>
            <a:r>
              <a:rPr spc="0"/>
              <a:t>cord </a:t>
            </a:r>
            <a:r>
              <a:t>attachment </a:t>
            </a:r>
            <a:r>
              <a:rPr spc="0"/>
              <a:t>to</a:t>
            </a:r>
            <a:r>
              <a:rPr spc="-55"/>
              <a:t> </a:t>
            </a:r>
            <a:r>
              <a:t>apex  </a:t>
            </a:r>
            <a:r>
              <a:rPr spc="0"/>
              <a:t>of</a:t>
            </a:r>
            <a:r>
              <a:t> defect.</a:t>
            </a:r>
          </a:p>
          <a:p>
            <a:pPr marR="307975" indent="12700">
              <a:lnSpc>
                <a:spcPct val="119800"/>
              </a:lnSpc>
              <a:spcBef>
                <a:spcPts val="1200"/>
              </a:spcBef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Herniation through </a:t>
            </a:r>
            <a:r>
              <a:rPr spc="0"/>
              <a:t>defect:  </a:t>
            </a:r>
            <a:r>
              <a:t>any abdominal organs</a:t>
            </a:r>
          </a:p>
        </p:txBody>
      </p:sp>
      <p:sp>
        <p:nvSpPr>
          <p:cNvPr id="754" name="object 5"/>
          <p:cNvSpPr/>
          <p:nvPr/>
        </p:nvSpPr>
        <p:spPr>
          <a:xfrm>
            <a:off x="5410200" y="4371340"/>
            <a:ext cx="3285491" cy="2486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5" name="object 6"/>
          <p:cNvSpPr/>
          <p:nvPr/>
        </p:nvSpPr>
        <p:spPr>
          <a:xfrm>
            <a:off x="2438400" y="4362450"/>
            <a:ext cx="27051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object 2"/>
          <p:cNvSpPr txBox="1">
            <a:spLocks noGrp="1"/>
          </p:cNvSpPr>
          <p:nvPr>
            <p:ph type="title"/>
          </p:nvPr>
        </p:nvSpPr>
        <p:spPr>
          <a:xfrm>
            <a:off x="1639570" y="231140"/>
            <a:ext cx="585914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Abdominal distension</a:t>
            </a:r>
          </a:p>
        </p:txBody>
      </p:sp>
      <p:sp>
        <p:nvSpPr>
          <p:cNvPr id="758" name="object 3"/>
          <p:cNvSpPr/>
          <p:nvPr/>
        </p:nvSpPr>
        <p:spPr>
          <a:xfrm>
            <a:off x="1447800" y="1295400"/>
            <a:ext cx="69723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object 2"/>
          <p:cNvSpPr txBox="1">
            <a:spLocks noGrp="1"/>
          </p:cNvSpPr>
          <p:nvPr>
            <p:ph type="title"/>
          </p:nvPr>
        </p:nvSpPr>
        <p:spPr>
          <a:xfrm>
            <a:off x="1794510" y="497840"/>
            <a:ext cx="554609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Genitalia and rectum</a:t>
            </a:r>
          </a:p>
        </p:txBody>
      </p:sp>
      <p:sp>
        <p:nvSpPr>
          <p:cNvPr id="761" name="object 3"/>
          <p:cNvSpPr txBox="1"/>
          <p:nvPr/>
        </p:nvSpPr>
        <p:spPr>
          <a:xfrm>
            <a:off x="534669" y="1562100"/>
            <a:ext cx="7894319" cy="215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5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Male</a:t>
            </a:r>
            <a:r>
              <a:rPr spc="-10"/>
              <a:t> </a:t>
            </a:r>
            <a:r>
              <a:t>genitalia</a:t>
            </a:r>
          </a:p>
          <a:p>
            <a:pPr marL="185420" marR="582294" indent="-172720">
              <a:lnSpc>
                <a:spcPct val="79900"/>
              </a:lnSpc>
              <a:spcBef>
                <a:spcPts val="500"/>
              </a:spcBef>
              <a:buSzPct val="100000"/>
              <a:buFont typeface="Arial"/>
              <a:buChar char="•"/>
              <a:tabLst>
                <a:tab pos="177800" algn="l"/>
              </a:tabLst>
              <a:defRPr sz="24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full </a:t>
            </a:r>
            <a:r>
              <a:rPr spc="-5"/>
              <a:t>term,scrotum </a:t>
            </a:r>
            <a:r>
              <a:t>is </a:t>
            </a:r>
            <a:r>
              <a:rPr spc="5"/>
              <a:t>well </a:t>
            </a:r>
            <a:r>
              <a:rPr spc="-5"/>
              <a:t>developped,with deep  rugae. Both testes are </a:t>
            </a:r>
            <a:r>
              <a:t>in </a:t>
            </a:r>
            <a:r>
              <a:rPr spc="-5"/>
              <a:t>the</a:t>
            </a:r>
            <a:r>
              <a:rPr spc="-20"/>
              <a:t> </a:t>
            </a:r>
            <a:r>
              <a:rPr spc="-5"/>
              <a:t>scrotum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85420" marR="5080" indent="-172720">
              <a:lnSpc>
                <a:spcPct val="79900"/>
              </a:lnSpc>
              <a:buSzPct val="100000"/>
              <a:buFont typeface="Arial"/>
              <a:buChar char="•"/>
              <a:tabLst>
                <a:tab pos="177800" algn="l"/>
              </a:tabLst>
              <a:defRPr sz="24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</a:t>
            </a:r>
            <a:r>
              <a:rPr spc="-5"/>
              <a:t>preterm,scrotum </a:t>
            </a:r>
            <a:r>
              <a:t>is </a:t>
            </a:r>
            <a:r>
              <a:rPr spc="-5"/>
              <a:t>small </a:t>
            </a:r>
            <a:r>
              <a:rPr spc="5"/>
              <a:t>with </a:t>
            </a:r>
            <a:r>
              <a:t>few </a:t>
            </a:r>
            <a:r>
              <a:rPr spc="-5"/>
              <a:t>rugae.testes are  </a:t>
            </a:r>
            <a:r>
              <a:rPr spc="-10"/>
              <a:t>absent </a:t>
            </a:r>
            <a:r>
              <a:rPr spc="-5"/>
              <a:t>or high </a:t>
            </a:r>
            <a:r>
              <a:t>in </a:t>
            </a:r>
            <a:r>
              <a:rPr spc="-5"/>
              <a:t>the</a:t>
            </a:r>
            <a:r>
              <a:rPr spc="10"/>
              <a:t> </a:t>
            </a:r>
            <a:r>
              <a:rPr spc="-5"/>
              <a:t>scrotum</a:t>
            </a:r>
          </a:p>
        </p:txBody>
      </p:sp>
      <p:sp>
        <p:nvSpPr>
          <p:cNvPr id="762" name="object 4"/>
          <p:cNvSpPr txBox="1"/>
          <p:nvPr/>
        </p:nvSpPr>
        <p:spPr>
          <a:xfrm>
            <a:off x="789940" y="4141468"/>
            <a:ext cx="2736215" cy="1777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7630" marR="5080" indent="-75565">
              <a:lnSpc>
                <a:spcPct val="100699"/>
              </a:lnSpc>
              <a:defRPr sz="2400" spc="-5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abnormalities</a:t>
            </a:r>
            <a:r>
              <a:rPr>
                <a:solidFill>
                  <a:srgbClr val="000000"/>
                </a:solidFill>
              </a:rPr>
              <a:t>:  </a:t>
            </a:r>
            <a:r>
              <a:rPr>
                <a:solidFill>
                  <a:srgbClr val="FF3300"/>
                </a:solidFill>
              </a:rPr>
              <a:t>undescended</a:t>
            </a:r>
            <a:r>
              <a:rPr spc="-75">
                <a:solidFill>
                  <a:srgbClr val="FF3300"/>
                </a:solidFill>
              </a:rPr>
              <a:t> </a:t>
            </a:r>
            <a:r>
              <a:rPr>
                <a:solidFill>
                  <a:srgbClr val="FF3300"/>
                </a:solidFill>
              </a:rPr>
              <a:t>testis  hydrocele,</a:t>
            </a:r>
          </a:p>
          <a:p>
            <a:pPr marR="650240" indent="99694">
              <a:lnSpc>
                <a:spcPct val="100699"/>
              </a:lnSpc>
              <a:defRPr sz="2400" spc="-1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inguinal</a:t>
            </a:r>
            <a:r>
              <a:rPr spc="-70"/>
              <a:t> </a:t>
            </a:r>
            <a:r>
              <a:rPr spc="-5"/>
              <a:t>hernia  </a:t>
            </a:r>
            <a:r>
              <a:t>hypospadius</a:t>
            </a:r>
          </a:p>
        </p:txBody>
      </p:sp>
      <p:sp>
        <p:nvSpPr>
          <p:cNvPr id="763" name="object 5"/>
          <p:cNvSpPr txBox="1"/>
          <p:nvPr/>
        </p:nvSpPr>
        <p:spPr>
          <a:xfrm>
            <a:off x="534669" y="4494529"/>
            <a:ext cx="132716" cy="141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  <a:p>
            <a:pPr indent="127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  <a:p>
            <a:pPr indent="127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  <a:p>
            <a:pPr indent="127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object 2"/>
          <p:cNvSpPr txBox="1">
            <a:spLocks noGrp="1"/>
          </p:cNvSpPr>
          <p:nvPr>
            <p:ph type="title"/>
          </p:nvPr>
        </p:nvSpPr>
        <p:spPr>
          <a:xfrm>
            <a:off x="2058670" y="497840"/>
            <a:ext cx="501967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Bilateral hydrocele</a:t>
            </a:r>
          </a:p>
        </p:txBody>
      </p:sp>
      <p:sp>
        <p:nvSpPr>
          <p:cNvPr id="766" name="object 3"/>
          <p:cNvSpPr/>
          <p:nvPr/>
        </p:nvSpPr>
        <p:spPr>
          <a:xfrm>
            <a:off x="1692910" y="1628138"/>
            <a:ext cx="5976621" cy="4197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object 2"/>
          <p:cNvSpPr txBox="1">
            <a:spLocks noGrp="1"/>
          </p:cNvSpPr>
          <p:nvPr>
            <p:ph type="title"/>
          </p:nvPr>
        </p:nvSpPr>
        <p:spPr>
          <a:xfrm>
            <a:off x="1234438" y="289558"/>
            <a:ext cx="6660517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Bilateral Inguinal hernias</a:t>
            </a:r>
          </a:p>
        </p:txBody>
      </p:sp>
      <p:sp>
        <p:nvSpPr>
          <p:cNvPr id="769" name="object 3"/>
          <p:cNvSpPr/>
          <p:nvPr/>
        </p:nvSpPr>
        <p:spPr>
          <a:xfrm>
            <a:off x="4419600" y="3506470"/>
            <a:ext cx="4724400" cy="3351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0" name="object 4"/>
          <p:cNvSpPr/>
          <p:nvPr/>
        </p:nvSpPr>
        <p:spPr>
          <a:xfrm>
            <a:off x="380999" y="1447800"/>
            <a:ext cx="3990342" cy="2733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object 2"/>
          <p:cNvSpPr txBox="1">
            <a:spLocks noGrp="1"/>
          </p:cNvSpPr>
          <p:nvPr>
            <p:ph type="title"/>
          </p:nvPr>
        </p:nvSpPr>
        <p:spPr>
          <a:xfrm>
            <a:off x="2806700" y="497840"/>
            <a:ext cx="3526155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Hypospadius</a:t>
            </a:r>
          </a:p>
        </p:txBody>
      </p:sp>
      <p:sp>
        <p:nvSpPr>
          <p:cNvPr id="773" name="object 3"/>
          <p:cNvSpPr txBox="1"/>
          <p:nvPr/>
        </p:nvSpPr>
        <p:spPr>
          <a:xfrm>
            <a:off x="534669" y="2561589"/>
            <a:ext cx="204977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12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Meatus </a:t>
            </a:r>
            <a:r>
              <a:rPr spc="114"/>
              <a:t>opens </a:t>
            </a:r>
            <a:r>
              <a:rPr spc="69"/>
              <a:t>on  </a:t>
            </a:r>
            <a:r>
              <a:rPr spc="100"/>
              <a:t>the</a:t>
            </a:r>
            <a:r>
              <a:rPr spc="295"/>
              <a:t> </a:t>
            </a:r>
            <a:r>
              <a:rPr spc="125"/>
              <a:t>ventral</a:t>
            </a:r>
          </a:p>
          <a:p>
            <a:pPr marR="389254" indent="12700">
              <a:defRPr spc="125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surface </a:t>
            </a:r>
            <a:r>
              <a:rPr spc="69"/>
              <a:t>of </a:t>
            </a:r>
            <a:r>
              <a:rPr spc="100"/>
              <a:t>the  </a:t>
            </a:r>
            <a:r>
              <a:rPr spc="114"/>
              <a:t>penis</a:t>
            </a:r>
          </a:p>
        </p:txBody>
      </p:sp>
      <p:sp>
        <p:nvSpPr>
          <p:cNvPr id="774" name="object 4"/>
          <p:cNvSpPr/>
          <p:nvPr/>
        </p:nvSpPr>
        <p:spPr>
          <a:xfrm>
            <a:off x="4211320" y="1557019"/>
            <a:ext cx="3738880" cy="4862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2500</Words>
  <Application>Microsoft Office PowerPoint</Application>
  <PresentationFormat>On-screen Show (4:3)</PresentationFormat>
  <Paragraphs>756</Paragraphs>
  <Slides>132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3" baseType="lpstr">
      <vt:lpstr>Office Theme</vt:lpstr>
      <vt:lpstr>The Newborn  Examination</vt:lpstr>
      <vt:lpstr>Learning Objectives</vt:lpstr>
      <vt:lpstr>Classification of newborn</vt:lpstr>
      <vt:lpstr>Classification</vt:lpstr>
      <vt:lpstr>Weight for Gestational Age Chart</vt:lpstr>
      <vt:lpstr>Slide 6</vt:lpstr>
      <vt:lpstr>Small for Gestational Age</vt:lpstr>
      <vt:lpstr>Large for Gestational Age</vt:lpstr>
      <vt:lpstr>APGAR Score</vt:lpstr>
      <vt:lpstr>Apgar Score</vt:lpstr>
      <vt:lpstr>Examination of newborn</vt:lpstr>
      <vt:lpstr>Slide 12</vt:lpstr>
      <vt:lpstr>1.Temperature</vt:lpstr>
      <vt:lpstr>Heart rate</vt:lpstr>
      <vt:lpstr>3. Respiratory rate</vt:lpstr>
      <vt:lpstr>4. Blood pressure</vt:lpstr>
      <vt:lpstr>5. Capillary refill time</vt:lpstr>
      <vt:lpstr>Slide 18</vt:lpstr>
      <vt:lpstr>Physical examination</vt:lpstr>
      <vt:lpstr>1- Measurements</vt:lpstr>
      <vt:lpstr>Slide 21</vt:lpstr>
      <vt:lpstr>1- Weight</vt:lpstr>
      <vt:lpstr>2. Length</vt:lpstr>
      <vt:lpstr>2. Length</vt:lpstr>
      <vt:lpstr>3. Head Circumference</vt:lpstr>
      <vt:lpstr>3. Head Circumference</vt:lpstr>
      <vt:lpstr>GENERAL EXAMIINATION</vt:lpstr>
      <vt:lpstr>1-Colour</vt:lpstr>
      <vt:lpstr>Cyanosis</vt:lpstr>
      <vt:lpstr>Acrocyanosis</vt:lpstr>
      <vt:lpstr>Jaundice</vt:lpstr>
      <vt:lpstr>2-skin</vt:lpstr>
      <vt:lpstr>Vernix Caseosa</vt:lpstr>
      <vt:lpstr>Purpura</vt:lpstr>
      <vt:lpstr>Mottling</vt:lpstr>
      <vt:lpstr>Edema</vt:lpstr>
      <vt:lpstr>Mongolian spots</vt:lpstr>
      <vt:lpstr>Collodion Baby</vt:lpstr>
      <vt:lpstr>3- rashes</vt:lpstr>
      <vt:lpstr>Milia</vt:lpstr>
      <vt:lpstr>Erythema toxicum</vt:lpstr>
      <vt:lpstr>Bullous impetigo:  Pemphigus neonatorum</vt:lpstr>
      <vt:lpstr>Candida diaper dermatitis</vt:lpstr>
      <vt:lpstr>Port Wine stain ”Nevus flammeus“</vt:lpstr>
      <vt:lpstr>4- Head and Neck</vt:lpstr>
      <vt:lpstr>Hydrocephalus</vt:lpstr>
      <vt:lpstr>Microcephaly</vt:lpstr>
      <vt:lpstr>Caput Succedaneum</vt:lpstr>
      <vt:lpstr>Cephalhematoma</vt:lpstr>
      <vt:lpstr>Cephalhematoma</vt:lpstr>
      <vt:lpstr>Subgaleal hemorrhage</vt:lpstr>
      <vt:lpstr>Anterior and posterior fontanelle</vt:lpstr>
      <vt:lpstr>Eyes</vt:lpstr>
      <vt:lpstr>Subconjunctival hemmorrhage</vt:lpstr>
      <vt:lpstr>Congenital cataract: rubella</vt:lpstr>
      <vt:lpstr>Glaucoma</vt:lpstr>
      <vt:lpstr>Dysconjugate Eye Movements</vt:lpstr>
      <vt:lpstr>Ear Examination</vt:lpstr>
      <vt:lpstr>Ear Tag</vt:lpstr>
      <vt:lpstr>Nose</vt:lpstr>
      <vt:lpstr>Dislocated Nasal Septum</vt:lpstr>
      <vt:lpstr>Mouth</vt:lpstr>
      <vt:lpstr>Cleft Lip</vt:lpstr>
      <vt:lpstr>Unilateral Cleft Lip and cleft  palate</vt:lpstr>
      <vt:lpstr>Bilateral Cleft Lip and cleft  palate</vt:lpstr>
      <vt:lpstr>Epstein Pearls &amp; cheeks</vt:lpstr>
      <vt:lpstr>Mouth</vt:lpstr>
      <vt:lpstr>Ankyloglossia</vt:lpstr>
      <vt:lpstr>Ankyloglossia</vt:lpstr>
      <vt:lpstr>Natal Tooth</vt:lpstr>
      <vt:lpstr>Macroglossia</vt:lpstr>
      <vt:lpstr>Oral thrush</vt:lpstr>
      <vt:lpstr>Neck</vt:lpstr>
      <vt:lpstr>Sternomastoid tumor</vt:lpstr>
      <vt:lpstr>Webbed Neck</vt:lpstr>
      <vt:lpstr>Muskloskletal</vt:lpstr>
      <vt:lpstr>Erb’s Palsy</vt:lpstr>
      <vt:lpstr>Polydactyly</vt:lpstr>
      <vt:lpstr>Syndactyly</vt:lpstr>
      <vt:lpstr>Talipes Equinovarius  (Clubfoot)</vt:lpstr>
      <vt:lpstr>Spine and hips</vt:lpstr>
      <vt:lpstr>Meningiomyelocele</vt:lpstr>
      <vt:lpstr>Meningiomyelocele &amp;  meningeocele</vt:lpstr>
      <vt:lpstr>Slide 84</vt:lpstr>
      <vt:lpstr>Chest/Lung Examination</vt:lpstr>
      <vt:lpstr>Chest/Lung Examination</vt:lpstr>
      <vt:lpstr>Chest/Lungs</vt:lpstr>
      <vt:lpstr>Slide 88</vt:lpstr>
      <vt:lpstr>Heart and vascular system</vt:lpstr>
      <vt:lpstr>Abdomen</vt:lpstr>
      <vt:lpstr>Abdomen</vt:lpstr>
      <vt:lpstr>Normal Umbilical Cord</vt:lpstr>
      <vt:lpstr>Meconium Stained Umbilical  Cord</vt:lpstr>
      <vt:lpstr>Omphalocele</vt:lpstr>
      <vt:lpstr>Abdominal distension</vt:lpstr>
      <vt:lpstr>Genitalia and rectum</vt:lpstr>
      <vt:lpstr>Bilateral hydrocele</vt:lpstr>
      <vt:lpstr>Bilateral Inguinal hernias</vt:lpstr>
      <vt:lpstr>Hypospadius</vt:lpstr>
      <vt:lpstr>Female genitalia</vt:lpstr>
      <vt:lpstr>Withdrawal bleeding</vt:lpstr>
      <vt:lpstr>Umbigious Genitalia</vt:lpstr>
      <vt:lpstr>Imperforate Anus</vt:lpstr>
      <vt:lpstr>Slide 104</vt:lpstr>
      <vt:lpstr>Slide 105</vt:lpstr>
      <vt:lpstr>Slide 106</vt:lpstr>
      <vt:lpstr>Posture</vt:lpstr>
      <vt:lpstr>Hypotonia</vt:lpstr>
      <vt:lpstr>Slide 109</vt:lpstr>
      <vt:lpstr>Neonatal reflexes</vt:lpstr>
      <vt:lpstr>Moro Reflex</vt:lpstr>
      <vt:lpstr>Moro reflex</vt:lpstr>
      <vt:lpstr>Significance of Moro</vt:lpstr>
      <vt:lpstr>Slide 114</vt:lpstr>
      <vt:lpstr>Suckling Reflex</vt:lpstr>
      <vt:lpstr>Suckling Reflex</vt:lpstr>
      <vt:lpstr>Rooting Reflex</vt:lpstr>
      <vt:lpstr>Rooting Reflex</vt:lpstr>
      <vt:lpstr>Palmar grasp</vt:lpstr>
      <vt:lpstr>Grasp reflex</vt:lpstr>
      <vt:lpstr>Stepping Reflex</vt:lpstr>
      <vt:lpstr>Stepping :</vt:lpstr>
      <vt:lpstr>Placing :</vt:lpstr>
      <vt:lpstr>Placing Reflex</vt:lpstr>
      <vt:lpstr>Tonic neck (Fencing posture)</vt:lpstr>
      <vt:lpstr>Tonic neck (Fencing posture)</vt:lpstr>
      <vt:lpstr>Slide 127</vt:lpstr>
      <vt:lpstr>Gestational Age  Assessment</vt:lpstr>
      <vt:lpstr>Gestational Age  Assessment</vt:lpstr>
      <vt:lpstr>Ballard Score</vt:lpstr>
      <vt:lpstr>New  Ballard  Score</vt:lpstr>
      <vt:lpstr>Slide 132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Newborn  Examination</dc:title>
  <cp:lastModifiedBy>Anusha</cp:lastModifiedBy>
  <cp:revision>1</cp:revision>
  <dcterms:modified xsi:type="dcterms:W3CDTF">2020-08-17T06:13:16Z</dcterms:modified>
</cp:coreProperties>
</file>