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7429535" cy="557215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DR.PRASHANT MODI…"/>
          <p:cNvSpPr txBox="1"/>
          <p:nvPr/>
        </p:nvSpPr>
        <p:spPr>
          <a:xfrm>
            <a:off x="3258316" y="3847597"/>
            <a:ext cx="3726190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DR.PRASHANT MODI</a:t>
            </a:r>
          </a:p>
          <a:p>
            <a:r>
              <a:t>ASSOCIATE PROFESSOR</a:t>
            </a:r>
          </a:p>
          <a:p>
            <a:r>
              <a:t>DEPARTMENT OF PAEDIATRICS</a:t>
            </a:r>
          </a:p>
          <a:p>
            <a:r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On-screen Show (16:9)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2</cp:revision>
  <dcterms:modified xsi:type="dcterms:W3CDTF">2020-08-17T06:17:54Z</dcterms:modified>
</cp:coreProperties>
</file>