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/>
      <a:tcStyle>
        <a:tcBdr/>
        <a:fill>
          <a:solidFill>
            <a:srgbClr val="EFE9E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17/08//2020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3A271A1-F6D6-438B-A432-4747EE7ECD40}" type="datetimeFigureOut">
              <a:rPr lang="en-US" smtClean="0"/>
              <a:pPr/>
              <a:t>17/08//2020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5"/>
            <a:ext cx="3027760" cy="314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0" descr="Picture 10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1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Oval 12"/>
          <p:cNvSpPr/>
          <p:nvPr/>
        </p:nvSpPr>
        <p:spPr>
          <a:xfrm>
            <a:off x="6456766" y="1257300"/>
            <a:ext cx="2114551" cy="2114550"/>
          </a:xfrm>
          <a:prstGeom prst="ellipse">
            <a:avLst/>
          </a:prstGeom>
          <a:gradFill>
            <a:gsLst>
              <a:gs pos="0">
                <a:srgbClr val="F3F3F3">
                  <a:alpha val="7000"/>
                </a:srgbClr>
              </a:gs>
              <a:gs pos="36000">
                <a:srgbClr val="F3F3F3">
                  <a:alpha val="6000"/>
                </a:srgbClr>
              </a:gs>
              <a:gs pos="69000">
                <a:srgbClr val="F3F3F3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5" name="Picture 14" descr="Picture 14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59" y="0"/>
            <a:ext cx="1202541" cy="856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16" descr="Picture 16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Rectangle 18"/>
          <p:cNvSpPr/>
          <p:nvPr/>
        </p:nvSpPr>
        <p:spPr>
          <a:xfrm>
            <a:off x="7828367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78" name="Rectangle 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TextBox 1"/>
          <p:cNvSpPr txBox="1"/>
          <p:nvPr/>
        </p:nvSpPr>
        <p:spPr>
          <a:xfrm>
            <a:off x="3699736" y="1085852"/>
            <a:ext cx="4741327" cy="2497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5600">
                <a:solidFill>
                  <a:srgbClr val="EBEBEB"/>
                </a:solidFill>
              </a:defRPr>
            </a:lvl1pPr>
          </a:lstStyle>
          <a:p>
            <a:r>
              <a:t>IRON DEFICIENCY</a:t>
            </a:r>
          </a:p>
        </p:txBody>
      </p:sp>
      <p:sp>
        <p:nvSpPr>
          <p:cNvPr id="280" name="Freeform 8"/>
          <p:cNvSpPr/>
          <p:nvPr/>
        </p:nvSpPr>
        <p:spPr>
          <a:xfrm flipH="1">
            <a:off x="3101770" y="-1"/>
            <a:ext cx="419605" cy="2782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8" h="21600" extrusionOk="0">
                <a:moveTo>
                  <a:pt x="0" y="0"/>
                </a:moveTo>
                <a:lnTo>
                  <a:pt x="17280" y="0"/>
                </a:lnTo>
                <a:lnTo>
                  <a:pt x="17713" y="939"/>
                </a:lnTo>
                <a:cubicBezTo>
                  <a:pt x="20128" y="6683"/>
                  <a:pt x="21600" y="17973"/>
                  <a:pt x="19103" y="21382"/>
                </a:cubicBezTo>
                <a:cubicBezTo>
                  <a:pt x="18260" y="21454"/>
                  <a:pt x="17422" y="21528"/>
                  <a:pt x="16580" y="21600"/>
                </a:cubicBezTo>
                <a:lnTo>
                  <a:pt x="16342" y="20440"/>
                </a:lnTo>
                <a:lnTo>
                  <a:pt x="16172" y="19847"/>
                </a:lnTo>
                <a:lnTo>
                  <a:pt x="16002" y="19240"/>
                </a:lnTo>
                <a:lnTo>
                  <a:pt x="15821" y="18625"/>
                </a:lnTo>
                <a:lnTo>
                  <a:pt x="15589" y="18007"/>
                </a:lnTo>
                <a:lnTo>
                  <a:pt x="15349" y="17377"/>
                </a:lnTo>
                <a:lnTo>
                  <a:pt x="15106" y="16737"/>
                </a:lnTo>
                <a:lnTo>
                  <a:pt x="14833" y="16088"/>
                </a:lnTo>
                <a:lnTo>
                  <a:pt x="14502" y="15433"/>
                </a:lnTo>
                <a:lnTo>
                  <a:pt x="14188" y="14770"/>
                </a:lnTo>
                <a:lnTo>
                  <a:pt x="13826" y="14100"/>
                </a:lnTo>
                <a:lnTo>
                  <a:pt x="13429" y="13425"/>
                </a:lnTo>
                <a:lnTo>
                  <a:pt x="13033" y="12747"/>
                </a:lnTo>
                <a:lnTo>
                  <a:pt x="12578" y="12061"/>
                </a:lnTo>
                <a:lnTo>
                  <a:pt x="12121" y="11367"/>
                </a:lnTo>
                <a:lnTo>
                  <a:pt x="11635" y="10677"/>
                </a:lnTo>
                <a:lnTo>
                  <a:pt x="11099" y="9980"/>
                </a:lnTo>
                <a:lnTo>
                  <a:pt x="10525" y="9274"/>
                </a:lnTo>
                <a:lnTo>
                  <a:pt x="9955" y="8568"/>
                </a:lnTo>
                <a:lnTo>
                  <a:pt x="9327" y="7863"/>
                </a:lnTo>
                <a:lnTo>
                  <a:pt x="8643" y="7145"/>
                </a:lnTo>
                <a:lnTo>
                  <a:pt x="7966" y="6440"/>
                </a:lnTo>
                <a:lnTo>
                  <a:pt x="7227" y="5723"/>
                </a:lnTo>
                <a:lnTo>
                  <a:pt x="6459" y="5000"/>
                </a:lnTo>
                <a:lnTo>
                  <a:pt x="5671" y="4290"/>
                </a:lnTo>
                <a:lnTo>
                  <a:pt x="4805" y="3573"/>
                </a:lnTo>
                <a:lnTo>
                  <a:pt x="3906" y="2856"/>
                </a:lnTo>
                <a:lnTo>
                  <a:pt x="3010" y="2139"/>
                </a:lnTo>
                <a:lnTo>
                  <a:pt x="2027" y="1425"/>
                </a:lnTo>
                <a:lnTo>
                  <a:pt x="1026" y="7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81" name="Freeform: Shape 24"/>
          <p:cNvSpPr/>
          <p:nvPr/>
        </p:nvSpPr>
        <p:spPr>
          <a:xfrm>
            <a:off x="-1" y="0"/>
            <a:ext cx="3361475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19" y="0"/>
                </a:moveTo>
                <a:lnTo>
                  <a:pt x="21594" y="0"/>
                </a:lnTo>
                <a:lnTo>
                  <a:pt x="21474" y="490"/>
                </a:lnTo>
                <a:lnTo>
                  <a:pt x="21359" y="978"/>
                </a:lnTo>
                <a:lnTo>
                  <a:pt x="21246" y="1469"/>
                </a:lnTo>
                <a:lnTo>
                  <a:pt x="21150" y="1961"/>
                </a:lnTo>
                <a:lnTo>
                  <a:pt x="21052" y="2452"/>
                </a:lnTo>
                <a:lnTo>
                  <a:pt x="20962" y="2944"/>
                </a:lnTo>
                <a:lnTo>
                  <a:pt x="20884" y="3430"/>
                </a:lnTo>
                <a:lnTo>
                  <a:pt x="20810" y="3923"/>
                </a:lnTo>
                <a:lnTo>
                  <a:pt x="20743" y="4413"/>
                </a:lnTo>
                <a:lnTo>
                  <a:pt x="20685" y="4895"/>
                </a:lnTo>
                <a:lnTo>
                  <a:pt x="20626" y="5383"/>
                </a:lnTo>
                <a:lnTo>
                  <a:pt x="20578" y="5864"/>
                </a:lnTo>
                <a:lnTo>
                  <a:pt x="20540" y="6346"/>
                </a:lnTo>
                <a:lnTo>
                  <a:pt x="20500" y="6826"/>
                </a:lnTo>
                <a:lnTo>
                  <a:pt x="20467" y="7301"/>
                </a:lnTo>
                <a:lnTo>
                  <a:pt x="20443" y="7772"/>
                </a:lnTo>
                <a:lnTo>
                  <a:pt x="20423" y="8243"/>
                </a:lnTo>
                <a:lnTo>
                  <a:pt x="20404" y="8709"/>
                </a:lnTo>
                <a:lnTo>
                  <a:pt x="20395" y="9169"/>
                </a:lnTo>
                <a:lnTo>
                  <a:pt x="20385" y="9629"/>
                </a:lnTo>
                <a:lnTo>
                  <a:pt x="20380" y="10083"/>
                </a:lnTo>
                <a:lnTo>
                  <a:pt x="20385" y="10532"/>
                </a:lnTo>
                <a:lnTo>
                  <a:pt x="20385" y="10977"/>
                </a:lnTo>
                <a:lnTo>
                  <a:pt x="20395" y="11418"/>
                </a:lnTo>
                <a:lnTo>
                  <a:pt x="20409" y="11850"/>
                </a:lnTo>
                <a:lnTo>
                  <a:pt x="20423" y="12277"/>
                </a:lnTo>
                <a:lnTo>
                  <a:pt x="20438" y="12696"/>
                </a:lnTo>
                <a:lnTo>
                  <a:pt x="20462" y="13113"/>
                </a:lnTo>
                <a:lnTo>
                  <a:pt x="20487" y="13524"/>
                </a:lnTo>
                <a:lnTo>
                  <a:pt x="20510" y="13926"/>
                </a:lnTo>
                <a:lnTo>
                  <a:pt x="20574" y="14710"/>
                </a:lnTo>
                <a:lnTo>
                  <a:pt x="20642" y="15461"/>
                </a:lnTo>
                <a:lnTo>
                  <a:pt x="20713" y="16183"/>
                </a:lnTo>
                <a:lnTo>
                  <a:pt x="20792" y="16865"/>
                </a:lnTo>
                <a:lnTo>
                  <a:pt x="20873" y="17518"/>
                </a:lnTo>
                <a:lnTo>
                  <a:pt x="20962" y="18122"/>
                </a:lnTo>
                <a:lnTo>
                  <a:pt x="21048" y="18690"/>
                </a:lnTo>
                <a:lnTo>
                  <a:pt x="21135" y="19213"/>
                </a:lnTo>
                <a:lnTo>
                  <a:pt x="21217" y="19693"/>
                </a:lnTo>
                <a:lnTo>
                  <a:pt x="21295" y="20118"/>
                </a:lnTo>
                <a:lnTo>
                  <a:pt x="21368" y="20503"/>
                </a:lnTo>
                <a:lnTo>
                  <a:pt x="21430" y="20827"/>
                </a:lnTo>
                <a:lnTo>
                  <a:pt x="21488" y="21099"/>
                </a:lnTo>
                <a:lnTo>
                  <a:pt x="21572" y="21473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511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Rectangle 26"/>
          <p:cNvSpPr/>
          <p:nvPr/>
        </p:nvSpPr>
        <p:spPr>
          <a:xfrm>
            <a:off x="7828367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283" name="Graphic 5" descr="Graphic 5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85438" y="1556163"/>
            <a:ext cx="2202627" cy="2202628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xtBox 2"/>
          <p:cNvSpPr txBox="1"/>
          <p:nvPr/>
        </p:nvSpPr>
        <p:spPr>
          <a:xfrm>
            <a:off x="3567094" y="3597108"/>
            <a:ext cx="474132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BY</a:t>
            </a:r>
          </a:p>
          <a:p>
            <a:r>
              <a:t>DR.HEMAL DAVE</a:t>
            </a:r>
          </a:p>
          <a:p>
            <a:r>
              <a:t>ASSISTANT PROFESSOR</a:t>
            </a:r>
          </a:p>
          <a:p>
            <a:r>
              <a:t>DEPARTMENT OF PAEDIATRICS</a:t>
            </a:r>
          </a:p>
        </p:txBody>
      </p:sp>
      <p:sp>
        <p:nvSpPr>
          <p:cNvPr id="285" name="TextBox 3"/>
          <p:cNvSpPr txBox="1"/>
          <p:nvPr/>
        </p:nvSpPr>
        <p:spPr>
          <a:xfrm>
            <a:off x="3699729" y="276225"/>
            <a:ext cx="336972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81150"/>
            <a:ext cx="4471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</TotalTime>
  <Words>12</Words>
  <Application>Microsoft Office PowerPoint</Application>
  <PresentationFormat>On-screen Show (16:9)</PresentationFormat>
  <Paragraphs>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3</cp:revision>
  <dcterms:modified xsi:type="dcterms:W3CDTF">2020-08-17T06:20:40Z</dcterms:modified>
</cp:coreProperties>
</file>