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EASLES"/>
          <p:cNvSpPr txBox="1"/>
          <p:nvPr/>
        </p:nvSpPr>
        <p:spPr>
          <a:xfrm>
            <a:off x="2209800" y="895350"/>
            <a:ext cx="251286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sz="4000" dirty="0"/>
              <a:t>MEASLES</a:t>
            </a:r>
          </a:p>
        </p:txBody>
      </p:sp>
      <p:sp>
        <p:nvSpPr>
          <p:cNvPr id="21" name="Dr. Manish Rasania…"/>
          <p:cNvSpPr txBox="1"/>
          <p:nvPr/>
        </p:nvSpPr>
        <p:spPr>
          <a:xfrm>
            <a:off x="4310305" y="2396419"/>
            <a:ext cx="2746994" cy="1150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Dr. Manish Rasania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Professor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Department of Paediatrics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SBKS MIRC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ject 1" descr="Object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On-screen Show (16:9)</PresentationFormat>
  <Paragraphs>5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Anusha</cp:lastModifiedBy>
  <cp:revision>1</cp:revision>
  <dcterms:modified xsi:type="dcterms:W3CDTF">2020-08-17T06:21:25Z</dcterms:modified>
</cp:coreProperties>
</file>