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0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2BF5D-C3F4-4742-995D-57FC62288DD5}" type="datetimeFigureOut">
              <a:rPr lang="en-US"/>
              <a:pPr/>
              <a:t>17/08//2020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404EB-BA0C-3C45-ACBE-2327FC06D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1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B87239-A309-E248-A9D4-BFD2AF090509}"/>
              </a:ext>
            </a:extLst>
          </p:cNvPr>
          <p:cNvSpPr txBox="1"/>
          <p:nvPr/>
        </p:nvSpPr>
        <p:spPr>
          <a:xfrm>
            <a:off x="393697" y="634654"/>
            <a:ext cx="82640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u="sng" dirty="0"/>
              <a:t>RESPIRATORY DISTRESS SYNDROME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/>
              <a:t>Dr. Manish </a:t>
            </a:r>
            <a:r>
              <a:rPr lang="en-US" dirty="0" err="1"/>
              <a:t>Rasania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Professor</a:t>
            </a:r>
          </a:p>
          <a:p>
            <a:pPr algn="l"/>
            <a:r>
              <a:rPr lang="en-US" dirty="0"/>
              <a:t>Department of Pediatrics</a:t>
            </a:r>
          </a:p>
          <a:p>
            <a:pPr algn="l"/>
            <a:r>
              <a:rPr lang="en-US" dirty="0"/>
              <a:t>SBKS MIRC</a:t>
            </a:r>
          </a:p>
          <a:p>
            <a:pPr algn="l"/>
            <a:r>
              <a:rPr lang="en-US" dirty="0" err="1"/>
              <a:t>Vadodara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684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(16:9)</PresentationFormat>
  <Paragraphs>62</Paragraphs>
  <Slides>51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Anusha</cp:lastModifiedBy>
  <cp:revision>4</cp:revision>
  <dcterms:created xsi:type="dcterms:W3CDTF">2020-08-15T17:01:13Z</dcterms:created>
  <dcterms:modified xsi:type="dcterms:W3CDTF">2020-08-17T06:21:41Z</dcterms:modified>
</cp:coreProperties>
</file>