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81" r:id="rId23"/>
    <p:sldId id="282" r:id="rId24"/>
    <p:sldId id="283" r:id="rId25"/>
    <p:sldId id="284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UBERCULAR MENNGITIS"/>
          <p:cNvSpPr txBox="1"/>
          <p:nvPr/>
        </p:nvSpPr>
        <p:spPr>
          <a:xfrm>
            <a:off x="1828800" y="971550"/>
            <a:ext cx="526842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3200" dirty="0"/>
              <a:t>TUBERCULAR MENNGITIS</a:t>
            </a:r>
          </a:p>
        </p:txBody>
      </p:sp>
      <p:sp>
        <p:nvSpPr>
          <p:cNvPr id="21" name="Dr.Prashant Modi…"/>
          <p:cNvSpPr txBox="1"/>
          <p:nvPr/>
        </p:nvSpPr>
        <p:spPr>
          <a:xfrm>
            <a:off x="4310305" y="2396419"/>
            <a:ext cx="2746994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Dr.Prashant Modi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Associate Professor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Department of Paediatrics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On-screen Show (16:9)</PresentationFormat>
  <Paragraphs>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2</cp:revision>
  <dcterms:modified xsi:type="dcterms:W3CDTF">2020-08-17T06:25:11Z</dcterms:modified>
</cp:coreProperties>
</file>