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3" r:id="rId3"/>
    <p:sldId id="262" r:id="rId4"/>
    <p:sldId id="256" r:id="rId5"/>
    <p:sldId id="257" r:id="rId6"/>
    <p:sldId id="265" r:id="rId7"/>
    <p:sldId id="266" r:id="rId8"/>
    <p:sldId id="258" r:id="rId9"/>
    <p:sldId id="261" r:id="rId10"/>
    <p:sldId id="260" r:id="rId11"/>
    <p:sldId id="268" r:id="rId12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06" y="-9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DAD8D-D809-423D-AA30-F0F651A38461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E8CF8-AC44-40DB-9734-C4F7EA44199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E8CF8-AC44-40DB-9734-C4F7EA441994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3"/>
            <a:ext cx="8549640" cy="1666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456989"/>
            <a:ext cx="2263140" cy="97262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56989"/>
            <a:ext cx="6621780" cy="97262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2"/>
            <a:ext cx="444246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2"/>
            <a:ext cx="4442460" cy="512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6"/>
            <a:ext cx="3309144" cy="13169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7"/>
            <a:ext cx="5622926" cy="6633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9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C1A0-504E-4036-866C-B5D138B69EAF}" type="datetimeFigureOut">
              <a:rPr lang="en-IN" smtClean="0"/>
              <a:pPr/>
              <a:t>13-08-2020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FD67-74AF-4678-A882-0648CB8420B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0928" y="3310136"/>
            <a:ext cx="51181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Dr. </a:t>
            </a:r>
            <a:r>
              <a:rPr lang="en-US" sz="3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jayesh</a:t>
            </a:r>
            <a:r>
              <a:rPr lang="en-US" sz="3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Rawal</a:t>
            </a:r>
            <a:endParaRPr lang="en-US" sz="30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Professor</a:t>
            </a:r>
          </a:p>
          <a:p>
            <a:pPr algn="ctr"/>
            <a:r>
              <a:rPr lang="en-US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Department of Cardiology</a:t>
            </a:r>
          </a:p>
          <a:p>
            <a:pPr algn="ctr"/>
            <a:r>
              <a:rPr lang="en-US" sz="3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SBKS MI &amp; RC</a:t>
            </a:r>
          </a:p>
        </p:txBody>
      </p:sp>
      <p:sp>
        <p:nvSpPr>
          <p:cNvPr id="9" name="Rectangle 8"/>
          <p:cNvSpPr/>
          <p:nvPr/>
        </p:nvSpPr>
        <p:spPr>
          <a:xfrm>
            <a:off x="1284784" y="501824"/>
            <a:ext cx="740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CARDIAC RESUSCITATION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25144" y="1941984"/>
            <a:ext cx="908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072" y="645840"/>
            <a:ext cx="6048672" cy="382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3078" y="4241220"/>
            <a:ext cx="6025322" cy="353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20688" y="2950096"/>
            <a:ext cx="33762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SUMMARY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CPR ECC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656" y="7198568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Dr Vijay Bang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32"/>
            <a:ext cx="10058400" cy="777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656" y="1005880"/>
            <a:ext cx="6696744" cy="655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84784" y="0"/>
            <a:ext cx="7560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Cardiac resuscitation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30016"/>
            <a:ext cx="38050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AHA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GUIDELINES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2010: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CPR ECC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656" y="7270576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Dr Vijay Bang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348" y="3022104"/>
            <a:ext cx="7892672" cy="401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84784" y="213792"/>
            <a:ext cx="740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CARDIAC RESUSCITATION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2816" y="1293912"/>
            <a:ext cx="6944209" cy="16560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AHA GUIDELINES 2010: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CPR ECC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664" y="7198568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Dr Vijay Bang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238128"/>
            <a:ext cx="10058399" cy="400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72816" y="1365920"/>
            <a:ext cx="69442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AHA GUIDELINES 2010: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CPR ECC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6792" y="213792"/>
            <a:ext cx="740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CARDIAC RESUSCITATION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672" y="7198568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Dr Vijay Bang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184" y="1293912"/>
            <a:ext cx="4798538" cy="6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84784" y="213792"/>
            <a:ext cx="740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CARDIAC RESUSCITATION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696" y="2446040"/>
            <a:ext cx="402033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AHA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GUIDELINES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2010: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CPR ECC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2656" y="7270576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Dr Vijay Bang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768" y="861864"/>
            <a:ext cx="7776863" cy="646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021088" y="0"/>
            <a:ext cx="160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ACLS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664" y="7270576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Dr Vijay Bang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656" y="1293912"/>
            <a:ext cx="975602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37112" y="285800"/>
            <a:ext cx="160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ACLS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664" y="7403068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Dr Vijay Bang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6792" y="141784"/>
            <a:ext cx="740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CARDIAC RESUSCITATION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361" y="1288168"/>
            <a:ext cx="5743304" cy="663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24744" y="4102224"/>
            <a:ext cx="160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ACLS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656" y="7198568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Dr Vijay Bang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64" y="2590056"/>
            <a:ext cx="97097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84784" y="717848"/>
            <a:ext cx="7402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CARDIAC RESUSCITATION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664" y="7198568"/>
            <a:ext cx="14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Dr Vijay Bang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86</Words>
  <Application>Microsoft Office PowerPoint</Application>
  <PresentationFormat>Custom</PresentationFormat>
  <Paragraphs>39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user</cp:lastModifiedBy>
  <cp:revision>40</cp:revision>
  <dcterms:created xsi:type="dcterms:W3CDTF">2011-11-21T14:41:46Z</dcterms:created>
  <dcterms:modified xsi:type="dcterms:W3CDTF">2020-08-13T05:31:49Z</dcterms:modified>
</cp:coreProperties>
</file>