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011" autoAdjust="0"/>
  </p:normalViewPr>
  <p:slideViewPr>
    <p:cSldViewPr>
      <p:cViewPr varScale="1">
        <p:scale>
          <a:sx n="68" d="100"/>
          <a:sy n="6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11721-2328-426C-A9A1-1774CDF9D585}" type="datetimeFigureOut">
              <a:rPr lang="en-US" smtClean="0"/>
              <a:pPr/>
              <a:t>6/16/2020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FC067-2FE1-494C-BFB8-A6F54FB2D7A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59E88-E8DB-40D7-B52F-1A2E1C5C1C3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071546"/>
            <a:ext cx="8572560" cy="1857388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Lighting and Ventilation</a:t>
            </a:r>
            <a:endParaRPr lang="en-GB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272298"/>
          </a:xfrm>
        </p:spPr>
        <p:txBody>
          <a:bodyPr/>
          <a:lstStyle/>
          <a:p>
            <a:endParaRPr lang="en-GB" sz="2400" dirty="0" smtClean="0">
              <a:solidFill>
                <a:schemeClr val="tx1"/>
              </a:solidFill>
            </a:endParaRPr>
          </a:p>
          <a:p>
            <a:endParaRPr lang="en-GB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endParaRPr lang="en-GB" sz="24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</a:t>
            </a:r>
            <a:r>
              <a:rPr lang="en-GB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Maharshi</a:t>
            </a: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Vinod</a:t>
            </a: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Patel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Associate </a:t>
            </a: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Professor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</a:t>
            </a:r>
          </a:p>
          <a:p>
            <a:pPr>
              <a:spcBef>
                <a:spcPts val="0"/>
              </a:spcBef>
            </a:pPr>
            <a:r>
              <a:rPr lang="en-GB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GB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Piparia</a:t>
            </a:r>
            <a:endParaRPr lang="en-GB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How many light factors are responsible for efficient vision?</a:t>
            </a:r>
          </a:p>
          <a:p>
            <a:pPr marL="514350" indent="-514350">
              <a:buAutoNum type="arabicPeriod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4 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2. Recommended unit for measurement of flow of light is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Candela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Lumen</a:t>
            </a:r>
          </a:p>
          <a:p>
            <a:pPr marL="514350" indent="-514350">
              <a:buAutoNum type="alphaLcParenR"/>
            </a:pP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Lux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Lambert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3. How many types of lighting are present?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One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Two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Three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Four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4. Natural ventilation depends upon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Exhaust 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Plenum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Air Conditioning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Inequality of temperature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5. Air conditioning is type of</a:t>
            </a:r>
          </a:p>
          <a:p>
            <a:pPr>
              <a:buNone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Mechanical Ventilation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Natural Ventilation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Both Mechanical and Natural Ventilation</a:t>
            </a:r>
          </a:p>
          <a:p>
            <a:pPr marL="514350" indent="-514350">
              <a:buAutoNum type="alphaLcParenR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None  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Lighting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The requirements of good lighting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Good lighting is essential for efficient vision.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the lighting conditions are not ideal, the visual apparatus is put to strain which may lead to general fatigue and loss of efficiency. 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efficient vision, the following light factors are essential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Sufficiency</a:t>
            </a:r>
          </a:p>
          <a:p>
            <a:pPr marL="457200" indent="-457200">
              <a:buAutoNum type="arabicPeriod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Distribution</a:t>
            </a:r>
          </a:p>
          <a:p>
            <a:pPr marL="457200" indent="-457200">
              <a:buAutoNum type="arabicPeriod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Absence of glare</a:t>
            </a:r>
          </a:p>
          <a:p>
            <a:pPr marL="457200" indent="-457200">
              <a:buAutoNum type="arabicPeriod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Absence of sharp shadows</a:t>
            </a:r>
          </a:p>
          <a:p>
            <a:pPr marL="457200" indent="-457200">
              <a:buAutoNum type="arabicPeriod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Steadiness</a:t>
            </a:r>
          </a:p>
          <a:p>
            <a:pPr marL="457200" indent="-457200">
              <a:buAutoNum type="arabicPeriod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Colour of light</a:t>
            </a:r>
          </a:p>
          <a:p>
            <a:pPr marL="457200" indent="-457200">
              <a:buAutoNum type="arabicPeriod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Surroundings</a:t>
            </a:r>
          </a:p>
          <a:p>
            <a:pPr marL="457200" indent="-457200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Measurement of Light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981200"/>
          <a:ext cx="8229600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Quantity Measured Name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Recommended</a:t>
                      </a:r>
                      <a:r>
                        <a:rPr lang="en-IN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Unit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b="1" dirty="0" smtClean="0">
                          <a:latin typeface="Times New Roman" pitchFamily="18" charset="0"/>
                          <a:cs typeface="Times New Roman" pitchFamily="18" charset="0"/>
                        </a:rPr>
                        <a:t>Other Unit</a:t>
                      </a:r>
                      <a:endParaRPr lang="en-IN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1. Brightness of point source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Lumious</a:t>
                      </a:r>
                      <a:r>
                        <a:rPr lang="en-IN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intensity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Candela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Candle power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2. Flow of light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Luminous flux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Lumen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3. Amount of light reaching surface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Illumination </a:t>
                      </a:r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Illuminance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Lux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Foot candle Lumen/cm2</a:t>
                      </a:r>
                      <a:r>
                        <a:rPr lang="en-IN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en-IN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Phot</a:t>
                      </a:r>
                      <a:r>
                        <a:rPr lang="en-IN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4. Amount of light re-</a:t>
                      </a:r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emited</a:t>
                      </a:r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 by surface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Bightness</a:t>
                      </a:r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 Luminance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Lambert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Foot </a:t>
                      </a:r>
                      <a:r>
                        <a:rPr lang="en-IN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lambert</a:t>
                      </a:r>
                      <a:r>
                        <a:rPr lang="en-IN" dirty="0" smtClean="0">
                          <a:latin typeface="Times New Roman" pitchFamily="18" charset="0"/>
                          <a:cs typeface="Times New Roman" pitchFamily="18" charset="0"/>
                        </a:rPr>
                        <a:t> Candles/cm2</a:t>
                      </a:r>
                      <a:endParaRPr lang="en-IN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Types of Lighting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Natural Lighting</a:t>
            </a:r>
          </a:p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Artificial Lighting</a:t>
            </a:r>
          </a:p>
          <a:p>
            <a:pPr marL="457200" indent="-45720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Filament Lamps</a:t>
            </a:r>
          </a:p>
          <a:p>
            <a:pPr marL="457200" indent="-457200">
              <a:buAutoNum type="alphaLcParenR"/>
            </a:pP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Fluoroscent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Lamps</a:t>
            </a:r>
          </a:p>
          <a:p>
            <a:pPr marL="457200" indent="-457200"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Measurement of Daylight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: Daylight factor</a:t>
            </a:r>
            <a:endParaRPr lang="en-IN" sz="2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 algn="ctr">
              <a:buNone/>
            </a:pPr>
            <a:r>
              <a:rPr lang="en-IN" sz="5400" b="1" dirty="0" smtClean="0">
                <a:latin typeface="Times New Roman" pitchFamily="18" charset="0"/>
                <a:cs typeface="Times New Roman" pitchFamily="18" charset="0"/>
              </a:rPr>
              <a:t>Ventilation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modern concept of ventilation implies not only the replacement of vitiated air by a supply of fresh outdoor air, but also control of the quality of incoming air with regard to its temperature, humidity and purity with a view to provide a thermal environment that is comfortable and free from risk of infection.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Standards of Ventilation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Cubic Space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: 300 to 3000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c.ft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per hour per person</a:t>
            </a:r>
          </a:p>
          <a:p>
            <a:pPr marL="514350" indent="-514350">
              <a:buAutoNum type="arabicPeriod"/>
            </a:pP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Air Change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: 2 or 3 changes per hour</a:t>
            </a:r>
          </a:p>
          <a:p>
            <a:pPr marL="514350" indent="-514350">
              <a:buAutoNum type="arabicPeriod"/>
            </a:pPr>
            <a:endParaRPr lang="en-IN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IN" b="1" u="sng" dirty="0" smtClean="0">
                <a:latin typeface="Times New Roman" pitchFamily="18" charset="0"/>
                <a:cs typeface="Times New Roman" pitchFamily="18" charset="0"/>
              </a:rPr>
              <a:t>Floor Space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: 50-100 sq. ft. Per person</a:t>
            </a:r>
            <a:endParaRPr lang="en-IN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>
                <a:latin typeface="Times New Roman" pitchFamily="18" charset="0"/>
                <a:cs typeface="Times New Roman" pitchFamily="18" charset="0"/>
              </a:rPr>
              <a:t>Types of Ventilation</a:t>
            </a:r>
            <a:endParaRPr lang="en-IN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Natural Ventilation</a:t>
            </a:r>
          </a:p>
          <a:p>
            <a:pPr marL="457200" indent="-45720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Wind</a:t>
            </a:r>
          </a:p>
          <a:p>
            <a:pPr marL="457200" indent="-45720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Diffusion</a:t>
            </a:r>
          </a:p>
          <a:p>
            <a:pPr marL="457200" indent="-45720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Inequality of temperature</a:t>
            </a:r>
          </a:p>
          <a:p>
            <a:pPr marL="457200" indent="-457200">
              <a:buAutoNum type="alphaLcParenR"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IN" sz="2400" b="1" u="sng" dirty="0" smtClean="0">
                <a:latin typeface="Times New Roman" pitchFamily="18" charset="0"/>
                <a:cs typeface="Times New Roman" pitchFamily="18" charset="0"/>
              </a:rPr>
              <a:t>Mechanical Ventilation</a:t>
            </a:r>
          </a:p>
          <a:p>
            <a:pPr marL="457200" indent="-45720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Exhaust Ventilation</a:t>
            </a:r>
          </a:p>
          <a:p>
            <a:pPr marL="457200" indent="-45720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Plenum Ventilation</a:t>
            </a:r>
          </a:p>
          <a:p>
            <a:pPr marL="457200" indent="-45720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Balanced Ventilation</a:t>
            </a:r>
          </a:p>
          <a:p>
            <a:pPr marL="457200" indent="-457200">
              <a:buAutoNum type="alphaLcParenR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Air Conditioning</a:t>
            </a:r>
          </a:p>
          <a:p>
            <a:pPr marL="457200" indent="-457200">
              <a:buNone/>
            </a:pPr>
            <a:endParaRPr lang="en-IN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347</Words>
  <Application>Microsoft Office PowerPoint</Application>
  <PresentationFormat>On-screen Show (4:3)</PresentationFormat>
  <Paragraphs>123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Lighting and Ventilation</vt:lpstr>
      <vt:lpstr>Lighting</vt:lpstr>
      <vt:lpstr> </vt:lpstr>
      <vt:lpstr>Measurement of Light</vt:lpstr>
      <vt:lpstr>Types of Lighting</vt:lpstr>
      <vt:lpstr> </vt:lpstr>
      <vt:lpstr> </vt:lpstr>
      <vt:lpstr>Standards of Ventilation</vt:lpstr>
      <vt:lpstr>Types of Ventilation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Lighting and Ventilation</dc:title>
  <dc:creator>Maharshi Patel</dc:creator>
  <cp:lastModifiedBy>Maharshi Patel</cp:lastModifiedBy>
  <cp:revision>14</cp:revision>
  <dcterms:created xsi:type="dcterms:W3CDTF">2006-08-16T00:00:00Z</dcterms:created>
  <dcterms:modified xsi:type="dcterms:W3CDTF">2020-06-16T15:43:42Z</dcterms:modified>
</cp:coreProperties>
</file>