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3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CDE581-2659-47C7-B095-C62FC71DAAE1}" type="doc">
      <dgm:prSet loTypeId="urn:microsoft.com/office/officeart/2005/8/layout/cycle4#1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150C1C-EDC2-4A2B-9D99-0B1052BF30D8}">
      <dgm:prSet phldrT="[Text]"/>
      <dgm:spPr/>
      <dgm:t>
        <a:bodyPr/>
        <a:lstStyle/>
        <a:p>
          <a:r>
            <a:rPr lang="en-US" dirty="0" smtClean="0"/>
            <a:t>Children</a:t>
          </a:r>
          <a:endParaRPr lang="en-US" dirty="0"/>
        </a:p>
      </dgm:t>
    </dgm:pt>
    <dgm:pt modelId="{2EB3882D-66CD-4F2E-9140-6ACD93FC1D2C}" type="parTrans" cxnId="{F22E7E40-2E95-40EA-A415-9A97FF2ACFBD}">
      <dgm:prSet/>
      <dgm:spPr/>
      <dgm:t>
        <a:bodyPr/>
        <a:lstStyle/>
        <a:p>
          <a:endParaRPr lang="en-US"/>
        </a:p>
      </dgm:t>
    </dgm:pt>
    <dgm:pt modelId="{E563448E-EEBA-4F9B-9BA4-8BC5423678A7}" type="sibTrans" cxnId="{F22E7E40-2E95-40EA-A415-9A97FF2ACFBD}">
      <dgm:prSet/>
      <dgm:spPr/>
      <dgm:t>
        <a:bodyPr/>
        <a:lstStyle/>
        <a:p>
          <a:endParaRPr lang="en-US"/>
        </a:p>
      </dgm:t>
    </dgm:pt>
    <dgm:pt modelId="{68469411-1DFA-4559-B4CD-4C79BFF55882}">
      <dgm:prSet phldrT="[Text]" custT="1"/>
      <dgm:spPr/>
      <dgm:t>
        <a:bodyPr/>
        <a:lstStyle/>
        <a:p>
          <a:r>
            <a:rPr lang="en-IN" sz="1400" b="1" dirty="0" smtClean="0"/>
            <a:t>6-60 months</a:t>
          </a:r>
          <a:r>
            <a:rPr lang="en-IN" sz="1400" dirty="0" smtClean="0"/>
            <a:t>: IFA administered biweekly, on fixed days , under direct supervision of ASHAs  ;                               </a:t>
          </a:r>
          <a:r>
            <a:rPr lang="en-IN" sz="1400" b="1" dirty="0" smtClean="0"/>
            <a:t>5-10 years: </a:t>
          </a:r>
          <a:r>
            <a:rPr lang="en-IN" sz="1400" dirty="0" smtClean="0"/>
            <a:t>at AWC &amp; through schools</a:t>
          </a:r>
          <a:endParaRPr lang="en-US" sz="1400" dirty="0"/>
        </a:p>
      </dgm:t>
    </dgm:pt>
    <dgm:pt modelId="{367F8601-60E9-4A5F-83F8-B4490D3F1D43}" type="parTrans" cxnId="{2A79CD64-5341-466C-AF8B-7D402DB8E0A7}">
      <dgm:prSet/>
      <dgm:spPr/>
      <dgm:t>
        <a:bodyPr/>
        <a:lstStyle/>
        <a:p>
          <a:endParaRPr lang="en-US"/>
        </a:p>
      </dgm:t>
    </dgm:pt>
    <dgm:pt modelId="{10B8E0EE-5285-4085-88F3-5BDB44C6F767}" type="sibTrans" cxnId="{2A79CD64-5341-466C-AF8B-7D402DB8E0A7}">
      <dgm:prSet/>
      <dgm:spPr/>
      <dgm:t>
        <a:bodyPr/>
        <a:lstStyle/>
        <a:p>
          <a:endParaRPr lang="en-US"/>
        </a:p>
      </dgm:t>
    </dgm:pt>
    <dgm:pt modelId="{9A64234B-3B1B-473C-80B4-2BF0C6310F17}">
      <dgm:prSet phldrT="[Text]"/>
      <dgm:spPr/>
      <dgm:t>
        <a:bodyPr/>
        <a:lstStyle/>
        <a:p>
          <a:r>
            <a:rPr lang="en-US" dirty="0" smtClean="0"/>
            <a:t>Adolescent</a:t>
          </a:r>
          <a:endParaRPr lang="en-US" dirty="0"/>
        </a:p>
      </dgm:t>
    </dgm:pt>
    <dgm:pt modelId="{BB17C6ED-BF46-49DF-90F5-F5B3998B9372}" type="parTrans" cxnId="{E027CE92-275C-4E8B-B235-6ED3176FCAB1}">
      <dgm:prSet/>
      <dgm:spPr/>
      <dgm:t>
        <a:bodyPr/>
        <a:lstStyle/>
        <a:p>
          <a:endParaRPr lang="en-US"/>
        </a:p>
      </dgm:t>
    </dgm:pt>
    <dgm:pt modelId="{8C4A976F-5D53-43B0-A8D2-79C17F58D4E6}" type="sibTrans" cxnId="{E027CE92-275C-4E8B-B235-6ED3176FCAB1}">
      <dgm:prSet/>
      <dgm:spPr/>
      <dgm:t>
        <a:bodyPr/>
        <a:lstStyle/>
        <a:p>
          <a:endParaRPr lang="en-US"/>
        </a:p>
      </dgm:t>
    </dgm:pt>
    <dgm:pt modelId="{C96A5B23-565E-4E76-95FF-70664FEC5F89}">
      <dgm:prSet phldrT="[Text]" custT="1"/>
      <dgm:spPr/>
      <dgm:t>
        <a:bodyPr/>
        <a:lstStyle/>
        <a:p>
          <a:r>
            <a:rPr lang="en-US" sz="1400" b="1" dirty="0" smtClean="0">
              <a:solidFill>
                <a:srgbClr val="FF0000"/>
              </a:solidFill>
            </a:rPr>
            <a:t>NEW COMPONENT</a:t>
          </a:r>
          <a:endParaRPr lang="en-US" sz="1400" b="1" dirty="0">
            <a:solidFill>
              <a:srgbClr val="FF0000"/>
            </a:solidFill>
          </a:endParaRPr>
        </a:p>
      </dgm:t>
    </dgm:pt>
    <dgm:pt modelId="{52B8678D-3304-409B-89DE-B3618B855CB5}" type="parTrans" cxnId="{4A84AEA2-BDAC-49F2-907E-DD98CBDD36FE}">
      <dgm:prSet/>
      <dgm:spPr/>
      <dgm:t>
        <a:bodyPr/>
        <a:lstStyle/>
        <a:p>
          <a:endParaRPr lang="en-US"/>
        </a:p>
      </dgm:t>
    </dgm:pt>
    <dgm:pt modelId="{B23412B7-E464-4FE4-B33B-A5DCF148EA6C}" type="sibTrans" cxnId="{4A84AEA2-BDAC-49F2-907E-DD98CBDD36FE}">
      <dgm:prSet/>
      <dgm:spPr/>
      <dgm:t>
        <a:bodyPr/>
        <a:lstStyle/>
        <a:p>
          <a:endParaRPr lang="en-US"/>
        </a:p>
      </dgm:t>
    </dgm:pt>
    <dgm:pt modelId="{EDDC69D0-9F65-4B8C-9FB7-C958748C293C}">
      <dgm:prSet phldrT="[Text]"/>
      <dgm:spPr/>
      <dgm:t>
        <a:bodyPr/>
        <a:lstStyle/>
        <a:p>
          <a:r>
            <a:rPr lang="en-US" dirty="0" smtClean="0"/>
            <a:t>Reproductive Age group</a:t>
          </a:r>
          <a:endParaRPr lang="en-US" dirty="0"/>
        </a:p>
      </dgm:t>
    </dgm:pt>
    <dgm:pt modelId="{D2577523-2439-46E3-B3EA-05E5F9EE98CE}" type="parTrans" cxnId="{23C3955B-5FB7-4A5D-ABA6-B315934BB9AB}">
      <dgm:prSet/>
      <dgm:spPr/>
      <dgm:t>
        <a:bodyPr/>
        <a:lstStyle/>
        <a:p>
          <a:endParaRPr lang="en-US"/>
        </a:p>
      </dgm:t>
    </dgm:pt>
    <dgm:pt modelId="{FF203B41-D141-46B3-B71F-D28D98CDEF2E}" type="sibTrans" cxnId="{23C3955B-5FB7-4A5D-ABA6-B315934BB9AB}">
      <dgm:prSet/>
      <dgm:spPr/>
      <dgm:t>
        <a:bodyPr/>
        <a:lstStyle/>
        <a:p>
          <a:endParaRPr lang="en-US"/>
        </a:p>
      </dgm:t>
    </dgm:pt>
    <dgm:pt modelId="{C4FB48F5-7D17-434E-8C52-4E0ED4A09CB6}">
      <dgm:prSet phldrT="[Text]" custT="1"/>
      <dgm:spPr/>
      <dgm:t>
        <a:bodyPr/>
        <a:lstStyle/>
        <a:p>
          <a:r>
            <a:rPr lang="en-US" sz="1400" b="1" dirty="0" smtClean="0">
              <a:solidFill>
                <a:srgbClr val="FF0000"/>
              </a:solidFill>
            </a:rPr>
            <a:t>NEW COMPONENT</a:t>
          </a:r>
          <a:endParaRPr lang="en-US" sz="1400" b="1" dirty="0">
            <a:solidFill>
              <a:srgbClr val="FF0000"/>
            </a:solidFill>
          </a:endParaRPr>
        </a:p>
      </dgm:t>
    </dgm:pt>
    <dgm:pt modelId="{2D6E2C2F-EC41-4ABF-B3B6-117D83370010}" type="parTrans" cxnId="{67BD2743-4DE3-45BC-A000-6D741A0DA534}">
      <dgm:prSet/>
      <dgm:spPr/>
      <dgm:t>
        <a:bodyPr/>
        <a:lstStyle/>
        <a:p>
          <a:endParaRPr lang="en-US"/>
        </a:p>
      </dgm:t>
    </dgm:pt>
    <dgm:pt modelId="{572407DF-7B15-4C7A-A88A-BFFA195823B5}" type="sibTrans" cxnId="{67BD2743-4DE3-45BC-A000-6D741A0DA534}">
      <dgm:prSet/>
      <dgm:spPr/>
      <dgm:t>
        <a:bodyPr/>
        <a:lstStyle/>
        <a:p>
          <a:endParaRPr lang="en-US"/>
        </a:p>
      </dgm:t>
    </dgm:pt>
    <dgm:pt modelId="{E6820E5E-B682-4B99-B97D-55F70C1C827C}">
      <dgm:prSet phldrT="[Text]"/>
      <dgm:spPr/>
      <dgm:t>
        <a:bodyPr/>
        <a:lstStyle/>
        <a:p>
          <a:r>
            <a:rPr lang="en-US" dirty="0" smtClean="0"/>
            <a:t>Pregnant &amp; lactating women</a:t>
          </a:r>
          <a:endParaRPr lang="en-US" dirty="0"/>
        </a:p>
      </dgm:t>
    </dgm:pt>
    <dgm:pt modelId="{61F9AED9-6FA6-4A3C-8E5A-722A94102A01}" type="parTrans" cxnId="{32919E83-137E-4D5F-A1B9-E62E41861D4F}">
      <dgm:prSet/>
      <dgm:spPr/>
      <dgm:t>
        <a:bodyPr/>
        <a:lstStyle/>
        <a:p>
          <a:endParaRPr lang="en-US"/>
        </a:p>
      </dgm:t>
    </dgm:pt>
    <dgm:pt modelId="{36B17CDF-5FA0-439A-BE33-9DC10CBEB136}" type="sibTrans" cxnId="{32919E83-137E-4D5F-A1B9-E62E41861D4F}">
      <dgm:prSet/>
      <dgm:spPr/>
      <dgm:t>
        <a:bodyPr/>
        <a:lstStyle/>
        <a:p>
          <a:endParaRPr lang="en-US"/>
        </a:p>
      </dgm:t>
    </dgm:pt>
    <dgm:pt modelId="{9138F487-007A-45A8-ADB8-4D47FAD70262}">
      <dgm:prSet phldrT="[Text]" phldr="1" custT="1"/>
      <dgm:spPr/>
      <dgm:t>
        <a:bodyPr/>
        <a:lstStyle/>
        <a:p>
          <a:endParaRPr lang="en-US" sz="1200" dirty="0"/>
        </a:p>
      </dgm:t>
    </dgm:pt>
    <dgm:pt modelId="{3349735D-D185-4BBC-87A5-0C79488690AB}" type="parTrans" cxnId="{00C93AF2-3552-4887-BB71-C121129EFC7B}">
      <dgm:prSet/>
      <dgm:spPr/>
      <dgm:t>
        <a:bodyPr/>
        <a:lstStyle/>
        <a:p>
          <a:endParaRPr lang="en-US"/>
        </a:p>
      </dgm:t>
    </dgm:pt>
    <dgm:pt modelId="{65374DF4-003F-470B-8C7E-E0575C162AD5}" type="sibTrans" cxnId="{00C93AF2-3552-4887-BB71-C121129EFC7B}">
      <dgm:prSet/>
      <dgm:spPr/>
      <dgm:t>
        <a:bodyPr/>
        <a:lstStyle/>
        <a:p>
          <a:endParaRPr lang="en-US"/>
        </a:p>
      </dgm:t>
    </dgm:pt>
    <dgm:pt modelId="{5D39DB88-CCF1-4133-906B-EEFC2860CE85}">
      <dgm:prSet custT="1"/>
      <dgm:spPr/>
      <dgm:t>
        <a:bodyPr/>
        <a:lstStyle/>
        <a:p>
          <a:r>
            <a:rPr lang="en-IN" sz="1600" dirty="0" smtClean="0"/>
            <a:t>As part of the  antenatal care package, at all levels of health facilities , sub centre and outreach</a:t>
          </a:r>
          <a:endParaRPr lang="en-IN" sz="1600" dirty="0"/>
        </a:p>
      </dgm:t>
    </dgm:pt>
    <dgm:pt modelId="{401293F5-C4D5-4FB2-8549-7820E946C662}" type="parTrans" cxnId="{1A7F3F5D-4732-4D89-8FAC-82F860A4C468}">
      <dgm:prSet/>
      <dgm:spPr/>
      <dgm:t>
        <a:bodyPr/>
        <a:lstStyle/>
        <a:p>
          <a:endParaRPr lang="en-US"/>
        </a:p>
      </dgm:t>
    </dgm:pt>
    <dgm:pt modelId="{5E8C1197-72CE-41B3-83B2-0764733F632A}" type="sibTrans" cxnId="{1A7F3F5D-4732-4D89-8FAC-82F860A4C468}">
      <dgm:prSet/>
      <dgm:spPr/>
      <dgm:t>
        <a:bodyPr/>
        <a:lstStyle/>
        <a:p>
          <a:endParaRPr lang="en-US"/>
        </a:p>
      </dgm:t>
    </dgm:pt>
    <dgm:pt modelId="{E60424C1-7921-4225-8606-30EABFEDD323}">
      <dgm:prSet custT="1"/>
      <dgm:spPr/>
      <dgm:t>
        <a:bodyPr/>
        <a:lstStyle/>
        <a:p>
          <a:r>
            <a:rPr lang="en-IN" sz="1400" dirty="0" smtClean="0"/>
            <a:t>IFA to be distributed by ASHA during doorstep delivery of contraceptives; IFA tablets to be given for 52 weeks each year</a:t>
          </a:r>
          <a:endParaRPr lang="en-US" sz="1400" dirty="0"/>
        </a:p>
      </dgm:t>
    </dgm:pt>
    <dgm:pt modelId="{631CC5CB-D2C1-4BBD-8B47-B99CC6E2A214}" type="parTrans" cxnId="{409E3CB3-ED38-447B-AC4E-7EE4A30DA6A4}">
      <dgm:prSet/>
      <dgm:spPr/>
      <dgm:t>
        <a:bodyPr/>
        <a:lstStyle/>
        <a:p>
          <a:endParaRPr lang="en-US"/>
        </a:p>
      </dgm:t>
    </dgm:pt>
    <dgm:pt modelId="{E9D899B2-0A1F-4167-A80E-CDFC56C1E43E}" type="sibTrans" cxnId="{409E3CB3-ED38-447B-AC4E-7EE4A30DA6A4}">
      <dgm:prSet/>
      <dgm:spPr/>
      <dgm:t>
        <a:bodyPr/>
        <a:lstStyle/>
        <a:p>
          <a:endParaRPr lang="en-US"/>
        </a:p>
      </dgm:t>
    </dgm:pt>
    <dgm:pt modelId="{3A121906-0841-4781-A735-D9C877744A96}">
      <dgm:prSet custT="1"/>
      <dgm:spPr/>
      <dgm:t>
        <a:bodyPr/>
        <a:lstStyle/>
        <a:p>
          <a:r>
            <a:rPr lang="en-IN" sz="1400" dirty="0" smtClean="0"/>
            <a:t>Weekly IFA supplementation (WIFS) for both adolescents boys &amp; girls in Government/Government aided/municipal schools</a:t>
          </a:r>
          <a:endParaRPr lang="en-IN" sz="1400" dirty="0"/>
        </a:p>
      </dgm:t>
    </dgm:pt>
    <dgm:pt modelId="{63D7512A-127B-40DF-962F-69C0098ACB00}" type="parTrans" cxnId="{4D8E0CDF-29C0-438F-B806-E6EB315E0DFC}">
      <dgm:prSet/>
      <dgm:spPr/>
      <dgm:t>
        <a:bodyPr/>
        <a:lstStyle/>
        <a:p>
          <a:endParaRPr lang="en-US"/>
        </a:p>
      </dgm:t>
    </dgm:pt>
    <dgm:pt modelId="{B995A2FC-2F19-4C81-BBBF-F4AEF357A9EB}" type="sibTrans" cxnId="{4D8E0CDF-29C0-438F-B806-E6EB315E0DFC}">
      <dgm:prSet/>
      <dgm:spPr/>
      <dgm:t>
        <a:bodyPr/>
        <a:lstStyle/>
        <a:p>
          <a:endParaRPr lang="en-US"/>
        </a:p>
      </dgm:t>
    </dgm:pt>
    <dgm:pt modelId="{A6393B03-6D2A-4B53-9169-DF8435D143BA}" type="pres">
      <dgm:prSet presAssocID="{66CDE581-2659-47C7-B095-C62FC71DAAE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C4E3EB-D465-4A55-8944-915F9CA49342}" type="pres">
      <dgm:prSet presAssocID="{66CDE581-2659-47C7-B095-C62FC71DAAE1}" presName="children" presStyleCnt="0"/>
      <dgm:spPr/>
    </dgm:pt>
    <dgm:pt modelId="{9D814696-DF55-4628-9BF7-074E03789AA7}" type="pres">
      <dgm:prSet presAssocID="{66CDE581-2659-47C7-B095-C62FC71DAAE1}" presName="child1group" presStyleCnt="0"/>
      <dgm:spPr/>
    </dgm:pt>
    <dgm:pt modelId="{41CC94F7-6EFC-4E20-8AA6-93E3B34D61B9}" type="pres">
      <dgm:prSet presAssocID="{66CDE581-2659-47C7-B095-C62FC71DAAE1}" presName="child1" presStyleLbl="bgAcc1" presStyleIdx="0" presStyleCnt="4" custScaleY="120131" custLinFactNeighborX="-23475"/>
      <dgm:spPr/>
      <dgm:t>
        <a:bodyPr/>
        <a:lstStyle/>
        <a:p>
          <a:endParaRPr lang="en-US"/>
        </a:p>
      </dgm:t>
    </dgm:pt>
    <dgm:pt modelId="{BEA8F92F-ACF8-4381-8DD2-5631D1091C0F}" type="pres">
      <dgm:prSet presAssocID="{66CDE581-2659-47C7-B095-C62FC71DAAE1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D7501E-5679-4733-828B-A9CE9CD08FDA}" type="pres">
      <dgm:prSet presAssocID="{66CDE581-2659-47C7-B095-C62FC71DAAE1}" presName="child2group" presStyleCnt="0"/>
      <dgm:spPr/>
    </dgm:pt>
    <dgm:pt modelId="{D03128DC-4459-42DB-A6D1-17B45AB04229}" type="pres">
      <dgm:prSet presAssocID="{66CDE581-2659-47C7-B095-C62FC71DAAE1}" presName="child2" presStyleLbl="bgAcc1" presStyleIdx="1" presStyleCnt="4" custScaleY="115711" custLinFactNeighborX="25930" custLinFactNeighborY="4972"/>
      <dgm:spPr/>
      <dgm:t>
        <a:bodyPr/>
        <a:lstStyle/>
        <a:p>
          <a:endParaRPr lang="en-US"/>
        </a:p>
      </dgm:t>
    </dgm:pt>
    <dgm:pt modelId="{94E39689-7BBC-4399-B2E5-CBB458BED68E}" type="pres">
      <dgm:prSet presAssocID="{66CDE581-2659-47C7-B095-C62FC71DAAE1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DCF71-CB82-4861-B115-FABF42912540}" type="pres">
      <dgm:prSet presAssocID="{66CDE581-2659-47C7-B095-C62FC71DAAE1}" presName="child3group" presStyleCnt="0"/>
      <dgm:spPr/>
    </dgm:pt>
    <dgm:pt modelId="{A6D7B44B-AA44-4FF5-A0C1-4EC54A06B017}" type="pres">
      <dgm:prSet presAssocID="{66CDE581-2659-47C7-B095-C62FC71DAAE1}" presName="child3" presStyleLbl="bgAcc1" presStyleIdx="2" presStyleCnt="4" custScaleX="121759" custScaleY="196687" custLinFactNeighborX="41286" custLinFactNeighborY="-27038"/>
      <dgm:spPr/>
      <dgm:t>
        <a:bodyPr/>
        <a:lstStyle/>
        <a:p>
          <a:endParaRPr lang="en-US"/>
        </a:p>
      </dgm:t>
    </dgm:pt>
    <dgm:pt modelId="{36448C1F-493B-4778-851F-0E206108E442}" type="pres">
      <dgm:prSet presAssocID="{66CDE581-2659-47C7-B095-C62FC71DAAE1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D67466-1892-4E94-94C6-611A8D92EDED}" type="pres">
      <dgm:prSet presAssocID="{66CDE581-2659-47C7-B095-C62FC71DAAE1}" presName="child4group" presStyleCnt="0"/>
      <dgm:spPr/>
    </dgm:pt>
    <dgm:pt modelId="{48728109-77DB-4B0F-BC30-CC9F160E90B8}" type="pres">
      <dgm:prSet presAssocID="{66CDE581-2659-47C7-B095-C62FC71DAAE1}" presName="child4" presStyleLbl="bgAcc1" presStyleIdx="3" presStyleCnt="4" custScaleY="143290" custLinFactNeighborX="-26695" custLinFactNeighborY="-13625"/>
      <dgm:spPr/>
      <dgm:t>
        <a:bodyPr/>
        <a:lstStyle/>
        <a:p>
          <a:endParaRPr lang="en-US"/>
        </a:p>
      </dgm:t>
    </dgm:pt>
    <dgm:pt modelId="{2C70F393-AB5A-4E79-9822-BED24EBD0000}" type="pres">
      <dgm:prSet presAssocID="{66CDE581-2659-47C7-B095-C62FC71DAAE1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5F3C09-E027-48D3-8874-5B85ACD77F06}" type="pres">
      <dgm:prSet presAssocID="{66CDE581-2659-47C7-B095-C62FC71DAAE1}" presName="childPlaceholder" presStyleCnt="0"/>
      <dgm:spPr/>
    </dgm:pt>
    <dgm:pt modelId="{D8AFA2FD-DF67-454B-80F4-A77E01564D79}" type="pres">
      <dgm:prSet presAssocID="{66CDE581-2659-47C7-B095-C62FC71DAAE1}" presName="circle" presStyleCnt="0"/>
      <dgm:spPr/>
    </dgm:pt>
    <dgm:pt modelId="{D0F7D15E-68E9-4630-856A-4FEF031AD04E}" type="pres">
      <dgm:prSet presAssocID="{66CDE581-2659-47C7-B095-C62FC71DAAE1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C08FD9-6E80-485B-B346-5BFDEFC83359}" type="pres">
      <dgm:prSet presAssocID="{66CDE581-2659-47C7-B095-C62FC71DAAE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608C9-879A-4DEE-B8E5-295A9BD27997}" type="pres">
      <dgm:prSet presAssocID="{66CDE581-2659-47C7-B095-C62FC71DAAE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B406DF-AD2D-4636-B302-83B0C2DB6CD9}" type="pres">
      <dgm:prSet presAssocID="{66CDE581-2659-47C7-B095-C62FC71DAAE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EEF2B3-9532-4C60-9B1C-B2E9B6460CB0}" type="pres">
      <dgm:prSet presAssocID="{66CDE581-2659-47C7-B095-C62FC71DAAE1}" presName="quadrantPlaceholder" presStyleCnt="0"/>
      <dgm:spPr/>
    </dgm:pt>
    <dgm:pt modelId="{8A9FA7E6-2042-4269-8B69-33F351066391}" type="pres">
      <dgm:prSet presAssocID="{66CDE581-2659-47C7-B095-C62FC71DAAE1}" presName="center1" presStyleLbl="fgShp" presStyleIdx="0" presStyleCnt="2"/>
      <dgm:spPr/>
    </dgm:pt>
    <dgm:pt modelId="{D27B078B-C9C1-4A47-A5E2-759F4678A7C5}" type="pres">
      <dgm:prSet presAssocID="{66CDE581-2659-47C7-B095-C62FC71DAAE1}" presName="center2" presStyleLbl="fgShp" presStyleIdx="1" presStyleCnt="2"/>
      <dgm:spPr/>
    </dgm:pt>
  </dgm:ptLst>
  <dgm:cxnLst>
    <dgm:cxn modelId="{48073572-346A-40D6-9D0E-CA1A5B6FBB9E}" type="presOf" srcId="{C4FB48F5-7D17-434E-8C52-4E0ED4A09CB6}" destId="{36448C1F-493B-4778-851F-0E206108E442}" srcOrd="1" destOrd="0" presId="urn:microsoft.com/office/officeart/2005/8/layout/cycle4#1"/>
    <dgm:cxn modelId="{74D92F7F-6CC0-4D51-887E-0CFECE4F37A2}" type="presOf" srcId="{5D39DB88-CCF1-4133-906B-EEFC2860CE85}" destId="{48728109-77DB-4B0F-BC30-CC9F160E90B8}" srcOrd="0" destOrd="1" presId="urn:microsoft.com/office/officeart/2005/8/layout/cycle4#1"/>
    <dgm:cxn modelId="{9C9F860B-CEA2-46FF-8C00-7923BCF9E9AF}" type="presOf" srcId="{9138F487-007A-45A8-ADB8-4D47FAD70262}" destId="{48728109-77DB-4B0F-BC30-CC9F160E90B8}" srcOrd="0" destOrd="0" presId="urn:microsoft.com/office/officeart/2005/8/layout/cycle4#1"/>
    <dgm:cxn modelId="{D7C08393-62E4-47A1-93DD-DC414C959E98}" type="presOf" srcId="{C96A5B23-565E-4E76-95FF-70664FEC5F89}" destId="{D03128DC-4459-42DB-A6D1-17B45AB04229}" srcOrd="0" destOrd="0" presId="urn:microsoft.com/office/officeart/2005/8/layout/cycle4#1"/>
    <dgm:cxn modelId="{182FFE46-115A-4174-BC32-CD466AAED034}" type="presOf" srcId="{EDDC69D0-9F65-4B8C-9FB7-C958748C293C}" destId="{DB4608C9-879A-4DEE-B8E5-295A9BD27997}" srcOrd="0" destOrd="0" presId="urn:microsoft.com/office/officeart/2005/8/layout/cycle4#1"/>
    <dgm:cxn modelId="{892B175E-CEA7-4B06-8287-379A750AA5CD}" type="presOf" srcId="{E6820E5E-B682-4B99-B97D-55F70C1C827C}" destId="{6BB406DF-AD2D-4636-B302-83B0C2DB6CD9}" srcOrd="0" destOrd="0" presId="urn:microsoft.com/office/officeart/2005/8/layout/cycle4#1"/>
    <dgm:cxn modelId="{753CB912-9A4A-43A4-9596-2E8413970BED}" type="presOf" srcId="{59150C1C-EDC2-4A2B-9D99-0B1052BF30D8}" destId="{D0F7D15E-68E9-4630-856A-4FEF031AD04E}" srcOrd="0" destOrd="0" presId="urn:microsoft.com/office/officeart/2005/8/layout/cycle4#1"/>
    <dgm:cxn modelId="{F22E7E40-2E95-40EA-A415-9A97FF2ACFBD}" srcId="{66CDE581-2659-47C7-B095-C62FC71DAAE1}" destId="{59150C1C-EDC2-4A2B-9D99-0B1052BF30D8}" srcOrd="0" destOrd="0" parTransId="{2EB3882D-66CD-4F2E-9140-6ACD93FC1D2C}" sibTransId="{E563448E-EEBA-4F9B-9BA4-8BC5423678A7}"/>
    <dgm:cxn modelId="{4D8E0CDF-29C0-438F-B806-E6EB315E0DFC}" srcId="{9A64234B-3B1B-473C-80B4-2BF0C6310F17}" destId="{3A121906-0841-4781-A735-D9C877744A96}" srcOrd="1" destOrd="0" parTransId="{63D7512A-127B-40DF-962F-69C0098ACB00}" sibTransId="{B995A2FC-2F19-4C81-BBBF-F4AEF357A9EB}"/>
    <dgm:cxn modelId="{3BAE7F98-79C6-4ED7-9D0A-1EA6A8F82A3D}" type="presOf" srcId="{E60424C1-7921-4225-8606-30EABFEDD323}" destId="{36448C1F-493B-4778-851F-0E206108E442}" srcOrd="1" destOrd="1" presId="urn:microsoft.com/office/officeart/2005/8/layout/cycle4#1"/>
    <dgm:cxn modelId="{30CEB1C1-5EFD-4C64-B544-E19DF85562B2}" type="presOf" srcId="{68469411-1DFA-4559-B4CD-4C79BFF55882}" destId="{BEA8F92F-ACF8-4381-8DD2-5631D1091C0F}" srcOrd="1" destOrd="0" presId="urn:microsoft.com/office/officeart/2005/8/layout/cycle4#1"/>
    <dgm:cxn modelId="{3F8AFCEA-9610-4DB7-8112-19DE44A50341}" type="presOf" srcId="{C96A5B23-565E-4E76-95FF-70664FEC5F89}" destId="{94E39689-7BBC-4399-B2E5-CBB458BED68E}" srcOrd="1" destOrd="0" presId="urn:microsoft.com/office/officeart/2005/8/layout/cycle4#1"/>
    <dgm:cxn modelId="{1A7F3F5D-4732-4D89-8FAC-82F860A4C468}" srcId="{E6820E5E-B682-4B99-B97D-55F70C1C827C}" destId="{5D39DB88-CCF1-4133-906B-EEFC2860CE85}" srcOrd="1" destOrd="0" parTransId="{401293F5-C4D5-4FB2-8549-7820E946C662}" sibTransId="{5E8C1197-72CE-41B3-83B2-0764733F632A}"/>
    <dgm:cxn modelId="{87E12D25-F829-4AB0-BEB2-36C0A041D84B}" type="presOf" srcId="{5D39DB88-CCF1-4133-906B-EEFC2860CE85}" destId="{2C70F393-AB5A-4E79-9822-BED24EBD0000}" srcOrd="1" destOrd="1" presId="urn:microsoft.com/office/officeart/2005/8/layout/cycle4#1"/>
    <dgm:cxn modelId="{2A79CD64-5341-466C-AF8B-7D402DB8E0A7}" srcId="{59150C1C-EDC2-4A2B-9D99-0B1052BF30D8}" destId="{68469411-1DFA-4559-B4CD-4C79BFF55882}" srcOrd="0" destOrd="0" parTransId="{367F8601-60E9-4A5F-83F8-B4490D3F1D43}" sibTransId="{10B8E0EE-5285-4085-88F3-5BDB44C6F767}"/>
    <dgm:cxn modelId="{00C93AF2-3552-4887-BB71-C121129EFC7B}" srcId="{E6820E5E-B682-4B99-B97D-55F70C1C827C}" destId="{9138F487-007A-45A8-ADB8-4D47FAD70262}" srcOrd="0" destOrd="0" parTransId="{3349735D-D185-4BBC-87A5-0C79488690AB}" sibTransId="{65374DF4-003F-470B-8C7E-E0575C162AD5}"/>
    <dgm:cxn modelId="{32919E83-137E-4D5F-A1B9-E62E41861D4F}" srcId="{66CDE581-2659-47C7-B095-C62FC71DAAE1}" destId="{E6820E5E-B682-4B99-B97D-55F70C1C827C}" srcOrd="3" destOrd="0" parTransId="{61F9AED9-6FA6-4A3C-8E5A-722A94102A01}" sibTransId="{36B17CDF-5FA0-439A-BE33-9DC10CBEB136}"/>
    <dgm:cxn modelId="{409E3CB3-ED38-447B-AC4E-7EE4A30DA6A4}" srcId="{EDDC69D0-9F65-4B8C-9FB7-C958748C293C}" destId="{E60424C1-7921-4225-8606-30EABFEDD323}" srcOrd="1" destOrd="0" parTransId="{631CC5CB-D2C1-4BBD-8B47-B99CC6E2A214}" sibTransId="{E9D899B2-0A1F-4167-A80E-CDFC56C1E43E}"/>
    <dgm:cxn modelId="{4A84AEA2-BDAC-49F2-907E-DD98CBDD36FE}" srcId="{9A64234B-3B1B-473C-80B4-2BF0C6310F17}" destId="{C96A5B23-565E-4E76-95FF-70664FEC5F89}" srcOrd="0" destOrd="0" parTransId="{52B8678D-3304-409B-89DE-B3618B855CB5}" sibTransId="{B23412B7-E464-4FE4-B33B-A5DCF148EA6C}"/>
    <dgm:cxn modelId="{E027CE92-275C-4E8B-B235-6ED3176FCAB1}" srcId="{66CDE581-2659-47C7-B095-C62FC71DAAE1}" destId="{9A64234B-3B1B-473C-80B4-2BF0C6310F17}" srcOrd="1" destOrd="0" parTransId="{BB17C6ED-BF46-49DF-90F5-F5B3998B9372}" sibTransId="{8C4A976F-5D53-43B0-A8D2-79C17F58D4E6}"/>
    <dgm:cxn modelId="{28305F0F-9BDE-4B82-B010-F814A9C05FA9}" type="presOf" srcId="{3A121906-0841-4781-A735-D9C877744A96}" destId="{D03128DC-4459-42DB-A6D1-17B45AB04229}" srcOrd="0" destOrd="1" presId="urn:microsoft.com/office/officeart/2005/8/layout/cycle4#1"/>
    <dgm:cxn modelId="{0BDE87FC-FEF6-4FA8-BAF7-91C3D3276EDF}" type="presOf" srcId="{9138F487-007A-45A8-ADB8-4D47FAD70262}" destId="{2C70F393-AB5A-4E79-9822-BED24EBD0000}" srcOrd="1" destOrd="0" presId="urn:microsoft.com/office/officeart/2005/8/layout/cycle4#1"/>
    <dgm:cxn modelId="{24BF4DFF-9911-48E4-93CA-90178DCBAE9F}" type="presOf" srcId="{E60424C1-7921-4225-8606-30EABFEDD323}" destId="{A6D7B44B-AA44-4FF5-A0C1-4EC54A06B017}" srcOrd="0" destOrd="1" presId="urn:microsoft.com/office/officeart/2005/8/layout/cycle4#1"/>
    <dgm:cxn modelId="{3A68DBB0-DDC6-4100-8E40-7CA0CE3AB5C4}" type="presOf" srcId="{66CDE581-2659-47C7-B095-C62FC71DAAE1}" destId="{A6393B03-6D2A-4B53-9169-DF8435D143BA}" srcOrd="0" destOrd="0" presId="urn:microsoft.com/office/officeart/2005/8/layout/cycle4#1"/>
    <dgm:cxn modelId="{033F88A5-A39D-480F-90BC-88E4760184F5}" type="presOf" srcId="{9A64234B-3B1B-473C-80B4-2BF0C6310F17}" destId="{D7C08FD9-6E80-485B-B346-5BFDEFC83359}" srcOrd="0" destOrd="0" presId="urn:microsoft.com/office/officeart/2005/8/layout/cycle4#1"/>
    <dgm:cxn modelId="{67BD2743-4DE3-45BC-A000-6D741A0DA534}" srcId="{EDDC69D0-9F65-4B8C-9FB7-C958748C293C}" destId="{C4FB48F5-7D17-434E-8C52-4E0ED4A09CB6}" srcOrd="0" destOrd="0" parTransId="{2D6E2C2F-EC41-4ABF-B3B6-117D83370010}" sibTransId="{572407DF-7B15-4C7A-A88A-BFFA195823B5}"/>
    <dgm:cxn modelId="{DF9211E9-2E98-4D2D-A00A-7131BA4FB45D}" type="presOf" srcId="{68469411-1DFA-4559-B4CD-4C79BFF55882}" destId="{41CC94F7-6EFC-4E20-8AA6-93E3B34D61B9}" srcOrd="0" destOrd="0" presId="urn:microsoft.com/office/officeart/2005/8/layout/cycle4#1"/>
    <dgm:cxn modelId="{23C3955B-5FB7-4A5D-ABA6-B315934BB9AB}" srcId="{66CDE581-2659-47C7-B095-C62FC71DAAE1}" destId="{EDDC69D0-9F65-4B8C-9FB7-C958748C293C}" srcOrd="2" destOrd="0" parTransId="{D2577523-2439-46E3-B3EA-05E5F9EE98CE}" sibTransId="{FF203B41-D141-46B3-B71F-D28D98CDEF2E}"/>
    <dgm:cxn modelId="{6FB12298-69C8-4C8B-9C8F-0D96DC978547}" type="presOf" srcId="{3A121906-0841-4781-A735-D9C877744A96}" destId="{94E39689-7BBC-4399-B2E5-CBB458BED68E}" srcOrd="1" destOrd="1" presId="urn:microsoft.com/office/officeart/2005/8/layout/cycle4#1"/>
    <dgm:cxn modelId="{FC2022EB-569B-41DA-9C79-754B45ABDE43}" type="presOf" srcId="{C4FB48F5-7D17-434E-8C52-4E0ED4A09CB6}" destId="{A6D7B44B-AA44-4FF5-A0C1-4EC54A06B017}" srcOrd="0" destOrd="0" presId="urn:microsoft.com/office/officeart/2005/8/layout/cycle4#1"/>
    <dgm:cxn modelId="{5B6B72F6-1265-4C13-8938-6C003C6D4C05}" type="presParOf" srcId="{A6393B03-6D2A-4B53-9169-DF8435D143BA}" destId="{36C4E3EB-D465-4A55-8944-915F9CA49342}" srcOrd="0" destOrd="0" presId="urn:microsoft.com/office/officeart/2005/8/layout/cycle4#1"/>
    <dgm:cxn modelId="{71AD49BD-84D6-4ED3-832A-C0059F48DCAB}" type="presParOf" srcId="{36C4E3EB-D465-4A55-8944-915F9CA49342}" destId="{9D814696-DF55-4628-9BF7-074E03789AA7}" srcOrd="0" destOrd="0" presId="urn:microsoft.com/office/officeart/2005/8/layout/cycle4#1"/>
    <dgm:cxn modelId="{21BC0411-72AC-4990-A5D6-F6246028709C}" type="presParOf" srcId="{9D814696-DF55-4628-9BF7-074E03789AA7}" destId="{41CC94F7-6EFC-4E20-8AA6-93E3B34D61B9}" srcOrd="0" destOrd="0" presId="urn:microsoft.com/office/officeart/2005/8/layout/cycle4#1"/>
    <dgm:cxn modelId="{2FF5CD3A-DC63-4E27-A7C4-70D9156C3239}" type="presParOf" srcId="{9D814696-DF55-4628-9BF7-074E03789AA7}" destId="{BEA8F92F-ACF8-4381-8DD2-5631D1091C0F}" srcOrd="1" destOrd="0" presId="urn:microsoft.com/office/officeart/2005/8/layout/cycle4#1"/>
    <dgm:cxn modelId="{CC16A64F-269E-4410-B965-BCC33A409D66}" type="presParOf" srcId="{36C4E3EB-D465-4A55-8944-915F9CA49342}" destId="{1FD7501E-5679-4733-828B-A9CE9CD08FDA}" srcOrd="1" destOrd="0" presId="urn:microsoft.com/office/officeart/2005/8/layout/cycle4#1"/>
    <dgm:cxn modelId="{D36297C8-21BA-4128-B33F-DC9767591E65}" type="presParOf" srcId="{1FD7501E-5679-4733-828B-A9CE9CD08FDA}" destId="{D03128DC-4459-42DB-A6D1-17B45AB04229}" srcOrd="0" destOrd="0" presId="urn:microsoft.com/office/officeart/2005/8/layout/cycle4#1"/>
    <dgm:cxn modelId="{10A22830-EE0C-44CA-83EA-DCB86080E6B6}" type="presParOf" srcId="{1FD7501E-5679-4733-828B-A9CE9CD08FDA}" destId="{94E39689-7BBC-4399-B2E5-CBB458BED68E}" srcOrd="1" destOrd="0" presId="urn:microsoft.com/office/officeart/2005/8/layout/cycle4#1"/>
    <dgm:cxn modelId="{E019A208-BFF8-41DE-A95C-F457E984D975}" type="presParOf" srcId="{36C4E3EB-D465-4A55-8944-915F9CA49342}" destId="{C96DCF71-CB82-4861-B115-FABF42912540}" srcOrd="2" destOrd="0" presId="urn:microsoft.com/office/officeart/2005/8/layout/cycle4#1"/>
    <dgm:cxn modelId="{0D9F72E2-64BE-443D-985F-81F730476675}" type="presParOf" srcId="{C96DCF71-CB82-4861-B115-FABF42912540}" destId="{A6D7B44B-AA44-4FF5-A0C1-4EC54A06B017}" srcOrd="0" destOrd="0" presId="urn:microsoft.com/office/officeart/2005/8/layout/cycle4#1"/>
    <dgm:cxn modelId="{51EE0B7B-2F32-43CE-A9BD-DBB4F9211E2D}" type="presParOf" srcId="{C96DCF71-CB82-4861-B115-FABF42912540}" destId="{36448C1F-493B-4778-851F-0E206108E442}" srcOrd="1" destOrd="0" presId="urn:microsoft.com/office/officeart/2005/8/layout/cycle4#1"/>
    <dgm:cxn modelId="{7419FF83-08D1-43E4-8BC8-9BD5F6E2B303}" type="presParOf" srcId="{36C4E3EB-D465-4A55-8944-915F9CA49342}" destId="{6BD67466-1892-4E94-94C6-611A8D92EDED}" srcOrd="3" destOrd="0" presId="urn:microsoft.com/office/officeart/2005/8/layout/cycle4#1"/>
    <dgm:cxn modelId="{AC83EA25-45DA-421F-9A6C-697DC5AC073F}" type="presParOf" srcId="{6BD67466-1892-4E94-94C6-611A8D92EDED}" destId="{48728109-77DB-4B0F-BC30-CC9F160E90B8}" srcOrd="0" destOrd="0" presId="urn:microsoft.com/office/officeart/2005/8/layout/cycle4#1"/>
    <dgm:cxn modelId="{08FBF10C-7DDA-4D04-B3CE-B05D7DB80282}" type="presParOf" srcId="{6BD67466-1892-4E94-94C6-611A8D92EDED}" destId="{2C70F393-AB5A-4E79-9822-BED24EBD0000}" srcOrd="1" destOrd="0" presId="urn:microsoft.com/office/officeart/2005/8/layout/cycle4#1"/>
    <dgm:cxn modelId="{AFA18D08-6465-4CEB-9E21-3E3EE333E5E0}" type="presParOf" srcId="{36C4E3EB-D465-4A55-8944-915F9CA49342}" destId="{625F3C09-E027-48D3-8874-5B85ACD77F06}" srcOrd="4" destOrd="0" presId="urn:microsoft.com/office/officeart/2005/8/layout/cycle4#1"/>
    <dgm:cxn modelId="{D17F67B7-D37E-408A-8B40-5618AE8EABBD}" type="presParOf" srcId="{A6393B03-6D2A-4B53-9169-DF8435D143BA}" destId="{D8AFA2FD-DF67-454B-80F4-A77E01564D79}" srcOrd="1" destOrd="0" presId="urn:microsoft.com/office/officeart/2005/8/layout/cycle4#1"/>
    <dgm:cxn modelId="{02113579-F382-479C-9077-AD4D0001E01C}" type="presParOf" srcId="{D8AFA2FD-DF67-454B-80F4-A77E01564D79}" destId="{D0F7D15E-68E9-4630-856A-4FEF031AD04E}" srcOrd="0" destOrd="0" presId="urn:microsoft.com/office/officeart/2005/8/layout/cycle4#1"/>
    <dgm:cxn modelId="{654868F3-B6D4-4824-87A7-73A8B3A97D6A}" type="presParOf" srcId="{D8AFA2FD-DF67-454B-80F4-A77E01564D79}" destId="{D7C08FD9-6E80-485B-B346-5BFDEFC83359}" srcOrd="1" destOrd="0" presId="urn:microsoft.com/office/officeart/2005/8/layout/cycle4#1"/>
    <dgm:cxn modelId="{C724E4B5-C420-4609-9ABB-E0A89140AFC8}" type="presParOf" srcId="{D8AFA2FD-DF67-454B-80F4-A77E01564D79}" destId="{DB4608C9-879A-4DEE-B8E5-295A9BD27997}" srcOrd="2" destOrd="0" presId="urn:microsoft.com/office/officeart/2005/8/layout/cycle4#1"/>
    <dgm:cxn modelId="{A5FC002B-EC85-42E6-9421-DC2AFCF62777}" type="presParOf" srcId="{D8AFA2FD-DF67-454B-80F4-A77E01564D79}" destId="{6BB406DF-AD2D-4636-B302-83B0C2DB6CD9}" srcOrd="3" destOrd="0" presId="urn:microsoft.com/office/officeart/2005/8/layout/cycle4#1"/>
    <dgm:cxn modelId="{E041FDCA-C820-4B95-BDB8-09601BE38A1B}" type="presParOf" srcId="{D8AFA2FD-DF67-454B-80F4-A77E01564D79}" destId="{BAEEF2B3-9532-4C60-9B1C-B2E9B6460CB0}" srcOrd="4" destOrd="0" presId="urn:microsoft.com/office/officeart/2005/8/layout/cycle4#1"/>
    <dgm:cxn modelId="{74845FAE-DF38-4DCE-8F87-6B8EB7F81BC0}" type="presParOf" srcId="{A6393B03-6D2A-4B53-9169-DF8435D143BA}" destId="{8A9FA7E6-2042-4269-8B69-33F351066391}" srcOrd="2" destOrd="0" presId="urn:microsoft.com/office/officeart/2005/8/layout/cycle4#1"/>
    <dgm:cxn modelId="{23A8D28A-AB41-457F-94C2-2311F375181B}" type="presParOf" srcId="{A6393B03-6D2A-4B53-9169-DF8435D143BA}" destId="{D27B078B-C9C1-4A47-A5E2-759F4678A7C5}" srcOrd="3" destOrd="0" presId="urn:microsoft.com/office/officeart/2005/8/layout/cycle4#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93CE20-3B0A-45BD-9CEA-DD816FF6293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0BC9FDC-E0A1-4FAB-9B52-85D3880E1E1A}">
      <dgm:prSet phldrT="[Text]"/>
      <dgm:spPr/>
      <dgm:t>
        <a:bodyPr/>
        <a:lstStyle/>
        <a:p>
          <a:r>
            <a:rPr lang="en-US" dirty="0" smtClean="0"/>
            <a:t>Maternal Health</a:t>
          </a:r>
          <a:endParaRPr lang="en-IN" dirty="0"/>
        </a:p>
      </dgm:t>
    </dgm:pt>
    <dgm:pt modelId="{A58CFD1A-10D8-4157-9176-0669B0AB2DFD}" type="parTrans" cxnId="{9A357E12-2BE9-47B3-92B1-BE34B8A002AB}">
      <dgm:prSet/>
      <dgm:spPr/>
      <dgm:t>
        <a:bodyPr/>
        <a:lstStyle/>
        <a:p>
          <a:endParaRPr lang="en-IN"/>
        </a:p>
      </dgm:t>
    </dgm:pt>
    <dgm:pt modelId="{A983ED77-E626-4B2E-8BC1-92A4B87435DF}" type="sibTrans" cxnId="{9A357E12-2BE9-47B3-92B1-BE34B8A002AB}">
      <dgm:prSet/>
      <dgm:spPr/>
      <dgm:t>
        <a:bodyPr/>
        <a:lstStyle/>
        <a:p>
          <a:endParaRPr lang="en-IN"/>
        </a:p>
      </dgm:t>
    </dgm:pt>
    <dgm:pt modelId="{0F8FEC8A-A53A-4437-82E8-1873AF8B5181}">
      <dgm:prSet/>
      <dgm:spPr/>
      <dgm:t>
        <a:bodyPr/>
        <a:lstStyle/>
        <a:p>
          <a:r>
            <a:rPr lang="en-US" dirty="0" smtClean="0"/>
            <a:t>Infant and Child Health</a:t>
          </a:r>
        </a:p>
      </dgm:t>
    </dgm:pt>
    <dgm:pt modelId="{7660FFFD-DAB6-4697-B800-CFADE1838728}" type="parTrans" cxnId="{5AB24B22-81B2-4F4B-B1F7-C5FD5FE476E0}">
      <dgm:prSet/>
      <dgm:spPr/>
      <dgm:t>
        <a:bodyPr/>
        <a:lstStyle/>
        <a:p>
          <a:endParaRPr lang="en-IN"/>
        </a:p>
      </dgm:t>
    </dgm:pt>
    <dgm:pt modelId="{BB7A339B-4931-401A-9125-C67427B41D6F}" type="sibTrans" cxnId="{5AB24B22-81B2-4F4B-B1F7-C5FD5FE476E0}">
      <dgm:prSet/>
      <dgm:spPr/>
      <dgm:t>
        <a:bodyPr/>
        <a:lstStyle/>
        <a:p>
          <a:endParaRPr lang="en-IN"/>
        </a:p>
      </dgm:t>
    </dgm:pt>
    <dgm:pt modelId="{55213D51-771F-4287-B3D0-42C0ED584BB4}">
      <dgm:prSet/>
      <dgm:spPr/>
      <dgm:t>
        <a:bodyPr/>
        <a:lstStyle/>
        <a:p>
          <a:r>
            <a:rPr lang="en-US" dirty="0" smtClean="0"/>
            <a:t>Services for couples</a:t>
          </a:r>
        </a:p>
      </dgm:t>
    </dgm:pt>
    <dgm:pt modelId="{C4925860-1191-4739-8FA8-6945B5930FE1}" type="parTrans" cxnId="{DDBCE2E7-70B7-4E11-8687-7C1A374C8414}">
      <dgm:prSet/>
      <dgm:spPr/>
      <dgm:t>
        <a:bodyPr/>
        <a:lstStyle/>
        <a:p>
          <a:endParaRPr lang="en-IN"/>
        </a:p>
      </dgm:t>
    </dgm:pt>
    <dgm:pt modelId="{03D90561-EC12-4A24-B8AF-F0907070E9A4}" type="sibTrans" cxnId="{DDBCE2E7-70B7-4E11-8687-7C1A374C8414}">
      <dgm:prSet/>
      <dgm:spPr/>
      <dgm:t>
        <a:bodyPr/>
        <a:lstStyle/>
        <a:p>
          <a:endParaRPr lang="en-IN"/>
        </a:p>
      </dgm:t>
    </dgm:pt>
    <dgm:pt modelId="{B86C4831-84CC-46DC-BF8D-269850775E0F}">
      <dgm:prSet/>
      <dgm:spPr/>
      <dgm:t>
        <a:bodyPr/>
        <a:lstStyle/>
        <a:p>
          <a:r>
            <a:rPr lang="en-US" dirty="0" smtClean="0"/>
            <a:t>Services for adolescent health</a:t>
          </a:r>
        </a:p>
      </dgm:t>
    </dgm:pt>
    <dgm:pt modelId="{6BD8ACE6-3C11-4FF5-A14C-66D02CB77B0A}" type="parTrans" cxnId="{676DFADE-18E2-4AB2-9C99-203B3F33DB1F}">
      <dgm:prSet/>
      <dgm:spPr/>
      <dgm:t>
        <a:bodyPr/>
        <a:lstStyle/>
        <a:p>
          <a:endParaRPr lang="en-IN"/>
        </a:p>
      </dgm:t>
    </dgm:pt>
    <dgm:pt modelId="{8509AF72-3097-4C18-AFBA-0A624BFCC258}" type="sibTrans" cxnId="{676DFADE-18E2-4AB2-9C99-203B3F33DB1F}">
      <dgm:prSet/>
      <dgm:spPr/>
      <dgm:t>
        <a:bodyPr/>
        <a:lstStyle/>
        <a:p>
          <a:endParaRPr lang="en-IN"/>
        </a:p>
      </dgm:t>
    </dgm:pt>
    <dgm:pt modelId="{CCCB2938-5FEC-4B84-8353-19CF4B5884F5}">
      <dgm:prSet/>
      <dgm:spPr/>
      <dgm:t>
        <a:bodyPr/>
        <a:lstStyle/>
        <a:p>
          <a:r>
            <a:rPr lang="en-US" dirty="0" smtClean="0"/>
            <a:t>Quality improving services</a:t>
          </a:r>
        </a:p>
      </dgm:t>
    </dgm:pt>
    <dgm:pt modelId="{75306A5A-0B72-4A2E-848C-169EA635B582}" type="parTrans" cxnId="{B5935899-A642-4428-8B14-01F991C185B2}">
      <dgm:prSet/>
      <dgm:spPr/>
      <dgm:t>
        <a:bodyPr/>
        <a:lstStyle/>
        <a:p>
          <a:endParaRPr lang="en-IN"/>
        </a:p>
      </dgm:t>
    </dgm:pt>
    <dgm:pt modelId="{FD469F65-2B38-4BFC-B4CC-427AEDC876D2}" type="sibTrans" cxnId="{B5935899-A642-4428-8B14-01F991C185B2}">
      <dgm:prSet/>
      <dgm:spPr/>
      <dgm:t>
        <a:bodyPr/>
        <a:lstStyle/>
        <a:p>
          <a:endParaRPr lang="en-IN"/>
        </a:p>
      </dgm:t>
    </dgm:pt>
    <dgm:pt modelId="{97F56BD9-9EE5-4A10-9F94-5C7BD47426E5}" type="pres">
      <dgm:prSet presAssocID="{CE93CE20-3B0A-45BD-9CEA-DD816FF6293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CCC08D1-BE4C-43E5-A2AB-757C45AEB6CA}" type="pres">
      <dgm:prSet presAssocID="{C0BC9FDC-E0A1-4FAB-9B52-85D3880E1E1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2319348-7139-45CE-9380-B858A8BBF071}" type="pres">
      <dgm:prSet presAssocID="{A983ED77-E626-4B2E-8BC1-92A4B87435DF}" presName="sibTrans" presStyleLbl="sibTrans2D1" presStyleIdx="0" presStyleCnt="5"/>
      <dgm:spPr/>
      <dgm:t>
        <a:bodyPr/>
        <a:lstStyle/>
        <a:p>
          <a:endParaRPr lang="en-IN"/>
        </a:p>
      </dgm:t>
    </dgm:pt>
    <dgm:pt modelId="{9753E2EA-3E0C-4420-A524-70C3DD552E35}" type="pres">
      <dgm:prSet presAssocID="{A983ED77-E626-4B2E-8BC1-92A4B87435DF}" presName="connectorText" presStyleLbl="sibTrans2D1" presStyleIdx="0" presStyleCnt="5"/>
      <dgm:spPr/>
      <dgm:t>
        <a:bodyPr/>
        <a:lstStyle/>
        <a:p>
          <a:endParaRPr lang="en-IN"/>
        </a:p>
      </dgm:t>
    </dgm:pt>
    <dgm:pt modelId="{738CAA6B-0754-45BC-9FE3-67366883E036}" type="pres">
      <dgm:prSet presAssocID="{0F8FEC8A-A53A-4437-82E8-1873AF8B518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ACDB780-8B10-4FBA-9513-225857E09E1A}" type="pres">
      <dgm:prSet presAssocID="{BB7A339B-4931-401A-9125-C67427B41D6F}" presName="sibTrans" presStyleLbl="sibTrans2D1" presStyleIdx="1" presStyleCnt="5"/>
      <dgm:spPr/>
      <dgm:t>
        <a:bodyPr/>
        <a:lstStyle/>
        <a:p>
          <a:endParaRPr lang="en-IN"/>
        </a:p>
      </dgm:t>
    </dgm:pt>
    <dgm:pt modelId="{1E80037A-2A87-40F9-9E10-EF5B2987A494}" type="pres">
      <dgm:prSet presAssocID="{BB7A339B-4931-401A-9125-C67427B41D6F}" presName="connectorText" presStyleLbl="sibTrans2D1" presStyleIdx="1" presStyleCnt="5"/>
      <dgm:spPr/>
      <dgm:t>
        <a:bodyPr/>
        <a:lstStyle/>
        <a:p>
          <a:endParaRPr lang="en-IN"/>
        </a:p>
      </dgm:t>
    </dgm:pt>
    <dgm:pt modelId="{EEDF65CB-B19B-4F30-B893-4D149A353D9C}" type="pres">
      <dgm:prSet presAssocID="{55213D51-771F-4287-B3D0-42C0ED584BB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C19A426-CA9B-4C44-B33E-C76F04B0130A}" type="pres">
      <dgm:prSet presAssocID="{03D90561-EC12-4A24-B8AF-F0907070E9A4}" presName="sibTrans" presStyleLbl="sibTrans2D1" presStyleIdx="2" presStyleCnt="5"/>
      <dgm:spPr/>
      <dgm:t>
        <a:bodyPr/>
        <a:lstStyle/>
        <a:p>
          <a:endParaRPr lang="en-IN"/>
        </a:p>
      </dgm:t>
    </dgm:pt>
    <dgm:pt modelId="{7D1B4F2E-B75C-4CBB-BF80-945F49960AD2}" type="pres">
      <dgm:prSet presAssocID="{03D90561-EC12-4A24-B8AF-F0907070E9A4}" presName="connectorText" presStyleLbl="sibTrans2D1" presStyleIdx="2" presStyleCnt="5"/>
      <dgm:spPr/>
      <dgm:t>
        <a:bodyPr/>
        <a:lstStyle/>
        <a:p>
          <a:endParaRPr lang="en-IN"/>
        </a:p>
      </dgm:t>
    </dgm:pt>
    <dgm:pt modelId="{08C4D86F-14CB-4F9D-BDA4-26394A70A3F8}" type="pres">
      <dgm:prSet presAssocID="{B86C4831-84CC-46DC-BF8D-269850775E0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A72E879-C14E-41F4-A7A8-C863EF9A02AF}" type="pres">
      <dgm:prSet presAssocID="{8509AF72-3097-4C18-AFBA-0A624BFCC258}" presName="sibTrans" presStyleLbl="sibTrans2D1" presStyleIdx="3" presStyleCnt="5"/>
      <dgm:spPr/>
      <dgm:t>
        <a:bodyPr/>
        <a:lstStyle/>
        <a:p>
          <a:endParaRPr lang="en-IN"/>
        </a:p>
      </dgm:t>
    </dgm:pt>
    <dgm:pt modelId="{2B197933-C32E-4B8E-BA93-DD4136E13BFF}" type="pres">
      <dgm:prSet presAssocID="{8509AF72-3097-4C18-AFBA-0A624BFCC258}" presName="connectorText" presStyleLbl="sibTrans2D1" presStyleIdx="3" presStyleCnt="5"/>
      <dgm:spPr/>
      <dgm:t>
        <a:bodyPr/>
        <a:lstStyle/>
        <a:p>
          <a:endParaRPr lang="en-IN"/>
        </a:p>
      </dgm:t>
    </dgm:pt>
    <dgm:pt modelId="{4B384070-E6F9-4A08-BA6E-D7876C56A574}" type="pres">
      <dgm:prSet presAssocID="{CCCB2938-5FEC-4B84-8353-19CF4B5884F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42AE842-C424-434D-946B-169FF6F6C6C3}" type="pres">
      <dgm:prSet presAssocID="{FD469F65-2B38-4BFC-B4CC-427AEDC876D2}" presName="sibTrans" presStyleLbl="sibTrans2D1" presStyleIdx="4" presStyleCnt="5"/>
      <dgm:spPr/>
      <dgm:t>
        <a:bodyPr/>
        <a:lstStyle/>
        <a:p>
          <a:endParaRPr lang="en-IN"/>
        </a:p>
      </dgm:t>
    </dgm:pt>
    <dgm:pt modelId="{2CC4449A-B829-42EB-BEF8-72F5D2BDBFC3}" type="pres">
      <dgm:prSet presAssocID="{FD469F65-2B38-4BFC-B4CC-427AEDC876D2}" presName="connectorText" presStyleLbl="sibTrans2D1" presStyleIdx="4" presStyleCnt="5"/>
      <dgm:spPr/>
      <dgm:t>
        <a:bodyPr/>
        <a:lstStyle/>
        <a:p>
          <a:endParaRPr lang="en-IN"/>
        </a:p>
      </dgm:t>
    </dgm:pt>
  </dgm:ptLst>
  <dgm:cxnLst>
    <dgm:cxn modelId="{07851B88-D0D8-4156-8940-447C45B95745}" type="presOf" srcId="{A983ED77-E626-4B2E-8BC1-92A4B87435DF}" destId="{9753E2EA-3E0C-4420-A524-70C3DD552E35}" srcOrd="1" destOrd="0" presId="urn:microsoft.com/office/officeart/2005/8/layout/cycle2"/>
    <dgm:cxn modelId="{2D3EDB75-4040-422D-91CB-72EE6AA21401}" type="presOf" srcId="{FD469F65-2B38-4BFC-B4CC-427AEDC876D2}" destId="{742AE842-C424-434D-946B-169FF6F6C6C3}" srcOrd="0" destOrd="0" presId="urn:microsoft.com/office/officeart/2005/8/layout/cycle2"/>
    <dgm:cxn modelId="{37E40EFC-2E74-4886-A414-FEFEB30259CC}" type="presOf" srcId="{C0BC9FDC-E0A1-4FAB-9B52-85D3880E1E1A}" destId="{8CCC08D1-BE4C-43E5-A2AB-757C45AEB6CA}" srcOrd="0" destOrd="0" presId="urn:microsoft.com/office/officeart/2005/8/layout/cycle2"/>
    <dgm:cxn modelId="{46DD6746-7BCD-44DA-8120-8516AB3FB99D}" type="presOf" srcId="{BB7A339B-4931-401A-9125-C67427B41D6F}" destId="{FACDB780-8B10-4FBA-9513-225857E09E1A}" srcOrd="0" destOrd="0" presId="urn:microsoft.com/office/officeart/2005/8/layout/cycle2"/>
    <dgm:cxn modelId="{756304F9-6CC2-4AB8-B665-79AB95B3DDD2}" type="presOf" srcId="{FD469F65-2B38-4BFC-B4CC-427AEDC876D2}" destId="{2CC4449A-B829-42EB-BEF8-72F5D2BDBFC3}" srcOrd="1" destOrd="0" presId="urn:microsoft.com/office/officeart/2005/8/layout/cycle2"/>
    <dgm:cxn modelId="{9A0C8BCB-548B-4FA6-BF13-D37A3AB62585}" type="presOf" srcId="{CCCB2938-5FEC-4B84-8353-19CF4B5884F5}" destId="{4B384070-E6F9-4A08-BA6E-D7876C56A574}" srcOrd="0" destOrd="0" presId="urn:microsoft.com/office/officeart/2005/8/layout/cycle2"/>
    <dgm:cxn modelId="{B5935899-A642-4428-8B14-01F991C185B2}" srcId="{CE93CE20-3B0A-45BD-9CEA-DD816FF62930}" destId="{CCCB2938-5FEC-4B84-8353-19CF4B5884F5}" srcOrd="4" destOrd="0" parTransId="{75306A5A-0B72-4A2E-848C-169EA635B582}" sibTransId="{FD469F65-2B38-4BFC-B4CC-427AEDC876D2}"/>
    <dgm:cxn modelId="{5AB24B22-81B2-4F4B-B1F7-C5FD5FE476E0}" srcId="{CE93CE20-3B0A-45BD-9CEA-DD816FF62930}" destId="{0F8FEC8A-A53A-4437-82E8-1873AF8B5181}" srcOrd="1" destOrd="0" parTransId="{7660FFFD-DAB6-4697-B800-CFADE1838728}" sibTransId="{BB7A339B-4931-401A-9125-C67427B41D6F}"/>
    <dgm:cxn modelId="{676DFADE-18E2-4AB2-9C99-203B3F33DB1F}" srcId="{CE93CE20-3B0A-45BD-9CEA-DD816FF62930}" destId="{B86C4831-84CC-46DC-BF8D-269850775E0F}" srcOrd="3" destOrd="0" parTransId="{6BD8ACE6-3C11-4FF5-A14C-66D02CB77B0A}" sibTransId="{8509AF72-3097-4C18-AFBA-0A624BFCC258}"/>
    <dgm:cxn modelId="{194713C9-14A0-4C18-B3CB-CB38BC1F5D64}" type="presOf" srcId="{B86C4831-84CC-46DC-BF8D-269850775E0F}" destId="{08C4D86F-14CB-4F9D-BDA4-26394A70A3F8}" srcOrd="0" destOrd="0" presId="urn:microsoft.com/office/officeart/2005/8/layout/cycle2"/>
    <dgm:cxn modelId="{19ACF1B8-280B-4CB5-BC48-A9ECAD56B668}" type="presOf" srcId="{03D90561-EC12-4A24-B8AF-F0907070E9A4}" destId="{7D1B4F2E-B75C-4CBB-BF80-945F49960AD2}" srcOrd="1" destOrd="0" presId="urn:microsoft.com/office/officeart/2005/8/layout/cycle2"/>
    <dgm:cxn modelId="{267F6ED2-EBEF-42E3-B0FB-968047395190}" type="presOf" srcId="{A983ED77-E626-4B2E-8BC1-92A4B87435DF}" destId="{B2319348-7139-45CE-9380-B858A8BBF071}" srcOrd="0" destOrd="0" presId="urn:microsoft.com/office/officeart/2005/8/layout/cycle2"/>
    <dgm:cxn modelId="{9A357E12-2BE9-47B3-92B1-BE34B8A002AB}" srcId="{CE93CE20-3B0A-45BD-9CEA-DD816FF62930}" destId="{C0BC9FDC-E0A1-4FAB-9B52-85D3880E1E1A}" srcOrd="0" destOrd="0" parTransId="{A58CFD1A-10D8-4157-9176-0669B0AB2DFD}" sibTransId="{A983ED77-E626-4B2E-8BC1-92A4B87435DF}"/>
    <dgm:cxn modelId="{DDBCE2E7-70B7-4E11-8687-7C1A374C8414}" srcId="{CE93CE20-3B0A-45BD-9CEA-DD816FF62930}" destId="{55213D51-771F-4287-B3D0-42C0ED584BB4}" srcOrd="2" destOrd="0" parTransId="{C4925860-1191-4739-8FA8-6945B5930FE1}" sibTransId="{03D90561-EC12-4A24-B8AF-F0907070E9A4}"/>
    <dgm:cxn modelId="{84536DA5-8ADA-4BA5-A7C8-523454AB3048}" type="presOf" srcId="{55213D51-771F-4287-B3D0-42C0ED584BB4}" destId="{EEDF65CB-B19B-4F30-B893-4D149A353D9C}" srcOrd="0" destOrd="0" presId="urn:microsoft.com/office/officeart/2005/8/layout/cycle2"/>
    <dgm:cxn modelId="{5712196C-09D7-43FB-B8FD-E3130D2259B9}" type="presOf" srcId="{0F8FEC8A-A53A-4437-82E8-1873AF8B5181}" destId="{738CAA6B-0754-45BC-9FE3-67366883E036}" srcOrd="0" destOrd="0" presId="urn:microsoft.com/office/officeart/2005/8/layout/cycle2"/>
    <dgm:cxn modelId="{D3B88649-4985-43F1-AD09-2151EDCC0607}" type="presOf" srcId="{BB7A339B-4931-401A-9125-C67427B41D6F}" destId="{1E80037A-2A87-40F9-9E10-EF5B2987A494}" srcOrd="1" destOrd="0" presId="urn:microsoft.com/office/officeart/2005/8/layout/cycle2"/>
    <dgm:cxn modelId="{5A007FE2-6653-4DEB-BF1B-A3D08311EAB9}" type="presOf" srcId="{8509AF72-3097-4C18-AFBA-0A624BFCC258}" destId="{2B197933-C32E-4B8E-BA93-DD4136E13BFF}" srcOrd="1" destOrd="0" presId="urn:microsoft.com/office/officeart/2005/8/layout/cycle2"/>
    <dgm:cxn modelId="{DC5B147A-05D4-4386-8B51-5A711C6D43D4}" type="presOf" srcId="{8509AF72-3097-4C18-AFBA-0A624BFCC258}" destId="{FA72E879-C14E-41F4-A7A8-C863EF9A02AF}" srcOrd="0" destOrd="0" presId="urn:microsoft.com/office/officeart/2005/8/layout/cycle2"/>
    <dgm:cxn modelId="{872FD3CC-4CE1-4C9C-A4D8-019C84255F97}" type="presOf" srcId="{03D90561-EC12-4A24-B8AF-F0907070E9A4}" destId="{1C19A426-CA9B-4C44-B33E-C76F04B0130A}" srcOrd="0" destOrd="0" presId="urn:microsoft.com/office/officeart/2005/8/layout/cycle2"/>
    <dgm:cxn modelId="{74A1D4D4-1992-4FED-BD29-C7E4220E44CB}" type="presOf" srcId="{CE93CE20-3B0A-45BD-9CEA-DD816FF62930}" destId="{97F56BD9-9EE5-4A10-9F94-5C7BD47426E5}" srcOrd="0" destOrd="0" presId="urn:microsoft.com/office/officeart/2005/8/layout/cycle2"/>
    <dgm:cxn modelId="{BB7FACCF-BA48-4D32-A5EE-85C3FA815F4C}" type="presParOf" srcId="{97F56BD9-9EE5-4A10-9F94-5C7BD47426E5}" destId="{8CCC08D1-BE4C-43E5-A2AB-757C45AEB6CA}" srcOrd="0" destOrd="0" presId="urn:microsoft.com/office/officeart/2005/8/layout/cycle2"/>
    <dgm:cxn modelId="{1D5FDF8A-8E12-44B6-9B23-8395213DAB3A}" type="presParOf" srcId="{97F56BD9-9EE5-4A10-9F94-5C7BD47426E5}" destId="{B2319348-7139-45CE-9380-B858A8BBF071}" srcOrd="1" destOrd="0" presId="urn:microsoft.com/office/officeart/2005/8/layout/cycle2"/>
    <dgm:cxn modelId="{835D0211-8FF9-4F8D-B799-96B1106909F8}" type="presParOf" srcId="{B2319348-7139-45CE-9380-B858A8BBF071}" destId="{9753E2EA-3E0C-4420-A524-70C3DD552E35}" srcOrd="0" destOrd="0" presId="urn:microsoft.com/office/officeart/2005/8/layout/cycle2"/>
    <dgm:cxn modelId="{332DA6A2-E118-4836-91FC-53EFA3DC9F27}" type="presParOf" srcId="{97F56BD9-9EE5-4A10-9F94-5C7BD47426E5}" destId="{738CAA6B-0754-45BC-9FE3-67366883E036}" srcOrd="2" destOrd="0" presId="urn:microsoft.com/office/officeart/2005/8/layout/cycle2"/>
    <dgm:cxn modelId="{B46371B5-B94A-430E-8E28-58A50E8B3D31}" type="presParOf" srcId="{97F56BD9-9EE5-4A10-9F94-5C7BD47426E5}" destId="{FACDB780-8B10-4FBA-9513-225857E09E1A}" srcOrd="3" destOrd="0" presId="urn:microsoft.com/office/officeart/2005/8/layout/cycle2"/>
    <dgm:cxn modelId="{C286E64D-0A62-4FBE-8E69-919CC5C49DEB}" type="presParOf" srcId="{FACDB780-8B10-4FBA-9513-225857E09E1A}" destId="{1E80037A-2A87-40F9-9E10-EF5B2987A494}" srcOrd="0" destOrd="0" presId="urn:microsoft.com/office/officeart/2005/8/layout/cycle2"/>
    <dgm:cxn modelId="{CF83029B-BC9E-4899-81BF-B885F2D8F22F}" type="presParOf" srcId="{97F56BD9-9EE5-4A10-9F94-5C7BD47426E5}" destId="{EEDF65CB-B19B-4F30-B893-4D149A353D9C}" srcOrd="4" destOrd="0" presId="urn:microsoft.com/office/officeart/2005/8/layout/cycle2"/>
    <dgm:cxn modelId="{8D50D7F7-E85A-4886-B439-B9B7B0DA646C}" type="presParOf" srcId="{97F56BD9-9EE5-4A10-9F94-5C7BD47426E5}" destId="{1C19A426-CA9B-4C44-B33E-C76F04B0130A}" srcOrd="5" destOrd="0" presId="urn:microsoft.com/office/officeart/2005/8/layout/cycle2"/>
    <dgm:cxn modelId="{B319B366-2AD8-43B1-9D1F-4F6883F55BD0}" type="presParOf" srcId="{1C19A426-CA9B-4C44-B33E-C76F04B0130A}" destId="{7D1B4F2E-B75C-4CBB-BF80-945F49960AD2}" srcOrd="0" destOrd="0" presId="urn:microsoft.com/office/officeart/2005/8/layout/cycle2"/>
    <dgm:cxn modelId="{7831E2AE-48E0-4344-9A5A-F99F4412813B}" type="presParOf" srcId="{97F56BD9-9EE5-4A10-9F94-5C7BD47426E5}" destId="{08C4D86F-14CB-4F9D-BDA4-26394A70A3F8}" srcOrd="6" destOrd="0" presId="urn:microsoft.com/office/officeart/2005/8/layout/cycle2"/>
    <dgm:cxn modelId="{F934BFD6-4BFF-4FB4-971A-23C4AF6975B7}" type="presParOf" srcId="{97F56BD9-9EE5-4A10-9F94-5C7BD47426E5}" destId="{FA72E879-C14E-41F4-A7A8-C863EF9A02AF}" srcOrd="7" destOrd="0" presId="urn:microsoft.com/office/officeart/2005/8/layout/cycle2"/>
    <dgm:cxn modelId="{CCD05DD4-0679-4E9A-AF25-676F5872844D}" type="presParOf" srcId="{FA72E879-C14E-41F4-A7A8-C863EF9A02AF}" destId="{2B197933-C32E-4B8E-BA93-DD4136E13BFF}" srcOrd="0" destOrd="0" presId="urn:microsoft.com/office/officeart/2005/8/layout/cycle2"/>
    <dgm:cxn modelId="{F97CC89B-E923-481B-9529-A27674CDB741}" type="presParOf" srcId="{97F56BD9-9EE5-4A10-9F94-5C7BD47426E5}" destId="{4B384070-E6F9-4A08-BA6E-D7876C56A574}" srcOrd="8" destOrd="0" presId="urn:microsoft.com/office/officeart/2005/8/layout/cycle2"/>
    <dgm:cxn modelId="{8DC979DF-1A1E-41E0-9DE5-55C48167631B}" type="presParOf" srcId="{97F56BD9-9EE5-4A10-9F94-5C7BD47426E5}" destId="{742AE842-C424-434D-946B-169FF6F6C6C3}" srcOrd="9" destOrd="0" presId="urn:microsoft.com/office/officeart/2005/8/layout/cycle2"/>
    <dgm:cxn modelId="{E3242D19-0FD5-4AA5-BCE1-D75B521C854A}" type="presParOf" srcId="{742AE842-C424-434D-946B-169FF6F6C6C3}" destId="{2CC4449A-B829-42EB-BEF8-72F5D2BDBFC3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RCH-5-Adolescent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Dr.Niraj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Pandit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Professor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Community Medicine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Quality improving services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Infrastructure development - IPHS</a:t>
            </a:r>
          </a:p>
          <a:p>
            <a:r>
              <a:rPr lang="en-US" dirty="0" smtClean="0"/>
              <a:t>Human resource management  - IPHS</a:t>
            </a:r>
          </a:p>
          <a:p>
            <a:r>
              <a:rPr lang="en-US" dirty="0" smtClean="0"/>
              <a:t>ASHA</a:t>
            </a:r>
          </a:p>
          <a:p>
            <a:r>
              <a:rPr lang="en-US" dirty="0" err="1" smtClean="0"/>
              <a:t>Janani</a:t>
            </a:r>
            <a:r>
              <a:rPr lang="en-US" dirty="0" smtClean="0"/>
              <a:t> </a:t>
            </a:r>
            <a:r>
              <a:rPr lang="en-US" dirty="0" err="1" smtClean="0"/>
              <a:t>Suraksha</a:t>
            </a:r>
            <a:r>
              <a:rPr lang="en-US" dirty="0" smtClean="0"/>
              <a:t> </a:t>
            </a:r>
            <a:r>
              <a:rPr lang="en-US" dirty="0" err="1" smtClean="0"/>
              <a:t>Yojana</a:t>
            </a:r>
            <a:endParaRPr lang="en-US" dirty="0" smtClean="0"/>
          </a:p>
          <a:p>
            <a:r>
              <a:rPr lang="en-US" dirty="0" err="1" smtClean="0"/>
              <a:t>Janani</a:t>
            </a:r>
            <a:r>
              <a:rPr lang="en-US" dirty="0" smtClean="0"/>
              <a:t> </a:t>
            </a:r>
            <a:r>
              <a:rPr lang="en-US" dirty="0" err="1" smtClean="0"/>
              <a:t>Shishu</a:t>
            </a:r>
            <a:r>
              <a:rPr lang="en-US" dirty="0" smtClean="0"/>
              <a:t> </a:t>
            </a:r>
            <a:r>
              <a:rPr lang="en-US" dirty="0" err="1" smtClean="0"/>
              <a:t>Suraksha</a:t>
            </a:r>
            <a:r>
              <a:rPr lang="en-US" dirty="0" smtClean="0"/>
              <a:t> </a:t>
            </a:r>
            <a:r>
              <a:rPr lang="en-US" dirty="0" err="1" smtClean="0"/>
              <a:t>Yojana</a:t>
            </a:r>
            <a:r>
              <a:rPr lang="en-US" dirty="0" smtClean="0"/>
              <a:t> – Bal </a:t>
            </a:r>
            <a:r>
              <a:rPr lang="en-US" dirty="0" err="1" smtClean="0"/>
              <a:t>Shakha</a:t>
            </a:r>
            <a:endParaRPr lang="en-US" dirty="0" smtClean="0"/>
          </a:p>
          <a:p>
            <a:r>
              <a:rPr lang="en-US" dirty="0" smtClean="0"/>
              <a:t>Up gradation of PHC to EOC &amp; </a:t>
            </a:r>
            <a:r>
              <a:rPr lang="en-US" dirty="0" err="1" smtClean="0"/>
              <a:t>EmOC</a:t>
            </a:r>
            <a:endParaRPr lang="en-US" dirty="0" smtClean="0"/>
          </a:p>
          <a:p>
            <a:r>
              <a:rPr lang="en-US" dirty="0" smtClean="0"/>
              <a:t>Training of Dais</a:t>
            </a:r>
          </a:p>
          <a:p>
            <a:r>
              <a:rPr lang="en-US" dirty="0" smtClean="0"/>
              <a:t>Involvement of ISM</a:t>
            </a:r>
          </a:p>
          <a:p>
            <a:r>
              <a:rPr lang="en-US" dirty="0" smtClean="0"/>
              <a:t>Paradigm shift in management of </a:t>
            </a:r>
            <a:r>
              <a:rPr lang="en-US" dirty="0" err="1" smtClean="0"/>
              <a:t>programme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37226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 Public Health Standard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objective of improving quality care IPHS implemented at various level</a:t>
            </a:r>
          </a:p>
          <a:p>
            <a:pPr lvl="1"/>
            <a:r>
              <a:rPr lang="en-US" dirty="0" smtClean="0"/>
              <a:t>IPHS for PHC</a:t>
            </a:r>
          </a:p>
          <a:p>
            <a:pPr lvl="1"/>
            <a:r>
              <a:rPr lang="en-US" dirty="0" smtClean="0"/>
              <a:t>IPHS for CHC</a:t>
            </a:r>
          </a:p>
          <a:p>
            <a:pPr lvl="1"/>
            <a:r>
              <a:rPr lang="en-US" dirty="0" smtClean="0"/>
              <a:t>IPHS for District Hospitals and various other level</a:t>
            </a:r>
          </a:p>
          <a:p>
            <a:r>
              <a:rPr lang="en-US" dirty="0" smtClean="0"/>
              <a:t>IPHS is focusing on services, manpower, infrastructure, monitoring evaluation and feedback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72079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ASHA – Accredited Social Health Activist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Objective - To provide accessible, affordable, accountable, effective and reliable primary health care and bridging the gap in rural health care through creation of ASHA</a:t>
            </a:r>
          </a:p>
          <a:p>
            <a:r>
              <a:rPr lang="en-US" dirty="0" smtClean="0"/>
              <a:t>Focus on </a:t>
            </a:r>
          </a:p>
          <a:p>
            <a:pPr lvl="1"/>
            <a:r>
              <a:rPr lang="en-US" sz="2400" dirty="0" smtClean="0"/>
              <a:t>Reduction in Infant Mortality Rate (IMR) and Maternal Mortality Ratio (MMR)</a:t>
            </a:r>
          </a:p>
          <a:p>
            <a:pPr lvl="1"/>
            <a:r>
              <a:rPr lang="en-US" sz="2400" dirty="0" smtClean="0"/>
              <a:t>Universal access to public health services such as Women’s health, child health, water, sanitation &amp; hygiene, immunization, and Nutrition.</a:t>
            </a:r>
          </a:p>
          <a:p>
            <a:pPr lvl="1"/>
            <a:r>
              <a:rPr lang="en-US" sz="2400" dirty="0" smtClean="0"/>
              <a:t>Prevention and control of communicable and non-communicable diseases, including locally endemic diseases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19559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ASHA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FontTx/>
              <a:buChar char="-"/>
            </a:pPr>
            <a:r>
              <a:rPr lang="en-US" dirty="0" smtClean="0"/>
              <a:t>Resident of the village, a woman (M/W/D) between 25-45 years, with formal education up to 8</a:t>
            </a:r>
            <a:r>
              <a:rPr lang="en-US" baseline="30000" dirty="0" smtClean="0"/>
              <a:t>th</a:t>
            </a:r>
            <a:r>
              <a:rPr lang="en-US" dirty="0" smtClean="0"/>
              <a:t> class, having communication skills and leadership qualities. </a:t>
            </a:r>
          </a:p>
          <a:p>
            <a:pPr marL="571500" indent="-571500">
              <a:buFontTx/>
              <a:buChar char="-"/>
            </a:pPr>
            <a:r>
              <a:rPr lang="en-US" dirty="0" smtClean="0"/>
              <a:t>One ASHA per 1000 population. </a:t>
            </a:r>
          </a:p>
          <a:p>
            <a:pPr>
              <a:buFontTx/>
              <a:buChar char="-"/>
            </a:pPr>
            <a:r>
              <a:rPr lang="en-US" dirty="0" smtClean="0"/>
              <a:t>Chosen by the </a:t>
            </a:r>
            <a:r>
              <a:rPr lang="en-US" dirty="0" err="1" smtClean="0"/>
              <a:t>panchayat</a:t>
            </a:r>
            <a:r>
              <a:rPr lang="en-US" dirty="0" smtClean="0"/>
              <a:t> to act as the interface between the community and the public health system. </a:t>
            </a:r>
          </a:p>
          <a:p>
            <a:pPr>
              <a:buFontTx/>
              <a:buChar char="-"/>
            </a:pPr>
            <a:r>
              <a:rPr lang="en-US" dirty="0" smtClean="0"/>
              <a:t>Bridge between the ANM and the village. </a:t>
            </a:r>
          </a:p>
          <a:p>
            <a:pPr>
              <a:buFontTx/>
              <a:buChar char="-"/>
            </a:pPr>
            <a:r>
              <a:rPr lang="en-US" dirty="0" smtClean="0"/>
              <a:t>Honorary volunteer, receiving performance based compensation 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72713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Responsibility of ASHA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US" dirty="0" smtClean="0"/>
              <a:t>To create awareness among the community regarding nutrition, basic sanitation, hygienic practices, healthy living.</a:t>
            </a:r>
          </a:p>
          <a:p>
            <a:pPr>
              <a:buFontTx/>
              <a:buChar char="-"/>
            </a:pPr>
            <a:r>
              <a:rPr lang="en-US" dirty="0" smtClean="0"/>
              <a:t>Counsel women on birth preparedness, imp of safe delivery, breast feeding, complementary feeding, immunization, contraception, STDs</a:t>
            </a:r>
          </a:p>
          <a:p>
            <a:pPr>
              <a:buFontTx/>
              <a:buChar char="-"/>
            </a:pPr>
            <a:r>
              <a:rPr lang="en-US" dirty="0" smtClean="0"/>
              <a:t>Encourage the community to get involved in health related services. </a:t>
            </a:r>
          </a:p>
          <a:p>
            <a:pPr>
              <a:buFontTx/>
              <a:buChar char="-"/>
            </a:pPr>
            <a:r>
              <a:rPr lang="en-US" dirty="0" smtClean="0"/>
              <a:t>Escort/ accompany pregnant women, children requiring treatment and admissions to the nearest PHC’s.</a:t>
            </a:r>
          </a:p>
          <a:p>
            <a:pPr>
              <a:buFontTx/>
              <a:buChar char="-"/>
            </a:pPr>
            <a:r>
              <a:rPr lang="en-US" dirty="0" smtClean="0"/>
              <a:t>Primary medical care for minor ailment such as diarrhea, fevers</a:t>
            </a:r>
          </a:p>
          <a:p>
            <a:pPr>
              <a:buFontTx/>
              <a:buChar char="-"/>
            </a:pPr>
            <a:r>
              <a:rPr lang="en-US" dirty="0" smtClean="0"/>
              <a:t>Provider of DOTS.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63031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&amp; Evaluation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Verdana" pitchFamily="34" charset="0"/>
              </a:rPr>
              <a:t>The public health managers have to monitor the </a:t>
            </a:r>
            <a:r>
              <a:rPr lang="en-US" dirty="0" err="1" smtClean="0">
                <a:latin typeface="Verdana" pitchFamily="34" charset="0"/>
              </a:rPr>
              <a:t>programme</a:t>
            </a:r>
            <a:r>
              <a:rPr lang="en-US" dirty="0" smtClean="0">
                <a:latin typeface="Verdana" pitchFamily="34" charset="0"/>
              </a:rPr>
              <a:t>. </a:t>
            </a:r>
          </a:p>
          <a:p>
            <a:r>
              <a:rPr lang="en-US" dirty="0" smtClean="0">
                <a:latin typeface="Verdana" pitchFamily="34" charset="0"/>
              </a:rPr>
              <a:t>They have to evaluate the effectiveness of the </a:t>
            </a:r>
            <a:r>
              <a:rPr lang="en-US" dirty="0" err="1" smtClean="0">
                <a:latin typeface="Verdana" pitchFamily="34" charset="0"/>
              </a:rPr>
              <a:t>programme</a:t>
            </a:r>
            <a:r>
              <a:rPr lang="en-US" dirty="0" smtClean="0">
                <a:latin typeface="Verdana" pitchFamily="34" charset="0"/>
              </a:rPr>
              <a:t> with the  following indicators.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34874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ACCESSIBILITY INDICATOR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Verdana" pitchFamily="34" charset="0"/>
              </a:rPr>
              <a:t>No. of eligible couples registered/ANM</a:t>
            </a:r>
          </a:p>
          <a:p>
            <a:r>
              <a:rPr lang="en-US" dirty="0" smtClean="0">
                <a:latin typeface="Verdana" pitchFamily="34" charset="0"/>
              </a:rPr>
              <a:t>No. of Antenatal Care sessions held as planned</a:t>
            </a:r>
          </a:p>
          <a:p>
            <a:r>
              <a:rPr lang="en-US" dirty="0" smtClean="0">
                <a:latin typeface="Verdana" pitchFamily="34" charset="0"/>
              </a:rPr>
              <a:t>% of sub Centers with no ANM</a:t>
            </a:r>
          </a:p>
          <a:p>
            <a:r>
              <a:rPr lang="en-US" dirty="0" smtClean="0">
                <a:latin typeface="Verdana" pitchFamily="34" charset="0"/>
              </a:rPr>
              <a:t>% of sub Centers with working equipment of ANC</a:t>
            </a:r>
          </a:p>
          <a:p>
            <a:r>
              <a:rPr lang="en-US" dirty="0" smtClean="0">
                <a:latin typeface="Verdana" pitchFamily="34" charset="0"/>
              </a:rPr>
              <a:t>% ANM/TBA without requisite skill</a:t>
            </a:r>
          </a:p>
          <a:p>
            <a:r>
              <a:rPr lang="en-US" dirty="0" smtClean="0">
                <a:latin typeface="Verdana" pitchFamily="34" charset="0"/>
              </a:rPr>
              <a:t>% Sub centers with DDKs</a:t>
            </a:r>
          </a:p>
          <a:p>
            <a:r>
              <a:rPr lang="en-US" dirty="0" smtClean="0">
                <a:latin typeface="Verdana" pitchFamily="34" charset="0"/>
              </a:rPr>
              <a:t>% of sub centers with infant weighing machine</a:t>
            </a:r>
          </a:p>
          <a:p>
            <a:r>
              <a:rPr lang="en-US" dirty="0" smtClean="0">
                <a:latin typeface="Verdana" pitchFamily="34" charset="0"/>
              </a:rPr>
              <a:t>% Sub centers with vaccine supplies</a:t>
            </a:r>
          </a:p>
          <a:p>
            <a:r>
              <a:rPr lang="en-US" dirty="0" smtClean="0">
                <a:latin typeface="Verdana" pitchFamily="34" charset="0"/>
              </a:rPr>
              <a:t>% Sub centers with ORS packets</a:t>
            </a:r>
          </a:p>
          <a:p>
            <a:r>
              <a:rPr lang="en-US" dirty="0" smtClean="0">
                <a:latin typeface="Verdana" pitchFamily="34" charset="0"/>
              </a:rPr>
              <a:t>% Sub centers with FP supplies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1921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QUALITY INDICATOR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Verdana" pitchFamily="34" charset="0"/>
              </a:rPr>
              <a:t>% Pregnancy registered before 12 weeks</a:t>
            </a:r>
          </a:p>
          <a:p>
            <a:r>
              <a:rPr lang="en-US" dirty="0" smtClean="0">
                <a:latin typeface="Verdana" pitchFamily="34" charset="0"/>
              </a:rPr>
              <a:t>% ANC with 5 visits</a:t>
            </a:r>
          </a:p>
          <a:p>
            <a:r>
              <a:rPr lang="en-US" dirty="0" smtClean="0">
                <a:latin typeface="Verdana" pitchFamily="34" charset="0"/>
              </a:rPr>
              <a:t>% ANC receiving all RCH services</a:t>
            </a:r>
          </a:p>
          <a:p>
            <a:r>
              <a:rPr lang="en-US" dirty="0" smtClean="0">
                <a:latin typeface="Verdana" pitchFamily="34" charset="0"/>
              </a:rPr>
              <a:t>% High-risk cases referred</a:t>
            </a:r>
          </a:p>
          <a:p>
            <a:r>
              <a:rPr lang="en-US" dirty="0" smtClean="0">
                <a:latin typeface="Verdana" pitchFamily="34" charset="0"/>
              </a:rPr>
              <a:t>% High-risk cases followed up</a:t>
            </a:r>
          </a:p>
          <a:p>
            <a:r>
              <a:rPr lang="en-US" dirty="0" smtClean="0">
                <a:latin typeface="Verdana" pitchFamily="34" charset="0"/>
              </a:rPr>
              <a:t>% Deliveries by ANM/TBA</a:t>
            </a:r>
          </a:p>
          <a:p>
            <a:r>
              <a:rPr lang="en-US" dirty="0" smtClean="0">
                <a:latin typeface="Verdana" pitchFamily="34" charset="0"/>
              </a:rPr>
              <a:t>%PNC with 3 PNC visits</a:t>
            </a:r>
          </a:p>
          <a:p>
            <a:r>
              <a:rPr lang="en-US" dirty="0" smtClean="0">
                <a:latin typeface="Verdana" pitchFamily="34" charset="0"/>
              </a:rPr>
              <a:t>% PNC receiving all </a:t>
            </a:r>
            <a:r>
              <a:rPr lang="en-US" dirty="0" err="1" smtClean="0">
                <a:latin typeface="Verdana" pitchFamily="34" charset="0"/>
              </a:rPr>
              <a:t>counselling</a:t>
            </a:r>
            <a:endParaRPr lang="en-US" dirty="0" smtClean="0">
              <a:latin typeface="Verdana" pitchFamily="34" charset="0"/>
            </a:endParaRPr>
          </a:p>
          <a:p>
            <a:r>
              <a:rPr lang="en-US" dirty="0" smtClean="0">
                <a:latin typeface="Verdana" pitchFamily="34" charset="0"/>
              </a:rPr>
              <a:t>% PNC complications referred</a:t>
            </a:r>
          </a:p>
          <a:p>
            <a:r>
              <a:rPr lang="en-US" dirty="0" smtClean="0">
                <a:latin typeface="Verdana" pitchFamily="34" charset="0"/>
              </a:rPr>
              <a:t>% Eligible couple offered FP choices</a:t>
            </a:r>
          </a:p>
          <a:p>
            <a:r>
              <a:rPr lang="en-US" dirty="0" smtClean="0">
                <a:latin typeface="Verdana" pitchFamily="34" charset="0"/>
              </a:rPr>
              <a:t>% Women screened for RTI/STDs</a:t>
            </a:r>
          </a:p>
          <a:p>
            <a:r>
              <a:rPr lang="en-US" dirty="0" smtClean="0">
                <a:latin typeface="Verdana" pitchFamily="34" charset="0"/>
              </a:rPr>
              <a:t>% Eligible couple </a:t>
            </a:r>
            <a:r>
              <a:rPr lang="en-US" dirty="0" err="1" smtClean="0">
                <a:latin typeface="Verdana" pitchFamily="34" charset="0"/>
              </a:rPr>
              <a:t>counselled</a:t>
            </a:r>
            <a:r>
              <a:rPr lang="en-US" dirty="0" smtClean="0">
                <a:latin typeface="Verdana" pitchFamily="34" charset="0"/>
              </a:rPr>
              <a:t> for prevention of RTI/STDs</a:t>
            </a:r>
          </a:p>
          <a:p>
            <a:r>
              <a:rPr lang="en-US" dirty="0" smtClean="0">
                <a:latin typeface="Verdana" pitchFamily="34" charset="0"/>
              </a:rPr>
              <a:t>% ADD given ORS</a:t>
            </a:r>
          </a:p>
          <a:p>
            <a:r>
              <a:rPr lang="en-US" dirty="0" smtClean="0">
                <a:latin typeface="Verdana" pitchFamily="34" charset="0"/>
              </a:rPr>
              <a:t>% ARI treated</a:t>
            </a:r>
          </a:p>
          <a:p>
            <a:r>
              <a:rPr lang="en-US" dirty="0" smtClean="0">
                <a:latin typeface="Verdana" pitchFamily="34" charset="0"/>
              </a:rPr>
              <a:t>% Children fully immunized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16893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IMPACT INDICATOR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Verdana" pitchFamily="34" charset="0"/>
              </a:rPr>
              <a:t>% Deaths from maternal causes</a:t>
            </a:r>
          </a:p>
          <a:p>
            <a:r>
              <a:rPr lang="en-US" dirty="0" smtClean="0">
                <a:latin typeface="Verdana" pitchFamily="34" charset="0"/>
              </a:rPr>
              <a:t>Maternal mortality ratio</a:t>
            </a:r>
          </a:p>
          <a:p>
            <a:r>
              <a:rPr lang="en-US" dirty="0" smtClean="0">
                <a:latin typeface="Verdana" pitchFamily="34" charset="0"/>
              </a:rPr>
              <a:t>Prevalence of maternal morbidity</a:t>
            </a:r>
          </a:p>
          <a:p>
            <a:r>
              <a:rPr lang="en-US" dirty="0" smtClean="0">
                <a:latin typeface="Verdana" pitchFamily="34" charset="0"/>
              </a:rPr>
              <a:t>% Low birth weight</a:t>
            </a:r>
          </a:p>
          <a:p>
            <a:r>
              <a:rPr lang="en-US" dirty="0" smtClean="0">
                <a:latin typeface="Verdana" pitchFamily="34" charset="0"/>
              </a:rPr>
              <a:t>Neo-natal mortality ratio</a:t>
            </a:r>
          </a:p>
          <a:p>
            <a:r>
              <a:rPr lang="en-US" dirty="0" smtClean="0">
                <a:latin typeface="Verdana" pitchFamily="34" charset="0"/>
              </a:rPr>
              <a:t>Prevalence of postnatal maternal morbidity</a:t>
            </a:r>
          </a:p>
          <a:p>
            <a:r>
              <a:rPr lang="en-US" dirty="0" smtClean="0">
                <a:latin typeface="Verdana" pitchFamily="34" charset="0"/>
              </a:rPr>
              <a:t>% Baby breast-feeds within 6 hrs of delivery</a:t>
            </a:r>
          </a:p>
          <a:p>
            <a:r>
              <a:rPr lang="en-US" dirty="0" smtClean="0">
                <a:latin typeface="Verdana" pitchFamily="34" charset="0"/>
              </a:rPr>
              <a:t>Couple protection rate</a:t>
            </a:r>
          </a:p>
          <a:p>
            <a:r>
              <a:rPr lang="en-US" dirty="0" smtClean="0">
                <a:latin typeface="Verdana" pitchFamily="34" charset="0"/>
              </a:rPr>
              <a:t>Prevalence of terminal method of sterilization</a:t>
            </a:r>
          </a:p>
          <a:p>
            <a:r>
              <a:rPr lang="en-US" dirty="0" smtClean="0">
                <a:latin typeface="Verdana" pitchFamily="34" charset="0"/>
              </a:rPr>
              <a:t>Prevalence of spacing method</a:t>
            </a:r>
          </a:p>
          <a:p>
            <a:r>
              <a:rPr lang="en-US" dirty="0" smtClean="0">
                <a:latin typeface="Verdana" pitchFamily="34" charset="0"/>
              </a:rPr>
              <a:t>% Abortion related morbidity</a:t>
            </a:r>
          </a:p>
          <a:p>
            <a:r>
              <a:rPr lang="en-US" dirty="0" smtClean="0">
                <a:latin typeface="Verdana" pitchFamily="34" charset="0"/>
              </a:rPr>
              <a:t>Prevalence of ADD</a:t>
            </a:r>
          </a:p>
          <a:p>
            <a:r>
              <a:rPr lang="en-US" dirty="0" smtClean="0">
                <a:latin typeface="Verdana" pitchFamily="34" charset="0"/>
              </a:rPr>
              <a:t>Prevalence of ARI</a:t>
            </a:r>
          </a:p>
          <a:p>
            <a:r>
              <a:rPr lang="en-US" dirty="0" smtClean="0">
                <a:latin typeface="Verdana" pitchFamily="34" charset="0"/>
              </a:rPr>
              <a:t>Prevalence of RTI/ST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26454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Revision of RCH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ANC  / INC /PNC</a:t>
            </a:r>
          </a:p>
          <a:p>
            <a:r>
              <a:rPr lang="en-IN" dirty="0" smtClean="0"/>
              <a:t>LBW baby</a:t>
            </a:r>
          </a:p>
          <a:p>
            <a:r>
              <a:rPr lang="en-IN" dirty="0" smtClean="0"/>
              <a:t>Kangaroo care</a:t>
            </a:r>
          </a:p>
          <a:p>
            <a:r>
              <a:rPr lang="en-IN" dirty="0" smtClean="0"/>
              <a:t>Infant feeding (BF / Weaning / IYCF guideline)</a:t>
            </a:r>
          </a:p>
          <a:p>
            <a:r>
              <a:rPr lang="en-IN" dirty="0" smtClean="0"/>
              <a:t>Growth &amp; Development (Growth chart)</a:t>
            </a:r>
          </a:p>
          <a:p>
            <a:r>
              <a:rPr lang="en-IN" dirty="0" smtClean="0"/>
              <a:t>School Health service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Adolescent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Adolescent nutrition; iron and folic acid supplementation</a:t>
            </a:r>
          </a:p>
          <a:p>
            <a:pPr marL="0" indent="0">
              <a:buNone/>
            </a:pPr>
            <a:r>
              <a:rPr lang="en-US" dirty="0" smtClean="0"/>
              <a:t>2. Facility-based adolescent reproductive and sexual health services (Adolescent health clinics)</a:t>
            </a:r>
          </a:p>
          <a:p>
            <a:pPr marL="0" indent="0">
              <a:buNone/>
            </a:pPr>
            <a:r>
              <a:rPr lang="en-US" dirty="0" smtClean="0"/>
              <a:t>3. Information and counseling on adolescent sexual reproductive health and other health issues</a:t>
            </a:r>
          </a:p>
          <a:p>
            <a:pPr marL="0" indent="0">
              <a:buNone/>
            </a:pPr>
            <a:r>
              <a:rPr lang="en-US" dirty="0" smtClean="0"/>
              <a:t>4. Menstrual hygiene</a:t>
            </a:r>
          </a:p>
          <a:p>
            <a:pPr marL="0" indent="0">
              <a:buNone/>
            </a:pPr>
            <a:r>
              <a:rPr lang="en-US" dirty="0" smtClean="0"/>
              <a:t>5. Preventive health checkups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Indicators of MCH care</a:t>
            </a:r>
          </a:p>
          <a:p>
            <a:pPr lvl="1"/>
            <a:r>
              <a:rPr lang="en-IN" dirty="0" smtClean="0"/>
              <a:t>Maternal Mortality rate/ratio</a:t>
            </a:r>
          </a:p>
          <a:p>
            <a:pPr lvl="1"/>
            <a:r>
              <a:rPr lang="en-IN" dirty="0" err="1" smtClean="0"/>
              <a:t>Perinatal</a:t>
            </a:r>
            <a:r>
              <a:rPr lang="en-IN" dirty="0" smtClean="0"/>
              <a:t> mortality rate</a:t>
            </a:r>
          </a:p>
          <a:p>
            <a:pPr lvl="1"/>
            <a:r>
              <a:rPr lang="en-IN" dirty="0" smtClean="0"/>
              <a:t>Neonatal mortality rate</a:t>
            </a:r>
          </a:p>
          <a:p>
            <a:pPr lvl="1"/>
            <a:r>
              <a:rPr lang="en-IN" dirty="0" smtClean="0"/>
              <a:t>Post-neonatal mortality rate</a:t>
            </a:r>
          </a:p>
          <a:p>
            <a:pPr lvl="1"/>
            <a:r>
              <a:rPr lang="en-IN" dirty="0" smtClean="0"/>
              <a:t>IMR</a:t>
            </a:r>
          </a:p>
          <a:p>
            <a:pPr lvl="1"/>
            <a:r>
              <a:rPr lang="en-IN" dirty="0" smtClean="0"/>
              <a:t>1-4 years mortality rate</a:t>
            </a:r>
          </a:p>
          <a:p>
            <a:pPr lvl="1"/>
            <a:r>
              <a:rPr lang="en-IN" dirty="0" smtClean="0"/>
              <a:t>Under 5 mortality </a:t>
            </a:r>
            <a:r>
              <a:rPr lang="en-IN" dirty="0" err="1" smtClean="0"/>
              <a:t>arate</a:t>
            </a:r>
            <a:endParaRPr lang="en-IN" dirty="0" smtClean="0"/>
          </a:p>
          <a:p>
            <a:pPr lvl="1"/>
            <a:r>
              <a:rPr lang="en-IN" dirty="0" smtClean="0"/>
              <a:t>Child survival rate</a:t>
            </a:r>
          </a:p>
          <a:p>
            <a:pPr lvl="1"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IMNCI</a:t>
            </a:r>
          </a:p>
          <a:p>
            <a:r>
              <a:rPr lang="en-IN" dirty="0" smtClean="0"/>
              <a:t>ICDS</a:t>
            </a:r>
          </a:p>
          <a:p>
            <a:r>
              <a:rPr lang="en-IN" dirty="0" smtClean="0"/>
              <a:t>Adolescent health – </a:t>
            </a:r>
            <a:r>
              <a:rPr lang="en-IN" dirty="0" err="1" smtClean="0"/>
              <a:t>Kishori</a:t>
            </a:r>
            <a:r>
              <a:rPr lang="en-IN" dirty="0" smtClean="0"/>
              <a:t> </a:t>
            </a:r>
            <a:r>
              <a:rPr lang="en-IN" dirty="0" err="1" smtClean="0"/>
              <a:t>Shakti</a:t>
            </a:r>
            <a:r>
              <a:rPr lang="en-IN" dirty="0" smtClean="0"/>
              <a:t> </a:t>
            </a:r>
            <a:r>
              <a:rPr lang="en-IN" dirty="0" err="1" smtClean="0"/>
              <a:t>Yojana</a:t>
            </a:r>
            <a:endParaRPr lang="en-IN" dirty="0" smtClean="0"/>
          </a:p>
          <a:p>
            <a:r>
              <a:rPr lang="en-IN" dirty="0" smtClean="0"/>
              <a:t>Geriatrics – Gerontology</a:t>
            </a:r>
          </a:p>
          <a:p>
            <a:r>
              <a:rPr lang="en-IN" dirty="0" smtClean="0"/>
              <a:t>UIP / EIP</a:t>
            </a:r>
          </a:p>
          <a:p>
            <a:r>
              <a:rPr lang="en-IN" dirty="0" smtClean="0"/>
              <a:t>NRHM- NUHM – NHM</a:t>
            </a:r>
          </a:p>
          <a:p>
            <a:r>
              <a:rPr lang="en-IN" dirty="0" smtClean="0"/>
              <a:t>ASHA</a:t>
            </a:r>
          </a:p>
          <a:p>
            <a:r>
              <a:rPr lang="en-IN" dirty="0" err="1" smtClean="0"/>
              <a:t>Janani</a:t>
            </a:r>
            <a:r>
              <a:rPr lang="en-IN" dirty="0" smtClean="0"/>
              <a:t> (</a:t>
            </a:r>
            <a:r>
              <a:rPr lang="en-IN" dirty="0" err="1" smtClean="0"/>
              <a:t>Shishu</a:t>
            </a:r>
            <a:r>
              <a:rPr lang="en-IN" dirty="0" smtClean="0"/>
              <a:t>) </a:t>
            </a:r>
            <a:r>
              <a:rPr lang="en-IN" dirty="0" err="1" smtClean="0"/>
              <a:t>Suraksha</a:t>
            </a:r>
            <a:r>
              <a:rPr lang="en-IN" dirty="0" smtClean="0"/>
              <a:t> </a:t>
            </a:r>
            <a:r>
              <a:rPr lang="en-IN" dirty="0" err="1" smtClean="0"/>
              <a:t>Yojana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time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take paper and write </a:t>
            </a:r>
            <a:r>
              <a:rPr lang="en-US" dirty="0" err="1" smtClean="0"/>
              <a:t>ur</a:t>
            </a:r>
            <a:r>
              <a:rPr lang="en-US" dirty="0" smtClean="0"/>
              <a:t> name &amp;roll number</a:t>
            </a:r>
          </a:p>
          <a:p>
            <a:r>
              <a:rPr lang="en-US" dirty="0" smtClean="0"/>
              <a:t>Write answer clearly</a:t>
            </a:r>
          </a:p>
          <a:p>
            <a:r>
              <a:rPr lang="en-US" dirty="0" smtClean="0"/>
              <a:t>Each question carry 1 marks</a:t>
            </a:r>
          </a:p>
          <a:p>
            <a:r>
              <a:rPr lang="en-US" dirty="0" smtClean="0"/>
              <a:t>No negative marking</a:t>
            </a:r>
          </a:p>
          <a:p>
            <a:r>
              <a:rPr lang="en-US" dirty="0" smtClean="0"/>
              <a:t>1 min for one question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964729248"/>
      </p:ext>
    </p:extLst>
  </p:cSld>
  <p:clrMapOvr>
    <a:masterClrMapping/>
  </p:clrMapOvr>
  <p:transition advClick="0" advTm="60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eligible couple &amp; target couple? 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980543409"/>
      </p:ext>
    </p:extLst>
  </p:cSld>
  <p:clrMapOvr>
    <a:masterClrMapping/>
  </p:clrMapOvr>
  <p:transition advClick="0" advTm="60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following are quality indicators of RCH EXCEPT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IN" sz="2800" dirty="0" smtClean="0"/>
              <a:t>A. </a:t>
            </a:r>
            <a:r>
              <a:rPr lang="en-US" sz="2800" dirty="0" smtClean="0"/>
              <a:t>% High-risk cases referred</a:t>
            </a:r>
          </a:p>
          <a:p>
            <a:pPr lvl="1">
              <a:buNone/>
            </a:pPr>
            <a:r>
              <a:rPr lang="en-US" dirty="0" smtClean="0"/>
              <a:t>	   B. % High-risk cases followed up</a:t>
            </a:r>
          </a:p>
          <a:p>
            <a:pPr>
              <a:buNone/>
            </a:pPr>
            <a:r>
              <a:rPr lang="en-US" sz="2800" dirty="0" smtClean="0"/>
              <a:t>		C. % Deliveries by ANM/TBA</a:t>
            </a:r>
          </a:p>
          <a:p>
            <a:pPr>
              <a:buNone/>
            </a:pPr>
            <a:r>
              <a:rPr lang="en-US" sz="2800" dirty="0" smtClean="0"/>
              <a:t>		D. % Low birth weight</a:t>
            </a:r>
          </a:p>
          <a:p>
            <a:pPr lvl="1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730921551"/>
      </p:ext>
    </p:extLst>
  </p:cSld>
  <p:clrMapOvr>
    <a:masterClrMapping/>
  </p:clrMapOvr>
  <p:transition advClick="0" advTm="60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two warning sing symptoms of pregnancy</a:t>
            </a:r>
          </a:p>
          <a:p>
            <a:pPr lvl="1"/>
            <a:r>
              <a:rPr lang="en-US" dirty="0" smtClean="0"/>
              <a:t>A Headache</a:t>
            </a:r>
          </a:p>
          <a:p>
            <a:pPr lvl="1"/>
            <a:r>
              <a:rPr lang="en-US" dirty="0" smtClean="0"/>
              <a:t>B Convulsion</a:t>
            </a:r>
          </a:p>
          <a:p>
            <a:pPr lvl="1"/>
            <a:r>
              <a:rPr lang="en-US" dirty="0" smtClean="0"/>
              <a:t>C -Edema feet</a:t>
            </a:r>
          </a:p>
          <a:p>
            <a:pPr lvl="1"/>
            <a:r>
              <a:rPr lang="en-US" dirty="0" smtClean="0"/>
              <a:t>D. Weight gain 8 kg during pregnancy period 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865366927"/>
      </p:ext>
    </p:ext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PHC catering ___________ population in hilly area</a:t>
            </a:r>
          </a:p>
          <a:p>
            <a:r>
              <a:rPr lang="en-US" dirty="0" smtClean="0"/>
              <a:t>Sub-center catering _________ population in normal plain area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848272024"/>
      </p:ext>
    </p:ext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two responsibilities of ASHA worker.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636778291"/>
      </p:ext>
    </p:ext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200"/>
            <a:ext cx="8856984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600" b="1" dirty="0" smtClean="0">
                <a:solidFill>
                  <a:srgbClr val="0070C0"/>
                </a:solidFill>
                <a:latin typeface="Arial Narrow" pitchFamily="34" charset="0"/>
              </a:rPr>
              <a:t>New Initiative: National Iron Plus Initiative </a:t>
            </a:r>
            <a:r>
              <a:rPr lang="en-IN" dirty="0" smtClean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en-IN" dirty="0" smtClean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229600" cy="5195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Adolescent Friendly Health Services (Adolescent Health Clinics)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Services at </a:t>
            </a:r>
            <a:r>
              <a:rPr lang="en-US" b="1" dirty="0" smtClean="0"/>
              <a:t>sub centre:</a:t>
            </a:r>
            <a:r>
              <a:rPr lang="en-US" dirty="0" smtClean="0"/>
              <a:t> </a:t>
            </a:r>
            <a:r>
              <a:rPr lang="en-US" b="1" dirty="0" smtClean="0"/>
              <a:t> ANM</a:t>
            </a:r>
          </a:p>
          <a:p>
            <a:r>
              <a:rPr lang="en-US" dirty="0" smtClean="0"/>
              <a:t>Adolescent Information and Counseling Centre will be made functional by MO and ANM at PHC on  </a:t>
            </a:r>
            <a:r>
              <a:rPr lang="en-US" b="1" dirty="0" smtClean="0"/>
              <a:t>weekly basis. </a:t>
            </a:r>
          </a:p>
          <a:p>
            <a:r>
              <a:rPr lang="en-US" dirty="0" smtClean="0"/>
              <a:t>At  CHC, DH/SDH/ and Medical College: Adolescent Health Clinics(daily basis)</a:t>
            </a:r>
          </a:p>
          <a:p>
            <a:r>
              <a:rPr lang="en-US" dirty="0" smtClean="0"/>
              <a:t>Special focus will be given to establishing linkages with Integrated Counseling and Testing </a:t>
            </a:r>
            <a:r>
              <a:rPr lang="en-US" dirty="0" err="1" smtClean="0"/>
              <a:t>Centres</a:t>
            </a:r>
            <a:r>
              <a:rPr lang="en-US" dirty="0" smtClean="0"/>
              <a:t> (ICTCs) and making appropriate referrals for HIV testing and RTI/STI management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Scheme for promotion of menstrual hygiene among adolescent girls in rural India: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r>
              <a:rPr lang="en-US" dirty="0" smtClean="0"/>
              <a:t>This scheme promotes better health and hygiene among adolescent girls </a:t>
            </a:r>
          </a:p>
          <a:p>
            <a:r>
              <a:rPr lang="en-US" dirty="0" smtClean="0"/>
              <a:t> Sanitary napkins are provided under NRHM’s </a:t>
            </a:r>
            <a:r>
              <a:rPr lang="en-US" b="1" dirty="0" smtClean="0"/>
              <a:t>brand ‘Free days’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These napkins are being sold to adolescent girls by ASHAs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828800"/>
            <a:ext cx="3369844" cy="3321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Preventive health checkups and screening for diseases, deficiency and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Components of School Health </a:t>
            </a:r>
            <a:r>
              <a:rPr lang="en-US" dirty="0" err="1" smtClean="0"/>
              <a:t>Programme</a:t>
            </a:r>
            <a:r>
              <a:rPr lang="en-US" dirty="0" smtClean="0"/>
              <a:t> include screening, basic health services and referral</a:t>
            </a:r>
          </a:p>
          <a:p>
            <a:r>
              <a:rPr lang="en-US" dirty="0" smtClean="0"/>
              <a:t> Bi-annual health screening is undertaken for students </a:t>
            </a:r>
            <a:r>
              <a:rPr lang="en-US" b="1" dirty="0" smtClean="0"/>
              <a:t>(6–18 years age group)</a:t>
            </a:r>
          </a:p>
          <a:p>
            <a:r>
              <a:rPr lang="en-US" dirty="0" smtClean="0"/>
              <a:t> Implementation of  School Health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Team consist of:</a:t>
            </a:r>
          </a:p>
          <a:p>
            <a:pPr marL="0" indent="0">
              <a:buNone/>
            </a:pPr>
            <a:r>
              <a:rPr lang="en-US" dirty="0" smtClean="0"/>
              <a:t>          - 2 Medical Officers</a:t>
            </a:r>
            <a:br>
              <a:rPr lang="en-US" dirty="0" smtClean="0"/>
            </a:br>
            <a:r>
              <a:rPr lang="en-US" dirty="0" smtClean="0"/>
              <a:t>	  (MBBS / Dental / AYUSH qualified) </a:t>
            </a:r>
          </a:p>
          <a:p>
            <a:pPr marL="0" indent="0">
              <a:buNone/>
            </a:pPr>
            <a:r>
              <a:rPr lang="en-US" dirty="0" smtClean="0"/>
              <a:t>          - 2 paramedics</a:t>
            </a:r>
            <a:br>
              <a:rPr lang="en-US" dirty="0" smtClean="0"/>
            </a:br>
            <a:r>
              <a:rPr lang="en-US" dirty="0" smtClean="0"/>
              <a:t>	(one ANM and any one of the following Pharmacist/ Ophthalmic Assistant/Dental assistant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to couple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Family Welfare Programme</a:t>
            </a:r>
          </a:p>
          <a:p>
            <a:r>
              <a:rPr lang="en-US" dirty="0" smtClean="0"/>
              <a:t>Quality Services </a:t>
            </a:r>
          </a:p>
          <a:p>
            <a:r>
              <a:rPr lang="en-US" dirty="0" smtClean="0"/>
              <a:t>Prevention of RTI/STI including HIV/AIDS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RCH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32" y="1357298"/>
          <a:ext cx="91440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0185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1103</Words>
  <Application>Microsoft Office PowerPoint</Application>
  <PresentationFormat>On-screen Show (4:3)</PresentationFormat>
  <Paragraphs>171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RCH-5-Adolescent Health</vt:lpstr>
      <vt:lpstr>Adolescent Health</vt:lpstr>
      <vt:lpstr>Slide 3</vt:lpstr>
      <vt:lpstr>New Initiative: National Iron Plus Initiative  </vt:lpstr>
      <vt:lpstr>Adolescent Friendly Health Services (Adolescent Health Clinics)</vt:lpstr>
      <vt:lpstr>Scheme for promotion of menstrual hygiene among adolescent girls in rural India:</vt:lpstr>
      <vt:lpstr>Preventive health checkups and screening for diseases, deficiency and disability</vt:lpstr>
      <vt:lpstr>Services to couple </vt:lpstr>
      <vt:lpstr>Components of RCH</vt:lpstr>
      <vt:lpstr>Quality improving services</vt:lpstr>
      <vt:lpstr>Indian Public Health Standard</vt:lpstr>
      <vt:lpstr>ASHA – Accredited Social Health Activist</vt:lpstr>
      <vt:lpstr>ASHA</vt:lpstr>
      <vt:lpstr>Responsibility of ASHA</vt:lpstr>
      <vt:lpstr>Monitoring &amp; Evaluation </vt:lpstr>
      <vt:lpstr>ACCESSIBILITY INDICATOR</vt:lpstr>
      <vt:lpstr>QUALITY INDICATOR</vt:lpstr>
      <vt:lpstr>IMPACT INDICATOR</vt:lpstr>
      <vt:lpstr>Revision of RCH</vt:lpstr>
      <vt:lpstr>Slide 20</vt:lpstr>
      <vt:lpstr>Slide 21</vt:lpstr>
      <vt:lpstr>Slide 22</vt:lpstr>
      <vt:lpstr>Exam time</vt:lpstr>
      <vt:lpstr>Slide 24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RCH-5-Adolescent Health</dc:title>
  <dc:creator>User</dc:creator>
  <cp:lastModifiedBy>User</cp:lastModifiedBy>
  <cp:revision>2</cp:revision>
  <dcterms:created xsi:type="dcterms:W3CDTF">2006-08-16T00:00:00Z</dcterms:created>
  <dcterms:modified xsi:type="dcterms:W3CDTF">2017-01-11T05:54:15Z</dcterms:modified>
</cp:coreProperties>
</file>