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0" r:id="rId4"/>
    <p:sldId id="291" r:id="rId5"/>
    <p:sldId id="258" r:id="rId6"/>
    <p:sldId id="271" r:id="rId7"/>
    <p:sldId id="284" r:id="rId8"/>
    <p:sldId id="259" r:id="rId9"/>
    <p:sldId id="260" r:id="rId10"/>
    <p:sldId id="261" r:id="rId11"/>
    <p:sldId id="263" r:id="rId12"/>
    <p:sldId id="283" r:id="rId13"/>
    <p:sldId id="262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2" r:id="rId22"/>
    <p:sldId id="273" r:id="rId23"/>
    <p:sldId id="274" r:id="rId24"/>
    <p:sldId id="275" r:id="rId25"/>
    <p:sldId id="281" r:id="rId26"/>
    <p:sldId id="282" r:id="rId27"/>
    <p:sldId id="286" r:id="rId28"/>
    <p:sldId id="287" r:id="rId29"/>
    <p:sldId id="288" r:id="rId30"/>
    <p:sldId id="279" r:id="rId31"/>
    <p:sldId id="280" r:id="rId32"/>
    <p:sldId id="276" r:id="rId33"/>
    <p:sldId id="277" r:id="rId34"/>
    <p:sldId id="28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91FF-65C5-42B9-91E2-462C0D4E22D8}" type="datetimeFigureOut">
              <a:rPr lang="en-IN" smtClean="0"/>
              <a:t>05-05-2020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A6B1-9147-4BB4-BC6E-06C3828BD1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56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91FF-65C5-42B9-91E2-462C0D4E22D8}" type="datetimeFigureOut">
              <a:rPr lang="en-IN" smtClean="0"/>
              <a:t>05-05-2020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A6B1-9147-4BB4-BC6E-06C3828BD1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337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91FF-65C5-42B9-91E2-462C0D4E22D8}" type="datetimeFigureOut">
              <a:rPr lang="en-IN" smtClean="0"/>
              <a:t>05-05-2020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A6B1-9147-4BB4-BC6E-06C3828BD1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6528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91FF-65C5-42B9-91E2-462C0D4E22D8}" type="datetimeFigureOut">
              <a:rPr lang="en-IN" smtClean="0"/>
              <a:t>05-05-2020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A6B1-9147-4BB4-BC6E-06C3828BD1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276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91FF-65C5-42B9-91E2-462C0D4E22D8}" type="datetimeFigureOut">
              <a:rPr lang="en-IN" smtClean="0"/>
              <a:t>05-05-2020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A6B1-9147-4BB4-BC6E-06C3828BD1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194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91FF-65C5-42B9-91E2-462C0D4E22D8}" type="datetimeFigureOut">
              <a:rPr lang="en-IN" smtClean="0"/>
              <a:t>05-05-2020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A6B1-9147-4BB4-BC6E-06C3828BD1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437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91FF-65C5-42B9-91E2-462C0D4E22D8}" type="datetimeFigureOut">
              <a:rPr lang="en-IN" smtClean="0"/>
              <a:t>05-05-2020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A6B1-9147-4BB4-BC6E-06C3828BD1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4435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91FF-65C5-42B9-91E2-462C0D4E22D8}" type="datetimeFigureOut">
              <a:rPr lang="en-IN" smtClean="0"/>
              <a:t>05-05-2020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A6B1-9147-4BB4-BC6E-06C3828BD1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431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91FF-65C5-42B9-91E2-462C0D4E22D8}" type="datetimeFigureOut">
              <a:rPr lang="en-IN" smtClean="0"/>
              <a:t>05-05-2020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A6B1-9147-4BB4-BC6E-06C3828BD1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437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91FF-65C5-42B9-91E2-462C0D4E22D8}" type="datetimeFigureOut">
              <a:rPr lang="en-IN" smtClean="0"/>
              <a:t>05-05-2020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A6B1-9147-4BB4-BC6E-06C3828BD1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944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91FF-65C5-42B9-91E2-462C0D4E22D8}" type="datetimeFigureOut">
              <a:rPr lang="en-IN" smtClean="0"/>
              <a:t>05-05-2020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A6B1-9147-4BB4-BC6E-06C3828BD1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496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E91FF-65C5-42B9-91E2-462C0D4E22D8}" type="datetimeFigureOut">
              <a:rPr lang="en-IN" smtClean="0"/>
              <a:t>05-05-2020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8A6B1-9147-4BB4-BC6E-06C3828BD1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256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Stomach  physiology &amp; anatomy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j</a:t>
            </a:r>
            <a:r>
              <a:rPr lang="en-IN" dirty="0" smtClean="0"/>
              <a:t>. b</a:t>
            </a:r>
            <a:r>
              <a:rPr lang="en-IN" dirty="0" smtClean="0"/>
              <a:t>. karia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0828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cells of gastric mucosa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577673"/>
            <a:ext cx="3024336" cy="5332852"/>
          </a:xfrm>
        </p:spPr>
      </p:pic>
    </p:spTree>
    <p:extLst>
      <p:ext uri="{BB962C8B-B14F-4D97-AF65-F5344CB8AC3E}">
        <p14:creationId xmlns:p14="http://schemas.microsoft.com/office/powerpoint/2010/main" val="419856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Secretions of stomach.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dirty="0" smtClean="0"/>
              <a:t>     Stomach mucosa has many specialised cells with specific secretions.</a:t>
            </a:r>
          </a:p>
          <a:p>
            <a:pPr marL="0" indent="0">
              <a:buNone/>
            </a:pPr>
            <a:r>
              <a:rPr lang="en-GB" dirty="0" smtClean="0"/>
              <a:t>Body and fundus contains</a:t>
            </a:r>
            <a:endParaRPr lang="en-IN" dirty="0" smtClean="0"/>
          </a:p>
          <a:p>
            <a:r>
              <a:rPr lang="en-IN" b="1" dirty="0" smtClean="0"/>
              <a:t>Chief cells </a:t>
            </a:r>
            <a:r>
              <a:rPr lang="en-IN" dirty="0" smtClean="0"/>
              <a:t>produce pepsinogen….</a:t>
            </a:r>
            <a:r>
              <a:rPr lang="en-IN" b="1" dirty="0" smtClean="0"/>
              <a:t>pepsin</a:t>
            </a:r>
          </a:p>
          <a:p>
            <a:r>
              <a:rPr lang="en-IN" b="1" dirty="0" smtClean="0"/>
              <a:t>Parietal</a:t>
            </a:r>
            <a:r>
              <a:rPr lang="en-IN" dirty="0" smtClean="0"/>
              <a:t> cells in body .. secrets </a:t>
            </a:r>
            <a:r>
              <a:rPr lang="en-IN" b="1" dirty="0" smtClean="0"/>
              <a:t>acid.</a:t>
            </a:r>
          </a:p>
          <a:p>
            <a:r>
              <a:rPr lang="en-GB" dirty="0" smtClean="0"/>
              <a:t>Antrum contains</a:t>
            </a:r>
            <a:endParaRPr lang="en-IN" dirty="0" smtClean="0"/>
          </a:p>
          <a:p>
            <a:r>
              <a:rPr lang="en-IN" b="1" dirty="0" smtClean="0"/>
              <a:t>Endocrine</a:t>
            </a:r>
            <a:r>
              <a:rPr lang="en-IN" dirty="0" smtClean="0"/>
              <a:t> </a:t>
            </a:r>
            <a:r>
              <a:rPr lang="en-IN" b="1" dirty="0" smtClean="0"/>
              <a:t>cells G </a:t>
            </a:r>
            <a:r>
              <a:rPr lang="en-IN" dirty="0" smtClean="0"/>
              <a:t>in antrum </a:t>
            </a:r>
            <a:r>
              <a:rPr lang="en-IN" b="1" dirty="0" smtClean="0"/>
              <a:t>…. Gastrin</a:t>
            </a:r>
          </a:p>
          <a:p>
            <a:r>
              <a:rPr lang="en-IN" dirty="0" smtClean="0"/>
              <a:t>ECL (</a:t>
            </a:r>
            <a:r>
              <a:rPr lang="en-IN" b="1" dirty="0" smtClean="0"/>
              <a:t>enterochromaffin</a:t>
            </a:r>
            <a:r>
              <a:rPr lang="en-IN" dirty="0" smtClean="0"/>
              <a:t> like cells) ….. </a:t>
            </a:r>
            <a:r>
              <a:rPr lang="en-IN" b="1" dirty="0" smtClean="0"/>
              <a:t>Histamine </a:t>
            </a:r>
            <a:r>
              <a:rPr lang="en-IN" dirty="0" smtClean="0"/>
              <a:t>which stimulates acid production</a:t>
            </a:r>
          </a:p>
          <a:p>
            <a:r>
              <a:rPr lang="en-IN" b="1" dirty="0" smtClean="0"/>
              <a:t>D cells </a:t>
            </a:r>
            <a:r>
              <a:rPr lang="en-IN" dirty="0" smtClean="0"/>
              <a:t>…. </a:t>
            </a:r>
            <a:r>
              <a:rPr lang="en-IN" dirty="0"/>
              <a:t>produce </a:t>
            </a:r>
            <a:r>
              <a:rPr lang="en-IN" b="1" dirty="0"/>
              <a:t>stomatostatin</a:t>
            </a:r>
            <a:r>
              <a:rPr lang="en-IN" dirty="0"/>
              <a:t> </a:t>
            </a:r>
            <a:r>
              <a:rPr lang="en-IN" dirty="0" smtClean="0"/>
              <a:t>which </a:t>
            </a:r>
            <a:r>
              <a:rPr lang="en-IN" b="1" dirty="0" smtClean="0"/>
              <a:t>reduce acid production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5598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28820" y="-45732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615180" y="4573270"/>
                </a:moveTo>
                <a:lnTo>
                  <a:pt x="4530090" y="4573270"/>
                </a:lnTo>
                <a:lnTo>
                  <a:pt x="4615180" y="4658359"/>
                </a:lnTo>
                <a:lnTo>
                  <a:pt x="4615180" y="457327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489450" y="-45339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654550" y="4611370"/>
                </a:moveTo>
                <a:lnTo>
                  <a:pt x="4577080" y="4533900"/>
                </a:lnTo>
                <a:lnTo>
                  <a:pt x="4491990" y="4533900"/>
                </a:lnTo>
                <a:lnTo>
                  <a:pt x="4654550" y="4696459"/>
                </a:lnTo>
                <a:lnTo>
                  <a:pt x="4654550" y="461137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50080" y="-4495800"/>
            <a:ext cx="8046720" cy="8046720"/>
          </a:xfrm>
          <a:custGeom>
            <a:avLst/>
            <a:gdLst/>
            <a:ahLst/>
            <a:cxnLst/>
            <a:rect l="l" t="t" r="r" b="b"/>
            <a:pathLst>
              <a:path w="8046720" h="8046720">
                <a:moveTo>
                  <a:pt x="4693920" y="4650740"/>
                </a:moveTo>
                <a:lnTo>
                  <a:pt x="4538980" y="4495800"/>
                </a:lnTo>
                <a:lnTo>
                  <a:pt x="4452620" y="4495800"/>
                </a:lnTo>
                <a:lnTo>
                  <a:pt x="4693920" y="4737100"/>
                </a:lnTo>
                <a:lnTo>
                  <a:pt x="4693920" y="4650740"/>
                </a:lnTo>
                <a:close/>
              </a:path>
            </a:pathLst>
          </a:custGeom>
          <a:solidFill>
            <a:srgbClr val="99FDC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4411980" y="-445643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732020" y="4688840"/>
                </a:moveTo>
                <a:lnTo>
                  <a:pt x="4499610" y="4456430"/>
                </a:lnTo>
                <a:lnTo>
                  <a:pt x="4413250" y="4456430"/>
                </a:lnTo>
                <a:lnTo>
                  <a:pt x="4732020" y="4775200"/>
                </a:lnTo>
                <a:lnTo>
                  <a:pt x="4732020" y="4688840"/>
                </a:lnTo>
                <a:close/>
              </a:path>
            </a:pathLst>
          </a:custGeom>
          <a:solidFill>
            <a:srgbClr val="97FCC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4372610" y="-44170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771390" y="4728209"/>
                </a:moveTo>
                <a:lnTo>
                  <a:pt x="4460240" y="4417059"/>
                </a:lnTo>
                <a:lnTo>
                  <a:pt x="4373879" y="4417059"/>
                </a:lnTo>
                <a:lnTo>
                  <a:pt x="4771390" y="4814570"/>
                </a:lnTo>
                <a:lnTo>
                  <a:pt x="4771390" y="4728209"/>
                </a:lnTo>
                <a:close/>
              </a:path>
            </a:pathLst>
          </a:custGeom>
          <a:solidFill>
            <a:srgbClr val="97FBC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4333240" y="-43776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810760" y="4767580"/>
                </a:moveTo>
                <a:lnTo>
                  <a:pt x="4420870" y="4377690"/>
                </a:lnTo>
                <a:lnTo>
                  <a:pt x="4334509" y="4377690"/>
                </a:lnTo>
                <a:lnTo>
                  <a:pt x="4810760" y="4853940"/>
                </a:lnTo>
                <a:lnTo>
                  <a:pt x="4810760" y="4767580"/>
                </a:lnTo>
                <a:close/>
              </a:path>
            </a:pathLst>
          </a:custGeom>
          <a:solidFill>
            <a:srgbClr val="96FAC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4295140" y="-433832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4848860" y="4806949"/>
                </a:moveTo>
                <a:lnTo>
                  <a:pt x="4380230" y="4338320"/>
                </a:lnTo>
                <a:lnTo>
                  <a:pt x="4296409" y="4338320"/>
                </a:lnTo>
                <a:lnTo>
                  <a:pt x="4848860" y="4890770"/>
                </a:lnTo>
                <a:lnTo>
                  <a:pt x="4848860" y="4806949"/>
                </a:lnTo>
                <a:close/>
              </a:path>
            </a:pathLst>
          </a:custGeom>
          <a:solidFill>
            <a:srgbClr val="96F9C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4255770" y="-43002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888230" y="4845050"/>
                </a:moveTo>
                <a:lnTo>
                  <a:pt x="4343400" y="4300220"/>
                </a:lnTo>
                <a:lnTo>
                  <a:pt x="4257040" y="4300220"/>
                </a:lnTo>
                <a:lnTo>
                  <a:pt x="4888230" y="4931409"/>
                </a:lnTo>
                <a:lnTo>
                  <a:pt x="4888230" y="4845050"/>
                </a:lnTo>
                <a:close/>
              </a:path>
            </a:pathLst>
          </a:custGeom>
          <a:solidFill>
            <a:srgbClr val="95F8C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4216400" y="-42608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927600" y="4884420"/>
                </a:moveTo>
                <a:lnTo>
                  <a:pt x="4304030" y="4260850"/>
                </a:lnTo>
                <a:lnTo>
                  <a:pt x="4217670" y="4260850"/>
                </a:lnTo>
                <a:lnTo>
                  <a:pt x="4927600" y="4970780"/>
                </a:lnTo>
                <a:lnTo>
                  <a:pt x="4927600" y="4884420"/>
                </a:lnTo>
                <a:close/>
              </a:path>
            </a:pathLst>
          </a:custGeom>
          <a:solidFill>
            <a:srgbClr val="95F7C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4178300" y="-422148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4965700" y="4923790"/>
                </a:moveTo>
                <a:lnTo>
                  <a:pt x="4263390" y="4221480"/>
                </a:lnTo>
                <a:lnTo>
                  <a:pt x="4178300" y="4221480"/>
                </a:lnTo>
                <a:lnTo>
                  <a:pt x="4965700" y="5008880"/>
                </a:lnTo>
                <a:lnTo>
                  <a:pt x="4965700" y="4923790"/>
                </a:lnTo>
                <a:close/>
              </a:path>
            </a:pathLst>
          </a:custGeom>
          <a:solidFill>
            <a:srgbClr val="94F6C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4138929" y="-41833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005070" y="4963160"/>
                </a:moveTo>
                <a:lnTo>
                  <a:pt x="4225290" y="4183379"/>
                </a:lnTo>
                <a:lnTo>
                  <a:pt x="4140200" y="4183379"/>
                </a:lnTo>
                <a:lnTo>
                  <a:pt x="5005070" y="5048250"/>
                </a:lnTo>
                <a:lnTo>
                  <a:pt x="5005070" y="4963160"/>
                </a:lnTo>
                <a:close/>
              </a:path>
            </a:pathLst>
          </a:custGeom>
          <a:solidFill>
            <a:srgbClr val="94F5C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4099560" y="-41440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044440" y="5001259"/>
                </a:moveTo>
                <a:lnTo>
                  <a:pt x="4187190" y="4144009"/>
                </a:lnTo>
                <a:lnTo>
                  <a:pt x="4100829" y="4144009"/>
                </a:lnTo>
                <a:lnTo>
                  <a:pt x="5044440" y="5087620"/>
                </a:lnTo>
                <a:lnTo>
                  <a:pt x="5044440" y="5001259"/>
                </a:lnTo>
                <a:close/>
              </a:path>
            </a:pathLst>
          </a:custGeom>
          <a:solidFill>
            <a:srgbClr val="93F4D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4060190" y="-41046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083810" y="5040630"/>
                </a:moveTo>
                <a:lnTo>
                  <a:pt x="4147820" y="4104640"/>
                </a:lnTo>
                <a:lnTo>
                  <a:pt x="4061459" y="4104640"/>
                </a:lnTo>
                <a:lnTo>
                  <a:pt x="5083810" y="5126990"/>
                </a:lnTo>
                <a:lnTo>
                  <a:pt x="5083810" y="5040630"/>
                </a:lnTo>
                <a:close/>
              </a:path>
            </a:pathLst>
          </a:custGeom>
          <a:solidFill>
            <a:srgbClr val="93F3D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4022090" y="-40652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121910" y="5079999"/>
                </a:moveTo>
                <a:lnTo>
                  <a:pt x="4107180" y="4065270"/>
                </a:lnTo>
                <a:lnTo>
                  <a:pt x="4023359" y="4065270"/>
                </a:lnTo>
                <a:lnTo>
                  <a:pt x="5121910" y="5163820"/>
                </a:lnTo>
                <a:lnTo>
                  <a:pt x="5121910" y="5079999"/>
                </a:lnTo>
                <a:close/>
              </a:path>
            </a:pathLst>
          </a:custGeom>
          <a:solidFill>
            <a:srgbClr val="92F2D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3982720" y="-40271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161280" y="5118100"/>
                </a:moveTo>
                <a:lnTo>
                  <a:pt x="4070350" y="4027170"/>
                </a:lnTo>
                <a:lnTo>
                  <a:pt x="3983990" y="4027170"/>
                </a:lnTo>
                <a:lnTo>
                  <a:pt x="5161280" y="5204459"/>
                </a:lnTo>
                <a:lnTo>
                  <a:pt x="5161280" y="5118100"/>
                </a:lnTo>
                <a:close/>
              </a:path>
            </a:pathLst>
          </a:custGeom>
          <a:solidFill>
            <a:srgbClr val="92F1D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3943350" y="-39878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200650" y="5157470"/>
                </a:moveTo>
                <a:lnTo>
                  <a:pt x="4030979" y="3987800"/>
                </a:lnTo>
                <a:lnTo>
                  <a:pt x="3944620" y="3987800"/>
                </a:lnTo>
                <a:lnTo>
                  <a:pt x="5200650" y="5243830"/>
                </a:lnTo>
                <a:lnTo>
                  <a:pt x="5200650" y="5157470"/>
                </a:lnTo>
                <a:close/>
              </a:path>
            </a:pathLst>
          </a:custGeom>
          <a:solidFill>
            <a:srgbClr val="91F0D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3903979" y="-39484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240020" y="5196840"/>
                </a:moveTo>
                <a:lnTo>
                  <a:pt x="3991610" y="3948429"/>
                </a:lnTo>
                <a:lnTo>
                  <a:pt x="3906520" y="3948429"/>
                </a:lnTo>
                <a:lnTo>
                  <a:pt x="5240020" y="5281930"/>
                </a:lnTo>
                <a:lnTo>
                  <a:pt x="5240020" y="5196840"/>
                </a:lnTo>
                <a:close/>
              </a:path>
            </a:pathLst>
          </a:custGeom>
          <a:solidFill>
            <a:srgbClr val="91EFD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3865879" y="-39090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278120" y="5234940"/>
                </a:moveTo>
                <a:lnTo>
                  <a:pt x="3952240" y="3909059"/>
                </a:lnTo>
                <a:lnTo>
                  <a:pt x="3867150" y="3909059"/>
                </a:lnTo>
                <a:lnTo>
                  <a:pt x="5278120" y="5320030"/>
                </a:lnTo>
                <a:lnTo>
                  <a:pt x="5278120" y="5234940"/>
                </a:lnTo>
                <a:close/>
              </a:path>
            </a:pathLst>
          </a:custGeom>
          <a:solidFill>
            <a:srgbClr val="90EED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3826510" y="-38709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317490" y="5274309"/>
                </a:moveTo>
                <a:lnTo>
                  <a:pt x="3914140" y="3870959"/>
                </a:lnTo>
                <a:lnTo>
                  <a:pt x="3827779" y="3870959"/>
                </a:lnTo>
                <a:lnTo>
                  <a:pt x="5317490" y="5360670"/>
                </a:lnTo>
                <a:lnTo>
                  <a:pt x="5317490" y="5274309"/>
                </a:lnTo>
                <a:close/>
              </a:path>
            </a:pathLst>
          </a:custGeom>
          <a:solidFill>
            <a:srgbClr val="90EDD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3787140" y="-38315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356860" y="5313680"/>
                </a:moveTo>
                <a:lnTo>
                  <a:pt x="3874770" y="3831590"/>
                </a:lnTo>
                <a:lnTo>
                  <a:pt x="3788409" y="3831590"/>
                </a:lnTo>
                <a:lnTo>
                  <a:pt x="5356860" y="5400040"/>
                </a:lnTo>
                <a:lnTo>
                  <a:pt x="5356860" y="5313680"/>
                </a:lnTo>
                <a:close/>
              </a:path>
            </a:pathLst>
          </a:custGeom>
          <a:solidFill>
            <a:srgbClr val="8FECD4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3747770" y="-37922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396230" y="5353050"/>
                </a:moveTo>
                <a:lnTo>
                  <a:pt x="3835400" y="3792220"/>
                </a:lnTo>
                <a:lnTo>
                  <a:pt x="3749040" y="3792220"/>
                </a:lnTo>
                <a:lnTo>
                  <a:pt x="5396230" y="5439409"/>
                </a:lnTo>
                <a:lnTo>
                  <a:pt x="5396230" y="5353050"/>
                </a:lnTo>
                <a:close/>
              </a:path>
            </a:pathLst>
          </a:custGeom>
          <a:solidFill>
            <a:srgbClr val="8FEBD4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3709670" y="-37528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434330" y="5392420"/>
                </a:moveTo>
                <a:lnTo>
                  <a:pt x="3794759" y="3752850"/>
                </a:lnTo>
                <a:lnTo>
                  <a:pt x="3710940" y="3752850"/>
                </a:lnTo>
                <a:lnTo>
                  <a:pt x="5434330" y="5476239"/>
                </a:lnTo>
                <a:lnTo>
                  <a:pt x="5434330" y="5392420"/>
                </a:lnTo>
                <a:close/>
              </a:path>
            </a:pathLst>
          </a:custGeom>
          <a:solidFill>
            <a:srgbClr val="8EEAD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3670300" y="-37147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473700" y="5430520"/>
                </a:moveTo>
                <a:lnTo>
                  <a:pt x="3757929" y="3714750"/>
                </a:lnTo>
                <a:lnTo>
                  <a:pt x="3671570" y="3714750"/>
                </a:lnTo>
                <a:lnTo>
                  <a:pt x="5473700" y="5516880"/>
                </a:lnTo>
                <a:lnTo>
                  <a:pt x="5473700" y="5430520"/>
                </a:lnTo>
                <a:close/>
              </a:path>
            </a:pathLst>
          </a:custGeom>
          <a:solidFill>
            <a:srgbClr val="8EE9D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3630929" y="-36753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513070" y="5469889"/>
                </a:moveTo>
                <a:lnTo>
                  <a:pt x="3718560" y="3675379"/>
                </a:lnTo>
                <a:lnTo>
                  <a:pt x="3632200" y="3675379"/>
                </a:lnTo>
                <a:lnTo>
                  <a:pt x="5513070" y="5556250"/>
                </a:lnTo>
                <a:lnTo>
                  <a:pt x="5513070" y="5469889"/>
                </a:lnTo>
                <a:close/>
              </a:path>
            </a:pathLst>
          </a:custGeom>
          <a:solidFill>
            <a:srgbClr val="8DE8D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" name="object 26"/>
          <p:cNvSpPr/>
          <p:nvPr/>
        </p:nvSpPr>
        <p:spPr>
          <a:xfrm>
            <a:off x="3591560" y="-36360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552440" y="5509259"/>
                </a:moveTo>
                <a:lnTo>
                  <a:pt x="3679190" y="3636009"/>
                </a:lnTo>
                <a:lnTo>
                  <a:pt x="3594100" y="3636009"/>
                </a:lnTo>
                <a:lnTo>
                  <a:pt x="5552440" y="5594349"/>
                </a:lnTo>
                <a:lnTo>
                  <a:pt x="5552440" y="5509259"/>
                </a:lnTo>
                <a:close/>
              </a:path>
            </a:pathLst>
          </a:custGeom>
          <a:solidFill>
            <a:srgbClr val="8DE7D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3553460" y="-35979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590540" y="5547359"/>
                </a:moveTo>
                <a:lnTo>
                  <a:pt x="3641090" y="3597909"/>
                </a:lnTo>
                <a:lnTo>
                  <a:pt x="3554729" y="3597909"/>
                </a:lnTo>
                <a:lnTo>
                  <a:pt x="5590540" y="5633720"/>
                </a:lnTo>
                <a:lnTo>
                  <a:pt x="5590540" y="5547359"/>
                </a:lnTo>
                <a:close/>
              </a:path>
            </a:pathLst>
          </a:custGeom>
          <a:solidFill>
            <a:srgbClr val="8CE6D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8" name="object 28"/>
          <p:cNvSpPr/>
          <p:nvPr/>
        </p:nvSpPr>
        <p:spPr>
          <a:xfrm>
            <a:off x="3514090" y="-35585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629910" y="5586730"/>
                </a:moveTo>
                <a:lnTo>
                  <a:pt x="3601720" y="3558540"/>
                </a:lnTo>
                <a:lnTo>
                  <a:pt x="3515359" y="3558540"/>
                </a:lnTo>
                <a:lnTo>
                  <a:pt x="5629910" y="5673090"/>
                </a:lnTo>
                <a:lnTo>
                  <a:pt x="5629910" y="5586730"/>
                </a:lnTo>
                <a:close/>
              </a:path>
            </a:pathLst>
          </a:custGeom>
          <a:solidFill>
            <a:srgbClr val="8CE5D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9" name="object 29"/>
          <p:cNvSpPr/>
          <p:nvPr/>
        </p:nvSpPr>
        <p:spPr>
          <a:xfrm>
            <a:off x="3474720" y="-35191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669280" y="5626100"/>
                </a:moveTo>
                <a:lnTo>
                  <a:pt x="3562350" y="3519170"/>
                </a:lnTo>
                <a:lnTo>
                  <a:pt x="3475990" y="3519170"/>
                </a:lnTo>
                <a:lnTo>
                  <a:pt x="5669280" y="5712459"/>
                </a:lnTo>
                <a:lnTo>
                  <a:pt x="5669280" y="5626100"/>
                </a:lnTo>
                <a:close/>
              </a:path>
            </a:pathLst>
          </a:custGeom>
          <a:solidFill>
            <a:srgbClr val="8BE4D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3435350" y="-34798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708650" y="5665470"/>
                </a:moveTo>
                <a:lnTo>
                  <a:pt x="3522979" y="3479800"/>
                </a:lnTo>
                <a:lnTo>
                  <a:pt x="3437890" y="3479800"/>
                </a:lnTo>
                <a:lnTo>
                  <a:pt x="5708650" y="5750559"/>
                </a:lnTo>
                <a:lnTo>
                  <a:pt x="5708650" y="5665470"/>
                </a:lnTo>
                <a:close/>
              </a:path>
            </a:pathLst>
          </a:custGeom>
          <a:solidFill>
            <a:srgbClr val="8BE3D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1" name="object 31"/>
          <p:cNvSpPr/>
          <p:nvPr/>
        </p:nvSpPr>
        <p:spPr>
          <a:xfrm>
            <a:off x="3397250" y="-34404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746750" y="5703570"/>
                </a:moveTo>
                <a:lnTo>
                  <a:pt x="3483609" y="3440429"/>
                </a:lnTo>
                <a:lnTo>
                  <a:pt x="3398520" y="3440429"/>
                </a:lnTo>
                <a:lnTo>
                  <a:pt x="5746750" y="5788659"/>
                </a:lnTo>
                <a:lnTo>
                  <a:pt x="5746750" y="5703570"/>
                </a:lnTo>
                <a:close/>
              </a:path>
            </a:pathLst>
          </a:custGeom>
          <a:solidFill>
            <a:srgbClr val="8AE2D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2" name="object 32"/>
          <p:cNvSpPr/>
          <p:nvPr/>
        </p:nvSpPr>
        <p:spPr>
          <a:xfrm>
            <a:off x="3357879" y="-34023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786120" y="5742939"/>
                </a:moveTo>
                <a:lnTo>
                  <a:pt x="3445510" y="3402329"/>
                </a:lnTo>
                <a:lnTo>
                  <a:pt x="3359150" y="3402329"/>
                </a:lnTo>
                <a:lnTo>
                  <a:pt x="5786120" y="5829300"/>
                </a:lnTo>
                <a:lnTo>
                  <a:pt x="5786120" y="5742939"/>
                </a:lnTo>
                <a:close/>
              </a:path>
            </a:pathLst>
          </a:custGeom>
          <a:solidFill>
            <a:srgbClr val="8AE1D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3" name="object 33"/>
          <p:cNvSpPr/>
          <p:nvPr/>
        </p:nvSpPr>
        <p:spPr>
          <a:xfrm>
            <a:off x="3318510" y="-33629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825490" y="5782309"/>
                </a:moveTo>
                <a:lnTo>
                  <a:pt x="3406140" y="3362959"/>
                </a:lnTo>
                <a:lnTo>
                  <a:pt x="3319779" y="3362959"/>
                </a:lnTo>
                <a:lnTo>
                  <a:pt x="5825490" y="5868670"/>
                </a:lnTo>
                <a:lnTo>
                  <a:pt x="5825490" y="5782309"/>
                </a:lnTo>
                <a:close/>
              </a:path>
            </a:pathLst>
          </a:custGeom>
          <a:solidFill>
            <a:srgbClr val="89E0D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4" name="object 34"/>
          <p:cNvSpPr/>
          <p:nvPr/>
        </p:nvSpPr>
        <p:spPr>
          <a:xfrm>
            <a:off x="3280410" y="-332359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863590" y="5821679"/>
                </a:moveTo>
                <a:lnTo>
                  <a:pt x="3365500" y="3323590"/>
                </a:lnTo>
                <a:lnTo>
                  <a:pt x="3280409" y="3323590"/>
                </a:lnTo>
                <a:lnTo>
                  <a:pt x="5863590" y="5906770"/>
                </a:lnTo>
                <a:lnTo>
                  <a:pt x="5863590" y="5821679"/>
                </a:lnTo>
                <a:close/>
              </a:path>
            </a:pathLst>
          </a:custGeom>
          <a:solidFill>
            <a:srgbClr val="89DFD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5" name="object 35"/>
          <p:cNvSpPr/>
          <p:nvPr/>
        </p:nvSpPr>
        <p:spPr>
          <a:xfrm>
            <a:off x="3241040" y="-32854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902960" y="5861050"/>
                </a:moveTo>
                <a:lnTo>
                  <a:pt x="3327400" y="3285490"/>
                </a:lnTo>
                <a:lnTo>
                  <a:pt x="3242309" y="3285490"/>
                </a:lnTo>
                <a:lnTo>
                  <a:pt x="5902960" y="5946140"/>
                </a:lnTo>
                <a:lnTo>
                  <a:pt x="5902960" y="5861050"/>
                </a:lnTo>
                <a:close/>
              </a:path>
            </a:pathLst>
          </a:custGeom>
          <a:solidFill>
            <a:srgbClr val="88DED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6" name="object 36"/>
          <p:cNvSpPr/>
          <p:nvPr/>
        </p:nvSpPr>
        <p:spPr>
          <a:xfrm>
            <a:off x="3201670" y="-32461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942330" y="5899150"/>
                </a:moveTo>
                <a:lnTo>
                  <a:pt x="3289300" y="3246120"/>
                </a:lnTo>
                <a:lnTo>
                  <a:pt x="3202940" y="3246120"/>
                </a:lnTo>
                <a:lnTo>
                  <a:pt x="5942330" y="5985509"/>
                </a:lnTo>
                <a:lnTo>
                  <a:pt x="5942330" y="5899150"/>
                </a:lnTo>
                <a:close/>
              </a:path>
            </a:pathLst>
          </a:custGeom>
          <a:solidFill>
            <a:srgbClr val="88DDD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7" name="object 37"/>
          <p:cNvSpPr/>
          <p:nvPr/>
        </p:nvSpPr>
        <p:spPr>
          <a:xfrm>
            <a:off x="3162300" y="-32067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981700" y="5938520"/>
                </a:moveTo>
                <a:lnTo>
                  <a:pt x="3249930" y="3206750"/>
                </a:lnTo>
                <a:lnTo>
                  <a:pt x="3163570" y="3206750"/>
                </a:lnTo>
                <a:lnTo>
                  <a:pt x="5981700" y="6024880"/>
                </a:lnTo>
                <a:lnTo>
                  <a:pt x="5981700" y="5938520"/>
                </a:lnTo>
                <a:close/>
              </a:path>
            </a:pathLst>
          </a:custGeom>
          <a:solidFill>
            <a:srgbClr val="87DCD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8" name="object 38"/>
          <p:cNvSpPr/>
          <p:nvPr/>
        </p:nvSpPr>
        <p:spPr>
          <a:xfrm>
            <a:off x="3124200" y="-316737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019800" y="5977890"/>
                </a:moveTo>
                <a:lnTo>
                  <a:pt x="3209290" y="3167379"/>
                </a:lnTo>
                <a:lnTo>
                  <a:pt x="3125470" y="3167379"/>
                </a:lnTo>
                <a:lnTo>
                  <a:pt x="6019800" y="6061709"/>
                </a:lnTo>
                <a:lnTo>
                  <a:pt x="6019800" y="5977890"/>
                </a:lnTo>
                <a:close/>
              </a:path>
            </a:pathLst>
          </a:custGeom>
          <a:solidFill>
            <a:srgbClr val="87DBD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3084830" y="-31292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059170" y="6015989"/>
                </a:moveTo>
                <a:lnTo>
                  <a:pt x="3172460" y="3129279"/>
                </a:lnTo>
                <a:lnTo>
                  <a:pt x="3086100" y="3129279"/>
                </a:lnTo>
                <a:lnTo>
                  <a:pt x="6059170" y="6102350"/>
                </a:lnTo>
                <a:lnTo>
                  <a:pt x="6059170" y="6015989"/>
                </a:lnTo>
                <a:close/>
              </a:path>
            </a:pathLst>
          </a:custGeom>
          <a:solidFill>
            <a:srgbClr val="86DAD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0" name="object 40"/>
          <p:cNvSpPr/>
          <p:nvPr/>
        </p:nvSpPr>
        <p:spPr>
          <a:xfrm>
            <a:off x="3045460" y="-30899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098540" y="6055359"/>
                </a:moveTo>
                <a:lnTo>
                  <a:pt x="3133090" y="3089909"/>
                </a:lnTo>
                <a:lnTo>
                  <a:pt x="3046729" y="3089909"/>
                </a:lnTo>
                <a:lnTo>
                  <a:pt x="6098540" y="6141720"/>
                </a:lnTo>
                <a:lnTo>
                  <a:pt x="6098540" y="6055359"/>
                </a:lnTo>
                <a:close/>
              </a:path>
            </a:pathLst>
          </a:custGeom>
          <a:solidFill>
            <a:srgbClr val="86D9D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1" name="object 41"/>
          <p:cNvSpPr/>
          <p:nvPr/>
        </p:nvSpPr>
        <p:spPr>
          <a:xfrm>
            <a:off x="3006090" y="-30505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137910" y="6094730"/>
                </a:moveTo>
                <a:lnTo>
                  <a:pt x="3093720" y="3050540"/>
                </a:lnTo>
                <a:lnTo>
                  <a:pt x="3007359" y="3050540"/>
                </a:lnTo>
                <a:lnTo>
                  <a:pt x="6137910" y="6181090"/>
                </a:lnTo>
                <a:lnTo>
                  <a:pt x="6137910" y="6094730"/>
                </a:lnTo>
                <a:close/>
              </a:path>
            </a:pathLst>
          </a:custGeom>
          <a:solidFill>
            <a:srgbClr val="85D8D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2" name="object 42"/>
          <p:cNvSpPr/>
          <p:nvPr/>
        </p:nvSpPr>
        <p:spPr>
          <a:xfrm>
            <a:off x="2967990" y="-30111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176010" y="6134100"/>
                </a:moveTo>
                <a:lnTo>
                  <a:pt x="3053080" y="3011170"/>
                </a:lnTo>
                <a:lnTo>
                  <a:pt x="2969259" y="3011170"/>
                </a:lnTo>
                <a:lnTo>
                  <a:pt x="6176010" y="6217920"/>
                </a:lnTo>
                <a:lnTo>
                  <a:pt x="6176010" y="6134100"/>
                </a:lnTo>
                <a:close/>
              </a:path>
            </a:pathLst>
          </a:custGeom>
          <a:solidFill>
            <a:srgbClr val="85D7D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3" name="object 43"/>
          <p:cNvSpPr/>
          <p:nvPr/>
        </p:nvSpPr>
        <p:spPr>
          <a:xfrm>
            <a:off x="2928620" y="-29730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215380" y="6172200"/>
                </a:moveTo>
                <a:lnTo>
                  <a:pt x="3016250" y="2973070"/>
                </a:lnTo>
                <a:lnTo>
                  <a:pt x="2929890" y="2973070"/>
                </a:lnTo>
                <a:lnTo>
                  <a:pt x="6215380" y="6258559"/>
                </a:lnTo>
                <a:lnTo>
                  <a:pt x="6215380" y="6172200"/>
                </a:lnTo>
                <a:close/>
              </a:path>
            </a:pathLst>
          </a:custGeom>
          <a:solidFill>
            <a:srgbClr val="84D6D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4" name="object 44"/>
          <p:cNvSpPr/>
          <p:nvPr/>
        </p:nvSpPr>
        <p:spPr>
          <a:xfrm>
            <a:off x="2889250" y="-29337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254750" y="6211570"/>
                </a:moveTo>
                <a:lnTo>
                  <a:pt x="2976880" y="2933700"/>
                </a:lnTo>
                <a:lnTo>
                  <a:pt x="2890520" y="2933700"/>
                </a:lnTo>
                <a:lnTo>
                  <a:pt x="6254750" y="6297930"/>
                </a:lnTo>
                <a:lnTo>
                  <a:pt x="6254750" y="6211570"/>
                </a:lnTo>
                <a:close/>
              </a:path>
            </a:pathLst>
          </a:custGeom>
          <a:solidFill>
            <a:srgbClr val="84D5D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5" name="object 45"/>
          <p:cNvSpPr/>
          <p:nvPr/>
        </p:nvSpPr>
        <p:spPr>
          <a:xfrm>
            <a:off x="2851150" y="-28943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292850" y="6250939"/>
                </a:moveTo>
                <a:lnTo>
                  <a:pt x="2936240" y="2894329"/>
                </a:lnTo>
                <a:lnTo>
                  <a:pt x="2852420" y="2894329"/>
                </a:lnTo>
                <a:lnTo>
                  <a:pt x="6292850" y="6334759"/>
                </a:lnTo>
                <a:lnTo>
                  <a:pt x="6292850" y="6250939"/>
                </a:lnTo>
                <a:close/>
              </a:path>
            </a:pathLst>
          </a:custGeom>
          <a:solidFill>
            <a:srgbClr val="83D4E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6" name="object 46"/>
          <p:cNvSpPr/>
          <p:nvPr/>
        </p:nvSpPr>
        <p:spPr>
          <a:xfrm>
            <a:off x="2811780" y="-28562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332220" y="6289039"/>
                </a:moveTo>
                <a:lnTo>
                  <a:pt x="2899410" y="2856229"/>
                </a:lnTo>
                <a:lnTo>
                  <a:pt x="2813050" y="2856229"/>
                </a:lnTo>
                <a:lnTo>
                  <a:pt x="6332220" y="6375400"/>
                </a:lnTo>
                <a:lnTo>
                  <a:pt x="6332220" y="6289039"/>
                </a:lnTo>
                <a:close/>
              </a:path>
            </a:pathLst>
          </a:custGeom>
          <a:solidFill>
            <a:srgbClr val="83D3E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7" name="object 47"/>
          <p:cNvSpPr/>
          <p:nvPr/>
        </p:nvSpPr>
        <p:spPr>
          <a:xfrm>
            <a:off x="2772410" y="-28168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371590" y="6328409"/>
                </a:moveTo>
                <a:lnTo>
                  <a:pt x="2860040" y="2816859"/>
                </a:lnTo>
                <a:lnTo>
                  <a:pt x="2773679" y="2816859"/>
                </a:lnTo>
                <a:lnTo>
                  <a:pt x="6371590" y="6414770"/>
                </a:lnTo>
                <a:lnTo>
                  <a:pt x="6371590" y="6328409"/>
                </a:lnTo>
                <a:close/>
              </a:path>
            </a:pathLst>
          </a:custGeom>
          <a:solidFill>
            <a:srgbClr val="82D2E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8" name="object 48"/>
          <p:cNvSpPr/>
          <p:nvPr/>
        </p:nvSpPr>
        <p:spPr>
          <a:xfrm>
            <a:off x="2733040" y="-27774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410959" y="6367780"/>
                </a:moveTo>
                <a:lnTo>
                  <a:pt x="2820670" y="2777490"/>
                </a:lnTo>
                <a:lnTo>
                  <a:pt x="2734309" y="2777490"/>
                </a:lnTo>
                <a:lnTo>
                  <a:pt x="6410960" y="6454140"/>
                </a:lnTo>
                <a:lnTo>
                  <a:pt x="6410959" y="6367780"/>
                </a:lnTo>
                <a:close/>
              </a:path>
            </a:pathLst>
          </a:custGeom>
          <a:solidFill>
            <a:srgbClr val="82D1E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9" name="object 49"/>
          <p:cNvSpPr/>
          <p:nvPr/>
        </p:nvSpPr>
        <p:spPr>
          <a:xfrm>
            <a:off x="2694940" y="-273812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449060" y="6407149"/>
                </a:moveTo>
                <a:lnTo>
                  <a:pt x="2780030" y="2738120"/>
                </a:lnTo>
                <a:lnTo>
                  <a:pt x="2696209" y="2738120"/>
                </a:lnTo>
                <a:lnTo>
                  <a:pt x="6449060" y="6490970"/>
                </a:lnTo>
                <a:lnTo>
                  <a:pt x="6449060" y="6407149"/>
                </a:lnTo>
                <a:close/>
              </a:path>
            </a:pathLst>
          </a:custGeom>
          <a:solidFill>
            <a:srgbClr val="81D0E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0" name="object 50"/>
          <p:cNvSpPr/>
          <p:nvPr/>
        </p:nvSpPr>
        <p:spPr>
          <a:xfrm>
            <a:off x="2655570" y="-27000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488430" y="6445250"/>
                </a:moveTo>
                <a:lnTo>
                  <a:pt x="2743200" y="2700020"/>
                </a:lnTo>
                <a:lnTo>
                  <a:pt x="2656840" y="2700020"/>
                </a:lnTo>
                <a:lnTo>
                  <a:pt x="6488430" y="6531609"/>
                </a:lnTo>
                <a:lnTo>
                  <a:pt x="6488430" y="6445250"/>
                </a:lnTo>
                <a:close/>
              </a:path>
            </a:pathLst>
          </a:custGeom>
          <a:solidFill>
            <a:srgbClr val="81CFE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1" name="object 51"/>
          <p:cNvSpPr/>
          <p:nvPr/>
        </p:nvSpPr>
        <p:spPr>
          <a:xfrm>
            <a:off x="2616200" y="-26606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527800" y="6484620"/>
                </a:moveTo>
                <a:lnTo>
                  <a:pt x="2703830" y="2660650"/>
                </a:lnTo>
                <a:lnTo>
                  <a:pt x="2617470" y="2660650"/>
                </a:lnTo>
                <a:lnTo>
                  <a:pt x="6527800" y="6570980"/>
                </a:lnTo>
                <a:lnTo>
                  <a:pt x="6527800" y="6484620"/>
                </a:lnTo>
                <a:close/>
              </a:path>
            </a:pathLst>
          </a:custGeom>
          <a:solidFill>
            <a:srgbClr val="80CEE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2" name="object 52"/>
          <p:cNvSpPr/>
          <p:nvPr/>
        </p:nvSpPr>
        <p:spPr>
          <a:xfrm>
            <a:off x="2578100" y="-262127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565900" y="6523990"/>
                </a:moveTo>
                <a:lnTo>
                  <a:pt x="2663189" y="2621279"/>
                </a:lnTo>
                <a:lnTo>
                  <a:pt x="2578100" y="2621279"/>
                </a:lnTo>
                <a:lnTo>
                  <a:pt x="6565900" y="6609080"/>
                </a:lnTo>
                <a:lnTo>
                  <a:pt x="6565900" y="6523990"/>
                </a:lnTo>
                <a:close/>
              </a:path>
            </a:pathLst>
          </a:custGeom>
          <a:solidFill>
            <a:srgbClr val="80CDE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3" name="object 53"/>
          <p:cNvSpPr/>
          <p:nvPr/>
        </p:nvSpPr>
        <p:spPr>
          <a:xfrm>
            <a:off x="2538730" y="-25831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605270" y="6563359"/>
                </a:moveTo>
                <a:lnTo>
                  <a:pt x="2625090" y="2583179"/>
                </a:lnTo>
                <a:lnTo>
                  <a:pt x="2540000" y="2583179"/>
                </a:lnTo>
                <a:lnTo>
                  <a:pt x="6605270" y="6648450"/>
                </a:lnTo>
                <a:lnTo>
                  <a:pt x="6605270" y="6563359"/>
                </a:lnTo>
                <a:close/>
              </a:path>
            </a:pathLst>
          </a:custGeom>
          <a:solidFill>
            <a:srgbClr val="7FCCE4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4" name="object 54"/>
          <p:cNvSpPr/>
          <p:nvPr/>
        </p:nvSpPr>
        <p:spPr>
          <a:xfrm>
            <a:off x="2499360" y="-25438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644640" y="6601459"/>
                </a:moveTo>
                <a:lnTo>
                  <a:pt x="2586990" y="2543809"/>
                </a:lnTo>
                <a:lnTo>
                  <a:pt x="2500629" y="2543809"/>
                </a:lnTo>
                <a:lnTo>
                  <a:pt x="6644640" y="6687820"/>
                </a:lnTo>
                <a:lnTo>
                  <a:pt x="6644640" y="6601459"/>
                </a:lnTo>
                <a:close/>
              </a:path>
            </a:pathLst>
          </a:custGeom>
          <a:solidFill>
            <a:srgbClr val="7FCCE4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5" name="object 55"/>
          <p:cNvSpPr/>
          <p:nvPr/>
        </p:nvSpPr>
        <p:spPr>
          <a:xfrm>
            <a:off x="2459990" y="-25044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684009" y="6640830"/>
                </a:moveTo>
                <a:lnTo>
                  <a:pt x="2547620" y="2504440"/>
                </a:lnTo>
                <a:lnTo>
                  <a:pt x="2461259" y="2504440"/>
                </a:lnTo>
                <a:lnTo>
                  <a:pt x="6684009" y="6727190"/>
                </a:lnTo>
                <a:lnTo>
                  <a:pt x="6684009" y="6640830"/>
                </a:lnTo>
                <a:close/>
              </a:path>
            </a:pathLst>
          </a:custGeom>
          <a:solidFill>
            <a:srgbClr val="7ECAE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6" name="object 56"/>
          <p:cNvSpPr/>
          <p:nvPr/>
        </p:nvSpPr>
        <p:spPr>
          <a:xfrm>
            <a:off x="2421890" y="-24650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722109" y="6680199"/>
                </a:moveTo>
                <a:lnTo>
                  <a:pt x="2506980" y="2465070"/>
                </a:lnTo>
                <a:lnTo>
                  <a:pt x="2421890" y="2465070"/>
                </a:lnTo>
                <a:lnTo>
                  <a:pt x="6722109" y="6765289"/>
                </a:lnTo>
                <a:lnTo>
                  <a:pt x="6722109" y="6680199"/>
                </a:lnTo>
                <a:close/>
              </a:path>
            </a:pathLst>
          </a:custGeom>
          <a:solidFill>
            <a:srgbClr val="7EC9E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7" name="object 57"/>
          <p:cNvSpPr/>
          <p:nvPr/>
        </p:nvSpPr>
        <p:spPr>
          <a:xfrm>
            <a:off x="2382520" y="-24269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761480" y="6719570"/>
                </a:moveTo>
                <a:lnTo>
                  <a:pt x="2468880" y="2426970"/>
                </a:lnTo>
                <a:lnTo>
                  <a:pt x="2383790" y="2426970"/>
                </a:lnTo>
                <a:lnTo>
                  <a:pt x="6761480" y="6804659"/>
                </a:lnTo>
                <a:lnTo>
                  <a:pt x="6761480" y="6719570"/>
                </a:lnTo>
                <a:close/>
              </a:path>
            </a:pathLst>
          </a:custGeom>
          <a:solidFill>
            <a:srgbClr val="7DC8E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8" name="object 58"/>
          <p:cNvSpPr/>
          <p:nvPr/>
        </p:nvSpPr>
        <p:spPr>
          <a:xfrm>
            <a:off x="2343150" y="-23876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800850" y="6757670"/>
                </a:moveTo>
                <a:lnTo>
                  <a:pt x="2430780" y="2387600"/>
                </a:lnTo>
                <a:lnTo>
                  <a:pt x="2344420" y="2387600"/>
                </a:lnTo>
                <a:lnTo>
                  <a:pt x="6800850" y="6844030"/>
                </a:lnTo>
                <a:lnTo>
                  <a:pt x="6800850" y="6757670"/>
                </a:lnTo>
                <a:close/>
              </a:path>
            </a:pathLst>
          </a:custGeom>
          <a:solidFill>
            <a:srgbClr val="7DC7E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9" name="object 59"/>
          <p:cNvSpPr/>
          <p:nvPr/>
        </p:nvSpPr>
        <p:spPr>
          <a:xfrm>
            <a:off x="2303780" y="-23482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840220" y="6797040"/>
                </a:moveTo>
                <a:lnTo>
                  <a:pt x="2391410" y="2348229"/>
                </a:lnTo>
                <a:lnTo>
                  <a:pt x="2305050" y="2348229"/>
                </a:lnTo>
                <a:lnTo>
                  <a:pt x="6840220" y="6883400"/>
                </a:lnTo>
                <a:lnTo>
                  <a:pt x="6840220" y="6797040"/>
                </a:lnTo>
                <a:close/>
              </a:path>
            </a:pathLst>
          </a:custGeom>
          <a:solidFill>
            <a:srgbClr val="7CC6E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0" name="object 60"/>
          <p:cNvSpPr/>
          <p:nvPr/>
        </p:nvSpPr>
        <p:spPr>
          <a:xfrm>
            <a:off x="2265680" y="-23088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878320" y="6836409"/>
                </a:moveTo>
                <a:lnTo>
                  <a:pt x="2350769" y="2308859"/>
                </a:lnTo>
                <a:lnTo>
                  <a:pt x="2266950" y="2308859"/>
                </a:lnTo>
                <a:lnTo>
                  <a:pt x="6878320" y="6920230"/>
                </a:lnTo>
                <a:lnTo>
                  <a:pt x="6878320" y="6836409"/>
                </a:lnTo>
                <a:close/>
              </a:path>
            </a:pathLst>
          </a:custGeom>
          <a:solidFill>
            <a:srgbClr val="7CC5E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1" name="object 61"/>
          <p:cNvSpPr/>
          <p:nvPr/>
        </p:nvSpPr>
        <p:spPr>
          <a:xfrm>
            <a:off x="2226310" y="-22707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917690" y="6874509"/>
                </a:moveTo>
                <a:lnTo>
                  <a:pt x="2313939" y="2270759"/>
                </a:lnTo>
                <a:lnTo>
                  <a:pt x="2227579" y="2270759"/>
                </a:lnTo>
                <a:lnTo>
                  <a:pt x="6917690" y="6960870"/>
                </a:lnTo>
                <a:lnTo>
                  <a:pt x="6917690" y="6874509"/>
                </a:lnTo>
                <a:close/>
              </a:path>
            </a:pathLst>
          </a:custGeom>
          <a:solidFill>
            <a:srgbClr val="7BC4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2" name="object 62"/>
          <p:cNvSpPr/>
          <p:nvPr/>
        </p:nvSpPr>
        <p:spPr>
          <a:xfrm>
            <a:off x="2186940" y="-22313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957059" y="6913880"/>
                </a:moveTo>
                <a:lnTo>
                  <a:pt x="2274570" y="2231390"/>
                </a:lnTo>
                <a:lnTo>
                  <a:pt x="2188209" y="2231390"/>
                </a:lnTo>
                <a:lnTo>
                  <a:pt x="6957059" y="7000240"/>
                </a:lnTo>
                <a:lnTo>
                  <a:pt x="6957059" y="6913880"/>
                </a:lnTo>
                <a:close/>
              </a:path>
            </a:pathLst>
          </a:custGeom>
          <a:solidFill>
            <a:srgbClr val="7BC3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3" name="object 63"/>
          <p:cNvSpPr/>
          <p:nvPr/>
        </p:nvSpPr>
        <p:spPr>
          <a:xfrm>
            <a:off x="2147570" y="-21920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996430" y="6953250"/>
                </a:moveTo>
                <a:lnTo>
                  <a:pt x="2235200" y="2192020"/>
                </a:lnTo>
                <a:lnTo>
                  <a:pt x="2150109" y="2192020"/>
                </a:lnTo>
                <a:lnTo>
                  <a:pt x="6996430" y="7038340"/>
                </a:lnTo>
                <a:lnTo>
                  <a:pt x="6996430" y="6953250"/>
                </a:lnTo>
                <a:close/>
              </a:path>
            </a:pathLst>
          </a:custGeom>
          <a:solidFill>
            <a:srgbClr val="7AC2E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4" name="object 64"/>
          <p:cNvSpPr/>
          <p:nvPr/>
        </p:nvSpPr>
        <p:spPr>
          <a:xfrm>
            <a:off x="2109470" y="-21526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034530" y="6991350"/>
                </a:moveTo>
                <a:lnTo>
                  <a:pt x="2195830" y="2152650"/>
                </a:lnTo>
                <a:lnTo>
                  <a:pt x="2110740" y="2152650"/>
                </a:lnTo>
                <a:lnTo>
                  <a:pt x="7034530" y="7076439"/>
                </a:lnTo>
                <a:lnTo>
                  <a:pt x="7034530" y="6991350"/>
                </a:lnTo>
                <a:close/>
              </a:path>
            </a:pathLst>
          </a:custGeom>
          <a:solidFill>
            <a:srgbClr val="7AC1E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5" name="object 65"/>
          <p:cNvSpPr/>
          <p:nvPr/>
        </p:nvSpPr>
        <p:spPr>
          <a:xfrm>
            <a:off x="2070100" y="-21145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073900" y="7030720"/>
                </a:moveTo>
                <a:lnTo>
                  <a:pt x="2157730" y="2114550"/>
                </a:lnTo>
                <a:lnTo>
                  <a:pt x="2071370" y="2114550"/>
                </a:lnTo>
                <a:lnTo>
                  <a:pt x="7073900" y="7117080"/>
                </a:lnTo>
                <a:lnTo>
                  <a:pt x="7073900" y="7030720"/>
                </a:lnTo>
                <a:close/>
              </a:path>
            </a:pathLst>
          </a:custGeom>
          <a:solidFill>
            <a:srgbClr val="79C0E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6" name="object 66"/>
          <p:cNvSpPr/>
          <p:nvPr/>
        </p:nvSpPr>
        <p:spPr>
          <a:xfrm>
            <a:off x="2030730" y="-20751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113270" y="7070090"/>
                </a:moveTo>
                <a:lnTo>
                  <a:pt x="2118360" y="2075179"/>
                </a:lnTo>
                <a:lnTo>
                  <a:pt x="2032000" y="2075179"/>
                </a:lnTo>
                <a:lnTo>
                  <a:pt x="7113270" y="7156450"/>
                </a:lnTo>
                <a:lnTo>
                  <a:pt x="7113270" y="7070090"/>
                </a:lnTo>
                <a:close/>
              </a:path>
            </a:pathLst>
          </a:custGeom>
          <a:solidFill>
            <a:srgbClr val="79BFE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7" name="object 67"/>
          <p:cNvSpPr/>
          <p:nvPr/>
        </p:nvSpPr>
        <p:spPr>
          <a:xfrm>
            <a:off x="1991360" y="-20358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152640" y="7109459"/>
                </a:moveTo>
                <a:lnTo>
                  <a:pt x="2078989" y="2035809"/>
                </a:lnTo>
                <a:lnTo>
                  <a:pt x="1992629" y="2035809"/>
                </a:lnTo>
                <a:lnTo>
                  <a:pt x="7152640" y="7195820"/>
                </a:lnTo>
                <a:lnTo>
                  <a:pt x="7152640" y="7109459"/>
                </a:lnTo>
                <a:close/>
              </a:path>
            </a:pathLst>
          </a:custGeom>
          <a:solidFill>
            <a:srgbClr val="78BEE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8" name="object 68"/>
          <p:cNvSpPr/>
          <p:nvPr/>
        </p:nvSpPr>
        <p:spPr>
          <a:xfrm>
            <a:off x="1953260" y="-199644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190740" y="7148830"/>
                </a:moveTo>
                <a:lnTo>
                  <a:pt x="2038350" y="1996440"/>
                </a:lnTo>
                <a:lnTo>
                  <a:pt x="1954529" y="1996440"/>
                </a:lnTo>
                <a:lnTo>
                  <a:pt x="7190740" y="7232650"/>
                </a:lnTo>
                <a:lnTo>
                  <a:pt x="7190740" y="7148830"/>
                </a:lnTo>
                <a:close/>
              </a:path>
            </a:pathLst>
          </a:custGeom>
          <a:solidFill>
            <a:srgbClr val="78BDE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9" name="object 69"/>
          <p:cNvSpPr/>
          <p:nvPr/>
        </p:nvSpPr>
        <p:spPr>
          <a:xfrm>
            <a:off x="1913889" y="-19583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230109" y="7186930"/>
                </a:moveTo>
                <a:lnTo>
                  <a:pt x="2001520" y="1958340"/>
                </a:lnTo>
                <a:lnTo>
                  <a:pt x="1915159" y="1958340"/>
                </a:lnTo>
                <a:lnTo>
                  <a:pt x="7230109" y="7273290"/>
                </a:lnTo>
                <a:lnTo>
                  <a:pt x="7230109" y="7186930"/>
                </a:lnTo>
                <a:close/>
              </a:path>
            </a:pathLst>
          </a:custGeom>
          <a:solidFill>
            <a:srgbClr val="77BCE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0" name="object 70"/>
          <p:cNvSpPr/>
          <p:nvPr/>
        </p:nvSpPr>
        <p:spPr>
          <a:xfrm>
            <a:off x="1874520" y="-19189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269480" y="7226300"/>
                </a:moveTo>
                <a:lnTo>
                  <a:pt x="1962150" y="1918970"/>
                </a:lnTo>
                <a:lnTo>
                  <a:pt x="1875790" y="1918970"/>
                </a:lnTo>
                <a:lnTo>
                  <a:pt x="7269480" y="7312659"/>
                </a:lnTo>
                <a:lnTo>
                  <a:pt x="7269480" y="7226300"/>
                </a:lnTo>
                <a:close/>
              </a:path>
            </a:pathLst>
          </a:custGeom>
          <a:solidFill>
            <a:srgbClr val="77BBE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1" name="object 71"/>
          <p:cNvSpPr/>
          <p:nvPr/>
        </p:nvSpPr>
        <p:spPr>
          <a:xfrm>
            <a:off x="1835150" y="-18796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308850" y="7265670"/>
                </a:moveTo>
                <a:lnTo>
                  <a:pt x="1922780" y="1879600"/>
                </a:lnTo>
                <a:lnTo>
                  <a:pt x="1837690" y="1879600"/>
                </a:lnTo>
                <a:lnTo>
                  <a:pt x="7308850" y="7350759"/>
                </a:lnTo>
                <a:lnTo>
                  <a:pt x="7308850" y="7265670"/>
                </a:lnTo>
                <a:close/>
              </a:path>
            </a:pathLst>
          </a:custGeom>
          <a:solidFill>
            <a:srgbClr val="76BAE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2" name="object 72"/>
          <p:cNvSpPr/>
          <p:nvPr/>
        </p:nvSpPr>
        <p:spPr>
          <a:xfrm>
            <a:off x="1797050" y="-18415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346950" y="7303770"/>
                </a:moveTo>
                <a:lnTo>
                  <a:pt x="1884680" y="1841500"/>
                </a:lnTo>
                <a:lnTo>
                  <a:pt x="1798320" y="1841500"/>
                </a:lnTo>
                <a:lnTo>
                  <a:pt x="7346950" y="7390130"/>
                </a:lnTo>
                <a:lnTo>
                  <a:pt x="7346950" y="7303770"/>
                </a:lnTo>
                <a:close/>
              </a:path>
            </a:pathLst>
          </a:custGeom>
          <a:solidFill>
            <a:srgbClr val="76BAE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3" name="object 73"/>
          <p:cNvSpPr/>
          <p:nvPr/>
        </p:nvSpPr>
        <p:spPr>
          <a:xfrm>
            <a:off x="1757680" y="-18021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386320" y="7343140"/>
                </a:moveTo>
                <a:lnTo>
                  <a:pt x="1845309" y="1802129"/>
                </a:lnTo>
                <a:lnTo>
                  <a:pt x="1758950" y="1802129"/>
                </a:lnTo>
                <a:lnTo>
                  <a:pt x="7386320" y="7429500"/>
                </a:lnTo>
                <a:lnTo>
                  <a:pt x="7386320" y="7343140"/>
                </a:lnTo>
                <a:close/>
              </a:path>
            </a:pathLst>
          </a:custGeom>
          <a:solidFill>
            <a:srgbClr val="76B9E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4" name="object 74"/>
          <p:cNvSpPr/>
          <p:nvPr/>
        </p:nvSpPr>
        <p:spPr>
          <a:xfrm>
            <a:off x="1718310" y="-17627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425690" y="7382509"/>
                </a:moveTo>
                <a:lnTo>
                  <a:pt x="1805939" y="1762759"/>
                </a:lnTo>
                <a:lnTo>
                  <a:pt x="1719579" y="1762759"/>
                </a:lnTo>
                <a:lnTo>
                  <a:pt x="7425690" y="7468870"/>
                </a:lnTo>
                <a:lnTo>
                  <a:pt x="7425690" y="7382509"/>
                </a:lnTo>
                <a:close/>
              </a:path>
            </a:pathLst>
          </a:custGeom>
          <a:solidFill>
            <a:srgbClr val="75B8E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5" name="object 75"/>
          <p:cNvSpPr/>
          <p:nvPr/>
        </p:nvSpPr>
        <p:spPr>
          <a:xfrm>
            <a:off x="1680210" y="-172339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463790" y="7421880"/>
                </a:moveTo>
                <a:lnTo>
                  <a:pt x="1765300" y="1723390"/>
                </a:lnTo>
                <a:lnTo>
                  <a:pt x="1680209" y="1723390"/>
                </a:lnTo>
                <a:lnTo>
                  <a:pt x="7463790" y="7506970"/>
                </a:lnTo>
                <a:lnTo>
                  <a:pt x="7463790" y="7421880"/>
                </a:lnTo>
                <a:close/>
              </a:path>
            </a:pathLst>
          </a:custGeom>
          <a:solidFill>
            <a:srgbClr val="75B7E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6" name="object 76"/>
          <p:cNvSpPr/>
          <p:nvPr/>
        </p:nvSpPr>
        <p:spPr>
          <a:xfrm>
            <a:off x="1640839" y="-16852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503159" y="7461250"/>
                </a:moveTo>
                <a:lnTo>
                  <a:pt x="1727200" y="1685290"/>
                </a:lnTo>
                <a:lnTo>
                  <a:pt x="1642109" y="1685290"/>
                </a:lnTo>
                <a:lnTo>
                  <a:pt x="7503159" y="7546340"/>
                </a:lnTo>
                <a:lnTo>
                  <a:pt x="7503159" y="7461250"/>
                </a:lnTo>
                <a:close/>
              </a:path>
            </a:pathLst>
          </a:custGeom>
          <a:solidFill>
            <a:srgbClr val="74B6E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7" name="object 77"/>
          <p:cNvSpPr/>
          <p:nvPr/>
        </p:nvSpPr>
        <p:spPr>
          <a:xfrm>
            <a:off x="1601470" y="-16459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542530" y="7499350"/>
                </a:moveTo>
                <a:lnTo>
                  <a:pt x="1689100" y="1645920"/>
                </a:lnTo>
                <a:lnTo>
                  <a:pt x="1602740" y="1645920"/>
                </a:lnTo>
                <a:lnTo>
                  <a:pt x="7542530" y="7585709"/>
                </a:lnTo>
                <a:lnTo>
                  <a:pt x="7542530" y="7499350"/>
                </a:lnTo>
                <a:close/>
              </a:path>
            </a:pathLst>
          </a:custGeom>
          <a:solidFill>
            <a:srgbClr val="74B5E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8" name="object 78"/>
          <p:cNvSpPr/>
          <p:nvPr/>
        </p:nvSpPr>
        <p:spPr>
          <a:xfrm>
            <a:off x="1562100" y="-16065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581900" y="7538720"/>
                </a:moveTo>
                <a:lnTo>
                  <a:pt x="1649730" y="1606550"/>
                </a:lnTo>
                <a:lnTo>
                  <a:pt x="1563370" y="1606550"/>
                </a:lnTo>
                <a:lnTo>
                  <a:pt x="7581900" y="7625080"/>
                </a:lnTo>
                <a:lnTo>
                  <a:pt x="7581900" y="7538720"/>
                </a:lnTo>
                <a:close/>
              </a:path>
            </a:pathLst>
          </a:custGeom>
          <a:solidFill>
            <a:srgbClr val="73B4F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9" name="object 79"/>
          <p:cNvSpPr/>
          <p:nvPr/>
        </p:nvSpPr>
        <p:spPr>
          <a:xfrm>
            <a:off x="1524000" y="-156717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620000" y="7578090"/>
                </a:moveTo>
                <a:lnTo>
                  <a:pt x="1609089" y="1567179"/>
                </a:lnTo>
                <a:lnTo>
                  <a:pt x="1524000" y="1567179"/>
                </a:lnTo>
                <a:lnTo>
                  <a:pt x="7620000" y="7663180"/>
                </a:lnTo>
                <a:lnTo>
                  <a:pt x="7620000" y="7578090"/>
                </a:lnTo>
                <a:close/>
              </a:path>
            </a:pathLst>
          </a:custGeom>
          <a:solidFill>
            <a:srgbClr val="73B3F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0" name="object 80"/>
          <p:cNvSpPr/>
          <p:nvPr/>
        </p:nvSpPr>
        <p:spPr>
          <a:xfrm>
            <a:off x="1484630" y="-15290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659370" y="7617459"/>
                </a:moveTo>
                <a:lnTo>
                  <a:pt x="1570990" y="1529079"/>
                </a:lnTo>
                <a:lnTo>
                  <a:pt x="1485900" y="1529079"/>
                </a:lnTo>
                <a:lnTo>
                  <a:pt x="7659370" y="7702550"/>
                </a:lnTo>
                <a:lnTo>
                  <a:pt x="7659370" y="7617459"/>
                </a:lnTo>
                <a:close/>
              </a:path>
            </a:pathLst>
          </a:custGeom>
          <a:solidFill>
            <a:srgbClr val="72B2F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1" name="object 81"/>
          <p:cNvSpPr/>
          <p:nvPr/>
        </p:nvSpPr>
        <p:spPr>
          <a:xfrm>
            <a:off x="1445260" y="-14897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698740" y="7655559"/>
                </a:moveTo>
                <a:lnTo>
                  <a:pt x="1532889" y="1489709"/>
                </a:lnTo>
                <a:lnTo>
                  <a:pt x="1446529" y="1489709"/>
                </a:lnTo>
                <a:lnTo>
                  <a:pt x="7698740" y="7741920"/>
                </a:lnTo>
                <a:lnTo>
                  <a:pt x="7698740" y="7655559"/>
                </a:lnTo>
                <a:close/>
              </a:path>
            </a:pathLst>
          </a:custGeom>
          <a:solidFill>
            <a:srgbClr val="72B1F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2" name="object 82"/>
          <p:cNvSpPr/>
          <p:nvPr/>
        </p:nvSpPr>
        <p:spPr>
          <a:xfrm>
            <a:off x="1405890" y="-14503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738109" y="7694930"/>
                </a:moveTo>
                <a:lnTo>
                  <a:pt x="1493520" y="1450340"/>
                </a:lnTo>
                <a:lnTo>
                  <a:pt x="1407159" y="1450340"/>
                </a:lnTo>
                <a:lnTo>
                  <a:pt x="7738109" y="7781290"/>
                </a:lnTo>
                <a:lnTo>
                  <a:pt x="7738109" y="7694930"/>
                </a:lnTo>
                <a:close/>
              </a:path>
            </a:pathLst>
          </a:custGeom>
          <a:solidFill>
            <a:srgbClr val="71B0F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3" name="object 83"/>
          <p:cNvSpPr/>
          <p:nvPr/>
        </p:nvSpPr>
        <p:spPr>
          <a:xfrm>
            <a:off x="1367790" y="-14109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776209" y="7734300"/>
                </a:moveTo>
                <a:lnTo>
                  <a:pt x="1452880" y="1410970"/>
                </a:lnTo>
                <a:lnTo>
                  <a:pt x="1369059" y="1410970"/>
                </a:lnTo>
                <a:lnTo>
                  <a:pt x="7776209" y="7818120"/>
                </a:lnTo>
                <a:lnTo>
                  <a:pt x="7776209" y="7734300"/>
                </a:lnTo>
                <a:close/>
              </a:path>
            </a:pathLst>
          </a:custGeom>
          <a:solidFill>
            <a:srgbClr val="71AFF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4" name="object 84"/>
          <p:cNvSpPr/>
          <p:nvPr/>
        </p:nvSpPr>
        <p:spPr>
          <a:xfrm>
            <a:off x="1328420" y="-13728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815580" y="7772400"/>
                </a:moveTo>
                <a:lnTo>
                  <a:pt x="1416050" y="1372870"/>
                </a:lnTo>
                <a:lnTo>
                  <a:pt x="1329690" y="1372870"/>
                </a:lnTo>
                <a:lnTo>
                  <a:pt x="7815580" y="7858759"/>
                </a:lnTo>
                <a:lnTo>
                  <a:pt x="7815580" y="7772400"/>
                </a:lnTo>
                <a:close/>
              </a:path>
            </a:pathLst>
          </a:custGeom>
          <a:solidFill>
            <a:srgbClr val="70AEF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5" name="object 85"/>
          <p:cNvSpPr/>
          <p:nvPr/>
        </p:nvSpPr>
        <p:spPr>
          <a:xfrm>
            <a:off x="1289050" y="-13335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854950" y="7811770"/>
                </a:moveTo>
                <a:lnTo>
                  <a:pt x="1376680" y="1333500"/>
                </a:lnTo>
                <a:lnTo>
                  <a:pt x="1290320" y="1333500"/>
                </a:lnTo>
                <a:lnTo>
                  <a:pt x="7854950" y="7898130"/>
                </a:lnTo>
                <a:lnTo>
                  <a:pt x="7854950" y="7811770"/>
                </a:lnTo>
                <a:close/>
              </a:path>
            </a:pathLst>
          </a:custGeom>
          <a:solidFill>
            <a:srgbClr val="70ADF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6" name="object 86"/>
          <p:cNvSpPr/>
          <p:nvPr/>
        </p:nvSpPr>
        <p:spPr>
          <a:xfrm>
            <a:off x="1249680" y="-12941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894320" y="7851140"/>
                </a:moveTo>
                <a:lnTo>
                  <a:pt x="1337309" y="1294129"/>
                </a:lnTo>
                <a:lnTo>
                  <a:pt x="1252220" y="1294129"/>
                </a:lnTo>
                <a:lnTo>
                  <a:pt x="7894320" y="7936230"/>
                </a:lnTo>
                <a:lnTo>
                  <a:pt x="7894320" y="7851140"/>
                </a:lnTo>
                <a:close/>
              </a:path>
            </a:pathLst>
          </a:custGeom>
          <a:solidFill>
            <a:srgbClr val="6FACF4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7" name="object 87"/>
          <p:cNvSpPr/>
          <p:nvPr/>
        </p:nvSpPr>
        <p:spPr>
          <a:xfrm>
            <a:off x="1211580" y="-12547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932420" y="7889240"/>
                </a:moveTo>
                <a:lnTo>
                  <a:pt x="1297939" y="1254759"/>
                </a:lnTo>
                <a:lnTo>
                  <a:pt x="1212850" y="1254759"/>
                </a:lnTo>
                <a:lnTo>
                  <a:pt x="7932420" y="7974330"/>
                </a:lnTo>
                <a:lnTo>
                  <a:pt x="7932420" y="7889240"/>
                </a:lnTo>
                <a:close/>
              </a:path>
            </a:pathLst>
          </a:custGeom>
          <a:solidFill>
            <a:srgbClr val="6FABF4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8" name="object 88"/>
          <p:cNvSpPr/>
          <p:nvPr/>
        </p:nvSpPr>
        <p:spPr>
          <a:xfrm>
            <a:off x="1172210" y="-12166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971790" y="7928609"/>
                </a:moveTo>
                <a:lnTo>
                  <a:pt x="1259839" y="1216659"/>
                </a:lnTo>
                <a:lnTo>
                  <a:pt x="1173479" y="1216659"/>
                </a:lnTo>
                <a:lnTo>
                  <a:pt x="7971790" y="8014970"/>
                </a:lnTo>
                <a:lnTo>
                  <a:pt x="7971790" y="7928609"/>
                </a:lnTo>
                <a:close/>
              </a:path>
            </a:pathLst>
          </a:custGeom>
          <a:solidFill>
            <a:srgbClr val="6EAAF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9" name="object 89"/>
          <p:cNvSpPr/>
          <p:nvPr/>
        </p:nvSpPr>
        <p:spPr>
          <a:xfrm>
            <a:off x="1132840" y="-11772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011159" y="7967980"/>
                </a:moveTo>
                <a:lnTo>
                  <a:pt x="1220470" y="1177290"/>
                </a:lnTo>
                <a:lnTo>
                  <a:pt x="1134109" y="1177290"/>
                </a:lnTo>
                <a:lnTo>
                  <a:pt x="7992109" y="8035290"/>
                </a:lnTo>
                <a:lnTo>
                  <a:pt x="8011159" y="8035290"/>
                </a:lnTo>
                <a:lnTo>
                  <a:pt x="8011159" y="7967980"/>
                </a:lnTo>
                <a:close/>
              </a:path>
            </a:pathLst>
          </a:custGeom>
          <a:solidFill>
            <a:srgbClr val="6EA9F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0" name="object 90"/>
          <p:cNvSpPr/>
          <p:nvPr/>
        </p:nvSpPr>
        <p:spPr>
          <a:xfrm>
            <a:off x="1093470" y="-11379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181100" y="1137920"/>
                </a:moveTo>
                <a:lnTo>
                  <a:pt x="1094740" y="1137920"/>
                </a:lnTo>
                <a:lnTo>
                  <a:pt x="7952740" y="7995920"/>
                </a:lnTo>
                <a:lnTo>
                  <a:pt x="8039100" y="7995920"/>
                </a:lnTo>
                <a:lnTo>
                  <a:pt x="1181100" y="1137920"/>
                </a:lnTo>
                <a:close/>
              </a:path>
            </a:pathLst>
          </a:custGeom>
          <a:solidFill>
            <a:srgbClr val="6DA8F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1" name="object 91"/>
          <p:cNvSpPr/>
          <p:nvPr/>
        </p:nvSpPr>
        <p:spPr>
          <a:xfrm>
            <a:off x="1055370" y="-10985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140460" y="1098550"/>
                </a:moveTo>
                <a:lnTo>
                  <a:pt x="1056640" y="1098550"/>
                </a:lnTo>
                <a:lnTo>
                  <a:pt x="7914640" y="7956550"/>
                </a:lnTo>
                <a:lnTo>
                  <a:pt x="7998459" y="7956550"/>
                </a:lnTo>
                <a:lnTo>
                  <a:pt x="1140460" y="1098550"/>
                </a:lnTo>
                <a:close/>
              </a:path>
            </a:pathLst>
          </a:custGeom>
          <a:solidFill>
            <a:srgbClr val="6DA7F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2" name="object 92"/>
          <p:cNvSpPr/>
          <p:nvPr/>
        </p:nvSpPr>
        <p:spPr>
          <a:xfrm>
            <a:off x="1016000" y="-10604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103630" y="1060450"/>
                </a:moveTo>
                <a:lnTo>
                  <a:pt x="1017270" y="1060450"/>
                </a:lnTo>
                <a:lnTo>
                  <a:pt x="7875270" y="7918450"/>
                </a:lnTo>
                <a:lnTo>
                  <a:pt x="7961630" y="7918450"/>
                </a:lnTo>
                <a:lnTo>
                  <a:pt x="1103630" y="1060450"/>
                </a:lnTo>
                <a:close/>
              </a:path>
            </a:pathLst>
          </a:custGeom>
          <a:solidFill>
            <a:srgbClr val="6CA6F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3" name="object 93"/>
          <p:cNvSpPr/>
          <p:nvPr/>
        </p:nvSpPr>
        <p:spPr>
          <a:xfrm>
            <a:off x="976630" y="-10210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064259" y="1021079"/>
                </a:moveTo>
                <a:lnTo>
                  <a:pt x="977900" y="1021079"/>
                </a:lnTo>
                <a:lnTo>
                  <a:pt x="7835900" y="7879080"/>
                </a:lnTo>
                <a:lnTo>
                  <a:pt x="7922259" y="7879080"/>
                </a:lnTo>
                <a:lnTo>
                  <a:pt x="1064259" y="1021079"/>
                </a:lnTo>
                <a:close/>
              </a:path>
            </a:pathLst>
          </a:custGeom>
          <a:solidFill>
            <a:srgbClr val="6CA5F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4" name="object 94"/>
          <p:cNvSpPr/>
          <p:nvPr/>
        </p:nvSpPr>
        <p:spPr>
          <a:xfrm>
            <a:off x="937260" y="-9817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024889" y="981709"/>
                </a:moveTo>
                <a:lnTo>
                  <a:pt x="939800" y="981709"/>
                </a:lnTo>
                <a:lnTo>
                  <a:pt x="7797800" y="7839709"/>
                </a:lnTo>
                <a:lnTo>
                  <a:pt x="7882890" y="7839709"/>
                </a:lnTo>
                <a:lnTo>
                  <a:pt x="1024889" y="981709"/>
                </a:lnTo>
                <a:close/>
              </a:path>
            </a:pathLst>
          </a:custGeom>
          <a:solidFill>
            <a:srgbClr val="6BA4F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5" name="object 95"/>
          <p:cNvSpPr/>
          <p:nvPr/>
        </p:nvSpPr>
        <p:spPr>
          <a:xfrm>
            <a:off x="899160" y="-9436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86789" y="943609"/>
                </a:moveTo>
                <a:lnTo>
                  <a:pt x="900429" y="943609"/>
                </a:lnTo>
                <a:lnTo>
                  <a:pt x="7758430" y="7801609"/>
                </a:lnTo>
                <a:lnTo>
                  <a:pt x="7844790" y="7801609"/>
                </a:lnTo>
                <a:lnTo>
                  <a:pt x="986789" y="943609"/>
                </a:lnTo>
                <a:close/>
              </a:path>
            </a:pathLst>
          </a:custGeom>
          <a:solidFill>
            <a:srgbClr val="6BA3F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6" name="object 96"/>
          <p:cNvSpPr/>
          <p:nvPr/>
        </p:nvSpPr>
        <p:spPr>
          <a:xfrm>
            <a:off x="859790" y="-9042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47420" y="904240"/>
                </a:moveTo>
                <a:lnTo>
                  <a:pt x="861059" y="904240"/>
                </a:lnTo>
                <a:lnTo>
                  <a:pt x="7719059" y="7762240"/>
                </a:lnTo>
                <a:lnTo>
                  <a:pt x="7805420" y="7762240"/>
                </a:lnTo>
                <a:lnTo>
                  <a:pt x="947420" y="904240"/>
                </a:lnTo>
                <a:close/>
              </a:path>
            </a:pathLst>
          </a:custGeom>
          <a:solidFill>
            <a:srgbClr val="6AA2F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7" name="object 97"/>
          <p:cNvSpPr/>
          <p:nvPr/>
        </p:nvSpPr>
        <p:spPr>
          <a:xfrm>
            <a:off x="820419" y="-8648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08050" y="864870"/>
                </a:moveTo>
                <a:lnTo>
                  <a:pt x="821690" y="864870"/>
                </a:lnTo>
                <a:lnTo>
                  <a:pt x="7679690" y="7722870"/>
                </a:lnTo>
                <a:lnTo>
                  <a:pt x="7766050" y="7722870"/>
                </a:lnTo>
                <a:lnTo>
                  <a:pt x="908050" y="864870"/>
                </a:lnTo>
                <a:close/>
              </a:path>
            </a:pathLst>
          </a:custGeom>
          <a:solidFill>
            <a:srgbClr val="6AA1F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8" name="object 98"/>
          <p:cNvSpPr/>
          <p:nvPr/>
        </p:nvSpPr>
        <p:spPr>
          <a:xfrm>
            <a:off x="781050" y="-8255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68680" y="825500"/>
                </a:moveTo>
                <a:lnTo>
                  <a:pt x="783590" y="825500"/>
                </a:lnTo>
                <a:lnTo>
                  <a:pt x="7641590" y="7683500"/>
                </a:lnTo>
                <a:lnTo>
                  <a:pt x="7726680" y="7683500"/>
                </a:lnTo>
                <a:lnTo>
                  <a:pt x="868680" y="825500"/>
                </a:lnTo>
                <a:close/>
              </a:path>
            </a:pathLst>
          </a:custGeom>
          <a:solidFill>
            <a:srgbClr val="69A0F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9" name="object 99"/>
          <p:cNvSpPr/>
          <p:nvPr/>
        </p:nvSpPr>
        <p:spPr>
          <a:xfrm>
            <a:off x="742950" y="-7861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829309" y="786129"/>
                </a:moveTo>
                <a:lnTo>
                  <a:pt x="744220" y="786129"/>
                </a:lnTo>
                <a:lnTo>
                  <a:pt x="7602220" y="7644130"/>
                </a:lnTo>
                <a:lnTo>
                  <a:pt x="7687309" y="7644130"/>
                </a:lnTo>
                <a:lnTo>
                  <a:pt x="829309" y="786129"/>
                </a:lnTo>
                <a:close/>
              </a:path>
            </a:pathLst>
          </a:custGeom>
          <a:solidFill>
            <a:srgbClr val="699FF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0" name="object 100"/>
          <p:cNvSpPr/>
          <p:nvPr/>
        </p:nvSpPr>
        <p:spPr>
          <a:xfrm>
            <a:off x="703580" y="-7480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91209" y="748029"/>
                </a:moveTo>
                <a:lnTo>
                  <a:pt x="704850" y="748029"/>
                </a:lnTo>
                <a:lnTo>
                  <a:pt x="7562850" y="7606030"/>
                </a:lnTo>
                <a:lnTo>
                  <a:pt x="7649209" y="7606030"/>
                </a:lnTo>
                <a:lnTo>
                  <a:pt x="791209" y="748029"/>
                </a:lnTo>
                <a:close/>
              </a:path>
            </a:pathLst>
          </a:custGeom>
          <a:solidFill>
            <a:srgbClr val="689EF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1" name="object 101"/>
          <p:cNvSpPr/>
          <p:nvPr/>
        </p:nvSpPr>
        <p:spPr>
          <a:xfrm>
            <a:off x="664210" y="-7086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51839" y="708659"/>
                </a:moveTo>
                <a:lnTo>
                  <a:pt x="665479" y="708659"/>
                </a:lnTo>
                <a:lnTo>
                  <a:pt x="7523480" y="7566659"/>
                </a:lnTo>
                <a:lnTo>
                  <a:pt x="7609840" y="7566659"/>
                </a:lnTo>
                <a:lnTo>
                  <a:pt x="751839" y="708659"/>
                </a:lnTo>
                <a:close/>
              </a:path>
            </a:pathLst>
          </a:custGeom>
          <a:solidFill>
            <a:srgbClr val="689DF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2" name="object 102"/>
          <p:cNvSpPr/>
          <p:nvPr/>
        </p:nvSpPr>
        <p:spPr>
          <a:xfrm>
            <a:off x="626110" y="-66929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11200" y="669290"/>
                </a:moveTo>
                <a:lnTo>
                  <a:pt x="627379" y="669290"/>
                </a:lnTo>
                <a:lnTo>
                  <a:pt x="7485380" y="7527290"/>
                </a:lnTo>
                <a:lnTo>
                  <a:pt x="7569200" y="7527290"/>
                </a:lnTo>
                <a:lnTo>
                  <a:pt x="711200" y="669290"/>
                </a:lnTo>
                <a:close/>
              </a:path>
            </a:pathLst>
          </a:custGeom>
          <a:solidFill>
            <a:srgbClr val="679CF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3" name="object 103"/>
          <p:cNvSpPr/>
          <p:nvPr/>
        </p:nvSpPr>
        <p:spPr>
          <a:xfrm>
            <a:off x="586740" y="-6311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73100" y="631190"/>
                </a:moveTo>
                <a:lnTo>
                  <a:pt x="588009" y="631190"/>
                </a:lnTo>
                <a:lnTo>
                  <a:pt x="7446009" y="7489190"/>
                </a:lnTo>
                <a:lnTo>
                  <a:pt x="7531100" y="7489190"/>
                </a:lnTo>
                <a:lnTo>
                  <a:pt x="673100" y="631190"/>
                </a:lnTo>
                <a:close/>
              </a:path>
            </a:pathLst>
          </a:custGeom>
          <a:solidFill>
            <a:srgbClr val="679BF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4" name="object 104"/>
          <p:cNvSpPr/>
          <p:nvPr/>
        </p:nvSpPr>
        <p:spPr>
          <a:xfrm>
            <a:off x="547370" y="-5918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35000" y="591820"/>
                </a:moveTo>
                <a:lnTo>
                  <a:pt x="548640" y="591820"/>
                </a:lnTo>
                <a:lnTo>
                  <a:pt x="7406640" y="7449820"/>
                </a:lnTo>
                <a:lnTo>
                  <a:pt x="7493000" y="7449820"/>
                </a:lnTo>
                <a:lnTo>
                  <a:pt x="635000" y="591820"/>
                </a:lnTo>
                <a:close/>
              </a:path>
            </a:pathLst>
          </a:custGeom>
          <a:solidFill>
            <a:srgbClr val="669A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5" name="object 105"/>
          <p:cNvSpPr/>
          <p:nvPr/>
        </p:nvSpPr>
        <p:spPr>
          <a:xfrm>
            <a:off x="508000" y="-5524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95630" y="552450"/>
                </a:moveTo>
                <a:lnTo>
                  <a:pt x="509270" y="552450"/>
                </a:lnTo>
                <a:lnTo>
                  <a:pt x="7367270" y="7410450"/>
                </a:lnTo>
                <a:lnTo>
                  <a:pt x="7453630" y="7410450"/>
                </a:lnTo>
                <a:lnTo>
                  <a:pt x="595630" y="55245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6" name="object 106"/>
          <p:cNvSpPr/>
          <p:nvPr/>
        </p:nvSpPr>
        <p:spPr>
          <a:xfrm>
            <a:off x="469900" y="-5143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56260" y="514350"/>
                </a:moveTo>
                <a:lnTo>
                  <a:pt x="471170" y="514350"/>
                </a:lnTo>
                <a:lnTo>
                  <a:pt x="7329170" y="7372350"/>
                </a:lnTo>
                <a:lnTo>
                  <a:pt x="7414259" y="7372350"/>
                </a:lnTo>
                <a:lnTo>
                  <a:pt x="556260" y="51435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7" name="object 107"/>
          <p:cNvSpPr/>
          <p:nvPr/>
        </p:nvSpPr>
        <p:spPr>
          <a:xfrm>
            <a:off x="430530" y="-4749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18159" y="474979"/>
                </a:moveTo>
                <a:lnTo>
                  <a:pt x="431800" y="474979"/>
                </a:lnTo>
                <a:lnTo>
                  <a:pt x="7289800" y="7332980"/>
                </a:lnTo>
                <a:lnTo>
                  <a:pt x="7376159" y="7332980"/>
                </a:lnTo>
                <a:lnTo>
                  <a:pt x="518159" y="474979"/>
                </a:lnTo>
                <a:close/>
              </a:path>
            </a:pathLst>
          </a:custGeom>
          <a:solidFill>
            <a:srgbClr val="669A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8" name="object 108"/>
          <p:cNvSpPr/>
          <p:nvPr/>
        </p:nvSpPr>
        <p:spPr>
          <a:xfrm>
            <a:off x="391160" y="-4356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78789" y="435609"/>
                </a:moveTo>
                <a:lnTo>
                  <a:pt x="392429" y="435609"/>
                </a:lnTo>
                <a:lnTo>
                  <a:pt x="7250430" y="7293609"/>
                </a:lnTo>
                <a:lnTo>
                  <a:pt x="7336790" y="7293609"/>
                </a:lnTo>
                <a:lnTo>
                  <a:pt x="478789" y="435609"/>
                </a:lnTo>
                <a:close/>
              </a:path>
            </a:pathLst>
          </a:custGeom>
          <a:solidFill>
            <a:srgbClr val="669B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9" name="object 109"/>
          <p:cNvSpPr/>
          <p:nvPr/>
        </p:nvSpPr>
        <p:spPr>
          <a:xfrm>
            <a:off x="353060" y="-39624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438150" y="396240"/>
                </a:moveTo>
                <a:lnTo>
                  <a:pt x="354329" y="396240"/>
                </a:lnTo>
                <a:lnTo>
                  <a:pt x="7212330" y="7254240"/>
                </a:lnTo>
                <a:lnTo>
                  <a:pt x="7296150" y="7254240"/>
                </a:lnTo>
                <a:lnTo>
                  <a:pt x="438150" y="396240"/>
                </a:lnTo>
                <a:close/>
              </a:path>
            </a:pathLst>
          </a:custGeom>
          <a:solidFill>
            <a:srgbClr val="679CF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0" name="object 110"/>
          <p:cNvSpPr/>
          <p:nvPr/>
        </p:nvSpPr>
        <p:spPr>
          <a:xfrm>
            <a:off x="313690" y="-3568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400050" y="356870"/>
                </a:moveTo>
                <a:lnTo>
                  <a:pt x="314959" y="356870"/>
                </a:lnTo>
                <a:lnTo>
                  <a:pt x="7172959" y="7214870"/>
                </a:lnTo>
                <a:lnTo>
                  <a:pt x="7258050" y="7214870"/>
                </a:lnTo>
                <a:lnTo>
                  <a:pt x="400050" y="356870"/>
                </a:lnTo>
                <a:close/>
              </a:path>
            </a:pathLst>
          </a:custGeom>
          <a:solidFill>
            <a:srgbClr val="679DF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1" name="object 111"/>
          <p:cNvSpPr/>
          <p:nvPr/>
        </p:nvSpPr>
        <p:spPr>
          <a:xfrm>
            <a:off x="274320" y="-3187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61950" y="318770"/>
                </a:moveTo>
                <a:lnTo>
                  <a:pt x="275590" y="318770"/>
                </a:lnTo>
                <a:lnTo>
                  <a:pt x="7133590" y="7176770"/>
                </a:lnTo>
                <a:lnTo>
                  <a:pt x="7219950" y="7176770"/>
                </a:lnTo>
                <a:lnTo>
                  <a:pt x="361950" y="318770"/>
                </a:lnTo>
                <a:close/>
              </a:path>
            </a:pathLst>
          </a:custGeom>
          <a:solidFill>
            <a:srgbClr val="689EF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2" name="object 112"/>
          <p:cNvSpPr/>
          <p:nvPr/>
        </p:nvSpPr>
        <p:spPr>
          <a:xfrm>
            <a:off x="234950" y="-2794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22580" y="279400"/>
                </a:moveTo>
                <a:lnTo>
                  <a:pt x="236220" y="279400"/>
                </a:lnTo>
                <a:lnTo>
                  <a:pt x="7094220" y="7137400"/>
                </a:lnTo>
                <a:lnTo>
                  <a:pt x="7180580" y="7137400"/>
                </a:lnTo>
                <a:lnTo>
                  <a:pt x="322580" y="279400"/>
                </a:lnTo>
                <a:close/>
              </a:path>
            </a:pathLst>
          </a:custGeom>
          <a:solidFill>
            <a:srgbClr val="689FF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3" name="object 113"/>
          <p:cNvSpPr/>
          <p:nvPr/>
        </p:nvSpPr>
        <p:spPr>
          <a:xfrm>
            <a:off x="195580" y="-2400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83209" y="240029"/>
                </a:moveTo>
                <a:lnTo>
                  <a:pt x="196850" y="240029"/>
                </a:lnTo>
                <a:lnTo>
                  <a:pt x="7054850" y="7098030"/>
                </a:lnTo>
                <a:lnTo>
                  <a:pt x="7141209" y="7098030"/>
                </a:lnTo>
                <a:lnTo>
                  <a:pt x="283209" y="240029"/>
                </a:lnTo>
                <a:close/>
              </a:path>
            </a:pathLst>
          </a:custGeom>
          <a:solidFill>
            <a:srgbClr val="69A0F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4" name="object 114"/>
          <p:cNvSpPr/>
          <p:nvPr/>
        </p:nvSpPr>
        <p:spPr>
          <a:xfrm>
            <a:off x="157480" y="-2006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42569" y="200659"/>
                </a:moveTo>
                <a:lnTo>
                  <a:pt x="158750" y="200659"/>
                </a:lnTo>
                <a:lnTo>
                  <a:pt x="7016750" y="7058659"/>
                </a:lnTo>
                <a:lnTo>
                  <a:pt x="7100570" y="7058659"/>
                </a:lnTo>
                <a:lnTo>
                  <a:pt x="242569" y="200659"/>
                </a:lnTo>
                <a:close/>
              </a:path>
            </a:pathLst>
          </a:custGeom>
          <a:solidFill>
            <a:srgbClr val="69A1F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5" name="object 115"/>
          <p:cNvSpPr/>
          <p:nvPr/>
        </p:nvSpPr>
        <p:spPr>
          <a:xfrm>
            <a:off x="118110" y="-1625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05739" y="162559"/>
                </a:moveTo>
                <a:lnTo>
                  <a:pt x="119379" y="162559"/>
                </a:lnTo>
                <a:lnTo>
                  <a:pt x="6977380" y="7020559"/>
                </a:lnTo>
                <a:lnTo>
                  <a:pt x="7063740" y="7020559"/>
                </a:lnTo>
                <a:lnTo>
                  <a:pt x="205739" y="162559"/>
                </a:lnTo>
                <a:close/>
              </a:path>
            </a:pathLst>
          </a:custGeom>
          <a:solidFill>
            <a:srgbClr val="6AA2F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6" name="object 116"/>
          <p:cNvSpPr/>
          <p:nvPr/>
        </p:nvSpPr>
        <p:spPr>
          <a:xfrm>
            <a:off x="78740" y="-1231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66370" y="123190"/>
                </a:moveTo>
                <a:lnTo>
                  <a:pt x="80009" y="123190"/>
                </a:lnTo>
                <a:lnTo>
                  <a:pt x="6938009" y="6981190"/>
                </a:lnTo>
                <a:lnTo>
                  <a:pt x="7024370" y="6981190"/>
                </a:lnTo>
                <a:lnTo>
                  <a:pt x="166370" y="123190"/>
                </a:lnTo>
                <a:close/>
              </a:path>
            </a:pathLst>
          </a:custGeom>
          <a:solidFill>
            <a:srgbClr val="6AA3F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7" name="object 117"/>
          <p:cNvSpPr/>
          <p:nvPr/>
        </p:nvSpPr>
        <p:spPr>
          <a:xfrm>
            <a:off x="39370" y="-838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27000" y="83820"/>
                </a:moveTo>
                <a:lnTo>
                  <a:pt x="41909" y="83820"/>
                </a:lnTo>
                <a:lnTo>
                  <a:pt x="6899909" y="6941820"/>
                </a:lnTo>
                <a:lnTo>
                  <a:pt x="6985000" y="6941820"/>
                </a:lnTo>
                <a:lnTo>
                  <a:pt x="127000" y="83820"/>
                </a:lnTo>
                <a:close/>
              </a:path>
            </a:pathLst>
          </a:custGeom>
          <a:solidFill>
            <a:srgbClr val="6BA4F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8" name="object 118"/>
          <p:cNvSpPr/>
          <p:nvPr/>
        </p:nvSpPr>
        <p:spPr>
          <a:xfrm>
            <a:off x="1270" y="-457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8900" y="45720"/>
                </a:moveTo>
                <a:lnTo>
                  <a:pt x="2540" y="45720"/>
                </a:lnTo>
                <a:lnTo>
                  <a:pt x="6860540" y="6903720"/>
                </a:lnTo>
                <a:lnTo>
                  <a:pt x="6946900" y="6903720"/>
                </a:lnTo>
                <a:lnTo>
                  <a:pt x="88900" y="45720"/>
                </a:lnTo>
                <a:close/>
              </a:path>
            </a:pathLst>
          </a:custGeom>
          <a:solidFill>
            <a:srgbClr val="6BA5F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9" name="object 119"/>
          <p:cNvSpPr/>
          <p:nvPr/>
        </p:nvSpPr>
        <p:spPr>
          <a:xfrm>
            <a:off x="-38100" y="-63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9530" y="6350"/>
                </a:moveTo>
                <a:lnTo>
                  <a:pt x="38100" y="6350"/>
                </a:lnTo>
                <a:lnTo>
                  <a:pt x="38100" y="81279"/>
                </a:lnTo>
                <a:lnTo>
                  <a:pt x="6821170" y="6864350"/>
                </a:lnTo>
                <a:lnTo>
                  <a:pt x="6907530" y="6864350"/>
                </a:lnTo>
                <a:lnTo>
                  <a:pt x="49530" y="6350"/>
                </a:lnTo>
                <a:close/>
              </a:path>
            </a:pathLst>
          </a:custGeom>
          <a:solidFill>
            <a:srgbClr val="6CA6F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0" name="object 120"/>
          <p:cNvSpPr/>
          <p:nvPr/>
        </p:nvSpPr>
        <p:spPr>
          <a:xfrm>
            <a:off x="-77470" y="330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7470" y="34290"/>
                </a:moveTo>
                <a:lnTo>
                  <a:pt x="77470" y="120649"/>
                </a:lnTo>
                <a:lnTo>
                  <a:pt x="6781800" y="6824980"/>
                </a:lnTo>
                <a:lnTo>
                  <a:pt x="6868159" y="6824980"/>
                </a:lnTo>
                <a:lnTo>
                  <a:pt x="77470" y="34290"/>
                </a:lnTo>
                <a:close/>
              </a:path>
            </a:pathLst>
          </a:custGeom>
          <a:solidFill>
            <a:srgbClr val="6CA7F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1" name="object 121"/>
          <p:cNvSpPr/>
          <p:nvPr/>
        </p:nvSpPr>
        <p:spPr>
          <a:xfrm>
            <a:off x="-116839" y="723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16839" y="73659"/>
                </a:moveTo>
                <a:lnTo>
                  <a:pt x="116839" y="158749"/>
                </a:lnTo>
                <a:lnTo>
                  <a:pt x="6743700" y="6785609"/>
                </a:lnTo>
                <a:lnTo>
                  <a:pt x="6828790" y="6785609"/>
                </a:lnTo>
                <a:lnTo>
                  <a:pt x="116839" y="73659"/>
                </a:lnTo>
                <a:close/>
              </a:path>
            </a:pathLst>
          </a:custGeom>
          <a:solidFill>
            <a:srgbClr val="6DA8F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2" name="object 122"/>
          <p:cNvSpPr/>
          <p:nvPr/>
        </p:nvSpPr>
        <p:spPr>
          <a:xfrm>
            <a:off x="-154940" y="1117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54940" y="111759"/>
                </a:moveTo>
                <a:lnTo>
                  <a:pt x="154940" y="196850"/>
                </a:lnTo>
                <a:lnTo>
                  <a:pt x="6704330" y="6746240"/>
                </a:lnTo>
                <a:lnTo>
                  <a:pt x="6789420" y="6746240"/>
                </a:lnTo>
                <a:lnTo>
                  <a:pt x="154940" y="111759"/>
                </a:lnTo>
                <a:close/>
              </a:path>
            </a:pathLst>
          </a:custGeom>
          <a:solidFill>
            <a:srgbClr val="6DA9F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3" name="object 123"/>
          <p:cNvSpPr/>
          <p:nvPr/>
        </p:nvSpPr>
        <p:spPr>
          <a:xfrm>
            <a:off x="-194310" y="1498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94310" y="151130"/>
                </a:moveTo>
                <a:lnTo>
                  <a:pt x="194310" y="237490"/>
                </a:lnTo>
                <a:lnTo>
                  <a:pt x="6664959" y="6708140"/>
                </a:lnTo>
                <a:lnTo>
                  <a:pt x="6751320" y="6708140"/>
                </a:lnTo>
                <a:lnTo>
                  <a:pt x="194310" y="151130"/>
                </a:lnTo>
                <a:close/>
              </a:path>
            </a:pathLst>
          </a:custGeom>
          <a:solidFill>
            <a:srgbClr val="6EAAF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4" name="object 124"/>
          <p:cNvSpPr/>
          <p:nvPr/>
        </p:nvSpPr>
        <p:spPr>
          <a:xfrm>
            <a:off x="-233679" y="1892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33679" y="190500"/>
                </a:moveTo>
                <a:lnTo>
                  <a:pt x="233679" y="276859"/>
                </a:lnTo>
                <a:lnTo>
                  <a:pt x="6625590" y="6668770"/>
                </a:lnTo>
                <a:lnTo>
                  <a:pt x="6711950" y="6668770"/>
                </a:lnTo>
                <a:lnTo>
                  <a:pt x="233679" y="190500"/>
                </a:lnTo>
                <a:close/>
              </a:path>
            </a:pathLst>
          </a:custGeom>
          <a:solidFill>
            <a:srgbClr val="6EABF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5" name="object 125"/>
          <p:cNvSpPr/>
          <p:nvPr/>
        </p:nvSpPr>
        <p:spPr>
          <a:xfrm>
            <a:off x="-271780" y="22860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71780" y="229870"/>
                </a:moveTo>
                <a:lnTo>
                  <a:pt x="271780" y="313689"/>
                </a:lnTo>
                <a:lnTo>
                  <a:pt x="6587490" y="6629400"/>
                </a:lnTo>
                <a:lnTo>
                  <a:pt x="6671309" y="6629400"/>
                </a:lnTo>
                <a:lnTo>
                  <a:pt x="271780" y="229870"/>
                </a:lnTo>
                <a:close/>
              </a:path>
            </a:pathLst>
          </a:custGeom>
          <a:solidFill>
            <a:srgbClr val="6FACF4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6" name="object 126"/>
          <p:cNvSpPr/>
          <p:nvPr/>
        </p:nvSpPr>
        <p:spPr>
          <a:xfrm>
            <a:off x="-311150" y="2667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11150" y="267970"/>
                </a:moveTo>
                <a:lnTo>
                  <a:pt x="311150" y="354329"/>
                </a:lnTo>
                <a:lnTo>
                  <a:pt x="6548120" y="6591300"/>
                </a:lnTo>
                <a:lnTo>
                  <a:pt x="6634480" y="6591300"/>
                </a:lnTo>
                <a:lnTo>
                  <a:pt x="311150" y="267970"/>
                </a:lnTo>
                <a:close/>
              </a:path>
            </a:pathLst>
          </a:custGeom>
          <a:solidFill>
            <a:srgbClr val="6FADF4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7" name="object 127"/>
          <p:cNvSpPr/>
          <p:nvPr/>
        </p:nvSpPr>
        <p:spPr>
          <a:xfrm>
            <a:off x="-350520" y="3060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50520" y="307340"/>
                </a:moveTo>
                <a:lnTo>
                  <a:pt x="350520" y="393699"/>
                </a:lnTo>
                <a:lnTo>
                  <a:pt x="6508750" y="6551930"/>
                </a:lnTo>
                <a:lnTo>
                  <a:pt x="6595109" y="6551930"/>
                </a:lnTo>
                <a:lnTo>
                  <a:pt x="350520" y="307340"/>
                </a:lnTo>
                <a:close/>
              </a:path>
            </a:pathLst>
          </a:custGeom>
          <a:solidFill>
            <a:srgbClr val="70AEF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8" name="object 128"/>
          <p:cNvSpPr/>
          <p:nvPr/>
        </p:nvSpPr>
        <p:spPr>
          <a:xfrm>
            <a:off x="-389890" y="3454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89890" y="346709"/>
                </a:moveTo>
                <a:lnTo>
                  <a:pt x="389890" y="433069"/>
                </a:lnTo>
                <a:lnTo>
                  <a:pt x="6469380" y="6512559"/>
                </a:lnTo>
                <a:lnTo>
                  <a:pt x="6555740" y="6512559"/>
                </a:lnTo>
                <a:lnTo>
                  <a:pt x="389890" y="346709"/>
                </a:lnTo>
                <a:close/>
              </a:path>
            </a:pathLst>
          </a:custGeom>
          <a:solidFill>
            <a:srgbClr val="70AFF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9" name="object 129"/>
          <p:cNvSpPr/>
          <p:nvPr/>
        </p:nvSpPr>
        <p:spPr>
          <a:xfrm>
            <a:off x="-427990" y="3835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27990" y="386080"/>
                </a:moveTo>
                <a:lnTo>
                  <a:pt x="427990" y="471170"/>
                </a:lnTo>
                <a:lnTo>
                  <a:pt x="6431280" y="6474460"/>
                </a:lnTo>
                <a:lnTo>
                  <a:pt x="6516370" y="6474460"/>
                </a:lnTo>
                <a:lnTo>
                  <a:pt x="427990" y="386080"/>
                </a:lnTo>
                <a:close/>
              </a:path>
            </a:pathLst>
          </a:custGeom>
          <a:solidFill>
            <a:srgbClr val="71B0F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0" name="object 130"/>
          <p:cNvSpPr/>
          <p:nvPr/>
        </p:nvSpPr>
        <p:spPr>
          <a:xfrm>
            <a:off x="-467359" y="4229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67359" y="424180"/>
                </a:moveTo>
                <a:lnTo>
                  <a:pt x="467359" y="510539"/>
                </a:lnTo>
                <a:lnTo>
                  <a:pt x="6391909" y="6435090"/>
                </a:lnTo>
                <a:lnTo>
                  <a:pt x="6478270" y="6435090"/>
                </a:lnTo>
                <a:lnTo>
                  <a:pt x="467359" y="424180"/>
                </a:lnTo>
                <a:close/>
              </a:path>
            </a:pathLst>
          </a:custGeom>
          <a:solidFill>
            <a:srgbClr val="71B1F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1" name="object 131"/>
          <p:cNvSpPr/>
          <p:nvPr/>
        </p:nvSpPr>
        <p:spPr>
          <a:xfrm>
            <a:off x="-506730" y="4622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06730" y="463550"/>
                </a:moveTo>
                <a:lnTo>
                  <a:pt x="506730" y="549910"/>
                </a:lnTo>
                <a:lnTo>
                  <a:pt x="6352540" y="6395720"/>
                </a:lnTo>
                <a:lnTo>
                  <a:pt x="6438900" y="6395720"/>
                </a:lnTo>
                <a:lnTo>
                  <a:pt x="506730" y="463550"/>
                </a:lnTo>
                <a:close/>
              </a:path>
            </a:pathLst>
          </a:custGeom>
          <a:solidFill>
            <a:srgbClr val="72B2F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2" name="object 132"/>
          <p:cNvSpPr/>
          <p:nvPr/>
        </p:nvSpPr>
        <p:spPr>
          <a:xfrm>
            <a:off x="-546100" y="5016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46100" y="502920"/>
                </a:moveTo>
                <a:lnTo>
                  <a:pt x="546100" y="589279"/>
                </a:lnTo>
                <a:lnTo>
                  <a:pt x="6313170" y="6356350"/>
                </a:lnTo>
                <a:lnTo>
                  <a:pt x="6399530" y="6356350"/>
                </a:lnTo>
                <a:lnTo>
                  <a:pt x="546100" y="502920"/>
                </a:lnTo>
                <a:close/>
              </a:path>
            </a:pathLst>
          </a:custGeom>
          <a:solidFill>
            <a:srgbClr val="72B3F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3" name="object 133"/>
          <p:cNvSpPr/>
          <p:nvPr/>
        </p:nvSpPr>
        <p:spPr>
          <a:xfrm>
            <a:off x="-584200" y="5397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84200" y="542290"/>
                </a:moveTo>
                <a:lnTo>
                  <a:pt x="584200" y="627379"/>
                </a:lnTo>
                <a:lnTo>
                  <a:pt x="6275070" y="6318250"/>
                </a:lnTo>
                <a:lnTo>
                  <a:pt x="6360160" y="6318250"/>
                </a:lnTo>
                <a:lnTo>
                  <a:pt x="584200" y="542290"/>
                </a:lnTo>
                <a:close/>
              </a:path>
            </a:pathLst>
          </a:custGeom>
          <a:solidFill>
            <a:srgbClr val="73B4F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4" name="object 134"/>
          <p:cNvSpPr/>
          <p:nvPr/>
        </p:nvSpPr>
        <p:spPr>
          <a:xfrm>
            <a:off x="-623570" y="5791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23570" y="580390"/>
                </a:moveTo>
                <a:lnTo>
                  <a:pt x="623570" y="666749"/>
                </a:lnTo>
                <a:lnTo>
                  <a:pt x="6235700" y="6278880"/>
                </a:lnTo>
                <a:lnTo>
                  <a:pt x="6322060" y="6278880"/>
                </a:lnTo>
                <a:lnTo>
                  <a:pt x="623570" y="580390"/>
                </a:lnTo>
                <a:close/>
              </a:path>
            </a:pathLst>
          </a:custGeom>
          <a:solidFill>
            <a:srgbClr val="73B5F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5" name="object 135"/>
          <p:cNvSpPr/>
          <p:nvPr/>
        </p:nvSpPr>
        <p:spPr>
          <a:xfrm>
            <a:off x="-662940" y="61848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62940" y="619760"/>
                </a:moveTo>
                <a:lnTo>
                  <a:pt x="662940" y="706120"/>
                </a:lnTo>
                <a:lnTo>
                  <a:pt x="6196330" y="6239510"/>
                </a:lnTo>
                <a:lnTo>
                  <a:pt x="6282690" y="6239510"/>
                </a:lnTo>
                <a:lnTo>
                  <a:pt x="662940" y="619760"/>
                </a:lnTo>
                <a:close/>
              </a:path>
            </a:pathLst>
          </a:custGeom>
          <a:solidFill>
            <a:srgbClr val="74B6E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6" name="object 136"/>
          <p:cNvSpPr/>
          <p:nvPr/>
        </p:nvSpPr>
        <p:spPr>
          <a:xfrm>
            <a:off x="-701040" y="65786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01040" y="659129"/>
                </a:moveTo>
                <a:lnTo>
                  <a:pt x="701040" y="744219"/>
                </a:lnTo>
                <a:lnTo>
                  <a:pt x="6156960" y="6200140"/>
                </a:lnTo>
                <a:lnTo>
                  <a:pt x="6242050" y="6200140"/>
                </a:lnTo>
                <a:lnTo>
                  <a:pt x="701040" y="659129"/>
                </a:lnTo>
                <a:close/>
              </a:path>
            </a:pathLst>
          </a:custGeom>
          <a:solidFill>
            <a:srgbClr val="74B7E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7" name="object 137"/>
          <p:cNvSpPr/>
          <p:nvPr/>
        </p:nvSpPr>
        <p:spPr>
          <a:xfrm>
            <a:off x="-740410" y="6972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40410" y="698500"/>
                </a:moveTo>
                <a:lnTo>
                  <a:pt x="740410" y="782320"/>
                </a:lnTo>
                <a:lnTo>
                  <a:pt x="6118859" y="6160770"/>
                </a:lnTo>
                <a:lnTo>
                  <a:pt x="6202680" y="6160770"/>
                </a:lnTo>
                <a:lnTo>
                  <a:pt x="740410" y="698500"/>
                </a:lnTo>
                <a:close/>
              </a:path>
            </a:pathLst>
          </a:custGeom>
          <a:solidFill>
            <a:srgbClr val="75B8E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8" name="object 138"/>
          <p:cNvSpPr/>
          <p:nvPr/>
        </p:nvSpPr>
        <p:spPr>
          <a:xfrm>
            <a:off x="-779780" y="7353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79780" y="736600"/>
                </a:moveTo>
                <a:lnTo>
                  <a:pt x="779780" y="822960"/>
                </a:lnTo>
                <a:lnTo>
                  <a:pt x="6079490" y="6122670"/>
                </a:lnTo>
                <a:lnTo>
                  <a:pt x="6165850" y="6122670"/>
                </a:lnTo>
                <a:lnTo>
                  <a:pt x="779780" y="736600"/>
                </a:lnTo>
                <a:close/>
              </a:path>
            </a:pathLst>
          </a:custGeom>
          <a:solidFill>
            <a:srgbClr val="75B9E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9" name="object 139"/>
          <p:cNvSpPr/>
          <p:nvPr/>
        </p:nvSpPr>
        <p:spPr>
          <a:xfrm>
            <a:off x="-819150" y="7747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19150" y="775970"/>
                </a:moveTo>
                <a:lnTo>
                  <a:pt x="819150" y="862329"/>
                </a:lnTo>
                <a:lnTo>
                  <a:pt x="6040120" y="6083300"/>
                </a:lnTo>
                <a:lnTo>
                  <a:pt x="6126480" y="6083300"/>
                </a:lnTo>
                <a:lnTo>
                  <a:pt x="819150" y="775970"/>
                </a:lnTo>
                <a:close/>
              </a:path>
            </a:pathLst>
          </a:custGeom>
          <a:solidFill>
            <a:srgbClr val="76BAE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0" name="object 140"/>
          <p:cNvSpPr/>
          <p:nvPr/>
        </p:nvSpPr>
        <p:spPr>
          <a:xfrm>
            <a:off x="-857250" y="8140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857250" y="815339"/>
                </a:moveTo>
                <a:lnTo>
                  <a:pt x="857250" y="899159"/>
                </a:lnTo>
                <a:lnTo>
                  <a:pt x="6002020" y="6043930"/>
                </a:lnTo>
                <a:lnTo>
                  <a:pt x="6085840" y="6043930"/>
                </a:lnTo>
                <a:lnTo>
                  <a:pt x="857250" y="815339"/>
                </a:lnTo>
                <a:close/>
              </a:path>
            </a:pathLst>
          </a:custGeom>
          <a:solidFill>
            <a:srgbClr val="76BBE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1" name="object 141"/>
          <p:cNvSpPr/>
          <p:nvPr/>
        </p:nvSpPr>
        <p:spPr>
          <a:xfrm>
            <a:off x="-896619" y="8521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96619" y="853439"/>
                </a:moveTo>
                <a:lnTo>
                  <a:pt x="896619" y="939799"/>
                </a:lnTo>
                <a:lnTo>
                  <a:pt x="5962650" y="6005830"/>
                </a:lnTo>
                <a:lnTo>
                  <a:pt x="6049010" y="6005830"/>
                </a:lnTo>
                <a:lnTo>
                  <a:pt x="896619" y="853439"/>
                </a:lnTo>
                <a:close/>
              </a:path>
            </a:pathLst>
          </a:custGeom>
          <a:solidFill>
            <a:srgbClr val="77BCE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2" name="object 142"/>
          <p:cNvSpPr/>
          <p:nvPr/>
        </p:nvSpPr>
        <p:spPr>
          <a:xfrm>
            <a:off x="-935990" y="8915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35990" y="892810"/>
                </a:moveTo>
                <a:lnTo>
                  <a:pt x="935990" y="979170"/>
                </a:lnTo>
                <a:lnTo>
                  <a:pt x="5923280" y="5966460"/>
                </a:lnTo>
                <a:lnTo>
                  <a:pt x="6009640" y="5966460"/>
                </a:lnTo>
                <a:lnTo>
                  <a:pt x="935990" y="892810"/>
                </a:lnTo>
                <a:close/>
              </a:path>
            </a:pathLst>
          </a:custGeom>
          <a:solidFill>
            <a:srgbClr val="77BDE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3" name="object 143"/>
          <p:cNvSpPr/>
          <p:nvPr/>
        </p:nvSpPr>
        <p:spPr>
          <a:xfrm>
            <a:off x="-975360" y="9309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75360" y="932180"/>
                </a:moveTo>
                <a:lnTo>
                  <a:pt x="975360" y="1017270"/>
                </a:lnTo>
                <a:lnTo>
                  <a:pt x="5885179" y="5927090"/>
                </a:lnTo>
                <a:lnTo>
                  <a:pt x="5970270" y="5927090"/>
                </a:lnTo>
                <a:lnTo>
                  <a:pt x="975360" y="932180"/>
                </a:lnTo>
                <a:close/>
              </a:path>
            </a:pathLst>
          </a:custGeom>
          <a:solidFill>
            <a:srgbClr val="78BEE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4" name="object 144"/>
          <p:cNvSpPr/>
          <p:nvPr/>
        </p:nvSpPr>
        <p:spPr>
          <a:xfrm>
            <a:off x="-1014730" y="9702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014730" y="971550"/>
                </a:moveTo>
                <a:lnTo>
                  <a:pt x="1014730" y="1056640"/>
                </a:lnTo>
                <a:lnTo>
                  <a:pt x="5845809" y="5887720"/>
                </a:lnTo>
                <a:lnTo>
                  <a:pt x="5930900" y="5887720"/>
                </a:lnTo>
                <a:lnTo>
                  <a:pt x="1014730" y="971550"/>
                </a:lnTo>
                <a:close/>
              </a:path>
            </a:pathLst>
          </a:custGeom>
          <a:solidFill>
            <a:srgbClr val="78BFE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5" name="object 145"/>
          <p:cNvSpPr/>
          <p:nvPr/>
        </p:nvSpPr>
        <p:spPr>
          <a:xfrm>
            <a:off x="-1052830" y="10096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052830" y="1009650"/>
                </a:moveTo>
                <a:lnTo>
                  <a:pt x="1052830" y="1094739"/>
                </a:lnTo>
                <a:lnTo>
                  <a:pt x="5806440" y="5848350"/>
                </a:lnTo>
                <a:lnTo>
                  <a:pt x="5891530" y="5848350"/>
                </a:lnTo>
                <a:lnTo>
                  <a:pt x="1052830" y="1009650"/>
                </a:lnTo>
                <a:close/>
              </a:path>
            </a:pathLst>
          </a:custGeom>
          <a:solidFill>
            <a:srgbClr val="79C0E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6" name="object 146"/>
          <p:cNvSpPr/>
          <p:nvPr/>
        </p:nvSpPr>
        <p:spPr>
          <a:xfrm>
            <a:off x="-1092200" y="10477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092200" y="1049020"/>
                </a:moveTo>
                <a:lnTo>
                  <a:pt x="1092200" y="1135379"/>
                </a:lnTo>
                <a:lnTo>
                  <a:pt x="5767070" y="5810250"/>
                </a:lnTo>
                <a:lnTo>
                  <a:pt x="5853430" y="5810250"/>
                </a:lnTo>
                <a:lnTo>
                  <a:pt x="1092200" y="1049020"/>
                </a:lnTo>
                <a:close/>
              </a:path>
            </a:pathLst>
          </a:custGeom>
          <a:solidFill>
            <a:srgbClr val="79C1E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7" name="object 147"/>
          <p:cNvSpPr/>
          <p:nvPr/>
        </p:nvSpPr>
        <p:spPr>
          <a:xfrm>
            <a:off x="-1131570" y="10871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131570" y="1088389"/>
                </a:moveTo>
                <a:lnTo>
                  <a:pt x="1131570" y="1174749"/>
                </a:lnTo>
                <a:lnTo>
                  <a:pt x="5727700" y="5770880"/>
                </a:lnTo>
                <a:lnTo>
                  <a:pt x="5814060" y="5770880"/>
                </a:lnTo>
                <a:lnTo>
                  <a:pt x="1131570" y="1088389"/>
                </a:lnTo>
                <a:close/>
              </a:path>
            </a:pathLst>
          </a:custGeom>
          <a:solidFill>
            <a:srgbClr val="7AC2E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8" name="object 148"/>
          <p:cNvSpPr/>
          <p:nvPr/>
        </p:nvSpPr>
        <p:spPr>
          <a:xfrm>
            <a:off x="-1169670" y="112648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79">
                <a:moveTo>
                  <a:pt x="1169670" y="1127760"/>
                </a:moveTo>
                <a:lnTo>
                  <a:pt x="1169670" y="1211579"/>
                </a:lnTo>
                <a:lnTo>
                  <a:pt x="5689600" y="5731510"/>
                </a:lnTo>
                <a:lnTo>
                  <a:pt x="5773420" y="5731510"/>
                </a:lnTo>
                <a:lnTo>
                  <a:pt x="1169670" y="1127760"/>
                </a:lnTo>
                <a:close/>
              </a:path>
            </a:pathLst>
          </a:custGeom>
          <a:solidFill>
            <a:srgbClr val="7AC3E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9" name="object 149"/>
          <p:cNvSpPr/>
          <p:nvPr/>
        </p:nvSpPr>
        <p:spPr>
          <a:xfrm>
            <a:off x="-1209040" y="116458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209040" y="1165860"/>
                </a:moveTo>
                <a:lnTo>
                  <a:pt x="1209040" y="1252220"/>
                </a:lnTo>
                <a:lnTo>
                  <a:pt x="5650230" y="5693410"/>
                </a:lnTo>
                <a:lnTo>
                  <a:pt x="5736590" y="5693410"/>
                </a:lnTo>
                <a:lnTo>
                  <a:pt x="1209040" y="1165860"/>
                </a:lnTo>
                <a:close/>
              </a:path>
            </a:pathLst>
          </a:custGeom>
          <a:solidFill>
            <a:srgbClr val="7BC4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0" name="object 150"/>
          <p:cNvSpPr/>
          <p:nvPr/>
        </p:nvSpPr>
        <p:spPr>
          <a:xfrm>
            <a:off x="-1248410" y="12039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248410" y="1205230"/>
                </a:moveTo>
                <a:lnTo>
                  <a:pt x="1248410" y="1291590"/>
                </a:lnTo>
                <a:lnTo>
                  <a:pt x="5610859" y="5654040"/>
                </a:lnTo>
                <a:lnTo>
                  <a:pt x="5697220" y="5654040"/>
                </a:lnTo>
                <a:lnTo>
                  <a:pt x="1248410" y="1205230"/>
                </a:lnTo>
                <a:close/>
              </a:path>
            </a:pathLst>
          </a:custGeom>
          <a:solidFill>
            <a:srgbClr val="7BC5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1" name="object 151"/>
          <p:cNvSpPr/>
          <p:nvPr/>
        </p:nvSpPr>
        <p:spPr>
          <a:xfrm>
            <a:off x="-1286510" y="12433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286510" y="1244600"/>
                </a:moveTo>
                <a:lnTo>
                  <a:pt x="1286510" y="1329690"/>
                </a:lnTo>
                <a:lnTo>
                  <a:pt x="5571490" y="5614670"/>
                </a:lnTo>
                <a:lnTo>
                  <a:pt x="5656580" y="5614670"/>
                </a:lnTo>
                <a:lnTo>
                  <a:pt x="1286510" y="1244600"/>
                </a:lnTo>
                <a:close/>
              </a:path>
            </a:pathLst>
          </a:custGeom>
          <a:solidFill>
            <a:srgbClr val="7CC6E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2" name="object 152"/>
          <p:cNvSpPr/>
          <p:nvPr/>
        </p:nvSpPr>
        <p:spPr>
          <a:xfrm>
            <a:off x="-1325880" y="12814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325880" y="1283970"/>
                </a:moveTo>
                <a:lnTo>
                  <a:pt x="1325880" y="1369060"/>
                </a:lnTo>
                <a:lnTo>
                  <a:pt x="5533390" y="5576570"/>
                </a:lnTo>
                <a:lnTo>
                  <a:pt x="5618480" y="5576570"/>
                </a:lnTo>
                <a:lnTo>
                  <a:pt x="1325880" y="1283970"/>
                </a:lnTo>
                <a:close/>
              </a:path>
            </a:pathLst>
          </a:custGeom>
          <a:solidFill>
            <a:srgbClr val="7CC7E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3" name="object 153"/>
          <p:cNvSpPr/>
          <p:nvPr/>
        </p:nvSpPr>
        <p:spPr>
          <a:xfrm>
            <a:off x="-1365250" y="13208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365250" y="1322070"/>
                </a:moveTo>
                <a:lnTo>
                  <a:pt x="1365250" y="1408429"/>
                </a:lnTo>
                <a:lnTo>
                  <a:pt x="5494020" y="5537200"/>
                </a:lnTo>
                <a:lnTo>
                  <a:pt x="5580380" y="5537200"/>
                </a:lnTo>
                <a:lnTo>
                  <a:pt x="1365250" y="1322070"/>
                </a:lnTo>
                <a:close/>
              </a:path>
            </a:pathLst>
          </a:custGeom>
          <a:solidFill>
            <a:srgbClr val="7DC8E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4" name="object 154"/>
          <p:cNvSpPr/>
          <p:nvPr/>
        </p:nvSpPr>
        <p:spPr>
          <a:xfrm>
            <a:off x="-1404620" y="13601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404620" y="1361439"/>
                </a:moveTo>
                <a:lnTo>
                  <a:pt x="1404620" y="1447799"/>
                </a:lnTo>
                <a:lnTo>
                  <a:pt x="5454650" y="5497830"/>
                </a:lnTo>
                <a:lnTo>
                  <a:pt x="5541010" y="5497830"/>
                </a:lnTo>
                <a:lnTo>
                  <a:pt x="1404620" y="1361439"/>
                </a:lnTo>
                <a:close/>
              </a:path>
            </a:pathLst>
          </a:custGeom>
          <a:solidFill>
            <a:srgbClr val="7DC9E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5" name="object 155"/>
          <p:cNvSpPr/>
          <p:nvPr/>
        </p:nvSpPr>
        <p:spPr>
          <a:xfrm>
            <a:off x="-1443990" y="13995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443990" y="1400810"/>
                </a:moveTo>
                <a:lnTo>
                  <a:pt x="1443990" y="1487170"/>
                </a:lnTo>
                <a:lnTo>
                  <a:pt x="5415280" y="5458460"/>
                </a:lnTo>
                <a:lnTo>
                  <a:pt x="5501640" y="5458460"/>
                </a:lnTo>
                <a:lnTo>
                  <a:pt x="1443990" y="1400810"/>
                </a:lnTo>
                <a:close/>
              </a:path>
            </a:pathLst>
          </a:custGeom>
          <a:solidFill>
            <a:srgbClr val="7ECAE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6" name="object 156"/>
          <p:cNvSpPr/>
          <p:nvPr/>
        </p:nvSpPr>
        <p:spPr>
          <a:xfrm>
            <a:off x="-1482090" y="14376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482090" y="1440180"/>
                </a:moveTo>
                <a:lnTo>
                  <a:pt x="1482090" y="1525270"/>
                </a:lnTo>
                <a:lnTo>
                  <a:pt x="5377180" y="5420360"/>
                </a:lnTo>
                <a:lnTo>
                  <a:pt x="5462270" y="5420360"/>
                </a:lnTo>
                <a:lnTo>
                  <a:pt x="1482090" y="1440180"/>
                </a:lnTo>
                <a:close/>
              </a:path>
            </a:pathLst>
          </a:custGeom>
          <a:solidFill>
            <a:srgbClr val="7ECCE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7" name="object 157"/>
          <p:cNvSpPr/>
          <p:nvPr/>
        </p:nvSpPr>
        <p:spPr>
          <a:xfrm>
            <a:off x="-1521460" y="14770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521459" y="1478280"/>
                </a:moveTo>
                <a:lnTo>
                  <a:pt x="1521460" y="1564639"/>
                </a:lnTo>
                <a:lnTo>
                  <a:pt x="5337810" y="5380990"/>
                </a:lnTo>
                <a:lnTo>
                  <a:pt x="5424170" y="5380990"/>
                </a:lnTo>
                <a:lnTo>
                  <a:pt x="1521459" y="1478280"/>
                </a:lnTo>
                <a:close/>
              </a:path>
            </a:pathLst>
          </a:custGeom>
          <a:solidFill>
            <a:srgbClr val="7FCCE4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8" name="object 158"/>
          <p:cNvSpPr/>
          <p:nvPr/>
        </p:nvSpPr>
        <p:spPr>
          <a:xfrm>
            <a:off x="-1560830" y="15163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560830" y="1517650"/>
                </a:moveTo>
                <a:lnTo>
                  <a:pt x="1560830" y="1604010"/>
                </a:lnTo>
                <a:lnTo>
                  <a:pt x="5298440" y="5341620"/>
                </a:lnTo>
                <a:lnTo>
                  <a:pt x="5384800" y="5341620"/>
                </a:lnTo>
                <a:lnTo>
                  <a:pt x="1560830" y="1517650"/>
                </a:lnTo>
                <a:close/>
              </a:path>
            </a:pathLst>
          </a:custGeom>
          <a:solidFill>
            <a:srgbClr val="7FCDE4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9" name="object 159"/>
          <p:cNvSpPr/>
          <p:nvPr/>
        </p:nvSpPr>
        <p:spPr>
          <a:xfrm>
            <a:off x="-1598930" y="15557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598930" y="1557020"/>
                </a:moveTo>
                <a:lnTo>
                  <a:pt x="1598930" y="1640839"/>
                </a:lnTo>
                <a:lnTo>
                  <a:pt x="5260340" y="5302250"/>
                </a:lnTo>
                <a:lnTo>
                  <a:pt x="5344159" y="5302250"/>
                </a:lnTo>
                <a:lnTo>
                  <a:pt x="1598930" y="1557020"/>
                </a:lnTo>
                <a:close/>
              </a:path>
            </a:pathLst>
          </a:custGeom>
          <a:solidFill>
            <a:srgbClr val="80CEE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0" name="object 160"/>
          <p:cNvSpPr/>
          <p:nvPr/>
        </p:nvSpPr>
        <p:spPr>
          <a:xfrm>
            <a:off x="-1638300" y="15938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638300" y="1595120"/>
                </a:moveTo>
                <a:lnTo>
                  <a:pt x="1638300" y="1681479"/>
                </a:lnTo>
                <a:lnTo>
                  <a:pt x="5220970" y="5264150"/>
                </a:lnTo>
                <a:lnTo>
                  <a:pt x="5307330" y="5264150"/>
                </a:lnTo>
                <a:lnTo>
                  <a:pt x="1638300" y="1595120"/>
                </a:lnTo>
                <a:close/>
              </a:path>
            </a:pathLst>
          </a:custGeom>
          <a:solidFill>
            <a:srgbClr val="80CFE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1" name="object 161"/>
          <p:cNvSpPr/>
          <p:nvPr/>
        </p:nvSpPr>
        <p:spPr>
          <a:xfrm>
            <a:off x="-1677670" y="16332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677670" y="1634489"/>
                </a:moveTo>
                <a:lnTo>
                  <a:pt x="1677670" y="1720849"/>
                </a:lnTo>
                <a:lnTo>
                  <a:pt x="5181600" y="5224780"/>
                </a:lnTo>
                <a:lnTo>
                  <a:pt x="5267960" y="5224780"/>
                </a:lnTo>
                <a:lnTo>
                  <a:pt x="1677670" y="1634489"/>
                </a:lnTo>
                <a:close/>
              </a:path>
            </a:pathLst>
          </a:custGeom>
          <a:solidFill>
            <a:srgbClr val="81D0E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2" name="object 162"/>
          <p:cNvSpPr/>
          <p:nvPr/>
        </p:nvSpPr>
        <p:spPr>
          <a:xfrm>
            <a:off x="-1717039" y="167258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717039" y="1673860"/>
                </a:moveTo>
                <a:lnTo>
                  <a:pt x="1717039" y="1760220"/>
                </a:lnTo>
                <a:lnTo>
                  <a:pt x="5142230" y="5185410"/>
                </a:lnTo>
                <a:lnTo>
                  <a:pt x="5228590" y="5185410"/>
                </a:lnTo>
                <a:lnTo>
                  <a:pt x="1717039" y="1673860"/>
                </a:lnTo>
                <a:close/>
              </a:path>
            </a:pathLst>
          </a:custGeom>
          <a:solidFill>
            <a:srgbClr val="81D1E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3" name="object 163"/>
          <p:cNvSpPr/>
          <p:nvPr/>
        </p:nvSpPr>
        <p:spPr>
          <a:xfrm>
            <a:off x="-1755139" y="171196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755139" y="1713230"/>
                </a:moveTo>
                <a:lnTo>
                  <a:pt x="1755139" y="1797050"/>
                </a:lnTo>
                <a:lnTo>
                  <a:pt x="5104130" y="5146040"/>
                </a:lnTo>
                <a:lnTo>
                  <a:pt x="5187950" y="5146040"/>
                </a:lnTo>
                <a:lnTo>
                  <a:pt x="1755139" y="1713230"/>
                </a:lnTo>
                <a:close/>
              </a:path>
            </a:pathLst>
          </a:custGeom>
          <a:solidFill>
            <a:srgbClr val="82D2E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4" name="object 164"/>
          <p:cNvSpPr/>
          <p:nvPr/>
        </p:nvSpPr>
        <p:spPr>
          <a:xfrm>
            <a:off x="-1794510" y="17500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794510" y="1751329"/>
                </a:moveTo>
                <a:lnTo>
                  <a:pt x="1794510" y="1837689"/>
                </a:lnTo>
                <a:lnTo>
                  <a:pt x="5064760" y="5107940"/>
                </a:lnTo>
                <a:lnTo>
                  <a:pt x="5151120" y="5107940"/>
                </a:lnTo>
                <a:lnTo>
                  <a:pt x="1794510" y="1751329"/>
                </a:lnTo>
                <a:close/>
              </a:path>
            </a:pathLst>
          </a:custGeom>
          <a:solidFill>
            <a:srgbClr val="82D3E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5" name="object 165"/>
          <p:cNvSpPr/>
          <p:nvPr/>
        </p:nvSpPr>
        <p:spPr>
          <a:xfrm>
            <a:off x="-1833880" y="17894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833880" y="1790700"/>
                </a:moveTo>
                <a:lnTo>
                  <a:pt x="1833880" y="1877059"/>
                </a:lnTo>
                <a:lnTo>
                  <a:pt x="5025390" y="5068570"/>
                </a:lnTo>
                <a:lnTo>
                  <a:pt x="5111750" y="5068570"/>
                </a:lnTo>
                <a:lnTo>
                  <a:pt x="1833880" y="1790700"/>
                </a:lnTo>
                <a:close/>
              </a:path>
            </a:pathLst>
          </a:custGeom>
          <a:solidFill>
            <a:srgbClr val="83D4E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6" name="object 166"/>
          <p:cNvSpPr/>
          <p:nvPr/>
        </p:nvSpPr>
        <p:spPr>
          <a:xfrm>
            <a:off x="-1873250" y="18288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873250" y="1830070"/>
                </a:moveTo>
                <a:lnTo>
                  <a:pt x="1873250" y="1915160"/>
                </a:lnTo>
                <a:lnTo>
                  <a:pt x="4987290" y="5029200"/>
                </a:lnTo>
                <a:lnTo>
                  <a:pt x="5072380" y="5029200"/>
                </a:lnTo>
                <a:lnTo>
                  <a:pt x="1873250" y="1830070"/>
                </a:lnTo>
                <a:close/>
              </a:path>
            </a:pathLst>
          </a:custGeom>
          <a:solidFill>
            <a:srgbClr val="83D5E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7" name="object 167"/>
          <p:cNvSpPr/>
          <p:nvPr/>
        </p:nvSpPr>
        <p:spPr>
          <a:xfrm>
            <a:off x="-1911350" y="18681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911350" y="1868170"/>
                </a:moveTo>
                <a:lnTo>
                  <a:pt x="1911350" y="1953259"/>
                </a:lnTo>
                <a:lnTo>
                  <a:pt x="4947920" y="4989830"/>
                </a:lnTo>
                <a:lnTo>
                  <a:pt x="5033009" y="4989830"/>
                </a:lnTo>
                <a:lnTo>
                  <a:pt x="1911350" y="1868170"/>
                </a:lnTo>
                <a:close/>
              </a:path>
            </a:pathLst>
          </a:custGeom>
          <a:solidFill>
            <a:srgbClr val="84D6D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8" name="object 168"/>
          <p:cNvSpPr/>
          <p:nvPr/>
        </p:nvSpPr>
        <p:spPr>
          <a:xfrm>
            <a:off x="-1950720" y="190753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79">
                <a:moveTo>
                  <a:pt x="1950720" y="1907539"/>
                </a:moveTo>
                <a:lnTo>
                  <a:pt x="1950720" y="1992629"/>
                </a:lnTo>
                <a:lnTo>
                  <a:pt x="4908550" y="4950460"/>
                </a:lnTo>
                <a:lnTo>
                  <a:pt x="4993640" y="4950460"/>
                </a:lnTo>
                <a:lnTo>
                  <a:pt x="1950720" y="1907539"/>
                </a:lnTo>
                <a:close/>
              </a:path>
            </a:pathLst>
          </a:custGeom>
          <a:solidFill>
            <a:srgbClr val="84D7D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9" name="object 169"/>
          <p:cNvSpPr/>
          <p:nvPr/>
        </p:nvSpPr>
        <p:spPr>
          <a:xfrm>
            <a:off x="-1990089" y="19456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990089" y="1946910"/>
                </a:moveTo>
                <a:lnTo>
                  <a:pt x="1990089" y="2033270"/>
                </a:lnTo>
                <a:lnTo>
                  <a:pt x="4869180" y="4912360"/>
                </a:lnTo>
                <a:lnTo>
                  <a:pt x="4955540" y="4912360"/>
                </a:lnTo>
                <a:lnTo>
                  <a:pt x="1990089" y="1946910"/>
                </a:lnTo>
                <a:close/>
              </a:path>
            </a:pathLst>
          </a:custGeom>
          <a:solidFill>
            <a:srgbClr val="85D8D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0" name="object 170"/>
          <p:cNvSpPr/>
          <p:nvPr/>
        </p:nvSpPr>
        <p:spPr>
          <a:xfrm>
            <a:off x="-2029460" y="19850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029460" y="1986280"/>
                </a:moveTo>
                <a:lnTo>
                  <a:pt x="2029460" y="2071370"/>
                </a:lnTo>
                <a:lnTo>
                  <a:pt x="4831080" y="4872990"/>
                </a:lnTo>
                <a:lnTo>
                  <a:pt x="4916170" y="4872990"/>
                </a:lnTo>
                <a:lnTo>
                  <a:pt x="2029460" y="1986280"/>
                </a:lnTo>
                <a:close/>
              </a:path>
            </a:pathLst>
          </a:custGeom>
          <a:solidFill>
            <a:srgbClr val="85D9D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1" name="object 171"/>
          <p:cNvSpPr/>
          <p:nvPr/>
        </p:nvSpPr>
        <p:spPr>
          <a:xfrm>
            <a:off x="-2067560" y="202437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067560" y="2024379"/>
                </a:moveTo>
                <a:lnTo>
                  <a:pt x="2067560" y="2109470"/>
                </a:lnTo>
                <a:lnTo>
                  <a:pt x="4791709" y="4833620"/>
                </a:lnTo>
                <a:lnTo>
                  <a:pt x="4876800" y="4833620"/>
                </a:lnTo>
                <a:lnTo>
                  <a:pt x="2067560" y="2024379"/>
                </a:lnTo>
                <a:close/>
              </a:path>
            </a:pathLst>
          </a:custGeom>
          <a:solidFill>
            <a:srgbClr val="86DAD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2" name="object 172"/>
          <p:cNvSpPr/>
          <p:nvPr/>
        </p:nvSpPr>
        <p:spPr>
          <a:xfrm>
            <a:off x="-2106930" y="20624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106930" y="2063750"/>
                </a:moveTo>
                <a:lnTo>
                  <a:pt x="2106930" y="2150110"/>
                </a:lnTo>
                <a:lnTo>
                  <a:pt x="4752340" y="4795520"/>
                </a:lnTo>
                <a:lnTo>
                  <a:pt x="4838700" y="4795520"/>
                </a:lnTo>
                <a:lnTo>
                  <a:pt x="2106930" y="2063750"/>
                </a:lnTo>
                <a:close/>
              </a:path>
            </a:pathLst>
          </a:custGeom>
          <a:solidFill>
            <a:srgbClr val="86DBD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3" name="object 173"/>
          <p:cNvSpPr/>
          <p:nvPr/>
        </p:nvSpPr>
        <p:spPr>
          <a:xfrm>
            <a:off x="-2146300" y="21018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146300" y="2103120"/>
                </a:moveTo>
                <a:lnTo>
                  <a:pt x="2146300" y="2189479"/>
                </a:lnTo>
                <a:lnTo>
                  <a:pt x="4712970" y="4756150"/>
                </a:lnTo>
                <a:lnTo>
                  <a:pt x="4799330" y="4756150"/>
                </a:lnTo>
                <a:lnTo>
                  <a:pt x="2146300" y="2103120"/>
                </a:lnTo>
                <a:close/>
              </a:path>
            </a:pathLst>
          </a:custGeom>
          <a:solidFill>
            <a:srgbClr val="87DCD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4" name="object 174"/>
          <p:cNvSpPr/>
          <p:nvPr/>
        </p:nvSpPr>
        <p:spPr>
          <a:xfrm>
            <a:off x="-2184400" y="214122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184400" y="2142490"/>
                </a:moveTo>
                <a:lnTo>
                  <a:pt x="2184400" y="2226309"/>
                </a:lnTo>
                <a:lnTo>
                  <a:pt x="4674870" y="4716780"/>
                </a:lnTo>
                <a:lnTo>
                  <a:pt x="4758690" y="4716780"/>
                </a:lnTo>
                <a:lnTo>
                  <a:pt x="2184400" y="2142490"/>
                </a:lnTo>
                <a:close/>
              </a:path>
            </a:pathLst>
          </a:custGeom>
          <a:solidFill>
            <a:srgbClr val="87DCD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5" name="object 175"/>
          <p:cNvSpPr/>
          <p:nvPr/>
        </p:nvSpPr>
        <p:spPr>
          <a:xfrm>
            <a:off x="-2223770" y="21793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223770" y="2181860"/>
                </a:moveTo>
                <a:lnTo>
                  <a:pt x="2223770" y="2266949"/>
                </a:lnTo>
                <a:lnTo>
                  <a:pt x="4635500" y="4678680"/>
                </a:lnTo>
                <a:lnTo>
                  <a:pt x="4720589" y="4678680"/>
                </a:lnTo>
                <a:lnTo>
                  <a:pt x="2223770" y="2181860"/>
                </a:lnTo>
                <a:close/>
              </a:path>
            </a:pathLst>
          </a:custGeom>
          <a:solidFill>
            <a:srgbClr val="87DDD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6" name="object 176"/>
          <p:cNvSpPr/>
          <p:nvPr/>
        </p:nvSpPr>
        <p:spPr>
          <a:xfrm>
            <a:off x="-2263140" y="22186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263140" y="2219960"/>
                </a:moveTo>
                <a:lnTo>
                  <a:pt x="2263140" y="2306320"/>
                </a:lnTo>
                <a:lnTo>
                  <a:pt x="4596130" y="4639310"/>
                </a:lnTo>
                <a:lnTo>
                  <a:pt x="4682490" y="4639310"/>
                </a:lnTo>
                <a:lnTo>
                  <a:pt x="2263140" y="2219960"/>
                </a:lnTo>
                <a:close/>
              </a:path>
            </a:pathLst>
          </a:custGeom>
          <a:solidFill>
            <a:srgbClr val="88DED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7" name="object 177"/>
          <p:cNvSpPr/>
          <p:nvPr/>
        </p:nvSpPr>
        <p:spPr>
          <a:xfrm>
            <a:off x="-2302510" y="22580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302510" y="2259330"/>
                </a:moveTo>
                <a:lnTo>
                  <a:pt x="2302510" y="2345690"/>
                </a:lnTo>
                <a:lnTo>
                  <a:pt x="4556760" y="4599940"/>
                </a:lnTo>
                <a:lnTo>
                  <a:pt x="4643120" y="4599940"/>
                </a:lnTo>
                <a:lnTo>
                  <a:pt x="2302510" y="2259330"/>
                </a:lnTo>
                <a:close/>
              </a:path>
            </a:pathLst>
          </a:custGeom>
          <a:solidFill>
            <a:srgbClr val="88DFD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8" name="object 178"/>
          <p:cNvSpPr/>
          <p:nvPr/>
        </p:nvSpPr>
        <p:spPr>
          <a:xfrm>
            <a:off x="-2341880" y="22974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341880" y="2298700"/>
                </a:moveTo>
                <a:lnTo>
                  <a:pt x="2341880" y="2385060"/>
                </a:lnTo>
                <a:lnTo>
                  <a:pt x="4517390" y="4560570"/>
                </a:lnTo>
                <a:lnTo>
                  <a:pt x="4603750" y="4560570"/>
                </a:lnTo>
                <a:lnTo>
                  <a:pt x="2341880" y="2298700"/>
                </a:lnTo>
                <a:close/>
              </a:path>
            </a:pathLst>
          </a:custGeom>
          <a:solidFill>
            <a:srgbClr val="89E0D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9" name="object 179"/>
          <p:cNvSpPr/>
          <p:nvPr/>
        </p:nvSpPr>
        <p:spPr>
          <a:xfrm>
            <a:off x="-2379980" y="23355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379979" y="2338069"/>
                </a:moveTo>
                <a:lnTo>
                  <a:pt x="2379979" y="2423160"/>
                </a:lnTo>
                <a:lnTo>
                  <a:pt x="4479290" y="4522470"/>
                </a:lnTo>
                <a:lnTo>
                  <a:pt x="4564380" y="4522470"/>
                </a:lnTo>
                <a:lnTo>
                  <a:pt x="2379979" y="2338069"/>
                </a:lnTo>
                <a:close/>
              </a:path>
            </a:pathLst>
          </a:custGeom>
          <a:solidFill>
            <a:srgbClr val="89E1D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0" name="object 180"/>
          <p:cNvSpPr/>
          <p:nvPr/>
        </p:nvSpPr>
        <p:spPr>
          <a:xfrm>
            <a:off x="-2419350" y="23749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419350" y="2376170"/>
                </a:moveTo>
                <a:lnTo>
                  <a:pt x="2419350" y="2462529"/>
                </a:lnTo>
                <a:lnTo>
                  <a:pt x="4439920" y="4483100"/>
                </a:lnTo>
                <a:lnTo>
                  <a:pt x="4526280" y="4483100"/>
                </a:lnTo>
                <a:lnTo>
                  <a:pt x="2419350" y="2376170"/>
                </a:lnTo>
                <a:close/>
              </a:path>
            </a:pathLst>
          </a:custGeom>
          <a:solidFill>
            <a:srgbClr val="8AE2D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1" name="object 181"/>
          <p:cNvSpPr/>
          <p:nvPr/>
        </p:nvSpPr>
        <p:spPr>
          <a:xfrm>
            <a:off x="-2458720" y="24142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458720" y="2415539"/>
                </a:moveTo>
                <a:lnTo>
                  <a:pt x="2458720" y="2501899"/>
                </a:lnTo>
                <a:lnTo>
                  <a:pt x="4400550" y="4443730"/>
                </a:lnTo>
                <a:lnTo>
                  <a:pt x="4486910" y="4443730"/>
                </a:lnTo>
                <a:lnTo>
                  <a:pt x="2458720" y="2415539"/>
                </a:lnTo>
                <a:close/>
              </a:path>
            </a:pathLst>
          </a:custGeom>
          <a:solidFill>
            <a:srgbClr val="8AE3D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2" name="object 182"/>
          <p:cNvSpPr/>
          <p:nvPr/>
        </p:nvSpPr>
        <p:spPr>
          <a:xfrm>
            <a:off x="-2496820" y="245364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496820" y="2454910"/>
                </a:moveTo>
                <a:lnTo>
                  <a:pt x="2496820" y="2538730"/>
                </a:lnTo>
                <a:lnTo>
                  <a:pt x="4362449" y="4404360"/>
                </a:lnTo>
                <a:lnTo>
                  <a:pt x="4446270" y="4404360"/>
                </a:lnTo>
                <a:lnTo>
                  <a:pt x="2496820" y="2454910"/>
                </a:lnTo>
                <a:close/>
              </a:path>
            </a:pathLst>
          </a:custGeom>
          <a:solidFill>
            <a:srgbClr val="8BE4D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3" name="object 183"/>
          <p:cNvSpPr/>
          <p:nvPr/>
        </p:nvSpPr>
        <p:spPr>
          <a:xfrm>
            <a:off x="-2536190" y="24917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536189" y="2493010"/>
                </a:moveTo>
                <a:lnTo>
                  <a:pt x="2536190" y="2579370"/>
                </a:lnTo>
                <a:lnTo>
                  <a:pt x="4323080" y="4366260"/>
                </a:lnTo>
                <a:lnTo>
                  <a:pt x="4409440" y="4366260"/>
                </a:lnTo>
                <a:lnTo>
                  <a:pt x="2536189" y="2493010"/>
                </a:lnTo>
                <a:close/>
              </a:path>
            </a:pathLst>
          </a:custGeom>
          <a:solidFill>
            <a:srgbClr val="8BE5D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4" name="object 184"/>
          <p:cNvSpPr/>
          <p:nvPr/>
        </p:nvSpPr>
        <p:spPr>
          <a:xfrm>
            <a:off x="-2575560" y="25311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575560" y="2532380"/>
                </a:moveTo>
                <a:lnTo>
                  <a:pt x="2575560" y="2618740"/>
                </a:lnTo>
                <a:lnTo>
                  <a:pt x="4283710" y="4326890"/>
                </a:lnTo>
                <a:lnTo>
                  <a:pt x="4370070" y="4326890"/>
                </a:lnTo>
                <a:lnTo>
                  <a:pt x="2575560" y="2532380"/>
                </a:lnTo>
                <a:close/>
              </a:path>
            </a:pathLst>
          </a:custGeom>
          <a:solidFill>
            <a:srgbClr val="8CE6D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5" name="object 185"/>
          <p:cNvSpPr/>
          <p:nvPr/>
        </p:nvSpPr>
        <p:spPr>
          <a:xfrm>
            <a:off x="-2614930" y="25704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614930" y="2571750"/>
                </a:moveTo>
                <a:lnTo>
                  <a:pt x="2614930" y="2658110"/>
                </a:lnTo>
                <a:lnTo>
                  <a:pt x="4244340" y="4287520"/>
                </a:lnTo>
                <a:lnTo>
                  <a:pt x="4330700" y="4287520"/>
                </a:lnTo>
                <a:lnTo>
                  <a:pt x="2614930" y="2571750"/>
                </a:lnTo>
                <a:close/>
              </a:path>
            </a:pathLst>
          </a:custGeom>
          <a:solidFill>
            <a:srgbClr val="8CE7D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6" name="object 186"/>
          <p:cNvSpPr/>
          <p:nvPr/>
        </p:nvSpPr>
        <p:spPr>
          <a:xfrm>
            <a:off x="-2653030" y="26098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653030" y="2611120"/>
                </a:moveTo>
                <a:lnTo>
                  <a:pt x="2653030" y="2694940"/>
                </a:lnTo>
                <a:lnTo>
                  <a:pt x="4206240" y="4248150"/>
                </a:lnTo>
                <a:lnTo>
                  <a:pt x="4290059" y="4248150"/>
                </a:lnTo>
                <a:lnTo>
                  <a:pt x="2653030" y="2611120"/>
                </a:lnTo>
                <a:close/>
              </a:path>
            </a:pathLst>
          </a:custGeom>
          <a:solidFill>
            <a:srgbClr val="8DE8D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7" name="object 187"/>
          <p:cNvSpPr/>
          <p:nvPr/>
        </p:nvSpPr>
        <p:spPr>
          <a:xfrm>
            <a:off x="-2692400" y="26479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692400" y="2649220"/>
                </a:moveTo>
                <a:lnTo>
                  <a:pt x="2692399" y="2735579"/>
                </a:lnTo>
                <a:lnTo>
                  <a:pt x="4166870" y="4210050"/>
                </a:lnTo>
                <a:lnTo>
                  <a:pt x="4253230" y="4210050"/>
                </a:lnTo>
                <a:lnTo>
                  <a:pt x="2692400" y="2649220"/>
                </a:lnTo>
                <a:close/>
              </a:path>
            </a:pathLst>
          </a:custGeom>
          <a:solidFill>
            <a:srgbClr val="8DE9D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8" name="object 188"/>
          <p:cNvSpPr/>
          <p:nvPr/>
        </p:nvSpPr>
        <p:spPr>
          <a:xfrm>
            <a:off x="-2731770" y="26873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731770" y="2688589"/>
                </a:moveTo>
                <a:lnTo>
                  <a:pt x="2731770" y="2774949"/>
                </a:lnTo>
                <a:lnTo>
                  <a:pt x="4127500" y="4170679"/>
                </a:lnTo>
                <a:lnTo>
                  <a:pt x="4213860" y="4170679"/>
                </a:lnTo>
                <a:lnTo>
                  <a:pt x="2731770" y="2688589"/>
                </a:lnTo>
                <a:close/>
              </a:path>
            </a:pathLst>
          </a:custGeom>
          <a:solidFill>
            <a:srgbClr val="8EEAD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9" name="object 189"/>
          <p:cNvSpPr/>
          <p:nvPr/>
        </p:nvSpPr>
        <p:spPr>
          <a:xfrm>
            <a:off x="-2771140" y="27266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771140" y="2727960"/>
                </a:moveTo>
                <a:lnTo>
                  <a:pt x="2771140" y="2814320"/>
                </a:lnTo>
                <a:lnTo>
                  <a:pt x="4088129" y="4131310"/>
                </a:lnTo>
                <a:lnTo>
                  <a:pt x="4174490" y="4131310"/>
                </a:lnTo>
                <a:lnTo>
                  <a:pt x="2771140" y="2727960"/>
                </a:lnTo>
                <a:close/>
              </a:path>
            </a:pathLst>
          </a:custGeom>
          <a:solidFill>
            <a:srgbClr val="8EEBD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0" name="object 190"/>
          <p:cNvSpPr/>
          <p:nvPr/>
        </p:nvSpPr>
        <p:spPr>
          <a:xfrm>
            <a:off x="-2809240" y="276606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809240" y="2767330"/>
                </a:moveTo>
                <a:lnTo>
                  <a:pt x="2809240" y="2851150"/>
                </a:lnTo>
                <a:lnTo>
                  <a:pt x="4050029" y="4091940"/>
                </a:lnTo>
                <a:lnTo>
                  <a:pt x="4133850" y="4091940"/>
                </a:lnTo>
                <a:lnTo>
                  <a:pt x="2809240" y="2767330"/>
                </a:lnTo>
                <a:close/>
              </a:path>
            </a:pathLst>
          </a:custGeom>
          <a:solidFill>
            <a:srgbClr val="8FECD4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1" name="object 191"/>
          <p:cNvSpPr/>
          <p:nvPr/>
        </p:nvSpPr>
        <p:spPr>
          <a:xfrm>
            <a:off x="-2848610" y="28041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848610" y="2805430"/>
                </a:moveTo>
                <a:lnTo>
                  <a:pt x="2848610" y="2891790"/>
                </a:lnTo>
                <a:lnTo>
                  <a:pt x="4010660" y="4053840"/>
                </a:lnTo>
                <a:lnTo>
                  <a:pt x="4097020" y="4053840"/>
                </a:lnTo>
                <a:lnTo>
                  <a:pt x="2848610" y="2805430"/>
                </a:lnTo>
                <a:close/>
              </a:path>
            </a:pathLst>
          </a:custGeom>
          <a:solidFill>
            <a:srgbClr val="8FEDD4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2" name="object 192"/>
          <p:cNvSpPr/>
          <p:nvPr/>
        </p:nvSpPr>
        <p:spPr>
          <a:xfrm>
            <a:off x="-2887980" y="28435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887980" y="2844800"/>
                </a:moveTo>
                <a:lnTo>
                  <a:pt x="2887980" y="2931160"/>
                </a:lnTo>
                <a:lnTo>
                  <a:pt x="3971290" y="4014470"/>
                </a:lnTo>
                <a:lnTo>
                  <a:pt x="4057650" y="4014470"/>
                </a:lnTo>
                <a:lnTo>
                  <a:pt x="2887980" y="2844800"/>
                </a:lnTo>
                <a:close/>
              </a:path>
            </a:pathLst>
          </a:custGeom>
          <a:solidFill>
            <a:srgbClr val="90EED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3" name="object 193"/>
          <p:cNvSpPr/>
          <p:nvPr/>
        </p:nvSpPr>
        <p:spPr>
          <a:xfrm>
            <a:off x="-2927350" y="28829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927350" y="2884170"/>
                </a:moveTo>
                <a:lnTo>
                  <a:pt x="2927350" y="2969260"/>
                </a:lnTo>
                <a:lnTo>
                  <a:pt x="3933190" y="3975100"/>
                </a:lnTo>
                <a:lnTo>
                  <a:pt x="4018279" y="3975100"/>
                </a:lnTo>
                <a:lnTo>
                  <a:pt x="2927350" y="2884170"/>
                </a:lnTo>
                <a:close/>
              </a:path>
            </a:pathLst>
          </a:custGeom>
          <a:solidFill>
            <a:srgbClr val="90EFD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4" name="object 194"/>
          <p:cNvSpPr/>
          <p:nvPr/>
        </p:nvSpPr>
        <p:spPr>
          <a:xfrm>
            <a:off x="-2965450" y="29222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965450" y="2922270"/>
                </a:moveTo>
                <a:lnTo>
                  <a:pt x="2965450" y="3007359"/>
                </a:lnTo>
                <a:lnTo>
                  <a:pt x="3893820" y="3935729"/>
                </a:lnTo>
                <a:lnTo>
                  <a:pt x="3978909" y="3935729"/>
                </a:lnTo>
                <a:lnTo>
                  <a:pt x="2965450" y="2922270"/>
                </a:lnTo>
                <a:close/>
              </a:path>
            </a:pathLst>
          </a:custGeom>
          <a:solidFill>
            <a:srgbClr val="91F0D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5" name="object 195"/>
          <p:cNvSpPr/>
          <p:nvPr/>
        </p:nvSpPr>
        <p:spPr>
          <a:xfrm>
            <a:off x="-3004820" y="29603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004820" y="2961639"/>
                </a:moveTo>
                <a:lnTo>
                  <a:pt x="3004820" y="3047999"/>
                </a:lnTo>
                <a:lnTo>
                  <a:pt x="3854450" y="3897629"/>
                </a:lnTo>
                <a:lnTo>
                  <a:pt x="3940810" y="3897629"/>
                </a:lnTo>
                <a:lnTo>
                  <a:pt x="3004820" y="2961639"/>
                </a:lnTo>
                <a:close/>
              </a:path>
            </a:pathLst>
          </a:custGeom>
          <a:solidFill>
            <a:srgbClr val="91F1D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6" name="object 196"/>
          <p:cNvSpPr/>
          <p:nvPr/>
        </p:nvSpPr>
        <p:spPr>
          <a:xfrm>
            <a:off x="-3044190" y="29997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044190" y="3001010"/>
                </a:moveTo>
                <a:lnTo>
                  <a:pt x="3044190" y="3087370"/>
                </a:lnTo>
                <a:lnTo>
                  <a:pt x="3815079" y="3858260"/>
                </a:lnTo>
                <a:lnTo>
                  <a:pt x="3901440" y="3858260"/>
                </a:lnTo>
                <a:lnTo>
                  <a:pt x="3044190" y="3001010"/>
                </a:lnTo>
                <a:close/>
              </a:path>
            </a:pathLst>
          </a:custGeom>
          <a:solidFill>
            <a:srgbClr val="92F2D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7" name="object 197"/>
          <p:cNvSpPr/>
          <p:nvPr/>
        </p:nvSpPr>
        <p:spPr>
          <a:xfrm>
            <a:off x="-3082290" y="303911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3082290" y="3040380"/>
                </a:moveTo>
                <a:lnTo>
                  <a:pt x="3082290" y="3124200"/>
                </a:lnTo>
                <a:lnTo>
                  <a:pt x="3776979" y="3818890"/>
                </a:lnTo>
                <a:lnTo>
                  <a:pt x="3860800" y="3818890"/>
                </a:lnTo>
                <a:lnTo>
                  <a:pt x="3082290" y="3040380"/>
                </a:lnTo>
                <a:close/>
              </a:path>
            </a:pathLst>
          </a:custGeom>
          <a:solidFill>
            <a:srgbClr val="92F3D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8" name="object 198"/>
          <p:cNvSpPr/>
          <p:nvPr/>
        </p:nvSpPr>
        <p:spPr>
          <a:xfrm>
            <a:off x="-3121660" y="30772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121660" y="3078480"/>
                </a:moveTo>
                <a:lnTo>
                  <a:pt x="3121660" y="3164840"/>
                </a:lnTo>
                <a:lnTo>
                  <a:pt x="3737610" y="3780790"/>
                </a:lnTo>
                <a:lnTo>
                  <a:pt x="3823970" y="3780790"/>
                </a:lnTo>
                <a:lnTo>
                  <a:pt x="3121660" y="3078480"/>
                </a:lnTo>
                <a:close/>
              </a:path>
            </a:pathLst>
          </a:custGeom>
          <a:solidFill>
            <a:srgbClr val="93F4D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9" name="object 199"/>
          <p:cNvSpPr/>
          <p:nvPr/>
        </p:nvSpPr>
        <p:spPr>
          <a:xfrm>
            <a:off x="-3161030" y="31165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161030" y="3117850"/>
                </a:moveTo>
                <a:lnTo>
                  <a:pt x="3161030" y="3204210"/>
                </a:lnTo>
                <a:lnTo>
                  <a:pt x="3698240" y="3741420"/>
                </a:lnTo>
                <a:lnTo>
                  <a:pt x="3784600" y="3741420"/>
                </a:lnTo>
                <a:lnTo>
                  <a:pt x="3161030" y="3117850"/>
                </a:lnTo>
                <a:close/>
              </a:path>
            </a:pathLst>
          </a:custGeom>
          <a:solidFill>
            <a:srgbClr val="93F5D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0" name="object 200"/>
          <p:cNvSpPr/>
          <p:nvPr/>
        </p:nvSpPr>
        <p:spPr>
          <a:xfrm>
            <a:off x="-3200400" y="31559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200400" y="3157220"/>
                </a:moveTo>
                <a:lnTo>
                  <a:pt x="3200400" y="3243579"/>
                </a:lnTo>
                <a:lnTo>
                  <a:pt x="3658870" y="3702050"/>
                </a:lnTo>
                <a:lnTo>
                  <a:pt x="3745229" y="3702050"/>
                </a:lnTo>
                <a:lnTo>
                  <a:pt x="3200400" y="3157220"/>
                </a:lnTo>
                <a:close/>
              </a:path>
            </a:pathLst>
          </a:custGeom>
          <a:solidFill>
            <a:srgbClr val="94F6C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1" name="object 201"/>
          <p:cNvSpPr/>
          <p:nvPr/>
        </p:nvSpPr>
        <p:spPr>
          <a:xfrm>
            <a:off x="-3239770" y="3194050"/>
            <a:ext cx="8046720" cy="8046720"/>
          </a:xfrm>
          <a:custGeom>
            <a:avLst/>
            <a:gdLst/>
            <a:ahLst/>
            <a:cxnLst/>
            <a:rect l="l" t="t" r="r" b="b"/>
            <a:pathLst>
              <a:path w="8046720" h="8046720">
                <a:moveTo>
                  <a:pt x="3239770" y="3196590"/>
                </a:moveTo>
                <a:lnTo>
                  <a:pt x="3239770" y="3282950"/>
                </a:lnTo>
                <a:lnTo>
                  <a:pt x="3620770" y="3663950"/>
                </a:lnTo>
                <a:lnTo>
                  <a:pt x="3707129" y="3663950"/>
                </a:lnTo>
                <a:lnTo>
                  <a:pt x="3239770" y="3196590"/>
                </a:lnTo>
                <a:close/>
              </a:path>
            </a:pathLst>
          </a:custGeom>
          <a:solidFill>
            <a:srgbClr val="94F7C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2" name="object 202"/>
          <p:cNvSpPr/>
          <p:nvPr/>
        </p:nvSpPr>
        <p:spPr>
          <a:xfrm>
            <a:off x="-3277870" y="32334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277870" y="3234690"/>
                </a:moveTo>
                <a:lnTo>
                  <a:pt x="3277870" y="3321050"/>
                </a:lnTo>
                <a:lnTo>
                  <a:pt x="3581400" y="3624579"/>
                </a:lnTo>
                <a:lnTo>
                  <a:pt x="3667760" y="3624579"/>
                </a:lnTo>
                <a:lnTo>
                  <a:pt x="3277870" y="3234690"/>
                </a:lnTo>
                <a:close/>
              </a:path>
            </a:pathLst>
          </a:custGeom>
          <a:solidFill>
            <a:srgbClr val="95F8C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3" name="object 203"/>
          <p:cNvSpPr/>
          <p:nvPr/>
        </p:nvSpPr>
        <p:spPr>
          <a:xfrm>
            <a:off x="-3317240" y="32727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317240" y="3274060"/>
                </a:moveTo>
                <a:lnTo>
                  <a:pt x="3317240" y="3360420"/>
                </a:lnTo>
                <a:lnTo>
                  <a:pt x="3542029" y="3585210"/>
                </a:lnTo>
                <a:lnTo>
                  <a:pt x="3628390" y="3585210"/>
                </a:lnTo>
                <a:lnTo>
                  <a:pt x="3317240" y="3274060"/>
                </a:lnTo>
                <a:close/>
              </a:path>
            </a:pathLst>
          </a:custGeom>
          <a:solidFill>
            <a:srgbClr val="95F9C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4" name="object 204"/>
          <p:cNvSpPr/>
          <p:nvPr/>
        </p:nvSpPr>
        <p:spPr>
          <a:xfrm>
            <a:off x="-3356610" y="33121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356610" y="3313429"/>
                </a:moveTo>
                <a:lnTo>
                  <a:pt x="3356610" y="3399790"/>
                </a:lnTo>
                <a:lnTo>
                  <a:pt x="3502660" y="3545840"/>
                </a:lnTo>
                <a:lnTo>
                  <a:pt x="3589020" y="3545840"/>
                </a:lnTo>
                <a:lnTo>
                  <a:pt x="3356610" y="3313429"/>
                </a:lnTo>
                <a:close/>
              </a:path>
            </a:pathLst>
          </a:custGeom>
          <a:solidFill>
            <a:srgbClr val="96FAC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5" name="object 205"/>
          <p:cNvSpPr/>
          <p:nvPr/>
        </p:nvSpPr>
        <p:spPr>
          <a:xfrm>
            <a:off x="-3394710" y="33515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3394710" y="3352799"/>
                </a:moveTo>
                <a:lnTo>
                  <a:pt x="3394710" y="3436620"/>
                </a:lnTo>
                <a:lnTo>
                  <a:pt x="3464559" y="3506470"/>
                </a:lnTo>
                <a:lnTo>
                  <a:pt x="3548380" y="3506470"/>
                </a:lnTo>
                <a:lnTo>
                  <a:pt x="3394710" y="3352799"/>
                </a:lnTo>
                <a:close/>
              </a:path>
            </a:pathLst>
          </a:custGeom>
          <a:solidFill>
            <a:srgbClr val="96FBC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6" name="object 206"/>
          <p:cNvSpPr/>
          <p:nvPr/>
        </p:nvSpPr>
        <p:spPr>
          <a:xfrm>
            <a:off x="-3434079" y="33896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434079" y="3390900"/>
                </a:moveTo>
                <a:lnTo>
                  <a:pt x="3434079" y="3468370"/>
                </a:lnTo>
                <a:lnTo>
                  <a:pt x="3511550" y="3468370"/>
                </a:lnTo>
                <a:lnTo>
                  <a:pt x="3434079" y="3390900"/>
                </a:lnTo>
                <a:close/>
              </a:path>
            </a:pathLst>
          </a:custGeom>
          <a:solidFill>
            <a:srgbClr val="97FCC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7" name="object 20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80787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Mucosa of stomach is covered by a thick </a:t>
            </a:r>
            <a:r>
              <a:rPr lang="en-IN" b="1" dirty="0" smtClean="0"/>
              <a:t>viscid layer of mucous ,</a:t>
            </a:r>
            <a:r>
              <a:rPr lang="en-IN" dirty="0" smtClean="0"/>
              <a:t> which is secreted by mucous secreting cells.</a:t>
            </a:r>
          </a:p>
          <a:p>
            <a:r>
              <a:rPr lang="en-IN" dirty="0" smtClean="0"/>
              <a:t>mucous is the main </a:t>
            </a:r>
            <a:r>
              <a:rPr lang="en-IN" b="1" dirty="0" smtClean="0"/>
              <a:t>protective</a:t>
            </a:r>
            <a:r>
              <a:rPr lang="en-IN" dirty="0" smtClean="0"/>
              <a:t> layer of mucosa against </a:t>
            </a:r>
            <a:r>
              <a:rPr lang="en-IN" b="1" dirty="0" smtClean="0"/>
              <a:t>frictional</a:t>
            </a:r>
            <a:r>
              <a:rPr lang="en-IN" dirty="0" smtClean="0"/>
              <a:t> injuries and </a:t>
            </a:r>
            <a:r>
              <a:rPr lang="en-IN" b="1" dirty="0" smtClean="0"/>
              <a:t>pepsin</a:t>
            </a:r>
            <a:r>
              <a:rPr lang="en-IN" dirty="0" smtClean="0"/>
              <a:t>  or </a:t>
            </a:r>
            <a:r>
              <a:rPr lang="en-IN" b="1" dirty="0" smtClean="0"/>
              <a:t>acid digestion</a:t>
            </a:r>
            <a:r>
              <a:rPr lang="en-IN" dirty="0" smtClean="0"/>
              <a:t>. also contains HCO3 ions to help buffer acid of stomach </a:t>
            </a:r>
          </a:p>
          <a:p>
            <a:r>
              <a:rPr lang="en-IN" dirty="0" smtClean="0"/>
              <a:t>Imbalance between mucosa protective factors and damaging factors cause ulcer, gastritis etc.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982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H2 receptor blocking agents like ranitidine will reduce acid secretion markedly i.e. 90 % so also vagotomy will reduce 90 acid secretion</a:t>
            </a:r>
          </a:p>
          <a:p>
            <a:endParaRPr lang="en-IN" dirty="0" smtClean="0"/>
          </a:p>
          <a:p>
            <a:r>
              <a:rPr lang="en-IN" dirty="0" smtClean="0"/>
              <a:t>Proton pump inhibitors abolish acid secretion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2993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Gastric  secretions are called </a:t>
            </a:r>
            <a:r>
              <a:rPr lang="en-IN" b="1" dirty="0" smtClean="0"/>
              <a:t>messengers</a:t>
            </a:r>
            <a:r>
              <a:rPr lang="en-IN" dirty="0" smtClean="0"/>
              <a:t> which can be </a:t>
            </a:r>
          </a:p>
          <a:p>
            <a:endParaRPr lang="en-IN" dirty="0" smtClean="0"/>
          </a:p>
          <a:p>
            <a:r>
              <a:rPr lang="en-IN" b="1" dirty="0" smtClean="0"/>
              <a:t>Endocrine </a:t>
            </a:r>
            <a:r>
              <a:rPr lang="en-IN" dirty="0" smtClean="0"/>
              <a:t>that acts via blood on distant organs </a:t>
            </a:r>
          </a:p>
          <a:p>
            <a:r>
              <a:rPr lang="en-IN" b="1" dirty="0" smtClean="0"/>
              <a:t>Paracrine </a:t>
            </a:r>
            <a:r>
              <a:rPr lang="en-IN" dirty="0" smtClean="0"/>
              <a:t>…. Acts on localised area via interstitial tissue</a:t>
            </a:r>
          </a:p>
          <a:p>
            <a:r>
              <a:rPr lang="en-IN" b="1" dirty="0" smtClean="0"/>
              <a:t>Neurocrine</a:t>
            </a:r>
            <a:r>
              <a:rPr lang="en-IN" dirty="0" smtClean="0"/>
              <a:t> … acts via neuronal synapses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6637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Messengers that stimulate secretion</a:t>
            </a:r>
          </a:p>
          <a:p>
            <a:endParaRPr lang="en-IN" dirty="0" smtClean="0"/>
          </a:p>
          <a:p>
            <a:r>
              <a:rPr lang="en-IN" dirty="0" smtClean="0"/>
              <a:t>Gastrin ….acid more  &amp; peptide</a:t>
            </a:r>
          </a:p>
          <a:p>
            <a:r>
              <a:rPr lang="en-IN" dirty="0" smtClean="0"/>
              <a:t>Histamine …..acid more</a:t>
            </a:r>
          </a:p>
          <a:p>
            <a:r>
              <a:rPr lang="en-IN" dirty="0" smtClean="0"/>
              <a:t>Acetylcholine ….acid more</a:t>
            </a:r>
          </a:p>
          <a:p>
            <a:r>
              <a:rPr lang="en-IN" dirty="0" smtClean="0"/>
              <a:t>Gastrin releasing peptides</a:t>
            </a:r>
          </a:p>
          <a:p>
            <a:r>
              <a:rPr lang="en-IN" dirty="0" smtClean="0"/>
              <a:t>Cholecystokinin  CCK…intestinal phase (10 %)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7136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Messengers that Inhibiting Secretions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Somatostatins</a:t>
            </a:r>
            <a:r>
              <a:rPr lang="en-IN" dirty="0" smtClean="0"/>
              <a:t>…….           reduce acid secretion</a:t>
            </a:r>
          </a:p>
          <a:p>
            <a:r>
              <a:rPr lang="en-IN" b="1" dirty="0" smtClean="0"/>
              <a:t>Secretin </a:t>
            </a:r>
            <a:r>
              <a:rPr lang="en-IN" dirty="0" smtClean="0"/>
              <a:t>…………from duodenum , reduce acid  </a:t>
            </a:r>
          </a:p>
          <a:p>
            <a:r>
              <a:rPr lang="en-IN" b="1" dirty="0" smtClean="0"/>
              <a:t>Prostaglandin</a:t>
            </a:r>
            <a:r>
              <a:rPr lang="en-IN" dirty="0" smtClean="0"/>
              <a:t>….reduce acid </a:t>
            </a:r>
          </a:p>
          <a:p>
            <a:r>
              <a:rPr lang="en-IN" dirty="0" smtClean="0"/>
              <a:t>GIP</a:t>
            </a:r>
          </a:p>
          <a:p>
            <a:r>
              <a:rPr lang="en-IN" dirty="0" smtClean="0"/>
              <a:t>PYY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1707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Messengers than stimulate motility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dirty="0" smtClean="0"/>
              <a:t>Acetylcholine</a:t>
            </a:r>
            <a:r>
              <a:rPr lang="en-IN" dirty="0" smtClean="0"/>
              <a:t>  ….  Neurone</a:t>
            </a:r>
          </a:p>
          <a:p>
            <a:r>
              <a:rPr lang="en-IN" b="1" dirty="0" smtClean="0"/>
              <a:t>5HT</a:t>
            </a:r>
            <a:r>
              <a:rPr lang="en-IN" dirty="0" smtClean="0"/>
              <a:t>  …..  Neurone  </a:t>
            </a:r>
          </a:p>
          <a:p>
            <a:r>
              <a:rPr lang="en-IN" b="1" dirty="0" smtClean="0"/>
              <a:t>Histamine</a:t>
            </a:r>
            <a:r>
              <a:rPr lang="en-IN" dirty="0" smtClean="0"/>
              <a:t>   …  From ELC (enterochromaffin cells)..</a:t>
            </a:r>
          </a:p>
          <a:p>
            <a:r>
              <a:rPr lang="en-IN" dirty="0" smtClean="0"/>
              <a:t>Substance P ….neurone</a:t>
            </a:r>
          </a:p>
          <a:p>
            <a:r>
              <a:rPr lang="en-IN" dirty="0" smtClean="0"/>
              <a:t>Substance  K… neurone</a:t>
            </a:r>
          </a:p>
          <a:p>
            <a:r>
              <a:rPr lang="en-IN" dirty="0" smtClean="0"/>
              <a:t>Motilin </a:t>
            </a:r>
          </a:p>
          <a:p>
            <a:r>
              <a:rPr lang="en-IN" b="1" dirty="0" smtClean="0"/>
              <a:t>Gastrin </a:t>
            </a:r>
            <a:r>
              <a:rPr lang="en-IN" dirty="0" smtClean="0"/>
              <a:t>….increase acid also</a:t>
            </a:r>
          </a:p>
          <a:p>
            <a:r>
              <a:rPr lang="en-IN" dirty="0" smtClean="0"/>
              <a:t>Angiotensin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88632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Messengers that inhibit motility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Somatostatins</a:t>
            </a:r>
          </a:p>
          <a:p>
            <a:r>
              <a:rPr lang="en-IN" dirty="0" smtClean="0"/>
              <a:t>VIP ……  neurone</a:t>
            </a:r>
          </a:p>
          <a:p>
            <a:r>
              <a:rPr lang="en-IN" dirty="0" smtClean="0"/>
              <a:t>Nitric oxide …..neurones and smooth muscles</a:t>
            </a:r>
          </a:p>
          <a:p>
            <a:r>
              <a:rPr lang="en-IN" dirty="0" smtClean="0"/>
              <a:t>Noradrenaline   …neurones</a:t>
            </a:r>
          </a:p>
          <a:p>
            <a:r>
              <a:rPr lang="en-IN" dirty="0" smtClean="0"/>
              <a:t>Encephalin ..        Neurones</a:t>
            </a:r>
          </a:p>
          <a:p>
            <a:r>
              <a:rPr lang="en-IN" dirty="0" smtClean="0"/>
              <a:t>Dopamine   …….neurones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3662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916832"/>
            <a:ext cx="3816424" cy="3816424"/>
          </a:xfrm>
        </p:spPr>
      </p:pic>
    </p:spTree>
    <p:extLst>
      <p:ext uri="{BB962C8B-B14F-4D97-AF65-F5344CB8AC3E}">
        <p14:creationId xmlns:p14="http://schemas.microsoft.com/office/powerpoint/2010/main" val="321298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Factors affecting the mucosal barrier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Bile reflux,  gastric stasis,  abnormal gastric acid  or  pepsin secretion</a:t>
            </a:r>
          </a:p>
          <a:p>
            <a:r>
              <a:rPr lang="en-IN" dirty="0" smtClean="0"/>
              <a:t>Smoking,  alcohol,  NSAID,  steroids,  H. pylori</a:t>
            </a:r>
          </a:p>
          <a:p>
            <a:r>
              <a:rPr lang="en-IN" dirty="0" smtClean="0"/>
              <a:t>Low socioeconomic group</a:t>
            </a:r>
          </a:p>
          <a:p>
            <a:endParaRPr lang="en-GB" dirty="0"/>
          </a:p>
          <a:p>
            <a:r>
              <a:rPr lang="en-GB" dirty="0" smtClean="0"/>
              <a:t>All </a:t>
            </a:r>
            <a:r>
              <a:rPr lang="en-GB" b="1" dirty="0" smtClean="0"/>
              <a:t>reduce the barrier capacity of mucosa  </a:t>
            </a:r>
            <a:r>
              <a:rPr lang="en-GB" dirty="0"/>
              <a:t> </a:t>
            </a:r>
            <a:r>
              <a:rPr lang="en-GB" dirty="0" smtClean="0"/>
              <a:t>and makes the mucosa vulnerable to get ulcer or inflammation.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12268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H. pylori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It’s a gram – </a:t>
            </a:r>
            <a:r>
              <a:rPr lang="en-IN" dirty="0" err="1" smtClean="0"/>
              <a:t>ve</a:t>
            </a:r>
            <a:r>
              <a:rPr lang="en-IN" dirty="0" smtClean="0"/>
              <a:t> spiral organism with 4-6 flagelets</a:t>
            </a:r>
          </a:p>
          <a:p>
            <a:r>
              <a:rPr lang="en-IN" dirty="0" smtClean="0"/>
              <a:t>Most common infection , about 50% of world population is affected </a:t>
            </a:r>
          </a:p>
          <a:p>
            <a:r>
              <a:rPr lang="en-IN" dirty="0" smtClean="0"/>
              <a:t>Its importance is well established in last 30 years as causative agent of </a:t>
            </a:r>
            <a:r>
              <a:rPr lang="en-IN" b="1" dirty="0" smtClean="0"/>
              <a:t>gastritis,  gastric ulcer, duodenal ulcer</a:t>
            </a:r>
            <a:r>
              <a:rPr lang="en-IN" dirty="0" smtClean="0"/>
              <a:t> or                                                     </a:t>
            </a:r>
            <a:r>
              <a:rPr lang="en-IN" b="1" dirty="0" smtClean="0"/>
              <a:t>Ca. stomach(MALTOMA)……….</a:t>
            </a:r>
            <a:r>
              <a:rPr lang="en-IN" dirty="0" smtClean="0"/>
              <a:t>mucosa associated lymphoid tissue lymphoma</a:t>
            </a:r>
          </a:p>
          <a:p>
            <a:r>
              <a:rPr lang="en-IN" dirty="0" smtClean="0"/>
              <a:t>It produces many </a:t>
            </a:r>
            <a:r>
              <a:rPr lang="en-IN" b="1" dirty="0" smtClean="0"/>
              <a:t>enzymes and cytotoxins </a:t>
            </a:r>
            <a:r>
              <a:rPr lang="en-IN" dirty="0" smtClean="0"/>
              <a:t>like cagA and vacA which damage mucosal barrier</a:t>
            </a:r>
          </a:p>
        </p:txBody>
      </p:sp>
    </p:spTree>
    <p:extLst>
      <p:ext uri="{BB962C8B-B14F-4D97-AF65-F5344CB8AC3E}">
        <p14:creationId xmlns:p14="http://schemas.microsoft.com/office/powerpoint/2010/main" val="2700369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b="1" dirty="0" smtClean="0"/>
              <a:t>Marshall and Warren got noble prize for H. pylori in 2005</a:t>
            </a:r>
            <a:r>
              <a:rPr lang="en-IN" dirty="0" smtClean="0"/>
              <a:t>. they ingested the H pylori to prove Koch’s postulate</a:t>
            </a:r>
            <a:endParaRPr lang="en-IN" dirty="0"/>
          </a:p>
          <a:p>
            <a:r>
              <a:rPr lang="en-IN" dirty="0" smtClean="0"/>
              <a:t>Organism is fastidious ….multiply only in body</a:t>
            </a:r>
          </a:p>
          <a:p>
            <a:r>
              <a:rPr lang="en-IN" dirty="0" smtClean="0"/>
              <a:t>Can not be cultured out side the body</a:t>
            </a:r>
          </a:p>
          <a:p>
            <a:r>
              <a:rPr lang="en-IN" dirty="0" smtClean="0"/>
              <a:t>It produces</a:t>
            </a:r>
            <a:r>
              <a:rPr lang="en-IN" b="1" dirty="0" smtClean="0"/>
              <a:t> UREASE </a:t>
            </a:r>
            <a:r>
              <a:rPr lang="en-IN" dirty="0" smtClean="0"/>
              <a:t>which can </a:t>
            </a:r>
            <a:r>
              <a:rPr lang="en-IN" b="1" dirty="0" smtClean="0"/>
              <a:t>split urea </a:t>
            </a:r>
            <a:r>
              <a:rPr lang="en-IN" dirty="0" smtClean="0"/>
              <a:t>and </a:t>
            </a:r>
            <a:r>
              <a:rPr lang="en-IN" b="1" dirty="0" smtClean="0"/>
              <a:t>generate ammonia </a:t>
            </a:r>
            <a:r>
              <a:rPr lang="en-IN" dirty="0" smtClean="0"/>
              <a:t>which is </a:t>
            </a:r>
            <a:r>
              <a:rPr lang="en-IN" b="1" dirty="0" smtClean="0"/>
              <a:t>strong alkali</a:t>
            </a:r>
            <a:r>
              <a:rPr lang="en-IN" dirty="0" smtClean="0"/>
              <a:t>. </a:t>
            </a:r>
            <a:r>
              <a:rPr lang="en-IN" b="1" dirty="0" smtClean="0"/>
              <a:t>NH3 will stimulate antral G cells</a:t>
            </a:r>
            <a:r>
              <a:rPr lang="en-IN" dirty="0" smtClean="0"/>
              <a:t> by negative feed back to </a:t>
            </a:r>
            <a:r>
              <a:rPr lang="en-IN" b="1" dirty="0" smtClean="0"/>
              <a:t>secret GASTRIN </a:t>
            </a:r>
            <a:r>
              <a:rPr lang="en-IN" dirty="0" smtClean="0"/>
              <a:t>which will produce </a:t>
            </a:r>
            <a:r>
              <a:rPr lang="en-IN" b="1" dirty="0" smtClean="0"/>
              <a:t>more acid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091897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H. pylori can be detected due to its urea splitting  capacity by </a:t>
            </a:r>
            <a:r>
              <a:rPr lang="en-IN" b="1" dirty="0" smtClean="0"/>
              <a:t>breath test </a:t>
            </a:r>
            <a:r>
              <a:rPr lang="en-IN" dirty="0"/>
              <a:t> </a:t>
            </a:r>
            <a:r>
              <a:rPr lang="en-IN" dirty="0" smtClean="0"/>
              <a:t>with a special kit</a:t>
            </a:r>
            <a:r>
              <a:rPr lang="en-IN" b="1" dirty="0" smtClean="0"/>
              <a:t> CLO </a:t>
            </a:r>
            <a:r>
              <a:rPr lang="en-IN" dirty="0" smtClean="0"/>
              <a:t>or in </a:t>
            </a:r>
            <a:r>
              <a:rPr lang="en-IN" b="1" dirty="0" smtClean="0"/>
              <a:t>biopsy</a:t>
            </a:r>
            <a:r>
              <a:rPr lang="en-IN" dirty="0" smtClean="0"/>
              <a:t> of gastric mucosa</a:t>
            </a:r>
          </a:p>
          <a:p>
            <a:r>
              <a:rPr lang="en-IN" dirty="0" smtClean="0"/>
              <a:t>It can infect only gastric mucosa</a:t>
            </a:r>
          </a:p>
          <a:p>
            <a:r>
              <a:rPr lang="en-IN" dirty="0" smtClean="0"/>
              <a:t>Also  produce </a:t>
            </a:r>
            <a:r>
              <a:rPr lang="en-IN" b="1" dirty="0" smtClean="0"/>
              <a:t>enzyme DEHYDROGENASE </a:t>
            </a:r>
            <a:r>
              <a:rPr lang="en-IN" dirty="0" smtClean="0"/>
              <a:t>which </a:t>
            </a:r>
            <a:r>
              <a:rPr lang="en-IN" b="1" dirty="0" smtClean="0"/>
              <a:t>converts alcohol to aldehyde </a:t>
            </a:r>
            <a:r>
              <a:rPr lang="en-IN" dirty="0" smtClean="0"/>
              <a:t>and damages mucosa</a:t>
            </a:r>
          </a:p>
          <a:p>
            <a:r>
              <a:rPr lang="en-IN" dirty="0" smtClean="0"/>
              <a:t>Its</a:t>
            </a:r>
            <a:r>
              <a:rPr lang="en-IN" b="1" dirty="0" smtClean="0"/>
              <a:t> no. 1 carcinogen of stomach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888442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</a:t>
            </a:r>
            <a:r>
              <a:rPr lang="en-GB" dirty="0" smtClean="0"/>
              <a:t>. </a:t>
            </a:r>
            <a:r>
              <a:rPr lang="en-GB" smtClean="0"/>
              <a:t>Pylori treatment ( kit)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It can be eradicated by combinations like…</a:t>
            </a:r>
          </a:p>
          <a:p>
            <a:r>
              <a:rPr lang="en-IN" dirty="0" smtClean="0"/>
              <a:t>1 : amoxicillin 500 mg BD + Tinidazole 600 mg BD  or metronidazole 400 mg BD + Omeprazole 20 mg BD  </a:t>
            </a:r>
            <a:r>
              <a:rPr lang="en-IN" b="1" dirty="0" smtClean="0"/>
              <a:t>for 7-14 days &amp; then omeprazole For 6-12 weeks</a:t>
            </a:r>
          </a:p>
          <a:p>
            <a:endParaRPr lang="en-IN" dirty="0"/>
          </a:p>
          <a:p>
            <a:r>
              <a:rPr lang="en-IN" dirty="0" smtClean="0"/>
              <a:t>2:   Clarithromycin 500 MG  BD  +  metrogyl 400 mg BD + Lansoprazole 30 mg BD….7-14 days</a:t>
            </a:r>
          </a:p>
          <a:p>
            <a:endParaRPr lang="en-IN" dirty="0" smtClean="0"/>
          </a:p>
          <a:p>
            <a:r>
              <a:rPr lang="en-GB" dirty="0" smtClean="0"/>
              <a:t>3: Tetracycline 500 mg QID  or  Tab.  Bismuth 2 QID + Metronidazole 400 mg TDS + pantoprazole 40 mg BD …  for  7-14 days, then </a:t>
            </a:r>
            <a:r>
              <a:rPr lang="en-GB" smtClean="0"/>
              <a:t>pantoprazole for 6 weeks 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Reinfection soon by </a:t>
            </a:r>
            <a:r>
              <a:rPr lang="en-IN" dirty="0" err="1" smtClean="0"/>
              <a:t>faeco</a:t>
            </a:r>
            <a:r>
              <a:rPr lang="en-IN" dirty="0"/>
              <a:t> </a:t>
            </a:r>
            <a:r>
              <a:rPr lang="en-IN" dirty="0" smtClean="0"/>
              <a:t>oral route possible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712151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28820" y="-45732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615180" y="4573270"/>
                </a:moveTo>
                <a:lnTo>
                  <a:pt x="4530090" y="4573270"/>
                </a:lnTo>
                <a:lnTo>
                  <a:pt x="4615180" y="4658359"/>
                </a:lnTo>
                <a:lnTo>
                  <a:pt x="4615180" y="457327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89450" y="-45339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654550" y="4611370"/>
                </a:moveTo>
                <a:lnTo>
                  <a:pt x="4577080" y="4533900"/>
                </a:lnTo>
                <a:lnTo>
                  <a:pt x="4491990" y="4533900"/>
                </a:lnTo>
                <a:lnTo>
                  <a:pt x="4654550" y="4696459"/>
                </a:lnTo>
                <a:lnTo>
                  <a:pt x="4654550" y="461137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50080" y="-4495800"/>
            <a:ext cx="8046720" cy="8046720"/>
          </a:xfrm>
          <a:custGeom>
            <a:avLst/>
            <a:gdLst/>
            <a:ahLst/>
            <a:cxnLst/>
            <a:rect l="l" t="t" r="r" b="b"/>
            <a:pathLst>
              <a:path w="8046720" h="8046720">
                <a:moveTo>
                  <a:pt x="4693920" y="4650740"/>
                </a:moveTo>
                <a:lnTo>
                  <a:pt x="4538980" y="4495800"/>
                </a:lnTo>
                <a:lnTo>
                  <a:pt x="4452620" y="4495800"/>
                </a:lnTo>
                <a:lnTo>
                  <a:pt x="4693920" y="4737100"/>
                </a:lnTo>
                <a:lnTo>
                  <a:pt x="4693920" y="4650740"/>
                </a:lnTo>
                <a:close/>
              </a:path>
            </a:pathLst>
          </a:custGeom>
          <a:solidFill>
            <a:srgbClr val="99FD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11980" y="-445643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732020" y="4688840"/>
                </a:moveTo>
                <a:lnTo>
                  <a:pt x="4499610" y="4456430"/>
                </a:lnTo>
                <a:lnTo>
                  <a:pt x="4413250" y="4456430"/>
                </a:lnTo>
                <a:lnTo>
                  <a:pt x="4732020" y="4775200"/>
                </a:lnTo>
                <a:lnTo>
                  <a:pt x="4732020" y="4688840"/>
                </a:lnTo>
                <a:close/>
              </a:path>
            </a:pathLst>
          </a:custGeom>
          <a:solidFill>
            <a:srgbClr val="97F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2610" y="-44170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771390" y="4728209"/>
                </a:moveTo>
                <a:lnTo>
                  <a:pt x="4460240" y="4417059"/>
                </a:lnTo>
                <a:lnTo>
                  <a:pt x="4373879" y="4417059"/>
                </a:lnTo>
                <a:lnTo>
                  <a:pt x="4771390" y="4814570"/>
                </a:lnTo>
                <a:lnTo>
                  <a:pt x="4771390" y="4728209"/>
                </a:lnTo>
                <a:close/>
              </a:path>
            </a:pathLst>
          </a:custGeom>
          <a:solidFill>
            <a:srgbClr val="97FB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33240" y="-43776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810760" y="4767580"/>
                </a:moveTo>
                <a:lnTo>
                  <a:pt x="4420870" y="4377690"/>
                </a:lnTo>
                <a:lnTo>
                  <a:pt x="4334509" y="4377690"/>
                </a:lnTo>
                <a:lnTo>
                  <a:pt x="4810760" y="4853940"/>
                </a:lnTo>
                <a:lnTo>
                  <a:pt x="4810760" y="4767580"/>
                </a:lnTo>
                <a:close/>
              </a:path>
            </a:pathLst>
          </a:custGeom>
          <a:solidFill>
            <a:srgbClr val="96FA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95140" y="-433832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4848860" y="4806949"/>
                </a:moveTo>
                <a:lnTo>
                  <a:pt x="4380230" y="4338320"/>
                </a:lnTo>
                <a:lnTo>
                  <a:pt x="4296409" y="4338320"/>
                </a:lnTo>
                <a:lnTo>
                  <a:pt x="4848860" y="4890770"/>
                </a:lnTo>
                <a:lnTo>
                  <a:pt x="4848860" y="4806949"/>
                </a:lnTo>
                <a:close/>
              </a:path>
            </a:pathLst>
          </a:custGeom>
          <a:solidFill>
            <a:srgbClr val="96F9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55770" y="-43002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888230" y="4845050"/>
                </a:moveTo>
                <a:lnTo>
                  <a:pt x="4343400" y="4300220"/>
                </a:lnTo>
                <a:lnTo>
                  <a:pt x="4257040" y="4300220"/>
                </a:lnTo>
                <a:lnTo>
                  <a:pt x="4888230" y="4931409"/>
                </a:lnTo>
                <a:lnTo>
                  <a:pt x="4888230" y="4845050"/>
                </a:lnTo>
                <a:close/>
              </a:path>
            </a:pathLst>
          </a:custGeom>
          <a:solidFill>
            <a:srgbClr val="95F8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16400" y="-42608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927600" y="4884420"/>
                </a:moveTo>
                <a:lnTo>
                  <a:pt x="4304030" y="4260850"/>
                </a:lnTo>
                <a:lnTo>
                  <a:pt x="4217670" y="4260850"/>
                </a:lnTo>
                <a:lnTo>
                  <a:pt x="4927600" y="4970780"/>
                </a:lnTo>
                <a:lnTo>
                  <a:pt x="4927600" y="4884420"/>
                </a:lnTo>
                <a:close/>
              </a:path>
            </a:pathLst>
          </a:custGeom>
          <a:solidFill>
            <a:srgbClr val="95F7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78300" y="-422148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4965700" y="4923790"/>
                </a:moveTo>
                <a:lnTo>
                  <a:pt x="4263390" y="4221480"/>
                </a:lnTo>
                <a:lnTo>
                  <a:pt x="4178300" y="4221480"/>
                </a:lnTo>
                <a:lnTo>
                  <a:pt x="4965700" y="5008880"/>
                </a:lnTo>
                <a:lnTo>
                  <a:pt x="4965700" y="4923790"/>
                </a:lnTo>
                <a:close/>
              </a:path>
            </a:pathLst>
          </a:custGeom>
          <a:solidFill>
            <a:srgbClr val="94F6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38929" y="-41833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005070" y="4963160"/>
                </a:moveTo>
                <a:lnTo>
                  <a:pt x="4225290" y="4183379"/>
                </a:lnTo>
                <a:lnTo>
                  <a:pt x="4140200" y="4183379"/>
                </a:lnTo>
                <a:lnTo>
                  <a:pt x="5005070" y="5048250"/>
                </a:lnTo>
                <a:lnTo>
                  <a:pt x="5005070" y="4963160"/>
                </a:lnTo>
                <a:close/>
              </a:path>
            </a:pathLst>
          </a:custGeom>
          <a:solidFill>
            <a:srgbClr val="94F5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099560" y="-41440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044440" y="5001259"/>
                </a:moveTo>
                <a:lnTo>
                  <a:pt x="4187190" y="4144009"/>
                </a:lnTo>
                <a:lnTo>
                  <a:pt x="4100829" y="4144009"/>
                </a:lnTo>
                <a:lnTo>
                  <a:pt x="5044440" y="5087620"/>
                </a:lnTo>
                <a:lnTo>
                  <a:pt x="5044440" y="5001259"/>
                </a:lnTo>
                <a:close/>
              </a:path>
            </a:pathLst>
          </a:custGeom>
          <a:solidFill>
            <a:srgbClr val="93F4D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60190" y="-41046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083810" y="5040630"/>
                </a:moveTo>
                <a:lnTo>
                  <a:pt x="4147820" y="4104640"/>
                </a:lnTo>
                <a:lnTo>
                  <a:pt x="4061459" y="4104640"/>
                </a:lnTo>
                <a:lnTo>
                  <a:pt x="5083810" y="5126990"/>
                </a:lnTo>
                <a:lnTo>
                  <a:pt x="5083810" y="5040630"/>
                </a:lnTo>
                <a:close/>
              </a:path>
            </a:pathLst>
          </a:custGeom>
          <a:solidFill>
            <a:srgbClr val="93F3D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22090" y="-40652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121910" y="5079999"/>
                </a:moveTo>
                <a:lnTo>
                  <a:pt x="4107180" y="4065270"/>
                </a:lnTo>
                <a:lnTo>
                  <a:pt x="4023359" y="4065270"/>
                </a:lnTo>
                <a:lnTo>
                  <a:pt x="5121910" y="5163820"/>
                </a:lnTo>
                <a:lnTo>
                  <a:pt x="5121910" y="5079999"/>
                </a:lnTo>
                <a:close/>
              </a:path>
            </a:pathLst>
          </a:custGeom>
          <a:solidFill>
            <a:srgbClr val="92F2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82720" y="-40271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161280" y="5118100"/>
                </a:moveTo>
                <a:lnTo>
                  <a:pt x="4070350" y="4027170"/>
                </a:lnTo>
                <a:lnTo>
                  <a:pt x="3983990" y="4027170"/>
                </a:lnTo>
                <a:lnTo>
                  <a:pt x="5161280" y="5204459"/>
                </a:lnTo>
                <a:lnTo>
                  <a:pt x="5161280" y="5118100"/>
                </a:lnTo>
                <a:close/>
              </a:path>
            </a:pathLst>
          </a:custGeom>
          <a:solidFill>
            <a:srgbClr val="92F1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43350" y="-39878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200650" y="5157470"/>
                </a:moveTo>
                <a:lnTo>
                  <a:pt x="4030979" y="3987800"/>
                </a:lnTo>
                <a:lnTo>
                  <a:pt x="3944620" y="3987800"/>
                </a:lnTo>
                <a:lnTo>
                  <a:pt x="5200650" y="5243830"/>
                </a:lnTo>
                <a:lnTo>
                  <a:pt x="5200650" y="5157470"/>
                </a:lnTo>
                <a:close/>
              </a:path>
            </a:pathLst>
          </a:custGeom>
          <a:solidFill>
            <a:srgbClr val="91F0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903979" y="-39484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240020" y="5196840"/>
                </a:moveTo>
                <a:lnTo>
                  <a:pt x="3991610" y="3948429"/>
                </a:lnTo>
                <a:lnTo>
                  <a:pt x="3906520" y="3948429"/>
                </a:lnTo>
                <a:lnTo>
                  <a:pt x="5240020" y="5281930"/>
                </a:lnTo>
                <a:lnTo>
                  <a:pt x="5240020" y="5196840"/>
                </a:lnTo>
                <a:close/>
              </a:path>
            </a:pathLst>
          </a:custGeom>
          <a:solidFill>
            <a:srgbClr val="91EF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65879" y="-39090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278120" y="5234940"/>
                </a:moveTo>
                <a:lnTo>
                  <a:pt x="3952240" y="3909059"/>
                </a:lnTo>
                <a:lnTo>
                  <a:pt x="3867150" y="3909059"/>
                </a:lnTo>
                <a:lnTo>
                  <a:pt x="5278120" y="5320030"/>
                </a:lnTo>
                <a:lnTo>
                  <a:pt x="5278120" y="5234940"/>
                </a:lnTo>
                <a:close/>
              </a:path>
            </a:pathLst>
          </a:custGeom>
          <a:solidFill>
            <a:srgbClr val="90EE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826510" y="-38709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317490" y="5274309"/>
                </a:moveTo>
                <a:lnTo>
                  <a:pt x="3914140" y="3870959"/>
                </a:lnTo>
                <a:lnTo>
                  <a:pt x="3827779" y="3870959"/>
                </a:lnTo>
                <a:lnTo>
                  <a:pt x="5317490" y="5360670"/>
                </a:lnTo>
                <a:lnTo>
                  <a:pt x="5317490" y="5274309"/>
                </a:lnTo>
                <a:close/>
              </a:path>
            </a:pathLst>
          </a:custGeom>
          <a:solidFill>
            <a:srgbClr val="90ED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87140" y="-38315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356860" y="5313680"/>
                </a:moveTo>
                <a:lnTo>
                  <a:pt x="3874770" y="3831590"/>
                </a:lnTo>
                <a:lnTo>
                  <a:pt x="3788409" y="3831590"/>
                </a:lnTo>
                <a:lnTo>
                  <a:pt x="5356860" y="5400040"/>
                </a:lnTo>
                <a:lnTo>
                  <a:pt x="5356860" y="5313680"/>
                </a:lnTo>
                <a:close/>
              </a:path>
            </a:pathLst>
          </a:custGeom>
          <a:solidFill>
            <a:srgbClr val="8FEC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747770" y="-37922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396230" y="5353050"/>
                </a:moveTo>
                <a:lnTo>
                  <a:pt x="3835400" y="3792220"/>
                </a:lnTo>
                <a:lnTo>
                  <a:pt x="3749040" y="3792220"/>
                </a:lnTo>
                <a:lnTo>
                  <a:pt x="5396230" y="5439409"/>
                </a:lnTo>
                <a:lnTo>
                  <a:pt x="5396230" y="5353050"/>
                </a:lnTo>
                <a:close/>
              </a:path>
            </a:pathLst>
          </a:custGeom>
          <a:solidFill>
            <a:srgbClr val="8FEB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09670" y="-37528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434330" y="5392420"/>
                </a:moveTo>
                <a:lnTo>
                  <a:pt x="3794759" y="3752850"/>
                </a:lnTo>
                <a:lnTo>
                  <a:pt x="3710940" y="3752850"/>
                </a:lnTo>
                <a:lnTo>
                  <a:pt x="5434330" y="5476239"/>
                </a:lnTo>
                <a:lnTo>
                  <a:pt x="5434330" y="5392420"/>
                </a:lnTo>
                <a:close/>
              </a:path>
            </a:pathLst>
          </a:custGeom>
          <a:solidFill>
            <a:srgbClr val="8EEA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70300" y="-37147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473700" y="5430520"/>
                </a:moveTo>
                <a:lnTo>
                  <a:pt x="3757929" y="3714750"/>
                </a:lnTo>
                <a:lnTo>
                  <a:pt x="3671570" y="3714750"/>
                </a:lnTo>
                <a:lnTo>
                  <a:pt x="5473700" y="5516880"/>
                </a:lnTo>
                <a:lnTo>
                  <a:pt x="5473700" y="5430520"/>
                </a:lnTo>
                <a:close/>
              </a:path>
            </a:pathLst>
          </a:custGeom>
          <a:solidFill>
            <a:srgbClr val="8EE9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630929" y="-36753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513070" y="5469889"/>
                </a:moveTo>
                <a:lnTo>
                  <a:pt x="3718560" y="3675379"/>
                </a:lnTo>
                <a:lnTo>
                  <a:pt x="3632200" y="3675379"/>
                </a:lnTo>
                <a:lnTo>
                  <a:pt x="5513070" y="5556250"/>
                </a:lnTo>
                <a:lnTo>
                  <a:pt x="5513070" y="5469889"/>
                </a:lnTo>
                <a:close/>
              </a:path>
            </a:pathLst>
          </a:custGeom>
          <a:solidFill>
            <a:srgbClr val="8DE8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591560" y="-36360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552440" y="5509259"/>
                </a:moveTo>
                <a:lnTo>
                  <a:pt x="3679190" y="3636009"/>
                </a:lnTo>
                <a:lnTo>
                  <a:pt x="3594100" y="3636009"/>
                </a:lnTo>
                <a:lnTo>
                  <a:pt x="5552440" y="5594349"/>
                </a:lnTo>
                <a:lnTo>
                  <a:pt x="5552440" y="5509259"/>
                </a:lnTo>
                <a:close/>
              </a:path>
            </a:pathLst>
          </a:custGeom>
          <a:solidFill>
            <a:srgbClr val="8D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553460" y="-35979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590540" y="5547359"/>
                </a:moveTo>
                <a:lnTo>
                  <a:pt x="3641090" y="3597909"/>
                </a:lnTo>
                <a:lnTo>
                  <a:pt x="3554729" y="3597909"/>
                </a:lnTo>
                <a:lnTo>
                  <a:pt x="5590540" y="5633720"/>
                </a:lnTo>
                <a:lnTo>
                  <a:pt x="5590540" y="5547359"/>
                </a:lnTo>
                <a:close/>
              </a:path>
            </a:pathLst>
          </a:custGeom>
          <a:solidFill>
            <a:srgbClr val="8CE6D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514090" y="-35585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629910" y="5586730"/>
                </a:moveTo>
                <a:lnTo>
                  <a:pt x="3601720" y="3558540"/>
                </a:lnTo>
                <a:lnTo>
                  <a:pt x="3515359" y="3558540"/>
                </a:lnTo>
                <a:lnTo>
                  <a:pt x="5629910" y="5673090"/>
                </a:lnTo>
                <a:lnTo>
                  <a:pt x="5629910" y="5586730"/>
                </a:lnTo>
                <a:close/>
              </a:path>
            </a:pathLst>
          </a:custGeom>
          <a:solidFill>
            <a:srgbClr val="8CE5D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474720" y="-35191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669280" y="5626100"/>
                </a:moveTo>
                <a:lnTo>
                  <a:pt x="3562350" y="3519170"/>
                </a:lnTo>
                <a:lnTo>
                  <a:pt x="3475990" y="3519170"/>
                </a:lnTo>
                <a:lnTo>
                  <a:pt x="5669280" y="5712459"/>
                </a:lnTo>
                <a:lnTo>
                  <a:pt x="5669280" y="5626100"/>
                </a:lnTo>
                <a:close/>
              </a:path>
            </a:pathLst>
          </a:custGeom>
          <a:solidFill>
            <a:srgbClr val="8BE4D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435350" y="-34798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708650" y="5665470"/>
                </a:moveTo>
                <a:lnTo>
                  <a:pt x="3522979" y="3479800"/>
                </a:lnTo>
                <a:lnTo>
                  <a:pt x="3437890" y="3479800"/>
                </a:lnTo>
                <a:lnTo>
                  <a:pt x="5708650" y="5750559"/>
                </a:lnTo>
                <a:lnTo>
                  <a:pt x="5708650" y="5665470"/>
                </a:lnTo>
                <a:close/>
              </a:path>
            </a:pathLst>
          </a:custGeom>
          <a:solidFill>
            <a:srgbClr val="8BE3D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97250" y="-34404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746750" y="5703570"/>
                </a:moveTo>
                <a:lnTo>
                  <a:pt x="3483609" y="3440429"/>
                </a:lnTo>
                <a:lnTo>
                  <a:pt x="3398520" y="3440429"/>
                </a:lnTo>
                <a:lnTo>
                  <a:pt x="5746750" y="5788659"/>
                </a:lnTo>
                <a:lnTo>
                  <a:pt x="5746750" y="5703570"/>
                </a:lnTo>
                <a:close/>
              </a:path>
            </a:pathLst>
          </a:custGeom>
          <a:solidFill>
            <a:srgbClr val="8AE2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57879" y="-34023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786120" y="5742939"/>
                </a:moveTo>
                <a:lnTo>
                  <a:pt x="3445510" y="3402329"/>
                </a:lnTo>
                <a:lnTo>
                  <a:pt x="3359150" y="3402329"/>
                </a:lnTo>
                <a:lnTo>
                  <a:pt x="5786120" y="5829300"/>
                </a:lnTo>
                <a:lnTo>
                  <a:pt x="5786120" y="5742939"/>
                </a:lnTo>
                <a:close/>
              </a:path>
            </a:pathLst>
          </a:custGeom>
          <a:solidFill>
            <a:srgbClr val="8AE1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318510" y="-33629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825490" y="5782309"/>
                </a:moveTo>
                <a:lnTo>
                  <a:pt x="3406140" y="3362959"/>
                </a:lnTo>
                <a:lnTo>
                  <a:pt x="3319779" y="3362959"/>
                </a:lnTo>
                <a:lnTo>
                  <a:pt x="5825490" y="5868670"/>
                </a:lnTo>
                <a:lnTo>
                  <a:pt x="5825490" y="5782309"/>
                </a:lnTo>
                <a:close/>
              </a:path>
            </a:pathLst>
          </a:custGeom>
          <a:solidFill>
            <a:srgbClr val="89E0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280410" y="-332359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863590" y="5821679"/>
                </a:moveTo>
                <a:lnTo>
                  <a:pt x="3365500" y="3323590"/>
                </a:lnTo>
                <a:lnTo>
                  <a:pt x="3280409" y="3323590"/>
                </a:lnTo>
                <a:lnTo>
                  <a:pt x="5863590" y="5906770"/>
                </a:lnTo>
                <a:lnTo>
                  <a:pt x="5863590" y="5821679"/>
                </a:lnTo>
                <a:close/>
              </a:path>
            </a:pathLst>
          </a:custGeom>
          <a:solidFill>
            <a:srgbClr val="89DF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41040" y="-32854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902960" y="5861050"/>
                </a:moveTo>
                <a:lnTo>
                  <a:pt x="3327400" y="3285490"/>
                </a:lnTo>
                <a:lnTo>
                  <a:pt x="3242309" y="3285490"/>
                </a:lnTo>
                <a:lnTo>
                  <a:pt x="5902960" y="5946140"/>
                </a:lnTo>
                <a:lnTo>
                  <a:pt x="5902960" y="5861050"/>
                </a:lnTo>
                <a:close/>
              </a:path>
            </a:pathLst>
          </a:custGeom>
          <a:solidFill>
            <a:srgbClr val="88DED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201670" y="-32461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942330" y="5899150"/>
                </a:moveTo>
                <a:lnTo>
                  <a:pt x="3289300" y="3246120"/>
                </a:lnTo>
                <a:lnTo>
                  <a:pt x="3202940" y="3246120"/>
                </a:lnTo>
                <a:lnTo>
                  <a:pt x="5942330" y="5985509"/>
                </a:lnTo>
                <a:lnTo>
                  <a:pt x="5942330" y="5899150"/>
                </a:lnTo>
                <a:close/>
              </a:path>
            </a:pathLst>
          </a:custGeom>
          <a:solidFill>
            <a:srgbClr val="88DDD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162300" y="-32067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981700" y="5938520"/>
                </a:moveTo>
                <a:lnTo>
                  <a:pt x="3249930" y="3206750"/>
                </a:lnTo>
                <a:lnTo>
                  <a:pt x="3163570" y="3206750"/>
                </a:lnTo>
                <a:lnTo>
                  <a:pt x="5981700" y="6024880"/>
                </a:lnTo>
                <a:lnTo>
                  <a:pt x="5981700" y="5938520"/>
                </a:lnTo>
                <a:close/>
              </a:path>
            </a:pathLst>
          </a:custGeom>
          <a:solidFill>
            <a:srgbClr val="87DCD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124200" y="-316737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019800" y="5977890"/>
                </a:moveTo>
                <a:lnTo>
                  <a:pt x="3209290" y="3167379"/>
                </a:lnTo>
                <a:lnTo>
                  <a:pt x="3125470" y="3167379"/>
                </a:lnTo>
                <a:lnTo>
                  <a:pt x="6019800" y="6061709"/>
                </a:lnTo>
                <a:lnTo>
                  <a:pt x="6019800" y="5977890"/>
                </a:lnTo>
                <a:close/>
              </a:path>
            </a:pathLst>
          </a:custGeom>
          <a:solidFill>
            <a:srgbClr val="87DBD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084830" y="-31292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059170" y="6015989"/>
                </a:moveTo>
                <a:lnTo>
                  <a:pt x="3172460" y="3129279"/>
                </a:lnTo>
                <a:lnTo>
                  <a:pt x="3086100" y="3129279"/>
                </a:lnTo>
                <a:lnTo>
                  <a:pt x="6059170" y="6102350"/>
                </a:lnTo>
                <a:lnTo>
                  <a:pt x="6059170" y="6015989"/>
                </a:lnTo>
                <a:close/>
              </a:path>
            </a:pathLst>
          </a:custGeom>
          <a:solidFill>
            <a:srgbClr val="86DA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045460" y="-30899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098540" y="6055359"/>
                </a:moveTo>
                <a:lnTo>
                  <a:pt x="3133090" y="3089909"/>
                </a:lnTo>
                <a:lnTo>
                  <a:pt x="3046729" y="3089909"/>
                </a:lnTo>
                <a:lnTo>
                  <a:pt x="6098540" y="6141720"/>
                </a:lnTo>
                <a:lnTo>
                  <a:pt x="6098540" y="6055359"/>
                </a:lnTo>
                <a:close/>
              </a:path>
            </a:pathLst>
          </a:custGeom>
          <a:solidFill>
            <a:srgbClr val="86D9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006090" y="-30505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137910" y="6094730"/>
                </a:moveTo>
                <a:lnTo>
                  <a:pt x="3093720" y="3050540"/>
                </a:lnTo>
                <a:lnTo>
                  <a:pt x="3007359" y="3050540"/>
                </a:lnTo>
                <a:lnTo>
                  <a:pt x="6137910" y="6181090"/>
                </a:lnTo>
                <a:lnTo>
                  <a:pt x="6137910" y="6094730"/>
                </a:lnTo>
                <a:close/>
              </a:path>
            </a:pathLst>
          </a:custGeom>
          <a:solidFill>
            <a:srgbClr val="85D8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967990" y="-30111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176010" y="6134100"/>
                </a:moveTo>
                <a:lnTo>
                  <a:pt x="3053080" y="3011170"/>
                </a:lnTo>
                <a:lnTo>
                  <a:pt x="2969259" y="3011170"/>
                </a:lnTo>
                <a:lnTo>
                  <a:pt x="6176010" y="6217920"/>
                </a:lnTo>
                <a:lnTo>
                  <a:pt x="6176010" y="6134100"/>
                </a:lnTo>
                <a:close/>
              </a:path>
            </a:pathLst>
          </a:custGeom>
          <a:solidFill>
            <a:srgbClr val="85D7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28620" y="-29730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215380" y="6172200"/>
                </a:moveTo>
                <a:lnTo>
                  <a:pt x="3016250" y="2973070"/>
                </a:lnTo>
                <a:lnTo>
                  <a:pt x="2929890" y="2973070"/>
                </a:lnTo>
                <a:lnTo>
                  <a:pt x="6215380" y="6258559"/>
                </a:lnTo>
                <a:lnTo>
                  <a:pt x="6215380" y="6172200"/>
                </a:lnTo>
                <a:close/>
              </a:path>
            </a:pathLst>
          </a:custGeom>
          <a:solidFill>
            <a:srgbClr val="84D6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889250" y="-29337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254750" y="6211570"/>
                </a:moveTo>
                <a:lnTo>
                  <a:pt x="2976880" y="2933700"/>
                </a:lnTo>
                <a:lnTo>
                  <a:pt x="2890520" y="2933700"/>
                </a:lnTo>
                <a:lnTo>
                  <a:pt x="6254750" y="6297930"/>
                </a:lnTo>
                <a:lnTo>
                  <a:pt x="6254750" y="6211570"/>
                </a:lnTo>
                <a:close/>
              </a:path>
            </a:pathLst>
          </a:custGeom>
          <a:solidFill>
            <a:srgbClr val="84D5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851150" y="-28943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292850" y="6250939"/>
                </a:moveTo>
                <a:lnTo>
                  <a:pt x="2936240" y="2894329"/>
                </a:lnTo>
                <a:lnTo>
                  <a:pt x="2852420" y="2894329"/>
                </a:lnTo>
                <a:lnTo>
                  <a:pt x="6292850" y="6334759"/>
                </a:lnTo>
                <a:lnTo>
                  <a:pt x="6292850" y="6250939"/>
                </a:lnTo>
                <a:close/>
              </a:path>
            </a:pathLst>
          </a:custGeom>
          <a:solidFill>
            <a:srgbClr val="83D4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811780" y="-28562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332220" y="6289039"/>
                </a:moveTo>
                <a:lnTo>
                  <a:pt x="2899410" y="2856229"/>
                </a:lnTo>
                <a:lnTo>
                  <a:pt x="2813050" y="2856229"/>
                </a:lnTo>
                <a:lnTo>
                  <a:pt x="6332220" y="6375400"/>
                </a:lnTo>
                <a:lnTo>
                  <a:pt x="6332220" y="6289039"/>
                </a:lnTo>
                <a:close/>
              </a:path>
            </a:pathLst>
          </a:custGeom>
          <a:solidFill>
            <a:srgbClr val="83D3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772410" y="-28168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371590" y="6328409"/>
                </a:moveTo>
                <a:lnTo>
                  <a:pt x="2860040" y="2816859"/>
                </a:lnTo>
                <a:lnTo>
                  <a:pt x="2773679" y="2816859"/>
                </a:lnTo>
                <a:lnTo>
                  <a:pt x="6371590" y="6414770"/>
                </a:lnTo>
                <a:lnTo>
                  <a:pt x="6371590" y="6328409"/>
                </a:lnTo>
                <a:close/>
              </a:path>
            </a:pathLst>
          </a:custGeom>
          <a:solidFill>
            <a:srgbClr val="82D2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733040" y="-27774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410959" y="6367780"/>
                </a:moveTo>
                <a:lnTo>
                  <a:pt x="2820670" y="2777490"/>
                </a:lnTo>
                <a:lnTo>
                  <a:pt x="2734309" y="2777490"/>
                </a:lnTo>
                <a:lnTo>
                  <a:pt x="6410960" y="6454140"/>
                </a:lnTo>
                <a:lnTo>
                  <a:pt x="6410959" y="6367780"/>
                </a:lnTo>
                <a:close/>
              </a:path>
            </a:pathLst>
          </a:custGeom>
          <a:solidFill>
            <a:srgbClr val="82D1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694940" y="-273812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449060" y="6407149"/>
                </a:moveTo>
                <a:lnTo>
                  <a:pt x="2780030" y="2738120"/>
                </a:lnTo>
                <a:lnTo>
                  <a:pt x="2696209" y="2738120"/>
                </a:lnTo>
                <a:lnTo>
                  <a:pt x="6449060" y="6490970"/>
                </a:lnTo>
                <a:lnTo>
                  <a:pt x="6449060" y="6407149"/>
                </a:lnTo>
                <a:close/>
              </a:path>
            </a:pathLst>
          </a:custGeom>
          <a:solidFill>
            <a:srgbClr val="81D0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655570" y="-27000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488430" y="6445250"/>
                </a:moveTo>
                <a:lnTo>
                  <a:pt x="2743200" y="2700020"/>
                </a:lnTo>
                <a:lnTo>
                  <a:pt x="2656840" y="2700020"/>
                </a:lnTo>
                <a:lnTo>
                  <a:pt x="6488430" y="6531609"/>
                </a:lnTo>
                <a:lnTo>
                  <a:pt x="6488430" y="6445250"/>
                </a:lnTo>
                <a:close/>
              </a:path>
            </a:pathLst>
          </a:custGeom>
          <a:solidFill>
            <a:srgbClr val="81C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616200" y="-26606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527800" y="6484620"/>
                </a:moveTo>
                <a:lnTo>
                  <a:pt x="2703830" y="2660650"/>
                </a:lnTo>
                <a:lnTo>
                  <a:pt x="2617470" y="2660650"/>
                </a:lnTo>
                <a:lnTo>
                  <a:pt x="6527800" y="6570980"/>
                </a:lnTo>
                <a:lnTo>
                  <a:pt x="6527800" y="6484620"/>
                </a:lnTo>
                <a:close/>
              </a:path>
            </a:pathLst>
          </a:custGeom>
          <a:solidFill>
            <a:srgbClr val="80CE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578100" y="-262127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565900" y="6523990"/>
                </a:moveTo>
                <a:lnTo>
                  <a:pt x="2663189" y="2621279"/>
                </a:lnTo>
                <a:lnTo>
                  <a:pt x="2578100" y="2621279"/>
                </a:lnTo>
                <a:lnTo>
                  <a:pt x="6565900" y="6609080"/>
                </a:lnTo>
                <a:lnTo>
                  <a:pt x="6565900" y="6523990"/>
                </a:lnTo>
                <a:close/>
              </a:path>
            </a:pathLst>
          </a:custGeom>
          <a:solidFill>
            <a:srgbClr val="80CD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538730" y="-25831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605270" y="6563359"/>
                </a:moveTo>
                <a:lnTo>
                  <a:pt x="2625090" y="2583179"/>
                </a:lnTo>
                <a:lnTo>
                  <a:pt x="2540000" y="2583179"/>
                </a:lnTo>
                <a:lnTo>
                  <a:pt x="6605270" y="6648450"/>
                </a:lnTo>
                <a:lnTo>
                  <a:pt x="6605270" y="6563359"/>
                </a:lnTo>
                <a:close/>
              </a:path>
            </a:pathLst>
          </a:custGeom>
          <a:solidFill>
            <a:srgbClr val="7FCC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499360" y="-25438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644640" y="6601459"/>
                </a:moveTo>
                <a:lnTo>
                  <a:pt x="2586990" y="2543809"/>
                </a:lnTo>
                <a:lnTo>
                  <a:pt x="2500629" y="2543809"/>
                </a:lnTo>
                <a:lnTo>
                  <a:pt x="6644640" y="6687820"/>
                </a:lnTo>
                <a:lnTo>
                  <a:pt x="6644640" y="6601459"/>
                </a:lnTo>
                <a:close/>
              </a:path>
            </a:pathLst>
          </a:custGeom>
          <a:solidFill>
            <a:srgbClr val="7FCC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459990" y="-25044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684009" y="6640830"/>
                </a:moveTo>
                <a:lnTo>
                  <a:pt x="2547620" y="2504440"/>
                </a:lnTo>
                <a:lnTo>
                  <a:pt x="2461259" y="2504440"/>
                </a:lnTo>
                <a:lnTo>
                  <a:pt x="6684009" y="6727190"/>
                </a:lnTo>
                <a:lnTo>
                  <a:pt x="6684009" y="6640830"/>
                </a:lnTo>
                <a:close/>
              </a:path>
            </a:pathLst>
          </a:custGeom>
          <a:solidFill>
            <a:srgbClr val="7ECAE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421890" y="-24650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722109" y="6680199"/>
                </a:moveTo>
                <a:lnTo>
                  <a:pt x="2506980" y="2465070"/>
                </a:lnTo>
                <a:lnTo>
                  <a:pt x="2421890" y="2465070"/>
                </a:lnTo>
                <a:lnTo>
                  <a:pt x="6722109" y="6765289"/>
                </a:lnTo>
                <a:lnTo>
                  <a:pt x="6722109" y="6680199"/>
                </a:lnTo>
                <a:close/>
              </a:path>
            </a:pathLst>
          </a:custGeom>
          <a:solidFill>
            <a:srgbClr val="7EC9E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382520" y="-24269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761480" y="6719570"/>
                </a:moveTo>
                <a:lnTo>
                  <a:pt x="2468880" y="2426970"/>
                </a:lnTo>
                <a:lnTo>
                  <a:pt x="2383790" y="2426970"/>
                </a:lnTo>
                <a:lnTo>
                  <a:pt x="6761480" y="6804659"/>
                </a:lnTo>
                <a:lnTo>
                  <a:pt x="6761480" y="6719570"/>
                </a:lnTo>
                <a:close/>
              </a:path>
            </a:pathLst>
          </a:custGeom>
          <a:solidFill>
            <a:srgbClr val="7DC8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343150" y="-23876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800850" y="6757670"/>
                </a:moveTo>
                <a:lnTo>
                  <a:pt x="2430780" y="2387600"/>
                </a:lnTo>
                <a:lnTo>
                  <a:pt x="2344420" y="2387600"/>
                </a:lnTo>
                <a:lnTo>
                  <a:pt x="6800850" y="6844030"/>
                </a:lnTo>
                <a:lnTo>
                  <a:pt x="6800850" y="6757670"/>
                </a:lnTo>
                <a:close/>
              </a:path>
            </a:pathLst>
          </a:custGeom>
          <a:solidFill>
            <a:srgbClr val="7DC7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303780" y="-23482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840220" y="6797040"/>
                </a:moveTo>
                <a:lnTo>
                  <a:pt x="2391410" y="2348229"/>
                </a:lnTo>
                <a:lnTo>
                  <a:pt x="2305050" y="2348229"/>
                </a:lnTo>
                <a:lnTo>
                  <a:pt x="6840220" y="6883400"/>
                </a:lnTo>
                <a:lnTo>
                  <a:pt x="6840220" y="6797040"/>
                </a:lnTo>
                <a:close/>
              </a:path>
            </a:pathLst>
          </a:custGeom>
          <a:solidFill>
            <a:srgbClr val="7CC6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265680" y="-23088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878320" y="6836409"/>
                </a:moveTo>
                <a:lnTo>
                  <a:pt x="2350769" y="2308859"/>
                </a:lnTo>
                <a:lnTo>
                  <a:pt x="2266950" y="2308859"/>
                </a:lnTo>
                <a:lnTo>
                  <a:pt x="6878320" y="6920230"/>
                </a:lnTo>
                <a:lnTo>
                  <a:pt x="6878320" y="6836409"/>
                </a:lnTo>
                <a:close/>
              </a:path>
            </a:pathLst>
          </a:custGeom>
          <a:solidFill>
            <a:srgbClr val="7CC5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26310" y="-22707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917690" y="6874509"/>
                </a:moveTo>
                <a:lnTo>
                  <a:pt x="2313939" y="2270759"/>
                </a:lnTo>
                <a:lnTo>
                  <a:pt x="2227579" y="2270759"/>
                </a:lnTo>
                <a:lnTo>
                  <a:pt x="6917690" y="6960870"/>
                </a:lnTo>
                <a:lnTo>
                  <a:pt x="6917690" y="6874509"/>
                </a:lnTo>
                <a:close/>
              </a:path>
            </a:pathLst>
          </a:custGeom>
          <a:solidFill>
            <a:srgbClr val="7BC4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186940" y="-22313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957059" y="6913880"/>
                </a:moveTo>
                <a:lnTo>
                  <a:pt x="2274570" y="2231390"/>
                </a:lnTo>
                <a:lnTo>
                  <a:pt x="2188209" y="2231390"/>
                </a:lnTo>
                <a:lnTo>
                  <a:pt x="6957059" y="7000240"/>
                </a:lnTo>
                <a:lnTo>
                  <a:pt x="6957059" y="6913880"/>
                </a:lnTo>
                <a:close/>
              </a:path>
            </a:pathLst>
          </a:custGeom>
          <a:solidFill>
            <a:srgbClr val="7BC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147570" y="-21920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996430" y="6953250"/>
                </a:moveTo>
                <a:lnTo>
                  <a:pt x="2235200" y="2192020"/>
                </a:lnTo>
                <a:lnTo>
                  <a:pt x="2150109" y="2192020"/>
                </a:lnTo>
                <a:lnTo>
                  <a:pt x="6996430" y="7038340"/>
                </a:lnTo>
                <a:lnTo>
                  <a:pt x="6996430" y="6953250"/>
                </a:lnTo>
                <a:close/>
              </a:path>
            </a:pathLst>
          </a:custGeom>
          <a:solidFill>
            <a:srgbClr val="7AC2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109470" y="-21526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034530" y="6991350"/>
                </a:moveTo>
                <a:lnTo>
                  <a:pt x="2195830" y="2152650"/>
                </a:lnTo>
                <a:lnTo>
                  <a:pt x="2110740" y="2152650"/>
                </a:lnTo>
                <a:lnTo>
                  <a:pt x="7034530" y="7076439"/>
                </a:lnTo>
                <a:lnTo>
                  <a:pt x="7034530" y="6991350"/>
                </a:lnTo>
                <a:close/>
              </a:path>
            </a:pathLst>
          </a:custGeom>
          <a:solidFill>
            <a:srgbClr val="7AC1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070100" y="-21145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073900" y="7030720"/>
                </a:moveTo>
                <a:lnTo>
                  <a:pt x="2157730" y="2114550"/>
                </a:lnTo>
                <a:lnTo>
                  <a:pt x="2071370" y="2114550"/>
                </a:lnTo>
                <a:lnTo>
                  <a:pt x="7073900" y="7117080"/>
                </a:lnTo>
                <a:lnTo>
                  <a:pt x="7073900" y="7030720"/>
                </a:lnTo>
                <a:close/>
              </a:path>
            </a:pathLst>
          </a:custGeom>
          <a:solidFill>
            <a:srgbClr val="79C0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030730" y="-20751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113270" y="7070090"/>
                </a:moveTo>
                <a:lnTo>
                  <a:pt x="2118360" y="2075179"/>
                </a:lnTo>
                <a:lnTo>
                  <a:pt x="2032000" y="2075179"/>
                </a:lnTo>
                <a:lnTo>
                  <a:pt x="7113270" y="7156450"/>
                </a:lnTo>
                <a:lnTo>
                  <a:pt x="7113270" y="7070090"/>
                </a:lnTo>
                <a:close/>
              </a:path>
            </a:pathLst>
          </a:custGeom>
          <a:solidFill>
            <a:srgbClr val="79BF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991360" y="-20358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152640" y="7109459"/>
                </a:moveTo>
                <a:lnTo>
                  <a:pt x="2078989" y="2035809"/>
                </a:lnTo>
                <a:lnTo>
                  <a:pt x="1992629" y="2035809"/>
                </a:lnTo>
                <a:lnTo>
                  <a:pt x="7152640" y="7195820"/>
                </a:lnTo>
                <a:lnTo>
                  <a:pt x="7152640" y="7109459"/>
                </a:lnTo>
                <a:close/>
              </a:path>
            </a:pathLst>
          </a:custGeom>
          <a:solidFill>
            <a:srgbClr val="78BE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953260" y="-199644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190740" y="7148830"/>
                </a:moveTo>
                <a:lnTo>
                  <a:pt x="2038350" y="1996440"/>
                </a:lnTo>
                <a:lnTo>
                  <a:pt x="1954529" y="1996440"/>
                </a:lnTo>
                <a:lnTo>
                  <a:pt x="7190740" y="7232650"/>
                </a:lnTo>
                <a:lnTo>
                  <a:pt x="7190740" y="7148830"/>
                </a:lnTo>
                <a:close/>
              </a:path>
            </a:pathLst>
          </a:custGeom>
          <a:solidFill>
            <a:srgbClr val="78BD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913889" y="-19583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230109" y="7186930"/>
                </a:moveTo>
                <a:lnTo>
                  <a:pt x="2001520" y="1958340"/>
                </a:lnTo>
                <a:lnTo>
                  <a:pt x="1915159" y="1958340"/>
                </a:lnTo>
                <a:lnTo>
                  <a:pt x="7230109" y="7273290"/>
                </a:lnTo>
                <a:lnTo>
                  <a:pt x="7230109" y="7186930"/>
                </a:lnTo>
                <a:close/>
              </a:path>
            </a:pathLst>
          </a:custGeom>
          <a:solidFill>
            <a:srgbClr val="77BCE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874520" y="-19189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269480" y="7226300"/>
                </a:moveTo>
                <a:lnTo>
                  <a:pt x="1962150" y="1918970"/>
                </a:lnTo>
                <a:lnTo>
                  <a:pt x="1875790" y="1918970"/>
                </a:lnTo>
                <a:lnTo>
                  <a:pt x="7269480" y="7312659"/>
                </a:lnTo>
                <a:lnTo>
                  <a:pt x="7269480" y="7226300"/>
                </a:lnTo>
                <a:close/>
              </a:path>
            </a:pathLst>
          </a:custGeom>
          <a:solidFill>
            <a:srgbClr val="77BBE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835150" y="-18796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308850" y="7265670"/>
                </a:moveTo>
                <a:lnTo>
                  <a:pt x="1922780" y="1879600"/>
                </a:lnTo>
                <a:lnTo>
                  <a:pt x="1837690" y="1879600"/>
                </a:lnTo>
                <a:lnTo>
                  <a:pt x="7308850" y="7350759"/>
                </a:lnTo>
                <a:lnTo>
                  <a:pt x="7308850" y="7265670"/>
                </a:lnTo>
                <a:close/>
              </a:path>
            </a:pathLst>
          </a:custGeom>
          <a:solidFill>
            <a:srgbClr val="76BAE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797050" y="-18415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346950" y="7303770"/>
                </a:moveTo>
                <a:lnTo>
                  <a:pt x="1884680" y="1841500"/>
                </a:lnTo>
                <a:lnTo>
                  <a:pt x="1798320" y="1841500"/>
                </a:lnTo>
                <a:lnTo>
                  <a:pt x="7346950" y="7390130"/>
                </a:lnTo>
                <a:lnTo>
                  <a:pt x="7346950" y="7303770"/>
                </a:lnTo>
                <a:close/>
              </a:path>
            </a:pathLst>
          </a:custGeom>
          <a:solidFill>
            <a:srgbClr val="76BAE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757680" y="-18021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386320" y="7343140"/>
                </a:moveTo>
                <a:lnTo>
                  <a:pt x="1845309" y="1802129"/>
                </a:lnTo>
                <a:lnTo>
                  <a:pt x="1758950" y="1802129"/>
                </a:lnTo>
                <a:lnTo>
                  <a:pt x="7386320" y="7429500"/>
                </a:lnTo>
                <a:lnTo>
                  <a:pt x="7386320" y="7343140"/>
                </a:lnTo>
                <a:close/>
              </a:path>
            </a:pathLst>
          </a:custGeom>
          <a:solidFill>
            <a:srgbClr val="76B9E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718310" y="-17627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425690" y="7382509"/>
                </a:moveTo>
                <a:lnTo>
                  <a:pt x="1805939" y="1762759"/>
                </a:lnTo>
                <a:lnTo>
                  <a:pt x="1719579" y="1762759"/>
                </a:lnTo>
                <a:lnTo>
                  <a:pt x="7425690" y="7468870"/>
                </a:lnTo>
                <a:lnTo>
                  <a:pt x="7425690" y="7382509"/>
                </a:lnTo>
                <a:close/>
              </a:path>
            </a:pathLst>
          </a:custGeom>
          <a:solidFill>
            <a:srgbClr val="75B8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680210" y="-172339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463790" y="7421880"/>
                </a:moveTo>
                <a:lnTo>
                  <a:pt x="1765300" y="1723390"/>
                </a:lnTo>
                <a:lnTo>
                  <a:pt x="1680209" y="1723390"/>
                </a:lnTo>
                <a:lnTo>
                  <a:pt x="7463790" y="7506970"/>
                </a:lnTo>
                <a:lnTo>
                  <a:pt x="7463790" y="7421880"/>
                </a:lnTo>
                <a:close/>
              </a:path>
            </a:pathLst>
          </a:custGeom>
          <a:solidFill>
            <a:srgbClr val="75B7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640839" y="-16852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503159" y="7461250"/>
                </a:moveTo>
                <a:lnTo>
                  <a:pt x="1727200" y="1685290"/>
                </a:lnTo>
                <a:lnTo>
                  <a:pt x="1642109" y="1685290"/>
                </a:lnTo>
                <a:lnTo>
                  <a:pt x="7503159" y="7546340"/>
                </a:lnTo>
                <a:lnTo>
                  <a:pt x="7503159" y="7461250"/>
                </a:lnTo>
                <a:close/>
              </a:path>
            </a:pathLst>
          </a:custGeom>
          <a:solidFill>
            <a:srgbClr val="74B6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601470" y="-16459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542530" y="7499350"/>
                </a:moveTo>
                <a:lnTo>
                  <a:pt x="1689100" y="1645920"/>
                </a:lnTo>
                <a:lnTo>
                  <a:pt x="1602740" y="1645920"/>
                </a:lnTo>
                <a:lnTo>
                  <a:pt x="7542530" y="7585709"/>
                </a:lnTo>
                <a:lnTo>
                  <a:pt x="7542530" y="7499350"/>
                </a:lnTo>
                <a:close/>
              </a:path>
            </a:pathLst>
          </a:custGeom>
          <a:solidFill>
            <a:srgbClr val="74B5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562100" y="-16065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581900" y="7538720"/>
                </a:moveTo>
                <a:lnTo>
                  <a:pt x="1649730" y="1606550"/>
                </a:lnTo>
                <a:lnTo>
                  <a:pt x="1563370" y="1606550"/>
                </a:lnTo>
                <a:lnTo>
                  <a:pt x="7581900" y="7625080"/>
                </a:lnTo>
                <a:lnTo>
                  <a:pt x="7581900" y="7538720"/>
                </a:lnTo>
                <a:close/>
              </a:path>
            </a:pathLst>
          </a:custGeom>
          <a:solidFill>
            <a:srgbClr val="73B4F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524000" y="-156717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620000" y="7578090"/>
                </a:moveTo>
                <a:lnTo>
                  <a:pt x="1609089" y="1567179"/>
                </a:lnTo>
                <a:lnTo>
                  <a:pt x="1524000" y="1567179"/>
                </a:lnTo>
                <a:lnTo>
                  <a:pt x="7620000" y="7663180"/>
                </a:lnTo>
                <a:lnTo>
                  <a:pt x="7620000" y="7578090"/>
                </a:lnTo>
                <a:close/>
              </a:path>
            </a:pathLst>
          </a:custGeom>
          <a:solidFill>
            <a:srgbClr val="73B3F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484630" y="-15290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659370" y="7617459"/>
                </a:moveTo>
                <a:lnTo>
                  <a:pt x="1570990" y="1529079"/>
                </a:lnTo>
                <a:lnTo>
                  <a:pt x="1485900" y="1529079"/>
                </a:lnTo>
                <a:lnTo>
                  <a:pt x="7659370" y="7702550"/>
                </a:lnTo>
                <a:lnTo>
                  <a:pt x="7659370" y="7617459"/>
                </a:lnTo>
                <a:close/>
              </a:path>
            </a:pathLst>
          </a:custGeom>
          <a:solidFill>
            <a:srgbClr val="72B2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445260" y="-14897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698740" y="7655559"/>
                </a:moveTo>
                <a:lnTo>
                  <a:pt x="1532889" y="1489709"/>
                </a:lnTo>
                <a:lnTo>
                  <a:pt x="1446529" y="1489709"/>
                </a:lnTo>
                <a:lnTo>
                  <a:pt x="7698740" y="7741920"/>
                </a:lnTo>
                <a:lnTo>
                  <a:pt x="7698740" y="7655559"/>
                </a:lnTo>
                <a:close/>
              </a:path>
            </a:pathLst>
          </a:custGeom>
          <a:solidFill>
            <a:srgbClr val="72B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405890" y="-14503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738109" y="7694930"/>
                </a:moveTo>
                <a:lnTo>
                  <a:pt x="1493520" y="1450340"/>
                </a:lnTo>
                <a:lnTo>
                  <a:pt x="1407159" y="1450340"/>
                </a:lnTo>
                <a:lnTo>
                  <a:pt x="7738109" y="7781290"/>
                </a:lnTo>
                <a:lnTo>
                  <a:pt x="7738109" y="7694930"/>
                </a:lnTo>
                <a:close/>
              </a:path>
            </a:pathLst>
          </a:custGeom>
          <a:solidFill>
            <a:srgbClr val="71B0F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367790" y="-14109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776209" y="7734300"/>
                </a:moveTo>
                <a:lnTo>
                  <a:pt x="1452880" y="1410970"/>
                </a:lnTo>
                <a:lnTo>
                  <a:pt x="1369059" y="1410970"/>
                </a:lnTo>
                <a:lnTo>
                  <a:pt x="7776209" y="7818120"/>
                </a:lnTo>
                <a:lnTo>
                  <a:pt x="7776209" y="7734300"/>
                </a:lnTo>
                <a:close/>
              </a:path>
            </a:pathLst>
          </a:custGeom>
          <a:solidFill>
            <a:srgbClr val="71AFF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328420" y="-13728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815580" y="7772400"/>
                </a:moveTo>
                <a:lnTo>
                  <a:pt x="1416050" y="1372870"/>
                </a:lnTo>
                <a:lnTo>
                  <a:pt x="1329690" y="1372870"/>
                </a:lnTo>
                <a:lnTo>
                  <a:pt x="7815580" y="7858759"/>
                </a:lnTo>
                <a:lnTo>
                  <a:pt x="7815580" y="7772400"/>
                </a:lnTo>
                <a:close/>
              </a:path>
            </a:pathLst>
          </a:custGeom>
          <a:solidFill>
            <a:srgbClr val="70AEF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289050" y="-13335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854950" y="7811770"/>
                </a:moveTo>
                <a:lnTo>
                  <a:pt x="1376680" y="1333500"/>
                </a:lnTo>
                <a:lnTo>
                  <a:pt x="1290320" y="1333500"/>
                </a:lnTo>
                <a:lnTo>
                  <a:pt x="7854950" y="7898130"/>
                </a:lnTo>
                <a:lnTo>
                  <a:pt x="7854950" y="7811770"/>
                </a:lnTo>
                <a:close/>
              </a:path>
            </a:pathLst>
          </a:custGeom>
          <a:solidFill>
            <a:srgbClr val="70ADF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249680" y="-12941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894320" y="7851140"/>
                </a:moveTo>
                <a:lnTo>
                  <a:pt x="1337309" y="1294129"/>
                </a:lnTo>
                <a:lnTo>
                  <a:pt x="1252220" y="1294129"/>
                </a:lnTo>
                <a:lnTo>
                  <a:pt x="7894320" y="7936230"/>
                </a:lnTo>
                <a:lnTo>
                  <a:pt x="7894320" y="7851140"/>
                </a:lnTo>
                <a:close/>
              </a:path>
            </a:pathLst>
          </a:custGeom>
          <a:solidFill>
            <a:srgbClr val="6FAC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211580" y="-12547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932420" y="7889240"/>
                </a:moveTo>
                <a:lnTo>
                  <a:pt x="1297939" y="1254759"/>
                </a:lnTo>
                <a:lnTo>
                  <a:pt x="1212850" y="1254759"/>
                </a:lnTo>
                <a:lnTo>
                  <a:pt x="7932420" y="7974330"/>
                </a:lnTo>
                <a:lnTo>
                  <a:pt x="7932420" y="7889240"/>
                </a:lnTo>
                <a:close/>
              </a:path>
            </a:pathLst>
          </a:custGeom>
          <a:solidFill>
            <a:srgbClr val="6FAB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172210" y="-12166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971790" y="7928609"/>
                </a:moveTo>
                <a:lnTo>
                  <a:pt x="1259839" y="1216659"/>
                </a:lnTo>
                <a:lnTo>
                  <a:pt x="1173479" y="1216659"/>
                </a:lnTo>
                <a:lnTo>
                  <a:pt x="7971790" y="8014970"/>
                </a:lnTo>
                <a:lnTo>
                  <a:pt x="7971790" y="7928609"/>
                </a:lnTo>
                <a:close/>
              </a:path>
            </a:pathLst>
          </a:custGeom>
          <a:solidFill>
            <a:srgbClr val="6EAA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132840" y="-11772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011159" y="7967980"/>
                </a:moveTo>
                <a:lnTo>
                  <a:pt x="1220470" y="1177290"/>
                </a:lnTo>
                <a:lnTo>
                  <a:pt x="1134109" y="1177290"/>
                </a:lnTo>
                <a:lnTo>
                  <a:pt x="7992109" y="8035290"/>
                </a:lnTo>
                <a:lnTo>
                  <a:pt x="8011159" y="8035290"/>
                </a:lnTo>
                <a:lnTo>
                  <a:pt x="8011159" y="7967980"/>
                </a:lnTo>
                <a:close/>
              </a:path>
            </a:pathLst>
          </a:custGeom>
          <a:solidFill>
            <a:srgbClr val="6EA9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93470" y="-11379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181100" y="1137920"/>
                </a:moveTo>
                <a:lnTo>
                  <a:pt x="1094740" y="1137920"/>
                </a:lnTo>
                <a:lnTo>
                  <a:pt x="7952740" y="7995920"/>
                </a:lnTo>
                <a:lnTo>
                  <a:pt x="8039100" y="7995920"/>
                </a:lnTo>
                <a:lnTo>
                  <a:pt x="1181100" y="1137920"/>
                </a:lnTo>
                <a:close/>
              </a:path>
            </a:pathLst>
          </a:custGeom>
          <a:solidFill>
            <a:srgbClr val="6DA8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055370" y="-10985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140460" y="1098550"/>
                </a:moveTo>
                <a:lnTo>
                  <a:pt x="1056640" y="1098550"/>
                </a:lnTo>
                <a:lnTo>
                  <a:pt x="7914640" y="7956550"/>
                </a:lnTo>
                <a:lnTo>
                  <a:pt x="7998459" y="7956550"/>
                </a:lnTo>
                <a:lnTo>
                  <a:pt x="1140460" y="1098550"/>
                </a:lnTo>
                <a:close/>
              </a:path>
            </a:pathLst>
          </a:custGeom>
          <a:solidFill>
            <a:srgbClr val="6DA7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016000" y="-10604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103630" y="1060450"/>
                </a:moveTo>
                <a:lnTo>
                  <a:pt x="1017270" y="1060450"/>
                </a:lnTo>
                <a:lnTo>
                  <a:pt x="7875270" y="7918450"/>
                </a:lnTo>
                <a:lnTo>
                  <a:pt x="7961630" y="7918450"/>
                </a:lnTo>
                <a:lnTo>
                  <a:pt x="1103630" y="1060450"/>
                </a:lnTo>
                <a:close/>
              </a:path>
            </a:pathLst>
          </a:custGeom>
          <a:solidFill>
            <a:srgbClr val="6CA6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976630" y="-10210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064259" y="1021079"/>
                </a:moveTo>
                <a:lnTo>
                  <a:pt x="977900" y="1021079"/>
                </a:lnTo>
                <a:lnTo>
                  <a:pt x="7835900" y="7879080"/>
                </a:lnTo>
                <a:lnTo>
                  <a:pt x="7922259" y="7879080"/>
                </a:lnTo>
                <a:lnTo>
                  <a:pt x="1064259" y="1021079"/>
                </a:lnTo>
                <a:close/>
              </a:path>
            </a:pathLst>
          </a:custGeom>
          <a:solidFill>
            <a:srgbClr val="6CA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937260" y="-9817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024889" y="981709"/>
                </a:moveTo>
                <a:lnTo>
                  <a:pt x="939800" y="981709"/>
                </a:lnTo>
                <a:lnTo>
                  <a:pt x="7797800" y="7839709"/>
                </a:lnTo>
                <a:lnTo>
                  <a:pt x="7882890" y="7839709"/>
                </a:lnTo>
                <a:lnTo>
                  <a:pt x="1024889" y="981709"/>
                </a:lnTo>
                <a:close/>
              </a:path>
            </a:pathLst>
          </a:custGeom>
          <a:solidFill>
            <a:srgbClr val="6BA4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99160" y="-9436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86789" y="943609"/>
                </a:moveTo>
                <a:lnTo>
                  <a:pt x="900429" y="943609"/>
                </a:lnTo>
                <a:lnTo>
                  <a:pt x="7758430" y="7801609"/>
                </a:lnTo>
                <a:lnTo>
                  <a:pt x="7844790" y="7801609"/>
                </a:lnTo>
                <a:lnTo>
                  <a:pt x="986789" y="943609"/>
                </a:lnTo>
                <a:close/>
              </a:path>
            </a:pathLst>
          </a:custGeom>
          <a:solidFill>
            <a:srgbClr val="6BA3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59790" y="-9042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47420" y="904240"/>
                </a:moveTo>
                <a:lnTo>
                  <a:pt x="861059" y="904240"/>
                </a:lnTo>
                <a:lnTo>
                  <a:pt x="7719059" y="7762240"/>
                </a:lnTo>
                <a:lnTo>
                  <a:pt x="7805420" y="7762240"/>
                </a:lnTo>
                <a:lnTo>
                  <a:pt x="947420" y="904240"/>
                </a:lnTo>
                <a:close/>
              </a:path>
            </a:pathLst>
          </a:custGeom>
          <a:solidFill>
            <a:srgbClr val="6AA2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20419" y="-8648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08050" y="864870"/>
                </a:moveTo>
                <a:lnTo>
                  <a:pt x="821690" y="864870"/>
                </a:lnTo>
                <a:lnTo>
                  <a:pt x="7679690" y="7722870"/>
                </a:lnTo>
                <a:lnTo>
                  <a:pt x="7766050" y="7722870"/>
                </a:lnTo>
                <a:lnTo>
                  <a:pt x="908050" y="864870"/>
                </a:lnTo>
                <a:close/>
              </a:path>
            </a:pathLst>
          </a:custGeom>
          <a:solidFill>
            <a:srgbClr val="6AA1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81050" y="-8255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68680" y="825500"/>
                </a:moveTo>
                <a:lnTo>
                  <a:pt x="783590" y="825500"/>
                </a:lnTo>
                <a:lnTo>
                  <a:pt x="7641590" y="7683500"/>
                </a:lnTo>
                <a:lnTo>
                  <a:pt x="7726680" y="7683500"/>
                </a:lnTo>
                <a:lnTo>
                  <a:pt x="868680" y="825500"/>
                </a:lnTo>
                <a:close/>
              </a:path>
            </a:pathLst>
          </a:custGeom>
          <a:solidFill>
            <a:srgbClr val="69A0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42950" y="-7861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829309" y="786129"/>
                </a:moveTo>
                <a:lnTo>
                  <a:pt x="744220" y="786129"/>
                </a:lnTo>
                <a:lnTo>
                  <a:pt x="7602220" y="7644130"/>
                </a:lnTo>
                <a:lnTo>
                  <a:pt x="7687309" y="7644130"/>
                </a:lnTo>
                <a:lnTo>
                  <a:pt x="829309" y="786129"/>
                </a:lnTo>
                <a:close/>
              </a:path>
            </a:pathLst>
          </a:custGeom>
          <a:solidFill>
            <a:srgbClr val="699F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03580" y="-7480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91209" y="748029"/>
                </a:moveTo>
                <a:lnTo>
                  <a:pt x="704850" y="748029"/>
                </a:lnTo>
                <a:lnTo>
                  <a:pt x="7562850" y="7606030"/>
                </a:lnTo>
                <a:lnTo>
                  <a:pt x="7649209" y="7606030"/>
                </a:lnTo>
                <a:lnTo>
                  <a:pt x="791209" y="748029"/>
                </a:lnTo>
                <a:close/>
              </a:path>
            </a:pathLst>
          </a:custGeom>
          <a:solidFill>
            <a:srgbClr val="689EF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64210" y="-7086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51839" y="708659"/>
                </a:moveTo>
                <a:lnTo>
                  <a:pt x="665479" y="708659"/>
                </a:lnTo>
                <a:lnTo>
                  <a:pt x="7523480" y="7566659"/>
                </a:lnTo>
                <a:lnTo>
                  <a:pt x="7609840" y="7566659"/>
                </a:lnTo>
                <a:lnTo>
                  <a:pt x="751839" y="708659"/>
                </a:lnTo>
                <a:close/>
              </a:path>
            </a:pathLst>
          </a:custGeom>
          <a:solidFill>
            <a:srgbClr val="689DF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26110" y="-66929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11200" y="669290"/>
                </a:moveTo>
                <a:lnTo>
                  <a:pt x="627379" y="669290"/>
                </a:lnTo>
                <a:lnTo>
                  <a:pt x="7485380" y="7527290"/>
                </a:lnTo>
                <a:lnTo>
                  <a:pt x="7569200" y="7527290"/>
                </a:lnTo>
                <a:lnTo>
                  <a:pt x="711200" y="669290"/>
                </a:lnTo>
                <a:close/>
              </a:path>
            </a:pathLst>
          </a:custGeom>
          <a:solidFill>
            <a:srgbClr val="679CF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86740" y="-6311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73100" y="631190"/>
                </a:moveTo>
                <a:lnTo>
                  <a:pt x="588009" y="631190"/>
                </a:lnTo>
                <a:lnTo>
                  <a:pt x="7446009" y="7489190"/>
                </a:lnTo>
                <a:lnTo>
                  <a:pt x="7531100" y="7489190"/>
                </a:lnTo>
                <a:lnTo>
                  <a:pt x="673100" y="631190"/>
                </a:lnTo>
                <a:close/>
              </a:path>
            </a:pathLst>
          </a:custGeom>
          <a:solidFill>
            <a:srgbClr val="679BF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47370" y="-5918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35000" y="591820"/>
                </a:moveTo>
                <a:lnTo>
                  <a:pt x="548640" y="591820"/>
                </a:lnTo>
                <a:lnTo>
                  <a:pt x="7406640" y="7449820"/>
                </a:lnTo>
                <a:lnTo>
                  <a:pt x="7493000" y="7449820"/>
                </a:lnTo>
                <a:lnTo>
                  <a:pt x="635000" y="591820"/>
                </a:lnTo>
                <a:close/>
              </a:path>
            </a:pathLst>
          </a:custGeom>
          <a:solidFill>
            <a:srgbClr val="669A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08000" y="-5524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95630" y="552450"/>
                </a:moveTo>
                <a:lnTo>
                  <a:pt x="509270" y="552450"/>
                </a:lnTo>
                <a:lnTo>
                  <a:pt x="7367270" y="7410450"/>
                </a:lnTo>
                <a:lnTo>
                  <a:pt x="7453630" y="7410450"/>
                </a:lnTo>
                <a:lnTo>
                  <a:pt x="595630" y="55245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69900" y="-5143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56260" y="514350"/>
                </a:moveTo>
                <a:lnTo>
                  <a:pt x="471170" y="514350"/>
                </a:lnTo>
                <a:lnTo>
                  <a:pt x="7329170" y="7372350"/>
                </a:lnTo>
                <a:lnTo>
                  <a:pt x="7414259" y="7372350"/>
                </a:lnTo>
                <a:lnTo>
                  <a:pt x="556260" y="51435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30530" y="-4749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18159" y="474979"/>
                </a:moveTo>
                <a:lnTo>
                  <a:pt x="431800" y="474979"/>
                </a:lnTo>
                <a:lnTo>
                  <a:pt x="7289800" y="7332980"/>
                </a:lnTo>
                <a:lnTo>
                  <a:pt x="7376159" y="7332980"/>
                </a:lnTo>
                <a:lnTo>
                  <a:pt x="518159" y="474979"/>
                </a:lnTo>
                <a:close/>
              </a:path>
            </a:pathLst>
          </a:custGeom>
          <a:solidFill>
            <a:srgbClr val="669A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91160" y="-4356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78789" y="435609"/>
                </a:moveTo>
                <a:lnTo>
                  <a:pt x="392429" y="435609"/>
                </a:lnTo>
                <a:lnTo>
                  <a:pt x="7250430" y="7293609"/>
                </a:lnTo>
                <a:lnTo>
                  <a:pt x="7336790" y="7293609"/>
                </a:lnTo>
                <a:lnTo>
                  <a:pt x="478789" y="435609"/>
                </a:lnTo>
                <a:close/>
              </a:path>
            </a:pathLst>
          </a:custGeom>
          <a:solidFill>
            <a:srgbClr val="669B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53060" y="-39624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438150" y="396240"/>
                </a:moveTo>
                <a:lnTo>
                  <a:pt x="354329" y="396240"/>
                </a:lnTo>
                <a:lnTo>
                  <a:pt x="7212330" y="7254240"/>
                </a:lnTo>
                <a:lnTo>
                  <a:pt x="7296150" y="7254240"/>
                </a:lnTo>
                <a:lnTo>
                  <a:pt x="438150" y="396240"/>
                </a:lnTo>
                <a:close/>
              </a:path>
            </a:pathLst>
          </a:custGeom>
          <a:solidFill>
            <a:srgbClr val="679CF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13690" y="-3568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400050" y="356870"/>
                </a:moveTo>
                <a:lnTo>
                  <a:pt x="314959" y="356870"/>
                </a:lnTo>
                <a:lnTo>
                  <a:pt x="7172959" y="7214870"/>
                </a:lnTo>
                <a:lnTo>
                  <a:pt x="7258050" y="7214870"/>
                </a:lnTo>
                <a:lnTo>
                  <a:pt x="400050" y="356870"/>
                </a:lnTo>
                <a:close/>
              </a:path>
            </a:pathLst>
          </a:custGeom>
          <a:solidFill>
            <a:srgbClr val="679DF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74320" y="-3187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61950" y="318770"/>
                </a:moveTo>
                <a:lnTo>
                  <a:pt x="275590" y="318770"/>
                </a:lnTo>
                <a:lnTo>
                  <a:pt x="7133590" y="7176770"/>
                </a:lnTo>
                <a:lnTo>
                  <a:pt x="7219950" y="7176770"/>
                </a:lnTo>
                <a:lnTo>
                  <a:pt x="361950" y="318770"/>
                </a:lnTo>
                <a:close/>
              </a:path>
            </a:pathLst>
          </a:custGeom>
          <a:solidFill>
            <a:srgbClr val="689EF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34950" y="-2794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22580" y="279400"/>
                </a:moveTo>
                <a:lnTo>
                  <a:pt x="236220" y="279400"/>
                </a:lnTo>
                <a:lnTo>
                  <a:pt x="7094220" y="7137400"/>
                </a:lnTo>
                <a:lnTo>
                  <a:pt x="7180580" y="7137400"/>
                </a:lnTo>
                <a:lnTo>
                  <a:pt x="322580" y="279400"/>
                </a:lnTo>
                <a:close/>
              </a:path>
            </a:pathLst>
          </a:custGeom>
          <a:solidFill>
            <a:srgbClr val="689FF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95580" y="-2400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83209" y="240029"/>
                </a:moveTo>
                <a:lnTo>
                  <a:pt x="196850" y="240029"/>
                </a:lnTo>
                <a:lnTo>
                  <a:pt x="7054850" y="7098030"/>
                </a:lnTo>
                <a:lnTo>
                  <a:pt x="7141209" y="7098030"/>
                </a:lnTo>
                <a:lnTo>
                  <a:pt x="283209" y="240029"/>
                </a:lnTo>
                <a:close/>
              </a:path>
            </a:pathLst>
          </a:custGeom>
          <a:solidFill>
            <a:srgbClr val="69A0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57480" y="-2006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42569" y="200659"/>
                </a:moveTo>
                <a:lnTo>
                  <a:pt x="158750" y="200659"/>
                </a:lnTo>
                <a:lnTo>
                  <a:pt x="7016750" y="7058659"/>
                </a:lnTo>
                <a:lnTo>
                  <a:pt x="7100570" y="7058659"/>
                </a:lnTo>
                <a:lnTo>
                  <a:pt x="242569" y="200659"/>
                </a:lnTo>
                <a:close/>
              </a:path>
            </a:pathLst>
          </a:custGeom>
          <a:solidFill>
            <a:srgbClr val="69A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18110" y="-1625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05739" y="162559"/>
                </a:moveTo>
                <a:lnTo>
                  <a:pt x="119379" y="162559"/>
                </a:lnTo>
                <a:lnTo>
                  <a:pt x="6977380" y="7020559"/>
                </a:lnTo>
                <a:lnTo>
                  <a:pt x="7063740" y="7020559"/>
                </a:lnTo>
                <a:lnTo>
                  <a:pt x="205739" y="162559"/>
                </a:lnTo>
                <a:close/>
              </a:path>
            </a:pathLst>
          </a:custGeom>
          <a:solidFill>
            <a:srgbClr val="6AA2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8740" y="-1231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66370" y="123190"/>
                </a:moveTo>
                <a:lnTo>
                  <a:pt x="80009" y="123190"/>
                </a:lnTo>
                <a:lnTo>
                  <a:pt x="6938009" y="6981190"/>
                </a:lnTo>
                <a:lnTo>
                  <a:pt x="7024370" y="6981190"/>
                </a:lnTo>
                <a:lnTo>
                  <a:pt x="166370" y="123190"/>
                </a:lnTo>
                <a:close/>
              </a:path>
            </a:pathLst>
          </a:custGeom>
          <a:solidFill>
            <a:srgbClr val="6AA3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9370" y="-838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27000" y="83820"/>
                </a:moveTo>
                <a:lnTo>
                  <a:pt x="41909" y="83820"/>
                </a:lnTo>
                <a:lnTo>
                  <a:pt x="6899909" y="6941820"/>
                </a:lnTo>
                <a:lnTo>
                  <a:pt x="6985000" y="6941820"/>
                </a:lnTo>
                <a:lnTo>
                  <a:pt x="127000" y="83820"/>
                </a:lnTo>
                <a:close/>
              </a:path>
            </a:pathLst>
          </a:custGeom>
          <a:solidFill>
            <a:srgbClr val="6BA4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270" y="-457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8900" y="45720"/>
                </a:moveTo>
                <a:lnTo>
                  <a:pt x="2540" y="45720"/>
                </a:lnTo>
                <a:lnTo>
                  <a:pt x="6860540" y="6903720"/>
                </a:lnTo>
                <a:lnTo>
                  <a:pt x="6946900" y="6903720"/>
                </a:lnTo>
                <a:lnTo>
                  <a:pt x="88900" y="45720"/>
                </a:lnTo>
                <a:close/>
              </a:path>
            </a:pathLst>
          </a:custGeom>
          <a:solidFill>
            <a:srgbClr val="6BA5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38100" y="-63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9530" y="6350"/>
                </a:moveTo>
                <a:lnTo>
                  <a:pt x="38100" y="6350"/>
                </a:lnTo>
                <a:lnTo>
                  <a:pt x="38100" y="81279"/>
                </a:lnTo>
                <a:lnTo>
                  <a:pt x="6821170" y="6864350"/>
                </a:lnTo>
                <a:lnTo>
                  <a:pt x="6907530" y="6864350"/>
                </a:lnTo>
                <a:lnTo>
                  <a:pt x="49530" y="6350"/>
                </a:lnTo>
                <a:close/>
              </a:path>
            </a:pathLst>
          </a:custGeom>
          <a:solidFill>
            <a:srgbClr val="6CA6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77470" y="330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7470" y="34290"/>
                </a:moveTo>
                <a:lnTo>
                  <a:pt x="77470" y="120649"/>
                </a:lnTo>
                <a:lnTo>
                  <a:pt x="6781800" y="6824980"/>
                </a:lnTo>
                <a:lnTo>
                  <a:pt x="6868159" y="6824980"/>
                </a:lnTo>
                <a:lnTo>
                  <a:pt x="77470" y="34290"/>
                </a:lnTo>
                <a:close/>
              </a:path>
            </a:pathLst>
          </a:custGeom>
          <a:solidFill>
            <a:srgbClr val="6CA7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16839" y="723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16839" y="73659"/>
                </a:moveTo>
                <a:lnTo>
                  <a:pt x="116839" y="158749"/>
                </a:lnTo>
                <a:lnTo>
                  <a:pt x="6743700" y="6785609"/>
                </a:lnTo>
                <a:lnTo>
                  <a:pt x="6828790" y="6785609"/>
                </a:lnTo>
                <a:lnTo>
                  <a:pt x="116839" y="73659"/>
                </a:lnTo>
                <a:close/>
              </a:path>
            </a:pathLst>
          </a:custGeom>
          <a:solidFill>
            <a:srgbClr val="6DA8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54940" y="1117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54940" y="111759"/>
                </a:moveTo>
                <a:lnTo>
                  <a:pt x="154940" y="196850"/>
                </a:lnTo>
                <a:lnTo>
                  <a:pt x="6704330" y="6746240"/>
                </a:lnTo>
                <a:lnTo>
                  <a:pt x="6789420" y="6746240"/>
                </a:lnTo>
                <a:lnTo>
                  <a:pt x="154940" y="111759"/>
                </a:lnTo>
                <a:close/>
              </a:path>
            </a:pathLst>
          </a:custGeom>
          <a:solidFill>
            <a:srgbClr val="6DA9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94310" y="1498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94310" y="151130"/>
                </a:moveTo>
                <a:lnTo>
                  <a:pt x="194310" y="237490"/>
                </a:lnTo>
                <a:lnTo>
                  <a:pt x="6664959" y="6708140"/>
                </a:lnTo>
                <a:lnTo>
                  <a:pt x="6751320" y="6708140"/>
                </a:lnTo>
                <a:lnTo>
                  <a:pt x="194310" y="151130"/>
                </a:lnTo>
                <a:close/>
              </a:path>
            </a:pathLst>
          </a:custGeom>
          <a:solidFill>
            <a:srgbClr val="6EAA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233679" y="1892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33679" y="190500"/>
                </a:moveTo>
                <a:lnTo>
                  <a:pt x="233679" y="276859"/>
                </a:lnTo>
                <a:lnTo>
                  <a:pt x="6625590" y="6668770"/>
                </a:lnTo>
                <a:lnTo>
                  <a:pt x="6711950" y="6668770"/>
                </a:lnTo>
                <a:lnTo>
                  <a:pt x="233679" y="190500"/>
                </a:lnTo>
                <a:close/>
              </a:path>
            </a:pathLst>
          </a:custGeom>
          <a:solidFill>
            <a:srgbClr val="6EAB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271780" y="22860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71780" y="229870"/>
                </a:moveTo>
                <a:lnTo>
                  <a:pt x="271780" y="313689"/>
                </a:lnTo>
                <a:lnTo>
                  <a:pt x="6587490" y="6629400"/>
                </a:lnTo>
                <a:lnTo>
                  <a:pt x="6671309" y="6629400"/>
                </a:lnTo>
                <a:lnTo>
                  <a:pt x="271780" y="229870"/>
                </a:lnTo>
                <a:close/>
              </a:path>
            </a:pathLst>
          </a:custGeom>
          <a:solidFill>
            <a:srgbClr val="6FAC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311150" y="2667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11150" y="267970"/>
                </a:moveTo>
                <a:lnTo>
                  <a:pt x="311150" y="354329"/>
                </a:lnTo>
                <a:lnTo>
                  <a:pt x="6548120" y="6591300"/>
                </a:lnTo>
                <a:lnTo>
                  <a:pt x="6634480" y="6591300"/>
                </a:lnTo>
                <a:lnTo>
                  <a:pt x="311150" y="267970"/>
                </a:lnTo>
                <a:close/>
              </a:path>
            </a:pathLst>
          </a:custGeom>
          <a:solidFill>
            <a:srgbClr val="6FAD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350520" y="3060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50520" y="307340"/>
                </a:moveTo>
                <a:lnTo>
                  <a:pt x="350520" y="393699"/>
                </a:lnTo>
                <a:lnTo>
                  <a:pt x="6508750" y="6551930"/>
                </a:lnTo>
                <a:lnTo>
                  <a:pt x="6595109" y="6551930"/>
                </a:lnTo>
                <a:lnTo>
                  <a:pt x="350520" y="307340"/>
                </a:lnTo>
                <a:close/>
              </a:path>
            </a:pathLst>
          </a:custGeom>
          <a:solidFill>
            <a:srgbClr val="70AEF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389890" y="3454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89890" y="346709"/>
                </a:moveTo>
                <a:lnTo>
                  <a:pt x="389890" y="433069"/>
                </a:lnTo>
                <a:lnTo>
                  <a:pt x="6469380" y="6512559"/>
                </a:lnTo>
                <a:lnTo>
                  <a:pt x="6555740" y="6512559"/>
                </a:lnTo>
                <a:lnTo>
                  <a:pt x="389890" y="346709"/>
                </a:lnTo>
                <a:close/>
              </a:path>
            </a:pathLst>
          </a:custGeom>
          <a:solidFill>
            <a:srgbClr val="70AFF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427990" y="3835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27990" y="386080"/>
                </a:moveTo>
                <a:lnTo>
                  <a:pt x="427990" y="471170"/>
                </a:lnTo>
                <a:lnTo>
                  <a:pt x="6431280" y="6474460"/>
                </a:lnTo>
                <a:lnTo>
                  <a:pt x="6516370" y="6474460"/>
                </a:lnTo>
                <a:lnTo>
                  <a:pt x="427990" y="386080"/>
                </a:lnTo>
                <a:close/>
              </a:path>
            </a:pathLst>
          </a:custGeom>
          <a:solidFill>
            <a:srgbClr val="71B0F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467359" y="4229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67359" y="424180"/>
                </a:moveTo>
                <a:lnTo>
                  <a:pt x="467359" y="510539"/>
                </a:lnTo>
                <a:lnTo>
                  <a:pt x="6391909" y="6435090"/>
                </a:lnTo>
                <a:lnTo>
                  <a:pt x="6478270" y="6435090"/>
                </a:lnTo>
                <a:lnTo>
                  <a:pt x="467359" y="424180"/>
                </a:lnTo>
                <a:close/>
              </a:path>
            </a:pathLst>
          </a:custGeom>
          <a:solidFill>
            <a:srgbClr val="71B1F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506730" y="4622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06730" y="463550"/>
                </a:moveTo>
                <a:lnTo>
                  <a:pt x="506730" y="549910"/>
                </a:lnTo>
                <a:lnTo>
                  <a:pt x="6352540" y="6395720"/>
                </a:lnTo>
                <a:lnTo>
                  <a:pt x="6438900" y="6395720"/>
                </a:lnTo>
                <a:lnTo>
                  <a:pt x="506730" y="463550"/>
                </a:lnTo>
                <a:close/>
              </a:path>
            </a:pathLst>
          </a:custGeom>
          <a:solidFill>
            <a:srgbClr val="72B2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546100" y="5016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46100" y="502920"/>
                </a:moveTo>
                <a:lnTo>
                  <a:pt x="546100" y="589279"/>
                </a:lnTo>
                <a:lnTo>
                  <a:pt x="6313170" y="6356350"/>
                </a:lnTo>
                <a:lnTo>
                  <a:pt x="6399530" y="6356350"/>
                </a:lnTo>
                <a:lnTo>
                  <a:pt x="546100" y="502920"/>
                </a:lnTo>
                <a:close/>
              </a:path>
            </a:pathLst>
          </a:custGeom>
          <a:solidFill>
            <a:srgbClr val="72B3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584200" y="5397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84200" y="542290"/>
                </a:moveTo>
                <a:lnTo>
                  <a:pt x="584200" y="627379"/>
                </a:lnTo>
                <a:lnTo>
                  <a:pt x="6275070" y="6318250"/>
                </a:lnTo>
                <a:lnTo>
                  <a:pt x="6360160" y="6318250"/>
                </a:lnTo>
                <a:lnTo>
                  <a:pt x="584200" y="542290"/>
                </a:lnTo>
                <a:close/>
              </a:path>
            </a:pathLst>
          </a:custGeom>
          <a:solidFill>
            <a:srgbClr val="73B4F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623570" y="5791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23570" y="580390"/>
                </a:moveTo>
                <a:lnTo>
                  <a:pt x="623570" y="666749"/>
                </a:lnTo>
                <a:lnTo>
                  <a:pt x="6235700" y="6278880"/>
                </a:lnTo>
                <a:lnTo>
                  <a:pt x="6322060" y="6278880"/>
                </a:lnTo>
                <a:lnTo>
                  <a:pt x="623570" y="580390"/>
                </a:lnTo>
                <a:close/>
              </a:path>
            </a:pathLst>
          </a:custGeom>
          <a:solidFill>
            <a:srgbClr val="73B5F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662940" y="61848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62940" y="619760"/>
                </a:moveTo>
                <a:lnTo>
                  <a:pt x="662940" y="706120"/>
                </a:lnTo>
                <a:lnTo>
                  <a:pt x="6196330" y="6239510"/>
                </a:lnTo>
                <a:lnTo>
                  <a:pt x="6282690" y="6239510"/>
                </a:lnTo>
                <a:lnTo>
                  <a:pt x="662940" y="619760"/>
                </a:lnTo>
                <a:close/>
              </a:path>
            </a:pathLst>
          </a:custGeom>
          <a:solidFill>
            <a:srgbClr val="74B6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701040" y="65786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01040" y="659129"/>
                </a:moveTo>
                <a:lnTo>
                  <a:pt x="701040" y="744219"/>
                </a:lnTo>
                <a:lnTo>
                  <a:pt x="6156960" y="6200140"/>
                </a:lnTo>
                <a:lnTo>
                  <a:pt x="6242050" y="6200140"/>
                </a:lnTo>
                <a:lnTo>
                  <a:pt x="701040" y="659129"/>
                </a:lnTo>
                <a:close/>
              </a:path>
            </a:pathLst>
          </a:custGeom>
          <a:solidFill>
            <a:srgbClr val="74B7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740410" y="6972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40410" y="698500"/>
                </a:moveTo>
                <a:lnTo>
                  <a:pt x="740410" y="782320"/>
                </a:lnTo>
                <a:lnTo>
                  <a:pt x="6118859" y="6160770"/>
                </a:lnTo>
                <a:lnTo>
                  <a:pt x="6202680" y="6160770"/>
                </a:lnTo>
                <a:lnTo>
                  <a:pt x="740410" y="698500"/>
                </a:lnTo>
                <a:close/>
              </a:path>
            </a:pathLst>
          </a:custGeom>
          <a:solidFill>
            <a:srgbClr val="75B8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779780" y="7353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79780" y="736600"/>
                </a:moveTo>
                <a:lnTo>
                  <a:pt x="779780" y="822960"/>
                </a:lnTo>
                <a:lnTo>
                  <a:pt x="6079490" y="6122670"/>
                </a:lnTo>
                <a:lnTo>
                  <a:pt x="6165850" y="6122670"/>
                </a:lnTo>
                <a:lnTo>
                  <a:pt x="779780" y="736600"/>
                </a:lnTo>
                <a:close/>
              </a:path>
            </a:pathLst>
          </a:custGeom>
          <a:solidFill>
            <a:srgbClr val="75B9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819150" y="7747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19150" y="775970"/>
                </a:moveTo>
                <a:lnTo>
                  <a:pt x="819150" y="862329"/>
                </a:lnTo>
                <a:lnTo>
                  <a:pt x="6040120" y="6083300"/>
                </a:lnTo>
                <a:lnTo>
                  <a:pt x="6126480" y="6083300"/>
                </a:lnTo>
                <a:lnTo>
                  <a:pt x="819150" y="775970"/>
                </a:lnTo>
                <a:close/>
              </a:path>
            </a:pathLst>
          </a:custGeom>
          <a:solidFill>
            <a:srgbClr val="76BAE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857250" y="8140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857250" y="815339"/>
                </a:moveTo>
                <a:lnTo>
                  <a:pt x="857250" y="899159"/>
                </a:lnTo>
                <a:lnTo>
                  <a:pt x="6002020" y="6043930"/>
                </a:lnTo>
                <a:lnTo>
                  <a:pt x="6085840" y="6043930"/>
                </a:lnTo>
                <a:lnTo>
                  <a:pt x="857250" y="815339"/>
                </a:lnTo>
                <a:close/>
              </a:path>
            </a:pathLst>
          </a:custGeom>
          <a:solidFill>
            <a:srgbClr val="76BBE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896619" y="8521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96619" y="853439"/>
                </a:moveTo>
                <a:lnTo>
                  <a:pt x="896619" y="939799"/>
                </a:lnTo>
                <a:lnTo>
                  <a:pt x="5962650" y="6005830"/>
                </a:lnTo>
                <a:lnTo>
                  <a:pt x="6049010" y="6005830"/>
                </a:lnTo>
                <a:lnTo>
                  <a:pt x="896619" y="853439"/>
                </a:lnTo>
                <a:close/>
              </a:path>
            </a:pathLst>
          </a:custGeom>
          <a:solidFill>
            <a:srgbClr val="77BCE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935990" y="8915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35990" y="892810"/>
                </a:moveTo>
                <a:lnTo>
                  <a:pt x="935990" y="979170"/>
                </a:lnTo>
                <a:lnTo>
                  <a:pt x="5923280" y="5966460"/>
                </a:lnTo>
                <a:lnTo>
                  <a:pt x="6009640" y="5966460"/>
                </a:lnTo>
                <a:lnTo>
                  <a:pt x="935990" y="892810"/>
                </a:lnTo>
                <a:close/>
              </a:path>
            </a:pathLst>
          </a:custGeom>
          <a:solidFill>
            <a:srgbClr val="77BDE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975360" y="9309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75360" y="932180"/>
                </a:moveTo>
                <a:lnTo>
                  <a:pt x="975360" y="1017270"/>
                </a:lnTo>
                <a:lnTo>
                  <a:pt x="5885179" y="5927090"/>
                </a:lnTo>
                <a:lnTo>
                  <a:pt x="5970270" y="5927090"/>
                </a:lnTo>
                <a:lnTo>
                  <a:pt x="975360" y="932180"/>
                </a:lnTo>
                <a:close/>
              </a:path>
            </a:pathLst>
          </a:custGeom>
          <a:solidFill>
            <a:srgbClr val="78BE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014730" y="9702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014730" y="971550"/>
                </a:moveTo>
                <a:lnTo>
                  <a:pt x="1014730" y="1056640"/>
                </a:lnTo>
                <a:lnTo>
                  <a:pt x="5845809" y="5887720"/>
                </a:lnTo>
                <a:lnTo>
                  <a:pt x="5930900" y="5887720"/>
                </a:lnTo>
                <a:lnTo>
                  <a:pt x="1014730" y="971550"/>
                </a:lnTo>
                <a:close/>
              </a:path>
            </a:pathLst>
          </a:custGeom>
          <a:solidFill>
            <a:srgbClr val="78BF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052830" y="10096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052830" y="1009650"/>
                </a:moveTo>
                <a:lnTo>
                  <a:pt x="1052830" y="1094739"/>
                </a:lnTo>
                <a:lnTo>
                  <a:pt x="5806440" y="5848350"/>
                </a:lnTo>
                <a:lnTo>
                  <a:pt x="5891530" y="5848350"/>
                </a:lnTo>
                <a:lnTo>
                  <a:pt x="1052830" y="1009650"/>
                </a:lnTo>
                <a:close/>
              </a:path>
            </a:pathLst>
          </a:custGeom>
          <a:solidFill>
            <a:srgbClr val="79C0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092200" y="10477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092200" y="1049020"/>
                </a:moveTo>
                <a:lnTo>
                  <a:pt x="1092200" y="1135379"/>
                </a:lnTo>
                <a:lnTo>
                  <a:pt x="5767070" y="5810250"/>
                </a:lnTo>
                <a:lnTo>
                  <a:pt x="5853430" y="5810250"/>
                </a:lnTo>
                <a:lnTo>
                  <a:pt x="1092200" y="1049020"/>
                </a:lnTo>
                <a:close/>
              </a:path>
            </a:pathLst>
          </a:custGeom>
          <a:solidFill>
            <a:srgbClr val="79C1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131570" y="10871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131570" y="1088389"/>
                </a:moveTo>
                <a:lnTo>
                  <a:pt x="1131570" y="1174749"/>
                </a:lnTo>
                <a:lnTo>
                  <a:pt x="5727700" y="5770880"/>
                </a:lnTo>
                <a:lnTo>
                  <a:pt x="5814060" y="5770880"/>
                </a:lnTo>
                <a:lnTo>
                  <a:pt x="1131570" y="1088389"/>
                </a:lnTo>
                <a:close/>
              </a:path>
            </a:pathLst>
          </a:custGeom>
          <a:solidFill>
            <a:srgbClr val="7AC2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169670" y="112648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79">
                <a:moveTo>
                  <a:pt x="1169670" y="1127760"/>
                </a:moveTo>
                <a:lnTo>
                  <a:pt x="1169670" y="1211579"/>
                </a:lnTo>
                <a:lnTo>
                  <a:pt x="5689600" y="5731510"/>
                </a:lnTo>
                <a:lnTo>
                  <a:pt x="5773420" y="5731510"/>
                </a:lnTo>
                <a:lnTo>
                  <a:pt x="1169670" y="1127760"/>
                </a:lnTo>
                <a:close/>
              </a:path>
            </a:pathLst>
          </a:custGeom>
          <a:solidFill>
            <a:srgbClr val="7AC3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09040" y="116458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209040" y="1165860"/>
                </a:moveTo>
                <a:lnTo>
                  <a:pt x="1209040" y="1252220"/>
                </a:lnTo>
                <a:lnTo>
                  <a:pt x="5650230" y="5693410"/>
                </a:lnTo>
                <a:lnTo>
                  <a:pt x="5736590" y="5693410"/>
                </a:lnTo>
                <a:lnTo>
                  <a:pt x="1209040" y="1165860"/>
                </a:lnTo>
                <a:close/>
              </a:path>
            </a:pathLst>
          </a:custGeom>
          <a:solidFill>
            <a:srgbClr val="7BC4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48410" y="12039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248410" y="1205230"/>
                </a:moveTo>
                <a:lnTo>
                  <a:pt x="1248410" y="1291590"/>
                </a:lnTo>
                <a:lnTo>
                  <a:pt x="5610859" y="5654040"/>
                </a:lnTo>
                <a:lnTo>
                  <a:pt x="5697220" y="5654040"/>
                </a:lnTo>
                <a:lnTo>
                  <a:pt x="1248410" y="1205230"/>
                </a:lnTo>
                <a:close/>
              </a:path>
            </a:pathLst>
          </a:custGeom>
          <a:solidFill>
            <a:srgbClr val="7BC5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86510" y="12433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286510" y="1244600"/>
                </a:moveTo>
                <a:lnTo>
                  <a:pt x="1286510" y="1329690"/>
                </a:lnTo>
                <a:lnTo>
                  <a:pt x="5571490" y="5614670"/>
                </a:lnTo>
                <a:lnTo>
                  <a:pt x="5656580" y="5614670"/>
                </a:lnTo>
                <a:lnTo>
                  <a:pt x="1286510" y="1244600"/>
                </a:lnTo>
                <a:close/>
              </a:path>
            </a:pathLst>
          </a:custGeom>
          <a:solidFill>
            <a:srgbClr val="7CC6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325880" y="12814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325880" y="1283970"/>
                </a:moveTo>
                <a:lnTo>
                  <a:pt x="1325880" y="1369060"/>
                </a:lnTo>
                <a:lnTo>
                  <a:pt x="5533390" y="5576570"/>
                </a:lnTo>
                <a:lnTo>
                  <a:pt x="5618480" y="5576570"/>
                </a:lnTo>
                <a:lnTo>
                  <a:pt x="1325880" y="1283970"/>
                </a:lnTo>
                <a:close/>
              </a:path>
            </a:pathLst>
          </a:custGeom>
          <a:solidFill>
            <a:srgbClr val="7CC7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365250" y="13208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365250" y="1322070"/>
                </a:moveTo>
                <a:lnTo>
                  <a:pt x="1365250" y="1408429"/>
                </a:lnTo>
                <a:lnTo>
                  <a:pt x="5494020" y="5537200"/>
                </a:lnTo>
                <a:lnTo>
                  <a:pt x="5580380" y="5537200"/>
                </a:lnTo>
                <a:lnTo>
                  <a:pt x="1365250" y="1322070"/>
                </a:lnTo>
                <a:close/>
              </a:path>
            </a:pathLst>
          </a:custGeom>
          <a:solidFill>
            <a:srgbClr val="7DC8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404620" y="13601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404620" y="1361439"/>
                </a:moveTo>
                <a:lnTo>
                  <a:pt x="1404620" y="1447799"/>
                </a:lnTo>
                <a:lnTo>
                  <a:pt x="5454650" y="5497830"/>
                </a:lnTo>
                <a:lnTo>
                  <a:pt x="5541010" y="5497830"/>
                </a:lnTo>
                <a:lnTo>
                  <a:pt x="1404620" y="1361439"/>
                </a:lnTo>
                <a:close/>
              </a:path>
            </a:pathLst>
          </a:custGeom>
          <a:solidFill>
            <a:srgbClr val="7DC9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443990" y="13995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443990" y="1400810"/>
                </a:moveTo>
                <a:lnTo>
                  <a:pt x="1443990" y="1487170"/>
                </a:lnTo>
                <a:lnTo>
                  <a:pt x="5415280" y="5458460"/>
                </a:lnTo>
                <a:lnTo>
                  <a:pt x="5501640" y="5458460"/>
                </a:lnTo>
                <a:lnTo>
                  <a:pt x="1443990" y="1400810"/>
                </a:lnTo>
                <a:close/>
              </a:path>
            </a:pathLst>
          </a:custGeom>
          <a:solidFill>
            <a:srgbClr val="7ECAE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482090" y="14376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482090" y="1440180"/>
                </a:moveTo>
                <a:lnTo>
                  <a:pt x="1482090" y="1525270"/>
                </a:lnTo>
                <a:lnTo>
                  <a:pt x="5377180" y="5420360"/>
                </a:lnTo>
                <a:lnTo>
                  <a:pt x="5462270" y="5420360"/>
                </a:lnTo>
                <a:lnTo>
                  <a:pt x="1482090" y="1440180"/>
                </a:lnTo>
                <a:close/>
              </a:path>
            </a:pathLst>
          </a:custGeom>
          <a:solidFill>
            <a:srgbClr val="7ECCE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521460" y="14770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521459" y="1478280"/>
                </a:moveTo>
                <a:lnTo>
                  <a:pt x="1521460" y="1564639"/>
                </a:lnTo>
                <a:lnTo>
                  <a:pt x="5337810" y="5380990"/>
                </a:lnTo>
                <a:lnTo>
                  <a:pt x="5424170" y="5380990"/>
                </a:lnTo>
                <a:lnTo>
                  <a:pt x="1521459" y="1478280"/>
                </a:lnTo>
                <a:close/>
              </a:path>
            </a:pathLst>
          </a:custGeom>
          <a:solidFill>
            <a:srgbClr val="7FCC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560830" y="15163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560830" y="1517650"/>
                </a:moveTo>
                <a:lnTo>
                  <a:pt x="1560830" y="1604010"/>
                </a:lnTo>
                <a:lnTo>
                  <a:pt x="5298440" y="5341620"/>
                </a:lnTo>
                <a:lnTo>
                  <a:pt x="5384800" y="5341620"/>
                </a:lnTo>
                <a:lnTo>
                  <a:pt x="1560830" y="1517650"/>
                </a:lnTo>
                <a:close/>
              </a:path>
            </a:pathLst>
          </a:custGeom>
          <a:solidFill>
            <a:srgbClr val="7FCD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598930" y="15557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598930" y="1557020"/>
                </a:moveTo>
                <a:lnTo>
                  <a:pt x="1598930" y="1640839"/>
                </a:lnTo>
                <a:lnTo>
                  <a:pt x="5260340" y="5302250"/>
                </a:lnTo>
                <a:lnTo>
                  <a:pt x="5344159" y="5302250"/>
                </a:lnTo>
                <a:lnTo>
                  <a:pt x="1598930" y="1557020"/>
                </a:lnTo>
                <a:close/>
              </a:path>
            </a:pathLst>
          </a:custGeom>
          <a:solidFill>
            <a:srgbClr val="80CE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638300" y="15938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638300" y="1595120"/>
                </a:moveTo>
                <a:lnTo>
                  <a:pt x="1638300" y="1681479"/>
                </a:lnTo>
                <a:lnTo>
                  <a:pt x="5220970" y="5264150"/>
                </a:lnTo>
                <a:lnTo>
                  <a:pt x="5307330" y="5264150"/>
                </a:lnTo>
                <a:lnTo>
                  <a:pt x="1638300" y="1595120"/>
                </a:lnTo>
                <a:close/>
              </a:path>
            </a:pathLst>
          </a:custGeom>
          <a:solidFill>
            <a:srgbClr val="80C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677670" y="16332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677670" y="1634489"/>
                </a:moveTo>
                <a:lnTo>
                  <a:pt x="1677670" y="1720849"/>
                </a:lnTo>
                <a:lnTo>
                  <a:pt x="5181600" y="5224780"/>
                </a:lnTo>
                <a:lnTo>
                  <a:pt x="5267960" y="5224780"/>
                </a:lnTo>
                <a:lnTo>
                  <a:pt x="1677670" y="1634489"/>
                </a:lnTo>
                <a:close/>
              </a:path>
            </a:pathLst>
          </a:custGeom>
          <a:solidFill>
            <a:srgbClr val="81D0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717039" y="167258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717039" y="1673860"/>
                </a:moveTo>
                <a:lnTo>
                  <a:pt x="1717039" y="1760220"/>
                </a:lnTo>
                <a:lnTo>
                  <a:pt x="5142230" y="5185410"/>
                </a:lnTo>
                <a:lnTo>
                  <a:pt x="5228590" y="5185410"/>
                </a:lnTo>
                <a:lnTo>
                  <a:pt x="1717039" y="1673860"/>
                </a:lnTo>
                <a:close/>
              </a:path>
            </a:pathLst>
          </a:custGeom>
          <a:solidFill>
            <a:srgbClr val="81D1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755139" y="171196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755139" y="1713230"/>
                </a:moveTo>
                <a:lnTo>
                  <a:pt x="1755139" y="1797050"/>
                </a:lnTo>
                <a:lnTo>
                  <a:pt x="5104130" y="5146040"/>
                </a:lnTo>
                <a:lnTo>
                  <a:pt x="5187950" y="5146040"/>
                </a:lnTo>
                <a:lnTo>
                  <a:pt x="1755139" y="1713230"/>
                </a:lnTo>
                <a:close/>
              </a:path>
            </a:pathLst>
          </a:custGeom>
          <a:solidFill>
            <a:srgbClr val="82D2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794510" y="17500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794510" y="1751329"/>
                </a:moveTo>
                <a:lnTo>
                  <a:pt x="1794510" y="1837689"/>
                </a:lnTo>
                <a:lnTo>
                  <a:pt x="5064760" y="5107940"/>
                </a:lnTo>
                <a:lnTo>
                  <a:pt x="5151120" y="5107940"/>
                </a:lnTo>
                <a:lnTo>
                  <a:pt x="1794510" y="1751329"/>
                </a:lnTo>
                <a:close/>
              </a:path>
            </a:pathLst>
          </a:custGeom>
          <a:solidFill>
            <a:srgbClr val="82D3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833880" y="17894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833880" y="1790700"/>
                </a:moveTo>
                <a:lnTo>
                  <a:pt x="1833880" y="1877059"/>
                </a:lnTo>
                <a:lnTo>
                  <a:pt x="5025390" y="5068570"/>
                </a:lnTo>
                <a:lnTo>
                  <a:pt x="5111750" y="5068570"/>
                </a:lnTo>
                <a:lnTo>
                  <a:pt x="1833880" y="1790700"/>
                </a:lnTo>
                <a:close/>
              </a:path>
            </a:pathLst>
          </a:custGeom>
          <a:solidFill>
            <a:srgbClr val="83D4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873250" y="18288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873250" y="1830070"/>
                </a:moveTo>
                <a:lnTo>
                  <a:pt x="1873250" y="1915160"/>
                </a:lnTo>
                <a:lnTo>
                  <a:pt x="4987290" y="5029200"/>
                </a:lnTo>
                <a:lnTo>
                  <a:pt x="5072380" y="5029200"/>
                </a:lnTo>
                <a:lnTo>
                  <a:pt x="1873250" y="1830070"/>
                </a:lnTo>
                <a:close/>
              </a:path>
            </a:pathLst>
          </a:custGeom>
          <a:solidFill>
            <a:srgbClr val="83D5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911350" y="18681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911350" y="1868170"/>
                </a:moveTo>
                <a:lnTo>
                  <a:pt x="1911350" y="1953259"/>
                </a:lnTo>
                <a:lnTo>
                  <a:pt x="4947920" y="4989830"/>
                </a:lnTo>
                <a:lnTo>
                  <a:pt x="5033009" y="4989830"/>
                </a:lnTo>
                <a:lnTo>
                  <a:pt x="1911350" y="1868170"/>
                </a:lnTo>
                <a:close/>
              </a:path>
            </a:pathLst>
          </a:custGeom>
          <a:solidFill>
            <a:srgbClr val="84D6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950720" y="190753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79">
                <a:moveTo>
                  <a:pt x="1950720" y="1907539"/>
                </a:moveTo>
                <a:lnTo>
                  <a:pt x="1950720" y="1992629"/>
                </a:lnTo>
                <a:lnTo>
                  <a:pt x="4908550" y="4950460"/>
                </a:lnTo>
                <a:lnTo>
                  <a:pt x="4993640" y="4950460"/>
                </a:lnTo>
                <a:lnTo>
                  <a:pt x="1950720" y="1907539"/>
                </a:lnTo>
                <a:close/>
              </a:path>
            </a:pathLst>
          </a:custGeom>
          <a:solidFill>
            <a:srgbClr val="84D7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990089" y="19456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990089" y="1946910"/>
                </a:moveTo>
                <a:lnTo>
                  <a:pt x="1990089" y="2033270"/>
                </a:lnTo>
                <a:lnTo>
                  <a:pt x="4869180" y="4912360"/>
                </a:lnTo>
                <a:lnTo>
                  <a:pt x="4955540" y="4912360"/>
                </a:lnTo>
                <a:lnTo>
                  <a:pt x="1990089" y="1946910"/>
                </a:lnTo>
                <a:close/>
              </a:path>
            </a:pathLst>
          </a:custGeom>
          <a:solidFill>
            <a:srgbClr val="85D8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2029460" y="19850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029460" y="1986280"/>
                </a:moveTo>
                <a:lnTo>
                  <a:pt x="2029460" y="2071370"/>
                </a:lnTo>
                <a:lnTo>
                  <a:pt x="4831080" y="4872990"/>
                </a:lnTo>
                <a:lnTo>
                  <a:pt x="4916170" y="4872990"/>
                </a:lnTo>
                <a:lnTo>
                  <a:pt x="2029460" y="1986280"/>
                </a:lnTo>
                <a:close/>
              </a:path>
            </a:pathLst>
          </a:custGeom>
          <a:solidFill>
            <a:srgbClr val="85D9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2067560" y="202437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067560" y="2024379"/>
                </a:moveTo>
                <a:lnTo>
                  <a:pt x="2067560" y="2109470"/>
                </a:lnTo>
                <a:lnTo>
                  <a:pt x="4791709" y="4833620"/>
                </a:lnTo>
                <a:lnTo>
                  <a:pt x="4876800" y="4833620"/>
                </a:lnTo>
                <a:lnTo>
                  <a:pt x="2067560" y="2024379"/>
                </a:lnTo>
                <a:close/>
              </a:path>
            </a:pathLst>
          </a:custGeom>
          <a:solidFill>
            <a:srgbClr val="86DA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2106930" y="20624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106930" y="2063750"/>
                </a:moveTo>
                <a:lnTo>
                  <a:pt x="2106930" y="2150110"/>
                </a:lnTo>
                <a:lnTo>
                  <a:pt x="4752340" y="4795520"/>
                </a:lnTo>
                <a:lnTo>
                  <a:pt x="4838700" y="4795520"/>
                </a:lnTo>
                <a:lnTo>
                  <a:pt x="2106930" y="2063750"/>
                </a:lnTo>
                <a:close/>
              </a:path>
            </a:pathLst>
          </a:custGeom>
          <a:solidFill>
            <a:srgbClr val="86DB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2146300" y="21018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146300" y="2103120"/>
                </a:moveTo>
                <a:lnTo>
                  <a:pt x="2146300" y="2189479"/>
                </a:lnTo>
                <a:lnTo>
                  <a:pt x="4712970" y="4756150"/>
                </a:lnTo>
                <a:lnTo>
                  <a:pt x="4799330" y="4756150"/>
                </a:lnTo>
                <a:lnTo>
                  <a:pt x="2146300" y="2103120"/>
                </a:lnTo>
                <a:close/>
              </a:path>
            </a:pathLst>
          </a:custGeom>
          <a:solidFill>
            <a:srgbClr val="87DCD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2184400" y="214122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184400" y="2142490"/>
                </a:moveTo>
                <a:lnTo>
                  <a:pt x="2184400" y="2226309"/>
                </a:lnTo>
                <a:lnTo>
                  <a:pt x="4674870" y="4716780"/>
                </a:lnTo>
                <a:lnTo>
                  <a:pt x="4758690" y="4716780"/>
                </a:lnTo>
                <a:lnTo>
                  <a:pt x="2184400" y="2142490"/>
                </a:lnTo>
                <a:close/>
              </a:path>
            </a:pathLst>
          </a:custGeom>
          <a:solidFill>
            <a:srgbClr val="87DCD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2223770" y="21793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223770" y="2181860"/>
                </a:moveTo>
                <a:lnTo>
                  <a:pt x="2223770" y="2266949"/>
                </a:lnTo>
                <a:lnTo>
                  <a:pt x="4635500" y="4678680"/>
                </a:lnTo>
                <a:lnTo>
                  <a:pt x="4720589" y="4678680"/>
                </a:lnTo>
                <a:lnTo>
                  <a:pt x="2223770" y="2181860"/>
                </a:lnTo>
                <a:close/>
              </a:path>
            </a:pathLst>
          </a:custGeom>
          <a:solidFill>
            <a:srgbClr val="87DDD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2263140" y="22186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263140" y="2219960"/>
                </a:moveTo>
                <a:lnTo>
                  <a:pt x="2263140" y="2306320"/>
                </a:lnTo>
                <a:lnTo>
                  <a:pt x="4596130" y="4639310"/>
                </a:lnTo>
                <a:lnTo>
                  <a:pt x="4682490" y="4639310"/>
                </a:lnTo>
                <a:lnTo>
                  <a:pt x="2263140" y="2219960"/>
                </a:lnTo>
                <a:close/>
              </a:path>
            </a:pathLst>
          </a:custGeom>
          <a:solidFill>
            <a:srgbClr val="88DED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2302510" y="22580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302510" y="2259330"/>
                </a:moveTo>
                <a:lnTo>
                  <a:pt x="2302510" y="2345690"/>
                </a:lnTo>
                <a:lnTo>
                  <a:pt x="4556760" y="4599940"/>
                </a:lnTo>
                <a:lnTo>
                  <a:pt x="4643120" y="4599940"/>
                </a:lnTo>
                <a:lnTo>
                  <a:pt x="2302510" y="2259330"/>
                </a:lnTo>
                <a:close/>
              </a:path>
            </a:pathLst>
          </a:custGeom>
          <a:solidFill>
            <a:srgbClr val="88DFD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2341880" y="22974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341880" y="2298700"/>
                </a:moveTo>
                <a:lnTo>
                  <a:pt x="2341880" y="2385060"/>
                </a:lnTo>
                <a:lnTo>
                  <a:pt x="4517390" y="4560570"/>
                </a:lnTo>
                <a:lnTo>
                  <a:pt x="4603750" y="4560570"/>
                </a:lnTo>
                <a:lnTo>
                  <a:pt x="2341880" y="2298700"/>
                </a:lnTo>
                <a:close/>
              </a:path>
            </a:pathLst>
          </a:custGeom>
          <a:solidFill>
            <a:srgbClr val="89E0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2379980" y="23355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379979" y="2338069"/>
                </a:moveTo>
                <a:lnTo>
                  <a:pt x="2379979" y="2423160"/>
                </a:lnTo>
                <a:lnTo>
                  <a:pt x="4479290" y="4522470"/>
                </a:lnTo>
                <a:lnTo>
                  <a:pt x="4564380" y="4522470"/>
                </a:lnTo>
                <a:lnTo>
                  <a:pt x="2379979" y="2338069"/>
                </a:lnTo>
                <a:close/>
              </a:path>
            </a:pathLst>
          </a:custGeom>
          <a:solidFill>
            <a:srgbClr val="89E1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2419350" y="23749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419350" y="2376170"/>
                </a:moveTo>
                <a:lnTo>
                  <a:pt x="2419350" y="2462529"/>
                </a:lnTo>
                <a:lnTo>
                  <a:pt x="4439920" y="4483100"/>
                </a:lnTo>
                <a:lnTo>
                  <a:pt x="4526280" y="4483100"/>
                </a:lnTo>
                <a:lnTo>
                  <a:pt x="2419350" y="2376170"/>
                </a:lnTo>
                <a:close/>
              </a:path>
            </a:pathLst>
          </a:custGeom>
          <a:solidFill>
            <a:srgbClr val="8AE2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2458720" y="24142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458720" y="2415539"/>
                </a:moveTo>
                <a:lnTo>
                  <a:pt x="2458720" y="2501899"/>
                </a:lnTo>
                <a:lnTo>
                  <a:pt x="4400550" y="4443730"/>
                </a:lnTo>
                <a:lnTo>
                  <a:pt x="4486910" y="4443730"/>
                </a:lnTo>
                <a:lnTo>
                  <a:pt x="2458720" y="2415539"/>
                </a:lnTo>
                <a:close/>
              </a:path>
            </a:pathLst>
          </a:custGeom>
          <a:solidFill>
            <a:srgbClr val="8AE3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2496820" y="245364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496820" y="2454910"/>
                </a:moveTo>
                <a:lnTo>
                  <a:pt x="2496820" y="2538730"/>
                </a:lnTo>
                <a:lnTo>
                  <a:pt x="4362449" y="4404360"/>
                </a:lnTo>
                <a:lnTo>
                  <a:pt x="4446270" y="4404360"/>
                </a:lnTo>
                <a:lnTo>
                  <a:pt x="2496820" y="2454910"/>
                </a:lnTo>
                <a:close/>
              </a:path>
            </a:pathLst>
          </a:custGeom>
          <a:solidFill>
            <a:srgbClr val="8BE4D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2536190" y="24917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536189" y="2493010"/>
                </a:moveTo>
                <a:lnTo>
                  <a:pt x="2536190" y="2579370"/>
                </a:lnTo>
                <a:lnTo>
                  <a:pt x="4323080" y="4366260"/>
                </a:lnTo>
                <a:lnTo>
                  <a:pt x="4409440" y="4366260"/>
                </a:lnTo>
                <a:lnTo>
                  <a:pt x="2536189" y="2493010"/>
                </a:lnTo>
                <a:close/>
              </a:path>
            </a:pathLst>
          </a:custGeom>
          <a:solidFill>
            <a:srgbClr val="8BE5D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2575560" y="25311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575560" y="2532380"/>
                </a:moveTo>
                <a:lnTo>
                  <a:pt x="2575560" y="2618740"/>
                </a:lnTo>
                <a:lnTo>
                  <a:pt x="4283710" y="4326890"/>
                </a:lnTo>
                <a:lnTo>
                  <a:pt x="4370070" y="4326890"/>
                </a:lnTo>
                <a:lnTo>
                  <a:pt x="2575560" y="2532380"/>
                </a:lnTo>
                <a:close/>
              </a:path>
            </a:pathLst>
          </a:custGeom>
          <a:solidFill>
            <a:srgbClr val="8CE6D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2614930" y="25704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614930" y="2571750"/>
                </a:moveTo>
                <a:lnTo>
                  <a:pt x="2614930" y="2658110"/>
                </a:lnTo>
                <a:lnTo>
                  <a:pt x="4244340" y="4287520"/>
                </a:lnTo>
                <a:lnTo>
                  <a:pt x="4330700" y="4287520"/>
                </a:lnTo>
                <a:lnTo>
                  <a:pt x="2614930" y="2571750"/>
                </a:lnTo>
                <a:close/>
              </a:path>
            </a:pathLst>
          </a:custGeom>
          <a:solidFill>
            <a:srgbClr val="8CE7D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2653030" y="26098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653030" y="2611120"/>
                </a:moveTo>
                <a:lnTo>
                  <a:pt x="2653030" y="2694940"/>
                </a:lnTo>
                <a:lnTo>
                  <a:pt x="4206240" y="4248150"/>
                </a:lnTo>
                <a:lnTo>
                  <a:pt x="4290059" y="4248150"/>
                </a:lnTo>
                <a:lnTo>
                  <a:pt x="2653030" y="2611120"/>
                </a:lnTo>
                <a:close/>
              </a:path>
            </a:pathLst>
          </a:custGeom>
          <a:solidFill>
            <a:srgbClr val="8DE8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2692400" y="26479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692400" y="2649220"/>
                </a:moveTo>
                <a:lnTo>
                  <a:pt x="2692399" y="2735579"/>
                </a:lnTo>
                <a:lnTo>
                  <a:pt x="4166870" y="4210050"/>
                </a:lnTo>
                <a:lnTo>
                  <a:pt x="4253230" y="4210050"/>
                </a:lnTo>
                <a:lnTo>
                  <a:pt x="2692400" y="2649220"/>
                </a:lnTo>
                <a:close/>
              </a:path>
            </a:pathLst>
          </a:custGeom>
          <a:solidFill>
            <a:srgbClr val="8DE9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2731770" y="26873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731770" y="2688589"/>
                </a:moveTo>
                <a:lnTo>
                  <a:pt x="2731770" y="2774949"/>
                </a:lnTo>
                <a:lnTo>
                  <a:pt x="4127500" y="4170679"/>
                </a:lnTo>
                <a:lnTo>
                  <a:pt x="4213860" y="4170679"/>
                </a:lnTo>
                <a:lnTo>
                  <a:pt x="2731770" y="2688589"/>
                </a:lnTo>
                <a:close/>
              </a:path>
            </a:pathLst>
          </a:custGeom>
          <a:solidFill>
            <a:srgbClr val="8EEA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2771140" y="27266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771140" y="2727960"/>
                </a:moveTo>
                <a:lnTo>
                  <a:pt x="2771140" y="2814320"/>
                </a:lnTo>
                <a:lnTo>
                  <a:pt x="4088129" y="4131310"/>
                </a:lnTo>
                <a:lnTo>
                  <a:pt x="4174490" y="4131310"/>
                </a:lnTo>
                <a:lnTo>
                  <a:pt x="2771140" y="2727960"/>
                </a:lnTo>
                <a:close/>
              </a:path>
            </a:pathLst>
          </a:custGeom>
          <a:solidFill>
            <a:srgbClr val="8EEB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2809240" y="276606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809240" y="2767330"/>
                </a:moveTo>
                <a:lnTo>
                  <a:pt x="2809240" y="2851150"/>
                </a:lnTo>
                <a:lnTo>
                  <a:pt x="4050029" y="4091940"/>
                </a:lnTo>
                <a:lnTo>
                  <a:pt x="4133850" y="4091940"/>
                </a:lnTo>
                <a:lnTo>
                  <a:pt x="2809240" y="2767330"/>
                </a:lnTo>
                <a:close/>
              </a:path>
            </a:pathLst>
          </a:custGeom>
          <a:solidFill>
            <a:srgbClr val="8FEC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2848610" y="28041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848610" y="2805430"/>
                </a:moveTo>
                <a:lnTo>
                  <a:pt x="2848610" y="2891790"/>
                </a:lnTo>
                <a:lnTo>
                  <a:pt x="4010660" y="4053840"/>
                </a:lnTo>
                <a:lnTo>
                  <a:pt x="4097020" y="4053840"/>
                </a:lnTo>
                <a:lnTo>
                  <a:pt x="2848610" y="2805430"/>
                </a:lnTo>
                <a:close/>
              </a:path>
            </a:pathLst>
          </a:custGeom>
          <a:solidFill>
            <a:srgbClr val="8FED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2887980" y="28435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887980" y="2844800"/>
                </a:moveTo>
                <a:lnTo>
                  <a:pt x="2887980" y="2931160"/>
                </a:lnTo>
                <a:lnTo>
                  <a:pt x="3971290" y="4014470"/>
                </a:lnTo>
                <a:lnTo>
                  <a:pt x="4057650" y="4014470"/>
                </a:lnTo>
                <a:lnTo>
                  <a:pt x="2887980" y="2844800"/>
                </a:lnTo>
                <a:close/>
              </a:path>
            </a:pathLst>
          </a:custGeom>
          <a:solidFill>
            <a:srgbClr val="90EE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2927350" y="28829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927350" y="2884170"/>
                </a:moveTo>
                <a:lnTo>
                  <a:pt x="2927350" y="2969260"/>
                </a:lnTo>
                <a:lnTo>
                  <a:pt x="3933190" y="3975100"/>
                </a:lnTo>
                <a:lnTo>
                  <a:pt x="4018279" y="3975100"/>
                </a:lnTo>
                <a:lnTo>
                  <a:pt x="2927350" y="2884170"/>
                </a:lnTo>
                <a:close/>
              </a:path>
            </a:pathLst>
          </a:custGeom>
          <a:solidFill>
            <a:srgbClr val="90EF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2965450" y="29222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965450" y="2922270"/>
                </a:moveTo>
                <a:lnTo>
                  <a:pt x="2965450" y="3007359"/>
                </a:lnTo>
                <a:lnTo>
                  <a:pt x="3893820" y="3935729"/>
                </a:lnTo>
                <a:lnTo>
                  <a:pt x="3978909" y="3935729"/>
                </a:lnTo>
                <a:lnTo>
                  <a:pt x="2965450" y="2922270"/>
                </a:lnTo>
                <a:close/>
              </a:path>
            </a:pathLst>
          </a:custGeom>
          <a:solidFill>
            <a:srgbClr val="91F0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3004820" y="29603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004820" y="2961639"/>
                </a:moveTo>
                <a:lnTo>
                  <a:pt x="3004820" y="3047999"/>
                </a:lnTo>
                <a:lnTo>
                  <a:pt x="3854450" y="3897629"/>
                </a:lnTo>
                <a:lnTo>
                  <a:pt x="3940810" y="3897629"/>
                </a:lnTo>
                <a:lnTo>
                  <a:pt x="3004820" y="2961639"/>
                </a:lnTo>
                <a:close/>
              </a:path>
            </a:pathLst>
          </a:custGeom>
          <a:solidFill>
            <a:srgbClr val="91F1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3044190" y="29997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044190" y="3001010"/>
                </a:moveTo>
                <a:lnTo>
                  <a:pt x="3044190" y="3087370"/>
                </a:lnTo>
                <a:lnTo>
                  <a:pt x="3815079" y="3858260"/>
                </a:lnTo>
                <a:lnTo>
                  <a:pt x="3901440" y="3858260"/>
                </a:lnTo>
                <a:lnTo>
                  <a:pt x="3044190" y="3001010"/>
                </a:lnTo>
                <a:close/>
              </a:path>
            </a:pathLst>
          </a:custGeom>
          <a:solidFill>
            <a:srgbClr val="92F2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3082290" y="303911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3082290" y="3040380"/>
                </a:moveTo>
                <a:lnTo>
                  <a:pt x="3082290" y="3124200"/>
                </a:lnTo>
                <a:lnTo>
                  <a:pt x="3776979" y="3818890"/>
                </a:lnTo>
                <a:lnTo>
                  <a:pt x="3860800" y="3818890"/>
                </a:lnTo>
                <a:lnTo>
                  <a:pt x="3082290" y="3040380"/>
                </a:lnTo>
                <a:close/>
              </a:path>
            </a:pathLst>
          </a:custGeom>
          <a:solidFill>
            <a:srgbClr val="92F3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3121660" y="30772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121660" y="3078480"/>
                </a:moveTo>
                <a:lnTo>
                  <a:pt x="3121660" y="3164840"/>
                </a:lnTo>
                <a:lnTo>
                  <a:pt x="3737610" y="3780790"/>
                </a:lnTo>
                <a:lnTo>
                  <a:pt x="3823970" y="3780790"/>
                </a:lnTo>
                <a:lnTo>
                  <a:pt x="3121660" y="3078480"/>
                </a:lnTo>
                <a:close/>
              </a:path>
            </a:pathLst>
          </a:custGeom>
          <a:solidFill>
            <a:srgbClr val="93F4D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3161030" y="31165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161030" y="3117850"/>
                </a:moveTo>
                <a:lnTo>
                  <a:pt x="3161030" y="3204210"/>
                </a:lnTo>
                <a:lnTo>
                  <a:pt x="3698240" y="3741420"/>
                </a:lnTo>
                <a:lnTo>
                  <a:pt x="3784600" y="3741420"/>
                </a:lnTo>
                <a:lnTo>
                  <a:pt x="3161030" y="3117850"/>
                </a:lnTo>
                <a:close/>
              </a:path>
            </a:pathLst>
          </a:custGeom>
          <a:solidFill>
            <a:srgbClr val="93F5D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3200400" y="31559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200400" y="3157220"/>
                </a:moveTo>
                <a:lnTo>
                  <a:pt x="3200400" y="3243579"/>
                </a:lnTo>
                <a:lnTo>
                  <a:pt x="3658870" y="3702050"/>
                </a:lnTo>
                <a:lnTo>
                  <a:pt x="3745229" y="3702050"/>
                </a:lnTo>
                <a:lnTo>
                  <a:pt x="3200400" y="3157220"/>
                </a:lnTo>
                <a:close/>
              </a:path>
            </a:pathLst>
          </a:custGeom>
          <a:solidFill>
            <a:srgbClr val="94F6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3239770" y="3194050"/>
            <a:ext cx="8046720" cy="8046720"/>
          </a:xfrm>
          <a:custGeom>
            <a:avLst/>
            <a:gdLst/>
            <a:ahLst/>
            <a:cxnLst/>
            <a:rect l="l" t="t" r="r" b="b"/>
            <a:pathLst>
              <a:path w="8046720" h="8046720">
                <a:moveTo>
                  <a:pt x="3239770" y="3196590"/>
                </a:moveTo>
                <a:lnTo>
                  <a:pt x="3239770" y="3282950"/>
                </a:lnTo>
                <a:lnTo>
                  <a:pt x="3620770" y="3663950"/>
                </a:lnTo>
                <a:lnTo>
                  <a:pt x="3707129" y="3663950"/>
                </a:lnTo>
                <a:lnTo>
                  <a:pt x="3239770" y="3196590"/>
                </a:lnTo>
                <a:close/>
              </a:path>
            </a:pathLst>
          </a:custGeom>
          <a:solidFill>
            <a:srgbClr val="94F7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3277870" y="32334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277870" y="3234690"/>
                </a:moveTo>
                <a:lnTo>
                  <a:pt x="3277870" y="3321050"/>
                </a:lnTo>
                <a:lnTo>
                  <a:pt x="3581400" y="3624579"/>
                </a:lnTo>
                <a:lnTo>
                  <a:pt x="3667760" y="3624579"/>
                </a:lnTo>
                <a:lnTo>
                  <a:pt x="3277870" y="3234690"/>
                </a:lnTo>
                <a:close/>
              </a:path>
            </a:pathLst>
          </a:custGeom>
          <a:solidFill>
            <a:srgbClr val="95F8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3317240" y="32727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317240" y="3274060"/>
                </a:moveTo>
                <a:lnTo>
                  <a:pt x="3317240" y="3360420"/>
                </a:lnTo>
                <a:lnTo>
                  <a:pt x="3542029" y="3585210"/>
                </a:lnTo>
                <a:lnTo>
                  <a:pt x="3628390" y="3585210"/>
                </a:lnTo>
                <a:lnTo>
                  <a:pt x="3317240" y="3274060"/>
                </a:lnTo>
                <a:close/>
              </a:path>
            </a:pathLst>
          </a:custGeom>
          <a:solidFill>
            <a:srgbClr val="95F9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3356610" y="33121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356610" y="3313429"/>
                </a:moveTo>
                <a:lnTo>
                  <a:pt x="3356610" y="3399790"/>
                </a:lnTo>
                <a:lnTo>
                  <a:pt x="3502660" y="3545840"/>
                </a:lnTo>
                <a:lnTo>
                  <a:pt x="3589020" y="3545840"/>
                </a:lnTo>
                <a:lnTo>
                  <a:pt x="3356610" y="3313429"/>
                </a:lnTo>
                <a:close/>
              </a:path>
            </a:pathLst>
          </a:custGeom>
          <a:solidFill>
            <a:srgbClr val="96FA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3394710" y="33515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3394710" y="3352799"/>
                </a:moveTo>
                <a:lnTo>
                  <a:pt x="3394710" y="3436620"/>
                </a:lnTo>
                <a:lnTo>
                  <a:pt x="3464559" y="3506470"/>
                </a:lnTo>
                <a:lnTo>
                  <a:pt x="3548380" y="3506470"/>
                </a:lnTo>
                <a:lnTo>
                  <a:pt x="3394710" y="3352799"/>
                </a:lnTo>
                <a:close/>
              </a:path>
            </a:pathLst>
          </a:custGeom>
          <a:solidFill>
            <a:srgbClr val="96FB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3434079" y="33896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434079" y="3390900"/>
                </a:moveTo>
                <a:lnTo>
                  <a:pt x="3434079" y="3468370"/>
                </a:lnTo>
                <a:lnTo>
                  <a:pt x="3511550" y="3468370"/>
                </a:lnTo>
                <a:lnTo>
                  <a:pt x="3434079" y="3390900"/>
                </a:lnTo>
                <a:close/>
              </a:path>
            </a:pathLst>
          </a:custGeom>
          <a:solidFill>
            <a:srgbClr val="97F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0328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528820" y="-45732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615180" y="4573270"/>
                </a:moveTo>
                <a:lnTo>
                  <a:pt x="4530090" y="4573270"/>
                </a:lnTo>
                <a:lnTo>
                  <a:pt x="4615180" y="4658359"/>
                </a:lnTo>
                <a:lnTo>
                  <a:pt x="4615180" y="457327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89450" y="-45339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654550" y="4611370"/>
                </a:moveTo>
                <a:lnTo>
                  <a:pt x="4577080" y="4533900"/>
                </a:lnTo>
                <a:lnTo>
                  <a:pt x="4491990" y="4533900"/>
                </a:lnTo>
                <a:lnTo>
                  <a:pt x="4654550" y="4696459"/>
                </a:lnTo>
                <a:lnTo>
                  <a:pt x="4654550" y="461137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50080" y="-4495800"/>
            <a:ext cx="8046720" cy="8046720"/>
          </a:xfrm>
          <a:custGeom>
            <a:avLst/>
            <a:gdLst/>
            <a:ahLst/>
            <a:cxnLst/>
            <a:rect l="l" t="t" r="r" b="b"/>
            <a:pathLst>
              <a:path w="8046720" h="8046720">
                <a:moveTo>
                  <a:pt x="4693920" y="4650740"/>
                </a:moveTo>
                <a:lnTo>
                  <a:pt x="4538980" y="4495800"/>
                </a:lnTo>
                <a:lnTo>
                  <a:pt x="4452620" y="4495800"/>
                </a:lnTo>
                <a:lnTo>
                  <a:pt x="4693920" y="4737100"/>
                </a:lnTo>
                <a:lnTo>
                  <a:pt x="4693920" y="4650740"/>
                </a:lnTo>
                <a:close/>
              </a:path>
            </a:pathLst>
          </a:custGeom>
          <a:solidFill>
            <a:srgbClr val="99FD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11980" y="-445643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732020" y="4688840"/>
                </a:moveTo>
                <a:lnTo>
                  <a:pt x="4499610" y="4456430"/>
                </a:lnTo>
                <a:lnTo>
                  <a:pt x="4413250" y="4456430"/>
                </a:lnTo>
                <a:lnTo>
                  <a:pt x="4732020" y="4775200"/>
                </a:lnTo>
                <a:lnTo>
                  <a:pt x="4732020" y="4688840"/>
                </a:lnTo>
                <a:close/>
              </a:path>
            </a:pathLst>
          </a:custGeom>
          <a:solidFill>
            <a:srgbClr val="97F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72610" y="-44170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771390" y="4728209"/>
                </a:moveTo>
                <a:lnTo>
                  <a:pt x="4460240" y="4417059"/>
                </a:lnTo>
                <a:lnTo>
                  <a:pt x="4373879" y="4417059"/>
                </a:lnTo>
                <a:lnTo>
                  <a:pt x="4771390" y="4814570"/>
                </a:lnTo>
                <a:lnTo>
                  <a:pt x="4771390" y="4728209"/>
                </a:lnTo>
                <a:close/>
              </a:path>
            </a:pathLst>
          </a:custGeom>
          <a:solidFill>
            <a:srgbClr val="97FB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333240" y="-43776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810760" y="4767580"/>
                </a:moveTo>
                <a:lnTo>
                  <a:pt x="4420870" y="4377690"/>
                </a:lnTo>
                <a:lnTo>
                  <a:pt x="4334509" y="4377690"/>
                </a:lnTo>
                <a:lnTo>
                  <a:pt x="4810760" y="4853940"/>
                </a:lnTo>
                <a:lnTo>
                  <a:pt x="4810760" y="4767580"/>
                </a:lnTo>
                <a:close/>
              </a:path>
            </a:pathLst>
          </a:custGeom>
          <a:solidFill>
            <a:srgbClr val="96FA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95140" y="-433832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4848860" y="4806949"/>
                </a:moveTo>
                <a:lnTo>
                  <a:pt x="4380230" y="4338320"/>
                </a:lnTo>
                <a:lnTo>
                  <a:pt x="4296409" y="4338320"/>
                </a:lnTo>
                <a:lnTo>
                  <a:pt x="4848860" y="4890770"/>
                </a:lnTo>
                <a:lnTo>
                  <a:pt x="4848860" y="4806949"/>
                </a:lnTo>
                <a:close/>
              </a:path>
            </a:pathLst>
          </a:custGeom>
          <a:solidFill>
            <a:srgbClr val="96F9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55770" y="-43002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888230" y="4845050"/>
                </a:moveTo>
                <a:lnTo>
                  <a:pt x="4343400" y="4300220"/>
                </a:lnTo>
                <a:lnTo>
                  <a:pt x="4257040" y="4300220"/>
                </a:lnTo>
                <a:lnTo>
                  <a:pt x="4888230" y="4931409"/>
                </a:lnTo>
                <a:lnTo>
                  <a:pt x="4888230" y="4845050"/>
                </a:lnTo>
                <a:close/>
              </a:path>
            </a:pathLst>
          </a:custGeom>
          <a:solidFill>
            <a:srgbClr val="95F8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16400" y="-42608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927600" y="4884420"/>
                </a:moveTo>
                <a:lnTo>
                  <a:pt x="4304030" y="4260850"/>
                </a:lnTo>
                <a:lnTo>
                  <a:pt x="4217670" y="4260850"/>
                </a:lnTo>
                <a:lnTo>
                  <a:pt x="4927600" y="4970780"/>
                </a:lnTo>
                <a:lnTo>
                  <a:pt x="4927600" y="4884420"/>
                </a:lnTo>
                <a:close/>
              </a:path>
            </a:pathLst>
          </a:custGeom>
          <a:solidFill>
            <a:srgbClr val="95F7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78300" y="-422148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4965700" y="4923790"/>
                </a:moveTo>
                <a:lnTo>
                  <a:pt x="4263390" y="4221480"/>
                </a:lnTo>
                <a:lnTo>
                  <a:pt x="4178300" y="4221480"/>
                </a:lnTo>
                <a:lnTo>
                  <a:pt x="4965700" y="5008880"/>
                </a:lnTo>
                <a:lnTo>
                  <a:pt x="4965700" y="4923790"/>
                </a:lnTo>
                <a:close/>
              </a:path>
            </a:pathLst>
          </a:custGeom>
          <a:solidFill>
            <a:srgbClr val="94F6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38929" y="-41833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005070" y="4963160"/>
                </a:moveTo>
                <a:lnTo>
                  <a:pt x="4225290" y="4183379"/>
                </a:lnTo>
                <a:lnTo>
                  <a:pt x="4140200" y="4183379"/>
                </a:lnTo>
                <a:lnTo>
                  <a:pt x="5005070" y="5048250"/>
                </a:lnTo>
                <a:lnTo>
                  <a:pt x="5005070" y="4963160"/>
                </a:lnTo>
                <a:close/>
              </a:path>
            </a:pathLst>
          </a:custGeom>
          <a:solidFill>
            <a:srgbClr val="94F5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99560" y="-41440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044440" y="5001259"/>
                </a:moveTo>
                <a:lnTo>
                  <a:pt x="4187190" y="4144009"/>
                </a:lnTo>
                <a:lnTo>
                  <a:pt x="4100829" y="4144009"/>
                </a:lnTo>
                <a:lnTo>
                  <a:pt x="5044440" y="5087620"/>
                </a:lnTo>
                <a:lnTo>
                  <a:pt x="5044440" y="5001259"/>
                </a:lnTo>
                <a:close/>
              </a:path>
            </a:pathLst>
          </a:custGeom>
          <a:solidFill>
            <a:srgbClr val="93F4D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60190" y="-41046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083810" y="5040630"/>
                </a:moveTo>
                <a:lnTo>
                  <a:pt x="4147820" y="4104640"/>
                </a:lnTo>
                <a:lnTo>
                  <a:pt x="4061459" y="4104640"/>
                </a:lnTo>
                <a:lnTo>
                  <a:pt x="5083810" y="5126990"/>
                </a:lnTo>
                <a:lnTo>
                  <a:pt x="5083810" y="5040630"/>
                </a:lnTo>
                <a:close/>
              </a:path>
            </a:pathLst>
          </a:custGeom>
          <a:solidFill>
            <a:srgbClr val="93F3D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22090" y="-40652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121910" y="5079999"/>
                </a:moveTo>
                <a:lnTo>
                  <a:pt x="4107180" y="4065270"/>
                </a:lnTo>
                <a:lnTo>
                  <a:pt x="4023359" y="4065270"/>
                </a:lnTo>
                <a:lnTo>
                  <a:pt x="5121910" y="5163820"/>
                </a:lnTo>
                <a:lnTo>
                  <a:pt x="5121910" y="5079999"/>
                </a:lnTo>
                <a:close/>
              </a:path>
            </a:pathLst>
          </a:custGeom>
          <a:solidFill>
            <a:srgbClr val="92F2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82720" y="-40271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161280" y="5118100"/>
                </a:moveTo>
                <a:lnTo>
                  <a:pt x="4070350" y="4027170"/>
                </a:lnTo>
                <a:lnTo>
                  <a:pt x="3983990" y="4027170"/>
                </a:lnTo>
                <a:lnTo>
                  <a:pt x="5161280" y="5204459"/>
                </a:lnTo>
                <a:lnTo>
                  <a:pt x="5161280" y="5118100"/>
                </a:lnTo>
                <a:close/>
              </a:path>
            </a:pathLst>
          </a:custGeom>
          <a:solidFill>
            <a:srgbClr val="92F1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943350" y="-39878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200650" y="5157470"/>
                </a:moveTo>
                <a:lnTo>
                  <a:pt x="4030979" y="3987800"/>
                </a:lnTo>
                <a:lnTo>
                  <a:pt x="3944620" y="3987800"/>
                </a:lnTo>
                <a:lnTo>
                  <a:pt x="5200650" y="5243830"/>
                </a:lnTo>
                <a:lnTo>
                  <a:pt x="5200650" y="5157470"/>
                </a:lnTo>
                <a:close/>
              </a:path>
            </a:pathLst>
          </a:custGeom>
          <a:solidFill>
            <a:srgbClr val="91F0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903979" y="-39484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240020" y="5196840"/>
                </a:moveTo>
                <a:lnTo>
                  <a:pt x="3991610" y="3948429"/>
                </a:lnTo>
                <a:lnTo>
                  <a:pt x="3906520" y="3948429"/>
                </a:lnTo>
                <a:lnTo>
                  <a:pt x="5240020" y="5281930"/>
                </a:lnTo>
                <a:lnTo>
                  <a:pt x="5240020" y="5196840"/>
                </a:lnTo>
                <a:close/>
              </a:path>
            </a:pathLst>
          </a:custGeom>
          <a:solidFill>
            <a:srgbClr val="91EF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865879" y="-39090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278120" y="5234940"/>
                </a:moveTo>
                <a:lnTo>
                  <a:pt x="3952240" y="3909059"/>
                </a:lnTo>
                <a:lnTo>
                  <a:pt x="3867150" y="3909059"/>
                </a:lnTo>
                <a:lnTo>
                  <a:pt x="5278120" y="5320030"/>
                </a:lnTo>
                <a:lnTo>
                  <a:pt x="5278120" y="5234940"/>
                </a:lnTo>
                <a:close/>
              </a:path>
            </a:pathLst>
          </a:custGeom>
          <a:solidFill>
            <a:srgbClr val="90EE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26510" y="-38709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317490" y="5274309"/>
                </a:moveTo>
                <a:lnTo>
                  <a:pt x="3914140" y="3870959"/>
                </a:lnTo>
                <a:lnTo>
                  <a:pt x="3827779" y="3870959"/>
                </a:lnTo>
                <a:lnTo>
                  <a:pt x="5317490" y="5360670"/>
                </a:lnTo>
                <a:lnTo>
                  <a:pt x="5317490" y="5274309"/>
                </a:lnTo>
                <a:close/>
              </a:path>
            </a:pathLst>
          </a:custGeom>
          <a:solidFill>
            <a:srgbClr val="90ED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787140" y="-38315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356860" y="5313680"/>
                </a:moveTo>
                <a:lnTo>
                  <a:pt x="3874770" y="3831590"/>
                </a:lnTo>
                <a:lnTo>
                  <a:pt x="3788409" y="3831590"/>
                </a:lnTo>
                <a:lnTo>
                  <a:pt x="5356860" y="5400040"/>
                </a:lnTo>
                <a:lnTo>
                  <a:pt x="5356860" y="5313680"/>
                </a:lnTo>
                <a:close/>
              </a:path>
            </a:pathLst>
          </a:custGeom>
          <a:solidFill>
            <a:srgbClr val="8FEC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47770" y="-37922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396230" y="5353050"/>
                </a:moveTo>
                <a:lnTo>
                  <a:pt x="3835400" y="3792220"/>
                </a:lnTo>
                <a:lnTo>
                  <a:pt x="3749040" y="3792220"/>
                </a:lnTo>
                <a:lnTo>
                  <a:pt x="5396230" y="5439409"/>
                </a:lnTo>
                <a:lnTo>
                  <a:pt x="5396230" y="5353050"/>
                </a:lnTo>
                <a:close/>
              </a:path>
            </a:pathLst>
          </a:custGeom>
          <a:solidFill>
            <a:srgbClr val="8FEB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709670" y="-37528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434330" y="5392420"/>
                </a:moveTo>
                <a:lnTo>
                  <a:pt x="3794759" y="3752850"/>
                </a:lnTo>
                <a:lnTo>
                  <a:pt x="3710940" y="3752850"/>
                </a:lnTo>
                <a:lnTo>
                  <a:pt x="5434330" y="5476239"/>
                </a:lnTo>
                <a:lnTo>
                  <a:pt x="5434330" y="5392420"/>
                </a:lnTo>
                <a:close/>
              </a:path>
            </a:pathLst>
          </a:custGeom>
          <a:solidFill>
            <a:srgbClr val="8EEA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670300" y="-37147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473700" y="5430520"/>
                </a:moveTo>
                <a:lnTo>
                  <a:pt x="3757929" y="3714750"/>
                </a:lnTo>
                <a:lnTo>
                  <a:pt x="3671570" y="3714750"/>
                </a:lnTo>
                <a:lnTo>
                  <a:pt x="5473700" y="5516880"/>
                </a:lnTo>
                <a:lnTo>
                  <a:pt x="5473700" y="5430520"/>
                </a:lnTo>
                <a:close/>
              </a:path>
            </a:pathLst>
          </a:custGeom>
          <a:solidFill>
            <a:srgbClr val="8EE9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630929" y="-36753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513070" y="5469889"/>
                </a:moveTo>
                <a:lnTo>
                  <a:pt x="3718560" y="3675379"/>
                </a:lnTo>
                <a:lnTo>
                  <a:pt x="3632200" y="3675379"/>
                </a:lnTo>
                <a:lnTo>
                  <a:pt x="5513070" y="5556250"/>
                </a:lnTo>
                <a:lnTo>
                  <a:pt x="5513070" y="5469889"/>
                </a:lnTo>
                <a:close/>
              </a:path>
            </a:pathLst>
          </a:custGeom>
          <a:solidFill>
            <a:srgbClr val="8DE8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591560" y="-36360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552440" y="5509259"/>
                </a:moveTo>
                <a:lnTo>
                  <a:pt x="3679190" y="3636009"/>
                </a:lnTo>
                <a:lnTo>
                  <a:pt x="3594100" y="3636009"/>
                </a:lnTo>
                <a:lnTo>
                  <a:pt x="5552440" y="5594349"/>
                </a:lnTo>
                <a:lnTo>
                  <a:pt x="5552440" y="5509259"/>
                </a:lnTo>
                <a:close/>
              </a:path>
            </a:pathLst>
          </a:custGeom>
          <a:solidFill>
            <a:srgbClr val="8D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553460" y="-35979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590540" y="5547359"/>
                </a:moveTo>
                <a:lnTo>
                  <a:pt x="3641090" y="3597909"/>
                </a:lnTo>
                <a:lnTo>
                  <a:pt x="3554729" y="3597909"/>
                </a:lnTo>
                <a:lnTo>
                  <a:pt x="5590540" y="5633720"/>
                </a:lnTo>
                <a:lnTo>
                  <a:pt x="5590540" y="5547359"/>
                </a:lnTo>
                <a:close/>
              </a:path>
            </a:pathLst>
          </a:custGeom>
          <a:solidFill>
            <a:srgbClr val="8CE6D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514090" y="-35585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629910" y="5586730"/>
                </a:moveTo>
                <a:lnTo>
                  <a:pt x="3601720" y="3558540"/>
                </a:lnTo>
                <a:lnTo>
                  <a:pt x="3515359" y="3558540"/>
                </a:lnTo>
                <a:lnTo>
                  <a:pt x="5629910" y="5673090"/>
                </a:lnTo>
                <a:lnTo>
                  <a:pt x="5629910" y="5586730"/>
                </a:lnTo>
                <a:close/>
              </a:path>
            </a:pathLst>
          </a:custGeom>
          <a:solidFill>
            <a:srgbClr val="8CE5D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474720" y="-35191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669280" y="5626100"/>
                </a:moveTo>
                <a:lnTo>
                  <a:pt x="3562350" y="3519170"/>
                </a:lnTo>
                <a:lnTo>
                  <a:pt x="3475990" y="3519170"/>
                </a:lnTo>
                <a:lnTo>
                  <a:pt x="5669280" y="5712459"/>
                </a:lnTo>
                <a:lnTo>
                  <a:pt x="5669280" y="5626100"/>
                </a:lnTo>
                <a:close/>
              </a:path>
            </a:pathLst>
          </a:custGeom>
          <a:solidFill>
            <a:srgbClr val="8BE4D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435350" y="-34798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708650" y="5665470"/>
                </a:moveTo>
                <a:lnTo>
                  <a:pt x="3522979" y="3479800"/>
                </a:lnTo>
                <a:lnTo>
                  <a:pt x="3437890" y="3479800"/>
                </a:lnTo>
                <a:lnTo>
                  <a:pt x="5708650" y="5750559"/>
                </a:lnTo>
                <a:lnTo>
                  <a:pt x="5708650" y="5665470"/>
                </a:lnTo>
                <a:close/>
              </a:path>
            </a:pathLst>
          </a:custGeom>
          <a:solidFill>
            <a:srgbClr val="8BE3D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97250" y="-34404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746750" y="5703570"/>
                </a:moveTo>
                <a:lnTo>
                  <a:pt x="3483609" y="3440429"/>
                </a:lnTo>
                <a:lnTo>
                  <a:pt x="3398520" y="3440429"/>
                </a:lnTo>
                <a:lnTo>
                  <a:pt x="5746750" y="5788659"/>
                </a:lnTo>
                <a:lnTo>
                  <a:pt x="5746750" y="5703570"/>
                </a:lnTo>
                <a:close/>
              </a:path>
            </a:pathLst>
          </a:custGeom>
          <a:solidFill>
            <a:srgbClr val="8AE2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357879" y="-34023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786120" y="5742939"/>
                </a:moveTo>
                <a:lnTo>
                  <a:pt x="3445510" y="3402329"/>
                </a:lnTo>
                <a:lnTo>
                  <a:pt x="3359150" y="3402329"/>
                </a:lnTo>
                <a:lnTo>
                  <a:pt x="5786120" y="5829300"/>
                </a:lnTo>
                <a:lnTo>
                  <a:pt x="5786120" y="5742939"/>
                </a:lnTo>
                <a:close/>
              </a:path>
            </a:pathLst>
          </a:custGeom>
          <a:solidFill>
            <a:srgbClr val="8AE1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318510" y="-33629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825490" y="5782309"/>
                </a:moveTo>
                <a:lnTo>
                  <a:pt x="3406140" y="3362959"/>
                </a:lnTo>
                <a:lnTo>
                  <a:pt x="3319779" y="3362959"/>
                </a:lnTo>
                <a:lnTo>
                  <a:pt x="5825490" y="5868670"/>
                </a:lnTo>
                <a:lnTo>
                  <a:pt x="5825490" y="5782309"/>
                </a:lnTo>
                <a:close/>
              </a:path>
            </a:pathLst>
          </a:custGeom>
          <a:solidFill>
            <a:srgbClr val="89E0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80410" y="-332359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5863590" y="5821679"/>
                </a:moveTo>
                <a:lnTo>
                  <a:pt x="3365500" y="3323590"/>
                </a:lnTo>
                <a:lnTo>
                  <a:pt x="3280409" y="3323590"/>
                </a:lnTo>
                <a:lnTo>
                  <a:pt x="5863590" y="5906770"/>
                </a:lnTo>
                <a:lnTo>
                  <a:pt x="5863590" y="5821679"/>
                </a:lnTo>
                <a:close/>
              </a:path>
            </a:pathLst>
          </a:custGeom>
          <a:solidFill>
            <a:srgbClr val="89DF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241040" y="-32854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902960" y="5861050"/>
                </a:moveTo>
                <a:lnTo>
                  <a:pt x="3327400" y="3285490"/>
                </a:lnTo>
                <a:lnTo>
                  <a:pt x="3242309" y="3285490"/>
                </a:lnTo>
                <a:lnTo>
                  <a:pt x="5902960" y="5946140"/>
                </a:lnTo>
                <a:lnTo>
                  <a:pt x="5902960" y="5861050"/>
                </a:lnTo>
                <a:close/>
              </a:path>
            </a:pathLst>
          </a:custGeom>
          <a:solidFill>
            <a:srgbClr val="88DED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201670" y="-32461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942330" y="5899150"/>
                </a:moveTo>
                <a:lnTo>
                  <a:pt x="3289300" y="3246120"/>
                </a:lnTo>
                <a:lnTo>
                  <a:pt x="3202940" y="3246120"/>
                </a:lnTo>
                <a:lnTo>
                  <a:pt x="5942330" y="5985509"/>
                </a:lnTo>
                <a:lnTo>
                  <a:pt x="5942330" y="5899150"/>
                </a:lnTo>
                <a:close/>
              </a:path>
            </a:pathLst>
          </a:custGeom>
          <a:solidFill>
            <a:srgbClr val="88DDD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162300" y="-32067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981700" y="5938520"/>
                </a:moveTo>
                <a:lnTo>
                  <a:pt x="3249930" y="3206750"/>
                </a:lnTo>
                <a:lnTo>
                  <a:pt x="3163570" y="3206750"/>
                </a:lnTo>
                <a:lnTo>
                  <a:pt x="5981700" y="6024880"/>
                </a:lnTo>
                <a:lnTo>
                  <a:pt x="5981700" y="5938520"/>
                </a:lnTo>
                <a:close/>
              </a:path>
            </a:pathLst>
          </a:custGeom>
          <a:solidFill>
            <a:srgbClr val="87DCD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124200" y="-316737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019800" y="5977890"/>
                </a:moveTo>
                <a:lnTo>
                  <a:pt x="3209290" y="3167379"/>
                </a:lnTo>
                <a:lnTo>
                  <a:pt x="3125470" y="3167379"/>
                </a:lnTo>
                <a:lnTo>
                  <a:pt x="6019800" y="6061709"/>
                </a:lnTo>
                <a:lnTo>
                  <a:pt x="6019800" y="5977890"/>
                </a:lnTo>
                <a:close/>
              </a:path>
            </a:pathLst>
          </a:custGeom>
          <a:solidFill>
            <a:srgbClr val="87DBD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084830" y="-31292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059170" y="6015989"/>
                </a:moveTo>
                <a:lnTo>
                  <a:pt x="3172460" y="3129279"/>
                </a:lnTo>
                <a:lnTo>
                  <a:pt x="3086100" y="3129279"/>
                </a:lnTo>
                <a:lnTo>
                  <a:pt x="6059170" y="6102350"/>
                </a:lnTo>
                <a:lnTo>
                  <a:pt x="6059170" y="6015989"/>
                </a:lnTo>
                <a:close/>
              </a:path>
            </a:pathLst>
          </a:custGeom>
          <a:solidFill>
            <a:srgbClr val="86DA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045460" y="-30899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098540" y="6055359"/>
                </a:moveTo>
                <a:lnTo>
                  <a:pt x="3133090" y="3089909"/>
                </a:lnTo>
                <a:lnTo>
                  <a:pt x="3046729" y="3089909"/>
                </a:lnTo>
                <a:lnTo>
                  <a:pt x="6098540" y="6141720"/>
                </a:lnTo>
                <a:lnTo>
                  <a:pt x="6098540" y="6055359"/>
                </a:lnTo>
                <a:close/>
              </a:path>
            </a:pathLst>
          </a:custGeom>
          <a:solidFill>
            <a:srgbClr val="86D9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006090" y="-30505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137910" y="6094730"/>
                </a:moveTo>
                <a:lnTo>
                  <a:pt x="3093720" y="3050540"/>
                </a:lnTo>
                <a:lnTo>
                  <a:pt x="3007359" y="3050540"/>
                </a:lnTo>
                <a:lnTo>
                  <a:pt x="6137910" y="6181090"/>
                </a:lnTo>
                <a:lnTo>
                  <a:pt x="6137910" y="6094730"/>
                </a:lnTo>
                <a:close/>
              </a:path>
            </a:pathLst>
          </a:custGeom>
          <a:solidFill>
            <a:srgbClr val="85D8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67990" y="-30111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176010" y="6134100"/>
                </a:moveTo>
                <a:lnTo>
                  <a:pt x="3053080" y="3011170"/>
                </a:lnTo>
                <a:lnTo>
                  <a:pt x="2969259" y="3011170"/>
                </a:lnTo>
                <a:lnTo>
                  <a:pt x="6176010" y="6217920"/>
                </a:lnTo>
                <a:lnTo>
                  <a:pt x="6176010" y="6134100"/>
                </a:lnTo>
                <a:close/>
              </a:path>
            </a:pathLst>
          </a:custGeom>
          <a:solidFill>
            <a:srgbClr val="85D7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928620" y="-29730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215380" y="6172200"/>
                </a:moveTo>
                <a:lnTo>
                  <a:pt x="3016250" y="2973070"/>
                </a:lnTo>
                <a:lnTo>
                  <a:pt x="2929890" y="2973070"/>
                </a:lnTo>
                <a:lnTo>
                  <a:pt x="6215380" y="6258559"/>
                </a:lnTo>
                <a:lnTo>
                  <a:pt x="6215380" y="6172200"/>
                </a:lnTo>
                <a:close/>
              </a:path>
            </a:pathLst>
          </a:custGeom>
          <a:solidFill>
            <a:srgbClr val="84D6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889250" y="-29337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254750" y="6211570"/>
                </a:moveTo>
                <a:lnTo>
                  <a:pt x="2976880" y="2933700"/>
                </a:lnTo>
                <a:lnTo>
                  <a:pt x="2890520" y="2933700"/>
                </a:lnTo>
                <a:lnTo>
                  <a:pt x="6254750" y="6297930"/>
                </a:lnTo>
                <a:lnTo>
                  <a:pt x="6254750" y="6211570"/>
                </a:lnTo>
                <a:close/>
              </a:path>
            </a:pathLst>
          </a:custGeom>
          <a:solidFill>
            <a:srgbClr val="84D5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851150" y="-28943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292850" y="6250939"/>
                </a:moveTo>
                <a:lnTo>
                  <a:pt x="2936240" y="2894329"/>
                </a:lnTo>
                <a:lnTo>
                  <a:pt x="2852420" y="2894329"/>
                </a:lnTo>
                <a:lnTo>
                  <a:pt x="6292850" y="6334759"/>
                </a:lnTo>
                <a:lnTo>
                  <a:pt x="6292850" y="6250939"/>
                </a:lnTo>
                <a:close/>
              </a:path>
            </a:pathLst>
          </a:custGeom>
          <a:solidFill>
            <a:srgbClr val="83D4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811780" y="-28562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332220" y="6289039"/>
                </a:moveTo>
                <a:lnTo>
                  <a:pt x="2899410" y="2856229"/>
                </a:lnTo>
                <a:lnTo>
                  <a:pt x="2813050" y="2856229"/>
                </a:lnTo>
                <a:lnTo>
                  <a:pt x="6332220" y="6375400"/>
                </a:lnTo>
                <a:lnTo>
                  <a:pt x="6332220" y="6289039"/>
                </a:lnTo>
                <a:close/>
              </a:path>
            </a:pathLst>
          </a:custGeom>
          <a:solidFill>
            <a:srgbClr val="83D3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772410" y="-28168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371590" y="6328409"/>
                </a:moveTo>
                <a:lnTo>
                  <a:pt x="2860040" y="2816859"/>
                </a:lnTo>
                <a:lnTo>
                  <a:pt x="2773679" y="2816859"/>
                </a:lnTo>
                <a:lnTo>
                  <a:pt x="6371590" y="6414770"/>
                </a:lnTo>
                <a:lnTo>
                  <a:pt x="6371590" y="6328409"/>
                </a:lnTo>
                <a:close/>
              </a:path>
            </a:pathLst>
          </a:custGeom>
          <a:solidFill>
            <a:srgbClr val="82D2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733040" y="-27774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410959" y="6367780"/>
                </a:moveTo>
                <a:lnTo>
                  <a:pt x="2820670" y="2777490"/>
                </a:lnTo>
                <a:lnTo>
                  <a:pt x="2734309" y="2777490"/>
                </a:lnTo>
                <a:lnTo>
                  <a:pt x="6410960" y="6454140"/>
                </a:lnTo>
                <a:lnTo>
                  <a:pt x="6410959" y="6367780"/>
                </a:lnTo>
                <a:close/>
              </a:path>
            </a:pathLst>
          </a:custGeom>
          <a:solidFill>
            <a:srgbClr val="82D1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694940" y="-273812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449060" y="6407149"/>
                </a:moveTo>
                <a:lnTo>
                  <a:pt x="2780030" y="2738120"/>
                </a:lnTo>
                <a:lnTo>
                  <a:pt x="2696209" y="2738120"/>
                </a:lnTo>
                <a:lnTo>
                  <a:pt x="6449060" y="6490970"/>
                </a:lnTo>
                <a:lnTo>
                  <a:pt x="6449060" y="6407149"/>
                </a:lnTo>
                <a:close/>
              </a:path>
            </a:pathLst>
          </a:custGeom>
          <a:solidFill>
            <a:srgbClr val="81D0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655570" y="-27000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488430" y="6445250"/>
                </a:moveTo>
                <a:lnTo>
                  <a:pt x="2743200" y="2700020"/>
                </a:lnTo>
                <a:lnTo>
                  <a:pt x="2656840" y="2700020"/>
                </a:lnTo>
                <a:lnTo>
                  <a:pt x="6488430" y="6531609"/>
                </a:lnTo>
                <a:lnTo>
                  <a:pt x="6488430" y="6445250"/>
                </a:lnTo>
                <a:close/>
              </a:path>
            </a:pathLst>
          </a:custGeom>
          <a:solidFill>
            <a:srgbClr val="81C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616200" y="-26606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527800" y="6484620"/>
                </a:moveTo>
                <a:lnTo>
                  <a:pt x="2703830" y="2660650"/>
                </a:lnTo>
                <a:lnTo>
                  <a:pt x="2617470" y="2660650"/>
                </a:lnTo>
                <a:lnTo>
                  <a:pt x="6527800" y="6570980"/>
                </a:lnTo>
                <a:lnTo>
                  <a:pt x="6527800" y="6484620"/>
                </a:lnTo>
                <a:close/>
              </a:path>
            </a:pathLst>
          </a:custGeom>
          <a:solidFill>
            <a:srgbClr val="80CE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578100" y="-262127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565900" y="6523990"/>
                </a:moveTo>
                <a:lnTo>
                  <a:pt x="2663189" y="2621279"/>
                </a:lnTo>
                <a:lnTo>
                  <a:pt x="2578100" y="2621279"/>
                </a:lnTo>
                <a:lnTo>
                  <a:pt x="6565900" y="6609080"/>
                </a:lnTo>
                <a:lnTo>
                  <a:pt x="6565900" y="6523990"/>
                </a:lnTo>
                <a:close/>
              </a:path>
            </a:pathLst>
          </a:custGeom>
          <a:solidFill>
            <a:srgbClr val="80CD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538730" y="-25831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605270" y="6563359"/>
                </a:moveTo>
                <a:lnTo>
                  <a:pt x="2625090" y="2583179"/>
                </a:lnTo>
                <a:lnTo>
                  <a:pt x="2540000" y="2583179"/>
                </a:lnTo>
                <a:lnTo>
                  <a:pt x="6605270" y="6648450"/>
                </a:lnTo>
                <a:lnTo>
                  <a:pt x="6605270" y="6563359"/>
                </a:lnTo>
                <a:close/>
              </a:path>
            </a:pathLst>
          </a:custGeom>
          <a:solidFill>
            <a:srgbClr val="7FCC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499360" y="-25438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644640" y="6601459"/>
                </a:moveTo>
                <a:lnTo>
                  <a:pt x="2586990" y="2543809"/>
                </a:lnTo>
                <a:lnTo>
                  <a:pt x="2500629" y="2543809"/>
                </a:lnTo>
                <a:lnTo>
                  <a:pt x="6644640" y="6687820"/>
                </a:lnTo>
                <a:lnTo>
                  <a:pt x="6644640" y="6601459"/>
                </a:lnTo>
                <a:close/>
              </a:path>
            </a:pathLst>
          </a:custGeom>
          <a:solidFill>
            <a:srgbClr val="7FCC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459990" y="-25044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684009" y="6640830"/>
                </a:moveTo>
                <a:lnTo>
                  <a:pt x="2547620" y="2504440"/>
                </a:lnTo>
                <a:lnTo>
                  <a:pt x="2461259" y="2504440"/>
                </a:lnTo>
                <a:lnTo>
                  <a:pt x="6684009" y="6727190"/>
                </a:lnTo>
                <a:lnTo>
                  <a:pt x="6684009" y="6640830"/>
                </a:lnTo>
                <a:close/>
              </a:path>
            </a:pathLst>
          </a:custGeom>
          <a:solidFill>
            <a:srgbClr val="7ECAE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421890" y="-24650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722109" y="6680199"/>
                </a:moveTo>
                <a:lnTo>
                  <a:pt x="2506980" y="2465070"/>
                </a:lnTo>
                <a:lnTo>
                  <a:pt x="2421890" y="2465070"/>
                </a:lnTo>
                <a:lnTo>
                  <a:pt x="6722109" y="6765289"/>
                </a:lnTo>
                <a:lnTo>
                  <a:pt x="6722109" y="6680199"/>
                </a:lnTo>
                <a:close/>
              </a:path>
            </a:pathLst>
          </a:custGeom>
          <a:solidFill>
            <a:srgbClr val="7EC9E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382520" y="-24269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761480" y="6719570"/>
                </a:moveTo>
                <a:lnTo>
                  <a:pt x="2468880" y="2426970"/>
                </a:lnTo>
                <a:lnTo>
                  <a:pt x="2383790" y="2426970"/>
                </a:lnTo>
                <a:lnTo>
                  <a:pt x="6761480" y="6804659"/>
                </a:lnTo>
                <a:lnTo>
                  <a:pt x="6761480" y="6719570"/>
                </a:lnTo>
                <a:close/>
              </a:path>
            </a:pathLst>
          </a:custGeom>
          <a:solidFill>
            <a:srgbClr val="7DC8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343150" y="-23876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800850" y="6757670"/>
                </a:moveTo>
                <a:lnTo>
                  <a:pt x="2430780" y="2387600"/>
                </a:lnTo>
                <a:lnTo>
                  <a:pt x="2344420" y="2387600"/>
                </a:lnTo>
                <a:lnTo>
                  <a:pt x="6800850" y="6844030"/>
                </a:lnTo>
                <a:lnTo>
                  <a:pt x="6800850" y="6757670"/>
                </a:lnTo>
                <a:close/>
              </a:path>
            </a:pathLst>
          </a:custGeom>
          <a:solidFill>
            <a:srgbClr val="7DC7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03780" y="-23482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840220" y="6797040"/>
                </a:moveTo>
                <a:lnTo>
                  <a:pt x="2391410" y="2348229"/>
                </a:lnTo>
                <a:lnTo>
                  <a:pt x="2305050" y="2348229"/>
                </a:lnTo>
                <a:lnTo>
                  <a:pt x="6840220" y="6883400"/>
                </a:lnTo>
                <a:lnTo>
                  <a:pt x="6840220" y="6797040"/>
                </a:lnTo>
                <a:close/>
              </a:path>
            </a:pathLst>
          </a:custGeom>
          <a:solidFill>
            <a:srgbClr val="7CC6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65680" y="-23088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6878320" y="6836409"/>
                </a:moveTo>
                <a:lnTo>
                  <a:pt x="2350769" y="2308859"/>
                </a:lnTo>
                <a:lnTo>
                  <a:pt x="2266950" y="2308859"/>
                </a:lnTo>
                <a:lnTo>
                  <a:pt x="6878320" y="6920230"/>
                </a:lnTo>
                <a:lnTo>
                  <a:pt x="6878320" y="6836409"/>
                </a:lnTo>
                <a:close/>
              </a:path>
            </a:pathLst>
          </a:custGeom>
          <a:solidFill>
            <a:srgbClr val="7CC5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226310" y="-22707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917690" y="6874509"/>
                </a:moveTo>
                <a:lnTo>
                  <a:pt x="2313939" y="2270759"/>
                </a:lnTo>
                <a:lnTo>
                  <a:pt x="2227579" y="2270759"/>
                </a:lnTo>
                <a:lnTo>
                  <a:pt x="6917690" y="6960870"/>
                </a:lnTo>
                <a:lnTo>
                  <a:pt x="6917690" y="6874509"/>
                </a:lnTo>
                <a:close/>
              </a:path>
            </a:pathLst>
          </a:custGeom>
          <a:solidFill>
            <a:srgbClr val="7BC4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186940" y="-22313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957059" y="6913880"/>
                </a:moveTo>
                <a:lnTo>
                  <a:pt x="2274570" y="2231390"/>
                </a:lnTo>
                <a:lnTo>
                  <a:pt x="2188209" y="2231390"/>
                </a:lnTo>
                <a:lnTo>
                  <a:pt x="6957059" y="7000240"/>
                </a:lnTo>
                <a:lnTo>
                  <a:pt x="6957059" y="6913880"/>
                </a:lnTo>
                <a:close/>
              </a:path>
            </a:pathLst>
          </a:custGeom>
          <a:solidFill>
            <a:srgbClr val="7BC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147570" y="-21920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996430" y="6953250"/>
                </a:moveTo>
                <a:lnTo>
                  <a:pt x="2235200" y="2192020"/>
                </a:lnTo>
                <a:lnTo>
                  <a:pt x="2150109" y="2192020"/>
                </a:lnTo>
                <a:lnTo>
                  <a:pt x="6996430" y="7038340"/>
                </a:lnTo>
                <a:lnTo>
                  <a:pt x="6996430" y="6953250"/>
                </a:lnTo>
                <a:close/>
              </a:path>
            </a:pathLst>
          </a:custGeom>
          <a:solidFill>
            <a:srgbClr val="7AC2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109470" y="-21526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034530" y="6991350"/>
                </a:moveTo>
                <a:lnTo>
                  <a:pt x="2195830" y="2152650"/>
                </a:lnTo>
                <a:lnTo>
                  <a:pt x="2110740" y="2152650"/>
                </a:lnTo>
                <a:lnTo>
                  <a:pt x="7034530" y="7076439"/>
                </a:lnTo>
                <a:lnTo>
                  <a:pt x="7034530" y="6991350"/>
                </a:lnTo>
                <a:close/>
              </a:path>
            </a:pathLst>
          </a:custGeom>
          <a:solidFill>
            <a:srgbClr val="7AC1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070100" y="-21145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073900" y="7030720"/>
                </a:moveTo>
                <a:lnTo>
                  <a:pt x="2157730" y="2114550"/>
                </a:lnTo>
                <a:lnTo>
                  <a:pt x="2071370" y="2114550"/>
                </a:lnTo>
                <a:lnTo>
                  <a:pt x="7073900" y="7117080"/>
                </a:lnTo>
                <a:lnTo>
                  <a:pt x="7073900" y="7030720"/>
                </a:lnTo>
                <a:close/>
              </a:path>
            </a:pathLst>
          </a:custGeom>
          <a:solidFill>
            <a:srgbClr val="79C0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030730" y="-20751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113270" y="7070090"/>
                </a:moveTo>
                <a:lnTo>
                  <a:pt x="2118360" y="2075179"/>
                </a:lnTo>
                <a:lnTo>
                  <a:pt x="2032000" y="2075179"/>
                </a:lnTo>
                <a:lnTo>
                  <a:pt x="7113270" y="7156450"/>
                </a:lnTo>
                <a:lnTo>
                  <a:pt x="7113270" y="7070090"/>
                </a:lnTo>
                <a:close/>
              </a:path>
            </a:pathLst>
          </a:custGeom>
          <a:solidFill>
            <a:srgbClr val="79BF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991360" y="-20358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152640" y="7109459"/>
                </a:moveTo>
                <a:lnTo>
                  <a:pt x="2078989" y="2035809"/>
                </a:lnTo>
                <a:lnTo>
                  <a:pt x="1992629" y="2035809"/>
                </a:lnTo>
                <a:lnTo>
                  <a:pt x="7152640" y="7195820"/>
                </a:lnTo>
                <a:lnTo>
                  <a:pt x="7152640" y="7109459"/>
                </a:lnTo>
                <a:close/>
              </a:path>
            </a:pathLst>
          </a:custGeom>
          <a:solidFill>
            <a:srgbClr val="78BE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953260" y="-199644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190740" y="7148830"/>
                </a:moveTo>
                <a:lnTo>
                  <a:pt x="2038350" y="1996440"/>
                </a:lnTo>
                <a:lnTo>
                  <a:pt x="1954529" y="1996440"/>
                </a:lnTo>
                <a:lnTo>
                  <a:pt x="7190740" y="7232650"/>
                </a:lnTo>
                <a:lnTo>
                  <a:pt x="7190740" y="7148830"/>
                </a:lnTo>
                <a:close/>
              </a:path>
            </a:pathLst>
          </a:custGeom>
          <a:solidFill>
            <a:srgbClr val="78BD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913889" y="-19583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230109" y="7186930"/>
                </a:moveTo>
                <a:lnTo>
                  <a:pt x="2001520" y="1958340"/>
                </a:lnTo>
                <a:lnTo>
                  <a:pt x="1915159" y="1958340"/>
                </a:lnTo>
                <a:lnTo>
                  <a:pt x="7230109" y="7273290"/>
                </a:lnTo>
                <a:lnTo>
                  <a:pt x="7230109" y="7186930"/>
                </a:lnTo>
                <a:close/>
              </a:path>
            </a:pathLst>
          </a:custGeom>
          <a:solidFill>
            <a:srgbClr val="77BCE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874520" y="-19189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269480" y="7226300"/>
                </a:moveTo>
                <a:lnTo>
                  <a:pt x="1962150" y="1918970"/>
                </a:lnTo>
                <a:lnTo>
                  <a:pt x="1875790" y="1918970"/>
                </a:lnTo>
                <a:lnTo>
                  <a:pt x="7269480" y="7312659"/>
                </a:lnTo>
                <a:lnTo>
                  <a:pt x="7269480" y="7226300"/>
                </a:lnTo>
                <a:close/>
              </a:path>
            </a:pathLst>
          </a:custGeom>
          <a:solidFill>
            <a:srgbClr val="77BBE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835150" y="-18796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308850" y="7265670"/>
                </a:moveTo>
                <a:lnTo>
                  <a:pt x="1922780" y="1879600"/>
                </a:lnTo>
                <a:lnTo>
                  <a:pt x="1837690" y="1879600"/>
                </a:lnTo>
                <a:lnTo>
                  <a:pt x="7308850" y="7350759"/>
                </a:lnTo>
                <a:lnTo>
                  <a:pt x="7308850" y="7265670"/>
                </a:lnTo>
                <a:close/>
              </a:path>
            </a:pathLst>
          </a:custGeom>
          <a:solidFill>
            <a:srgbClr val="76BAE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797050" y="-18415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346950" y="7303770"/>
                </a:moveTo>
                <a:lnTo>
                  <a:pt x="1884680" y="1841500"/>
                </a:lnTo>
                <a:lnTo>
                  <a:pt x="1798320" y="1841500"/>
                </a:lnTo>
                <a:lnTo>
                  <a:pt x="7346950" y="7390130"/>
                </a:lnTo>
                <a:lnTo>
                  <a:pt x="7346950" y="7303770"/>
                </a:lnTo>
                <a:close/>
              </a:path>
            </a:pathLst>
          </a:custGeom>
          <a:solidFill>
            <a:srgbClr val="76BAE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757680" y="-18021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386320" y="7343140"/>
                </a:moveTo>
                <a:lnTo>
                  <a:pt x="1845309" y="1802129"/>
                </a:lnTo>
                <a:lnTo>
                  <a:pt x="1758950" y="1802129"/>
                </a:lnTo>
                <a:lnTo>
                  <a:pt x="7386320" y="7429500"/>
                </a:lnTo>
                <a:lnTo>
                  <a:pt x="7386320" y="7343140"/>
                </a:lnTo>
                <a:close/>
              </a:path>
            </a:pathLst>
          </a:custGeom>
          <a:solidFill>
            <a:srgbClr val="76B9E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718310" y="-17627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425690" y="7382509"/>
                </a:moveTo>
                <a:lnTo>
                  <a:pt x="1805939" y="1762759"/>
                </a:lnTo>
                <a:lnTo>
                  <a:pt x="1719579" y="1762759"/>
                </a:lnTo>
                <a:lnTo>
                  <a:pt x="7425690" y="7468870"/>
                </a:lnTo>
                <a:lnTo>
                  <a:pt x="7425690" y="7382509"/>
                </a:lnTo>
                <a:close/>
              </a:path>
            </a:pathLst>
          </a:custGeom>
          <a:solidFill>
            <a:srgbClr val="75B8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680210" y="-172339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463790" y="7421880"/>
                </a:moveTo>
                <a:lnTo>
                  <a:pt x="1765300" y="1723390"/>
                </a:lnTo>
                <a:lnTo>
                  <a:pt x="1680209" y="1723390"/>
                </a:lnTo>
                <a:lnTo>
                  <a:pt x="7463790" y="7506970"/>
                </a:lnTo>
                <a:lnTo>
                  <a:pt x="7463790" y="7421880"/>
                </a:lnTo>
                <a:close/>
              </a:path>
            </a:pathLst>
          </a:custGeom>
          <a:solidFill>
            <a:srgbClr val="75B7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640839" y="-16852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503159" y="7461250"/>
                </a:moveTo>
                <a:lnTo>
                  <a:pt x="1727200" y="1685290"/>
                </a:lnTo>
                <a:lnTo>
                  <a:pt x="1642109" y="1685290"/>
                </a:lnTo>
                <a:lnTo>
                  <a:pt x="7503159" y="7546340"/>
                </a:lnTo>
                <a:lnTo>
                  <a:pt x="7503159" y="7461250"/>
                </a:lnTo>
                <a:close/>
              </a:path>
            </a:pathLst>
          </a:custGeom>
          <a:solidFill>
            <a:srgbClr val="74B6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601470" y="-16459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542530" y="7499350"/>
                </a:moveTo>
                <a:lnTo>
                  <a:pt x="1689100" y="1645920"/>
                </a:lnTo>
                <a:lnTo>
                  <a:pt x="1602740" y="1645920"/>
                </a:lnTo>
                <a:lnTo>
                  <a:pt x="7542530" y="7585709"/>
                </a:lnTo>
                <a:lnTo>
                  <a:pt x="7542530" y="7499350"/>
                </a:lnTo>
                <a:close/>
              </a:path>
            </a:pathLst>
          </a:custGeom>
          <a:solidFill>
            <a:srgbClr val="74B5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562100" y="-16065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581900" y="7538720"/>
                </a:moveTo>
                <a:lnTo>
                  <a:pt x="1649730" y="1606550"/>
                </a:lnTo>
                <a:lnTo>
                  <a:pt x="1563370" y="1606550"/>
                </a:lnTo>
                <a:lnTo>
                  <a:pt x="7581900" y="7625080"/>
                </a:lnTo>
                <a:lnTo>
                  <a:pt x="7581900" y="7538720"/>
                </a:lnTo>
                <a:close/>
              </a:path>
            </a:pathLst>
          </a:custGeom>
          <a:solidFill>
            <a:srgbClr val="73B4F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524000" y="-156717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620000" y="7578090"/>
                </a:moveTo>
                <a:lnTo>
                  <a:pt x="1609089" y="1567179"/>
                </a:lnTo>
                <a:lnTo>
                  <a:pt x="1524000" y="1567179"/>
                </a:lnTo>
                <a:lnTo>
                  <a:pt x="7620000" y="7663180"/>
                </a:lnTo>
                <a:lnTo>
                  <a:pt x="7620000" y="7578090"/>
                </a:lnTo>
                <a:close/>
              </a:path>
            </a:pathLst>
          </a:custGeom>
          <a:solidFill>
            <a:srgbClr val="73B3F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484630" y="-15290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659370" y="7617459"/>
                </a:moveTo>
                <a:lnTo>
                  <a:pt x="1570990" y="1529079"/>
                </a:lnTo>
                <a:lnTo>
                  <a:pt x="1485900" y="1529079"/>
                </a:lnTo>
                <a:lnTo>
                  <a:pt x="7659370" y="7702550"/>
                </a:lnTo>
                <a:lnTo>
                  <a:pt x="7659370" y="7617459"/>
                </a:lnTo>
                <a:close/>
              </a:path>
            </a:pathLst>
          </a:custGeom>
          <a:solidFill>
            <a:srgbClr val="72B2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445260" y="-14897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698740" y="7655559"/>
                </a:moveTo>
                <a:lnTo>
                  <a:pt x="1532889" y="1489709"/>
                </a:lnTo>
                <a:lnTo>
                  <a:pt x="1446529" y="1489709"/>
                </a:lnTo>
                <a:lnTo>
                  <a:pt x="7698740" y="7741920"/>
                </a:lnTo>
                <a:lnTo>
                  <a:pt x="7698740" y="7655559"/>
                </a:lnTo>
                <a:close/>
              </a:path>
            </a:pathLst>
          </a:custGeom>
          <a:solidFill>
            <a:srgbClr val="72B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405890" y="-14503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738109" y="7694930"/>
                </a:moveTo>
                <a:lnTo>
                  <a:pt x="1493520" y="1450340"/>
                </a:lnTo>
                <a:lnTo>
                  <a:pt x="1407159" y="1450340"/>
                </a:lnTo>
                <a:lnTo>
                  <a:pt x="7738109" y="7781290"/>
                </a:lnTo>
                <a:lnTo>
                  <a:pt x="7738109" y="7694930"/>
                </a:lnTo>
                <a:close/>
              </a:path>
            </a:pathLst>
          </a:custGeom>
          <a:solidFill>
            <a:srgbClr val="71B0F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367790" y="-14109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776209" y="7734300"/>
                </a:moveTo>
                <a:lnTo>
                  <a:pt x="1452880" y="1410970"/>
                </a:lnTo>
                <a:lnTo>
                  <a:pt x="1369059" y="1410970"/>
                </a:lnTo>
                <a:lnTo>
                  <a:pt x="7776209" y="7818120"/>
                </a:lnTo>
                <a:lnTo>
                  <a:pt x="7776209" y="7734300"/>
                </a:lnTo>
                <a:close/>
              </a:path>
            </a:pathLst>
          </a:custGeom>
          <a:solidFill>
            <a:srgbClr val="71AFF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328420" y="-13728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815580" y="7772400"/>
                </a:moveTo>
                <a:lnTo>
                  <a:pt x="1416050" y="1372870"/>
                </a:lnTo>
                <a:lnTo>
                  <a:pt x="1329690" y="1372870"/>
                </a:lnTo>
                <a:lnTo>
                  <a:pt x="7815580" y="7858759"/>
                </a:lnTo>
                <a:lnTo>
                  <a:pt x="7815580" y="7772400"/>
                </a:lnTo>
                <a:close/>
              </a:path>
            </a:pathLst>
          </a:custGeom>
          <a:solidFill>
            <a:srgbClr val="70AEF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289050" y="-13335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854950" y="7811770"/>
                </a:moveTo>
                <a:lnTo>
                  <a:pt x="1376680" y="1333500"/>
                </a:lnTo>
                <a:lnTo>
                  <a:pt x="1290320" y="1333500"/>
                </a:lnTo>
                <a:lnTo>
                  <a:pt x="7854950" y="7898130"/>
                </a:lnTo>
                <a:lnTo>
                  <a:pt x="7854950" y="7811770"/>
                </a:lnTo>
                <a:close/>
              </a:path>
            </a:pathLst>
          </a:custGeom>
          <a:solidFill>
            <a:srgbClr val="70ADF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249680" y="-12941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894320" y="7851140"/>
                </a:moveTo>
                <a:lnTo>
                  <a:pt x="1337309" y="1294129"/>
                </a:lnTo>
                <a:lnTo>
                  <a:pt x="1252220" y="1294129"/>
                </a:lnTo>
                <a:lnTo>
                  <a:pt x="7894320" y="7936230"/>
                </a:lnTo>
                <a:lnTo>
                  <a:pt x="7894320" y="7851140"/>
                </a:lnTo>
                <a:close/>
              </a:path>
            </a:pathLst>
          </a:custGeom>
          <a:solidFill>
            <a:srgbClr val="6FAC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211580" y="-12547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932420" y="7889240"/>
                </a:moveTo>
                <a:lnTo>
                  <a:pt x="1297939" y="1254759"/>
                </a:lnTo>
                <a:lnTo>
                  <a:pt x="1212850" y="1254759"/>
                </a:lnTo>
                <a:lnTo>
                  <a:pt x="7932420" y="7974330"/>
                </a:lnTo>
                <a:lnTo>
                  <a:pt x="7932420" y="7889240"/>
                </a:lnTo>
                <a:close/>
              </a:path>
            </a:pathLst>
          </a:custGeom>
          <a:solidFill>
            <a:srgbClr val="6FAB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172210" y="-12166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971790" y="7928609"/>
                </a:moveTo>
                <a:lnTo>
                  <a:pt x="1259839" y="1216659"/>
                </a:lnTo>
                <a:lnTo>
                  <a:pt x="1173479" y="1216659"/>
                </a:lnTo>
                <a:lnTo>
                  <a:pt x="7971790" y="8014970"/>
                </a:lnTo>
                <a:lnTo>
                  <a:pt x="7971790" y="7928609"/>
                </a:lnTo>
                <a:close/>
              </a:path>
            </a:pathLst>
          </a:custGeom>
          <a:solidFill>
            <a:srgbClr val="6EAA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132840" y="-11772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011159" y="7967980"/>
                </a:moveTo>
                <a:lnTo>
                  <a:pt x="1220470" y="1177290"/>
                </a:lnTo>
                <a:lnTo>
                  <a:pt x="1134109" y="1177290"/>
                </a:lnTo>
                <a:lnTo>
                  <a:pt x="7992109" y="8035290"/>
                </a:lnTo>
                <a:lnTo>
                  <a:pt x="8011159" y="8035290"/>
                </a:lnTo>
                <a:lnTo>
                  <a:pt x="8011159" y="7967980"/>
                </a:lnTo>
                <a:close/>
              </a:path>
            </a:pathLst>
          </a:custGeom>
          <a:solidFill>
            <a:srgbClr val="6EA9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093470" y="-11379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181100" y="1137920"/>
                </a:moveTo>
                <a:lnTo>
                  <a:pt x="1094740" y="1137920"/>
                </a:lnTo>
                <a:lnTo>
                  <a:pt x="7952740" y="7995920"/>
                </a:lnTo>
                <a:lnTo>
                  <a:pt x="8039100" y="7995920"/>
                </a:lnTo>
                <a:lnTo>
                  <a:pt x="1181100" y="1137920"/>
                </a:lnTo>
                <a:close/>
              </a:path>
            </a:pathLst>
          </a:custGeom>
          <a:solidFill>
            <a:srgbClr val="6DA8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055370" y="-10985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140460" y="1098550"/>
                </a:moveTo>
                <a:lnTo>
                  <a:pt x="1056640" y="1098550"/>
                </a:lnTo>
                <a:lnTo>
                  <a:pt x="7914640" y="7956550"/>
                </a:lnTo>
                <a:lnTo>
                  <a:pt x="7998459" y="7956550"/>
                </a:lnTo>
                <a:lnTo>
                  <a:pt x="1140460" y="1098550"/>
                </a:lnTo>
                <a:close/>
              </a:path>
            </a:pathLst>
          </a:custGeom>
          <a:solidFill>
            <a:srgbClr val="6DA7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016000" y="-10604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103630" y="1060450"/>
                </a:moveTo>
                <a:lnTo>
                  <a:pt x="1017270" y="1060450"/>
                </a:lnTo>
                <a:lnTo>
                  <a:pt x="7875270" y="7918450"/>
                </a:lnTo>
                <a:lnTo>
                  <a:pt x="7961630" y="7918450"/>
                </a:lnTo>
                <a:lnTo>
                  <a:pt x="1103630" y="1060450"/>
                </a:lnTo>
                <a:close/>
              </a:path>
            </a:pathLst>
          </a:custGeom>
          <a:solidFill>
            <a:srgbClr val="6CA6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976630" y="-10210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064259" y="1021079"/>
                </a:moveTo>
                <a:lnTo>
                  <a:pt x="977900" y="1021079"/>
                </a:lnTo>
                <a:lnTo>
                  <a:pt x="7835900" y="7879080"/>
                </a:lnTo>
                <a:lnTo>
                  <a:pt x="7922259" y="7879080"/>
                </a:lnTo>
                <a:lnTo>
                  <a:pt x="1064259" y="1021079"/>
                </a:lnTo>
                <a:close/>
              </a:path>
            </a:pathLst>
          </a:custGeom>
          <a:solidFill>
            <a:srgbClr val="6CA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37260" y="-9817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024889" y="981709"/>
                </a:moveTo>
                <a:lnTo>
                  <a:pt x="939800" y="981709"/>
                </a:lnTo>
                <a:lnTo>
                  <a:pt x="7797800" y="7839709"/>
                </a:lnTo>
                <a:lnTo>
                  <a:pt x="7882890" y="7839709"/>
                </a:lnTo>
                <a:lnTo>
                  <a:pt x="1024889" y="981709"/>
                </a:lnTo>
                <a:close/>
              </a:path>
            </a:pathLst>
          </a:custGeom>
          <a:solidFill>
            <a:srgbClr val="6BA4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99160" y="-9436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86789" y="943609"/>
                </a:moveTo>
                <a:lnTo>
                  <a:pt x="900429" y="943609"/>
                </a:lnTo>
                <a:lnTo>
                  <a:pt x="7758430" y="7801609"/>
                </a:lnTo>
                <a:lnTo>
                  <a:pt x="7844790" y="7801609"/>
                </a:lnTo>
                <a:lnTo>
                  <a:pt x="986789" y="943609"/>
                </a:lnTo>
                <a:close/>
              </a:path>
            </a:pathLst>
          </a:custGeom>
          <a:solidFill>
            <a:srgbClr val="6BA3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59790" y="-9042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47420" y="904240"/>
                </a:moveTo>
                <a:lnTo>
                  <a:pt x="861059" y="904240"/>
                </a:lnTo>
                <a:lnTo>
                  <a:pt x="7719059" y="7762240"/>
                </a:lnTo>
                <a:lnTo>
                  <a:pt x="7805420" y="7762240"/>
                </a:lnTo>
                <a:lnTo>
                  <a:pt x="947420" y="904240"/>
                </a:lnTo>
                <a:close/>
              </a:path>
            </a:pathLst>
          </a:custGeom>
          <a:solidFill>
            <a:srgbClr val="6AA2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20419" y="-8648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08050" y="864870"/>
                </a:moveTo>
                <a:lnTo>
                  <a:pt x="821690" y="864870"/>
                </a:lnTo>
                <a:lnTo>
                  <a:pt x="7679690" y="7722870"/>
                </a:lnTo>
                <a:lnTo>
                  <a:pt x="7766050" y="7722870"/>
                </a:lnTo>
                <a:lnTo>
                  <a:pt x="908050" y="864870"/>
                </a:lnTo>
                <a:close/>
              </a:path>
            </a:pathLst>
          </a:custGeom>
          <a:solidFill>
            <a:srgbClr val="6AA1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81050" y="-8255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68680" y="825500"/>
                </a:moveTo>
                <a:lnTo>
                  <a:pt x="783590" y="825500"/>
                </a:lnTo>
                <a:lnTo>
                  <a:pt x="7641590" y="7683500"/>
                </a:lnTo>
                <a:lnTo>
                  <a:pt x="7726680" y="7683500"/>
                </a:lnTo>
                <a:lnTo>
                  <a:pt x="868680" y="825500"/>
                </a:lnTo>
                <a:close/>
              </a:path>
            </a:pathLst>
          </a:custGeom>
          <a:solidFill>
            <a:srgbClr val="69A0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42950" y="-7861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829309" y="786129"/>
                </a:moveTo>
                <a:lnTo>
                  <a:pt x="744220" y="786129"/>
                </a:lnTo>
                <a:lnTo>
                  <a:pt x="7602220" y="7644130"/>
                </a:lnTo>
                <a:lnTo>
                  <a:pt x="7687309" y="7644130"/>
                </a:lnTo>
                <a:lnTo>
                  <a:pt x="829309" y="786129"/>
                </a:lnTo>
                <a:close/>
              </a:path>
            </a:pathLst>
          </a:custGeom>
          <a:solidFill>
            <a:srgbClr val="699F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03580" y="-7480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91209" y="748029"/>
                </a:moveTo>
                <a:lnTo>
                  <a:pt x="704850" y="748029"/>
                </a:lnTo>
                <a:lnTo>
                  <a:pt x="7562850" y="7606030"/>
                </a:lnTo>
                <a:lnTo>
                  <a:pt x="7649209" y="7606030"/>
                </a:lnTo>
                <a:lnTo>
                  <a:pt x="791209" y="748029"/>
                </a:lnTo>
                <a:close/>
              </a:path>
            </a:pathLst>
          </a:custGeom>
          <a:solidFill>
            <a:srgbClr val="689EF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64210" y="-7086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51839" y="708659"/>
                </a:moveTo>
                <a:lnTo>
                  <a:pt x="665479" y="708659"/>
                </a:lnTo>
                <a:lnTo>
                  <a:pt x="7523480" y="7566659"/>
                </a:lnTo>
                <a:lnTo>
                  <a:pt x="7609840" y="7566659"/>
                </a:lnTo>
                <a:lnTo>
                  <a:pt x="751839" y="708659"/>
                </a:lnTo>
                <a:close/>
              </a:path>
            </a:pathLst>
          </a:custGeom>
          <a:solidFill>
            <a:srgbClr val="689DF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26110" y="-66929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11200" y="669290"/>
                </a:moveTo>
                <a:lnTo>
                  <a:pt x="627379" y="669290"/>
                </a:lnTo>
                <a:lnTo>
                  <a:pt x="7485380" y="7527290"/>
                </a:lnTo>
                <a:lnTo>
                  <a:pt x="7569200" y="7527290"/>
                </a:lnTo>
                <a:lnTo>
                  <a:pt x="711200" y="669290"/>
                </a:lnTo>
                <a:close/>
              </a:path>
            </a:pathLst>
          </a:custGeom>
          <a:solidFill>
            <a:srgbClr val="679CF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86740" y="-6311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73100" y="631190"/>
                </a:moveTo>
                <a:lnTo>
                  <a:pt x="588009" y="631190"/>
                </a:lnTo>
                <a:lnTo>
                  <a:pt x="7446009" y="7489190"/>
                </a:lnTo>
                <a:lnTo>
                  <a:pt x="7531100" y="7489190"/>
                </a:lnTo>
                <a:lnTo>
                  <a:pt x="673100" y="631190"/>
                </a:lnTo>
                <a:close/>
              </a:path>
            </a:pathLst>
          </a:custGeom>
          <a:solidFill>
            <a:srgbClr val="679BF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47370" y="-5918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35000" y="591820"/>
                </a:moveTo>
                <a:lnTo>
                  <a:pt x="548640" y="591820"/>
                </a:lnTo>
                <a:lnTo>
                  <a:pt x="7406640" y="7449820"/>
                </a:lnTo>
                <a:lnTo>
                  <a:pt x="7493000" y="7449820"/>
                </a:lnTo>
                <a:lnTo>
                  <a:pt x="635000" y="591820"/>
                </a:lnTo>
                <a:close/>
              </a:path>
            </a:pathLst>
          </a:custGeom>
          <a:solidFill>
            <a:srgbClr val="669A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08000" y="-5524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95630" y="552450"/>
                </a:moveTo>
                <a:lnTo>
                  <a:pt x="509270" y="552450"/>
                </a:lnTo>
                <a:lnTo>
                  <a:pt x="7367270" y="7410450"/>
                </a:lnTo>
                <a:lnTo>
                  <a:pt x="7453630" y="7410450"/>
                </a:lnTo>
                <a:lnTo>
                  <a:pt x="595630" y="55245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69900" y="-5143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56260" y="514350"/>
                </a:moveTo>
                <a:lnTo>
                  <a:pt x="471170" y="514350"/>
                </a:lnTo>
                <a:lnTo>
                  <a:pt x="7329170" y="7372350"/>
                </a:lnTo>
                <a:lnTo>
                  <a:pt x="7414259" y="7372350"/>
                </a:lnTo>
                <a:lnTo>
                  <a:pt x="556260" y="51435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30530" y="-4749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18159" y="474979"/>
                </a:moveTo>
                <a:lnTo>
                  <a:pt x="431800" y="474979"/>
                </a:lnTo>
                <a:lnTo>
                  <a:pt x="7289800" y="7332980"/>
                </a:lnTo>
                <a:lnTo>
                  <a:pt x="7376159" y="7332980"/>
                </a:lnTo>
                <a:lnTo>
                  <a:pt x="518159" y="474979"/>
                </a:lnTo>
                <a:close/>
              </a:path>
            </a:pathLst>
          </a:custGeom>
          <a:solidFill>
            <a:srgbClr val="669A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91160" y="-43560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78789" y="435609"/>
                </a:moveTo>
                <a:lnTo>
                  <a:pt x="392429" y="435609"/>
                </a:lnTo>
                <a:lnTo>
                  <a:pt x="7250430" y="7293609"/>
                </a:lnTo>
                <a:lnTo>
                  <a:pt x="7336790" y="7293609"/>
                </a:lnTo>
                <a:lnTo>
                  <a:pt x="478789" y="435609"/>
                </a:lnTo>
                <a:close/>
              </a:path>
            </a:pathLst>
          </a:custGeom>
          <a:solidFill>
            <a:srgbClr val="669B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53060" y="-39624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438150" y="396240"/>
                </a:moveTo>
                <a:lnTo>
                  <a:pt x="354329" y="396240"/>
                </a:lnTo>
                <a:lnTo>
                  <a:pt x="7212330" y="7254240"/>
                </a:lnTo>
                <a:lnTo>
                  <a:pt x="7296150" y="7254240"/>
                </a:lnTo>
                <a:lnTo>
                  <a:pt x="438150" y="396240"/>
                </a:lnTo>
                <a:close/>
              </a:path>
            </a:pathLst>
          </a:custGeom>
          <a:solidFill>
            <a:srgbClr val="679CF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13690" y="-3568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400050" y="356870"/>
                </a:moveTo>
                <a:lnTo>
                  <a:pt x="314959" y="356870"/>
                </a:lnTo>
                <a:lnTo>
                  <a:pt x="7172959" y="7214870"/>
                </a:lnTo>
                <a:lnTo>
                  <a:pt x="7258050" y="7214870"/>
                </a:lnTo>
                <a:lnTo>
                  <a:pt x="400050" y="356870"/>
                </a:lnTo>
                <a:close/>
              </a:path>
            </a:pathLst>
          </a:custGeom>
          <a:solidFill>
            <a:srgbClr val="679DF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74320" y="-3187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61950" y="318770"/>
                </a:moveTo>
                <a:lnTo>
                  <a:pt x="275590" y="318770"/>
                </a:lnTo>
                <a:lnTo>
                  <a:pt x="7133590" y="7176770"/>
                </a:lnTo>
                <a:lnTo>
                  <a:pt x="7219950" y="7176770"/>
                </a:lnTo>
                <a:lnTo>
                  <a:pt x="361950" y="318770"/>
                </a:lnTo>
                <a:close/>
              </a:path>
            </a:pathLst>
          </a:custGeom>
          <a:solidFill>
            <a:srgbClr val="689EF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34950" y="-2794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22580" y="279400"/>
                </a:moveTo>
                <a:lnTo>
                  <a:pt x="236220" y="279400"/>
                </a:lnTo>
                <a:lnTo>
                  <a:pt x="7094220" y="7137400"/>
                </a:lnTo>
                <a:lnTo>
                  <a:pt x="7180580" y="7137400"/>
                </a:lnTo>
                <a:lnTo>
                  <a:pt x="322580" y="279400"/>
                </a:lnTo>
                <a:close/>
              </a:path>
            </a:pathLst>
          </a:custGeom>
          <a:solidFill>
            <a:srgbClr val="689FF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95580" y="-2400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83209" y="240029"/>
                </a:moveTo>
                <a:lnTo>
                  <a:pt x="196850" y="240029"/>
                </a:lnTo>
                <a:lnTo>
                  <a:pt x="7054850" y="7098030"/>
                </a:lnTo>
                <a:lnTo>
                  <a:pt x="7141209" y="7098030"/>
                </a:lnTo>
                <a:lnTo>
                  <a:pt x="283209" y="240029"/>
                </a:lnTo>
                <a:close/>
              </a:path>
            </a:pathLst>
          </a:custGeom>
          <a:solidFill>
            <a:srgbClr val="69A0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57480" y="-2006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42569" y="200659"/>
                </a:moveTo>
                <a:lnTo>
                  <a:pt x="158750" y="200659"/>
                </a:lnTo>
                <a:lnTo>
                  <a:pt x="7016750" y="7058659"/>
                </a:lnTo>
                <a:lnTo>
                  <a:pt x="7100570" y="7058659"/>
                </a:lnTo>
                <a:lnTo>
                  <a:pt x="242569" y="200659"/>
                </a:lnTo>
                <a:close/>
              </a:path>
            </a:pathLst>
          </a:custGeom>
          <a:solidFill>
            <a:srgbClr val="69A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18110" y="-1625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05739" y="162559"/>
                </a:moveTo>
                <a:lnTo>
                  <a:pt x="119379" y="162559"/>
                </a:lnTo>
                <a:lnTo>
                  <a:pt x="6977380" y="7020559"/>
                </a:lnTo>
                <a:lnTo>
                  <a:pt x="7063740" y="7020559"/>
                </a:lnTo>
                <a:lnTo>
                  <a:pt x="205739" y="162559"/>
                </a:lnTo>
                <a:close/>
              </a:path>
            </a:pathLst>
          </a:custGeom>
          <a:solidFill>
            <a:srgbClr val="6AA2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8740" y="-1231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66370" y="123190"/>
                </a:moveTo>
                <a:lnTo>
                  <a:pt x="80009" y="123190"/>
                </a:lnTo>
                <a:lnTo>
                  <a:pt x="6938009" y="6981190"/>
                </a:lnTo>
                <a:lnTo>
                  <a:pt x="7024370" y="6981190"/>
                </a:lnTo>
                <a:lnTo>
                  <a:pt x="166370" y="123190"/>
                </a:lnTo>
                <a:close/>
              </a:path>
            </a:pathLst>
          </a:custGeom>
          <a:solidFill>
            <a:srgbClr val="6AA3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9370" y="-838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27000" y="83820"/>
                </a:moveTo>
                <a:lnTo>
                  <a:pt x="41909" y="83820"/>
                </a:lnTo>
                <a:lnTo>
                  <a:pt x="6899909" y="6941820"/>
                </a:lnTo>
                <a:lnTo>
                  <a:pt x="6985000" y="6941820"/>
                </a:lnTo>
                <a:lnTo>
                  <a:pt x="127000" y="83820"/>
                </a:lnTo>
                <a:close/>
              </a:path>
            </a:pathLst>
          </a:custGeom>
          <a:solidFill>
            <a:srgbClr val="6BA4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270" y="-457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8900" y="45720"/>
                </a:moveTo>
                <a:lnTo>
                  <a:pt x="2540" y="45720"/>
                </a:lnTo>
                <a:lnTo>
                  <a:pt x="6860540" y="6903720"/>
                </a:lnTo>
                <a:lnTo>
                  <a:pt x="6946900" y="6903720"/>
                </a:lnTo>
                <a:lnTo>
                  <a:pt x="88900" y="45720"/>
                </a:lnTo>
                <a:close/>
              </a:path>
            </a:pathLst>
          </a:custGeom>
          <a:solidFill>
            <a:srgbClr val="6BA5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38100" y="-63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9530" y="6350"/>
                </a:moveTo>
                <a:lnTo>
                  <a:pt x="38100" y="6350"/>
                </a:lnTo>
                <a:lnTo>
                  <a:pt x="38100" y="81279"/>
                </a:lnTo>
                <a:lnTo>
                  <a:pt x="6821170" y="6864350"/>
                </a:lnTo>
                <a:lnTo>
                  <a:pt x="6907530" y="6864350"/>
                </a:lnTo>
                <a:lnTo>
                  <a:pt x="49530" y="6350"/>
                </a:lnTo>
                <a:close/>
              </a:path>
            </a:pathLst>
          </a:custGeom>
          <a:solidFill>
            <a:srgbClr val="6CA6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77470" y="330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7470" y="34290"/>
                </a:moveTo>
                <a:lnTo>
                  <a:pt x="77470" y="120649"/>
                </a:lnTo>
                <a:lnTo>
                  <a:pt x="6781800" y="6824980"/>
                </a:lnTo>
                <a:lnTo>
                  <a:pt x="6868159" y="6824980"/>
                </a:lnTo>
                <a:lnTo>
                  <a:pt x="77470" y="34290"/>
                </a:lnTo>
                <a:close/>
              </a:path>
            </a:pathLst>
          </a:custGeom>
          <a:solidFill>
            <a:srgbClr val="6CA7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16839" y="723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16839" y="73659"/>
                </a:moveTo>
                <a:lnTo>
                  <a:pt x="116839" y="158749"/>
                </a:lnTo>
                <a:lnTo>
                  <a:pt x="6743700" y="6785609"/>
                </a:lnTo>
                <a:lnTo>
                  <a:pt x="6828790" y="6785609"/>
                </a:lnTo>
                <a:lnTo>
                  <a:pt x="116839" y="73659"/>
                </a:lnTo>
                <a:close/>
              </a:path>
            </a:pathLst>
          </a:custGeom>
          <a:solidFill>
            <a:srgbClr val="6DA8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54940" y="11175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54940" y="111759"/>
                </a:moveTo>
                <a:lnTo>
                  <a:pt x="154940" y="196850"/>
                </a:lnTo>
                <a:lnTo>
                  <a:pt x="6704330" y="6746240"/>
                </a:lnTo>
                <a:lnTo>
                  <a:pt x="6789420" y="6746240"/>
                </a:lnTo>
                <a:lnTo>
                  <a:pt x="154940" y="111759"/>
                </a:lnTo>
                <a:close/>
              </a:path>
            </a:pathLst>
          </a:custGeom>
          <a:solidFill>
            <a:srgbClr val="6DA9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94310" y="14985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94310" y="151130"/>
                </a:moveTo>
                <a:lnTo>
                  <a:pt x="194310" y="237490"/>
                </a:lnTo>
                <a:lnTo>
                  <a:pt x="6664959" y="6708140"/>
                </a:lnTo>
                <a:lnTo>
                  <a:pt x="6751320" y="6708140"/>
                </a:lnTo>
                <a:lnTo>
                  <a:pt x="194310" y="151130"/>
                </a:lnTo>
                <a:close/>
              </a:path>
            </a:pathLst>
          </a:custGeom>
          <a:solidFill>
            <a:srgbClr val="6EAA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233679" y="1892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33679" y="190500"/>
                </a:moveTo>
                <a:lnTo>
                  <a:pt x="233679" y="276859"/>
                </a:lnTo>
                <a:lnTo>
                  <a:pt x="6625590" y="6668770"/>
                </a:lnTo>
                <a:lnTo>
                  <a:pt x="6711950" y="6668770"/>
                </a:lnTo>
                <a:lnTo>
                  <a:pt x="233679" y="190500"/>
                </a:lnTo>
                <a:close/>
              </a:path>
            </a:pathLst>
          </a:custGeom>
          <a:solidFill>
            <a:srgbClr val="6EAB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271780" y="22860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71780" y="229870"/>
                </a:moveTo>
                <a:lnTo>
                  <a:pt x="271780" y="313689"/>
                </a:lnTo>
                <a:lnTo>
                  <a:pt x="6587490" y="6629400"/>
                </a:lnTo>
                <a:lnTo>
                  <a:pt x="6671309" y="6629400"/>
                </a:lnTo>
                <a:lnTo>
                  <a:pt x="271780" y="229870"/>
                </a:lnTo>
                <a:close/>
              </a:path>
            </a:pathLst>
          </a:custGeom>
          <a:solidFill>
            <a:srgbClr val="6FAC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311150" y="2667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11150" y="267970"/>
                </a:moveTo>
                <a:lnTo>
                  <a:pt x="311150" y="354329"/>
                </a:lnTo>
                <a:lnTo>
                  <a:pt x="6548120" y="6591300"/>
                </a:lnTo>
                <a:lnTo>
                  <a:pt x="6634480" y="6591300"/>
                </a:lnTo>
                <a:lnTo>
                  <a:pt x="311150" y="267970"/>
                </a:lnTo>
                <a:close/>
              </a:path>
            </a:pathLst>
          </a:custGeom>
          <a:solidFill>
            <a:srgbClr val="6FAD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350520" y="3060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50520" y="307340"/>
                </a:moveTo>
                <a:lnTo>
                  <a:pt x="350520" y="393699"/>
                </a:lnTo>
                <a:lnTo>
                  <a:pt x="6508750" y="6551930"/>
                </a:lnTo>
                <a:lnTo>
                  <a:pt x="6595109" y="6551930"/>
                </a:lnTo>
                <a:lnTo>
                  <a:pt x="350520" y="307340"/>
                </a:lnTo>
                <a:close/>
              </a:path>
            </a:pathLst>
          </a:custGeom>
          <a:solidFill>
            <a:srgbClr val="70AEF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389890" y="3454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89890" y="346709"/>
                </a:moveTo>
                <a:lnTo>
                  <a:pt x="389890" y="433069"/>
                </a:lnTo>
                <a:lnTo>
                  <a:pt x="6469380" y="6512559"/>
                </a:lnTo>
                <a:lnTo>
                  <a:pt x="6555740" y="6512559"/>
                </a:lnTo>
                <a:lnTo>
                  <a:pt x="389890" y="346709"/>
                </a:lnTo>
                <a:close/>
              </a:path>
            </a:pathLst>
          </a:custGeom>
          <a:solidFill>
            <a:srgbClr val="70AFF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427990" y="3835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27990" y="386080"/>
                </a:moveTo>
                <a:lnTo>
                  <a:pt x="427990" y="471170"/>
                </a:lnTo>
                <a:lnTo>
                  <a:pt x="6431280" y="6474460"/>
                </a:lnTo>
                <a:lnTo>
                  <a:pt x="6516370" y="6474460"/>
                </a:lnTo>
                <a:lnTo>
                  <a:pt x="427990" y="386080"/>
                </a:lnTo>
                <a:close/>
              </a:path>
            </a:pathLst>
          </a:custGeom>
          <a:solidFill>
            <a:srgbClr val="71B0F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467359" y="4229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467359" y="424180"/>
                </a:moveTo>
                <a:lnTo>
                  <a:pt x="467359" y="510539"/>
                </a:lnTo>
                <a:lnTo>
                  <a:pt x="6391909" y="6435090"/>
                </a:lnTo>
                <a:lnTo>
                  <a:pt x="6478270" y="6435090"/>
                </a:lnTo>
                <a:lnTo>
                  <a:pt x="467359" y="424180"/>
                </a:lnTo>
                <a:close/>
              </a:path>
            </a:pathLst>
          </a:custGeom>
          <a:solidFill>
            <a:srgbClr val="71B1F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506730" y="4622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06730" y="463550"/>
                </a:moveTo>
                <a:lnTo>
                  <a:pt x="506730" y="549910"/>
                </a:lnTo>
                <a:lnTo>
                  <a:pt x="6352540" y="6395720"/>
                </a:lnTo>
                <a:lnTo>
                  <a:pt x="6438900" y="6395720"/>
                </a:lnTo>
                <a:lnTo>
                  <a:pt x="506730" y="463550"/>
                </a:lnTo>
                <a:close/>
              </a:path>
            </a:pathLst>
          </a:custGeom>
          <a:solidFill>
            <a:srgbClr val="72B2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546100" y="5016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46100" y="502920"/>
                </a:moveTo>
                <a:lnTo>
                  <a:pt x="546100" y="589279"/>
                </a:lnTo>
                <a:lnTo>
                  <a:pt x="6313170" y="6356350"/>
                </a:lnTo>
                <a:lnTo>
                  <a:pt x="6399530" y="6356350"/>
                </a:lnTo>
                <a:lnTo>
                  <a:pt x="546100" y="502920"/>
                </a:lnTo>
                <a:close/>
              </a:path>
            </a:pathLst>
          </a:custGeom>
          <a:solidFill>
            <a:srgbClr val="72B3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584200" y="5397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584200" y="542290"/>
                </a:moveTo>
                <a:lnTo>
                  <a:pt x="584200" y="627379"/>
                </a:lnTo>
                <a:lnTo>
                  <a:pt x="6275070" y="6318250"/>
                </a:lnTo>
                <a:lnTo>
                  <a:pt x="6360160" y="6318250"/>
                </a:lnTo>
                <a:lnTo>
                  <a:pt x="584200" y="542290"/>
                </a:lnTo>
                <a:close/>
              </a:path>
            </a:pathLst>
          </a:custGeom>
          <a:solidFill>
            <a:srgbClr val="73B4F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623570" y="5791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23570" y="580390"/>
                </a:moveTo>
                <a:lnTo>
                  <a:pt x="623570" y="666749"/>
                </a:lnTo>
                <a:lnTo>
                  <a:pt x="6235700" y="6278880"/>
                </a:lnTo>
                <a:lnTo>
                  <a:pt x="6322060" y="6278880"/>
                </a:lnTo>
                <a:lnTo>
                  <a:pt x="623570" y="580390"/>
                </a:lnTo>
                <a:close/>
              </a:path>
            </a:pathLst>
          </a:custGeom>
          <a:solidFill>
            <a:srgbClr val="73B5F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662940" y="61848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662940" y="619760"/>
                </a:moveTo>
                <a:lnTo>
                  <a:pt x="662940" y="706120"/>
                </a:lnTo>
                <a:lnTo>
                  <a:pt x="6196330" y="6239510"/>
                </a:lnTo>
                <a:lnTo>
                  <a:pt x="6282690" y="6239510"/>
                </a:lnTo>
                <a:lnTo>
                  <a:pt x="662940" y="619760"/>
                </a:lnTo>
                <a:close/>
              </a:path>
            </a:pathLst>
          </a:custGeom>
          <a:solidFill>
            <a:srgbClr val="74B6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701040" y="65786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01040" y="659129"/>
                </a:moveTo>
                <a:lnTo>
                  <a:pt x="701040" y="744219"/>
                </a:lnTo>
                <a:lnTo>
                  <a:pt x="6156960" y="6200140"/>
                </a:lnTo>
                <a:lnTo>
                  <a:pt x="6242050" y="6200140"/>
                </a:lnTo>
                <a:lnTo>
                  <a:pt x="701040" y="659129"/>
                </a:lnTo>
                <a:close/>
              </a:path>
            </a:pathLst>
          </a:custGeom>
          <a:solidFill>
            <a:srgbClr val="74B7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740410" y="6972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740410" y="698500"/>
                </a:moveTo>
                <a:lnTo>
                  <a:pt x="740410" y="782320"/>
                </a:lnTo>
                <a:lnTo>
                  <a:pt x="6118859" y="6160770"/>
                </a:lnTo>
                <a:lnTo>
                  <a:pt x="6202680" y="6160770"/>
                </a:lnTo>
                <a:lnTo>
                  <a:pt x="740410" y="698500"/>
                </a:lnTo>
                <a:close/>
              </a:path>
            </a:pathLst>
          </a:custGeom>
          <a:solidFill>
            <a:srgbClr val="75B8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779780" y="7353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779780" y="736600"/>
                </a:moveTo>
                <a:lnTo>
                  <a:pt x="779780" y="822960"/>
                </a:lnTo>
                <a:lnTo>
                  <a:pt x="6079490" y="6122670"/>
                </a:lnTo>
                <a:lnTo>
                  <a:pt x="6165850" y="6122670"/>
                </a:lnTo>
                <a:lnTo>
                  <a:pt x="779780" y="736600"/>
                </a:lnTo>
                <a:close/>
              </a:path>
            </a:pathLst>
          </a:custGeom>
          <a:solidFill>
            <a:srgbClr val="75B9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819150" y="7747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19150" y="775970"/>
                </a:moveTo>
                <a:lnTo>
                  <a:pt x="819150" y="862329"/>
                </a:lnTo>
                <a:lnTo>
                  <a:pt x="6040120" y="6083300"/>
                </a:lnTo>
                <a:lnTo>
                  <a:pt x="6126480" y="6083300"/>
                </a:lnTo>
                <a:lnTo>
                  <a:pt x="819150" y="775970"/>
                </a:lnTo>
                <a:close/>
              </a:path>
            </a:pathLst>
          </a:custGeom>
          <a:solidFill>
            <a:srgbClr val="76BAE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857250" y="8140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857250" y="815339"/>
                </a:moveTo>
                <a:lnTo>
                  <a:pt x="857250" y="899159"/>
                </a:lnTo>
                <a:lnTo>
                  <a:pt x="6002020" y="6043930"/>
                </a:lnTo>
                <a:lnTo>
                  <a:pt x="6085840" y="6043930"/>
                </a:lnTo>
                <a:lnTo>
                  <a:pt x="857250" y="815339"/>
                </a:lnTo>
                <a:close/>
              </a:path>
            </a:pathLst>
          </a:custGeom>
          <a:solidFill>
            <a:srgbClr val="76BBE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896619" y="8521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896619" y="853439"/>
                </a:moveTo>
                <a:lnTo>
                  <a:pt x="896619" y="939799"/>
                </a:lnTo>
                <a:lnTo>
                  <a:pt x="5962650" y="6005830"/>
                </a:lnTo>
                <a:lnTo>
                  <a:pt x="6049010" y="6005830"/>
                </a:lnTo>
                <a:lnTo>
                  <a:pt x="896619" y="853439"/>
                </a:lnTo>
                <a:close/>
              </a:path>
            </a:pathLst>
          </a:custGeom>
          <a:solidFill>
            <a:srgbClr val="77BCE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935990" y="8915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35990" y="892810"/>
                </a:moveTo>
                <a:lnTo>
                  <a:pt x="935990" y="979170"/>
                </a:lnTo>
                <a:lnTo>
                  <a:pt x="5923280" y="5966460"/>
                </a:lnTo>
                <a:lnTo>
                  <a:pt x="6009640" y="5966460"/>
                </a:lnTo>
                <a:lnTo>
                  <a:pt x="935990" y="892810"/>
                </a:lnTo>
                <a:close/>
              </a:path>
            </a:pathLst>
          </a:custGeom>
          <a:solidFill>
            <a:srgbClr val="77BDE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975360" y="9309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975360" y="932180"/>
                </a:moveTo>
                <a:lnTo>
                  <a:pt x="975360" y="1017270"/>
                </a:lnTo>
                <a:lnTo>
                  <a:pt x="5885179" y="5927090"/>
                </a:lnTo>
                <a:lnTo>
                  <a:pt x="5970270" y="5927090"/>
                </a:lnTo>
                <a:lnTo>
                  <a:pt x="975360" y="932180"/>
                </a:lnTo>
                <a:close/>
              </a:path>
            </a:pathLst>
          </a:custGeom>
          <a:solidFill>
            <a:srgbClr val="78BE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014730" y="9702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014730" y="971550"/>
                </a:moveTo>
                <a:lnTo>
                  <a:pt x="1014730" y="1056640"/>
                </a:lnTo>
                <a:lnTo>
                  <a:pt x="5845809" y="5887720"/>
                </a:lnTo>
                <a:lnTo>
                  <a:pt x="5930900" y="5887720"/>
                </a:lnTo>
                <a:lnTo>
                  <a:pt x="1014730" y="971550"/>
                </a:lnTo>
                <a:close/>
              </a:path>
            </a:pathLst>
          </a:custGeom>
          <a:solidFill>
            <a:srgbClr val="78BF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052830" y="10096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052830" y="1009650"/>
                </a:moveTo>
                <a:lnTo>
                  <a:pt x="1052830" y="1094739"/>
                </a:lnTo>
                <a:lnTo>
                  <a:pt x="5806440" y="5848350"/>
                </a:lnTo>
                <a:lnTo>
                  <a:pt x="5891530" y="5848350"/>
                </a:lnTo>
                <a:lnTo>
                  <a:pt x="1052830" y="1009650"/>
                </a:lnTo>
                <a:close/>
              </a:path>
            </a:pathLst>
          </a:custGeom>
          <a:solidFill>
            <a:srgbClr val="79C0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092200" y="10477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092200" y="1049020"/>
                </a:moveTo>
                <a:lnTo>
                  <a:pt x="1092200" y="1135379"/>
                </a:lnTo>
                <a:lnTo>
                  <a:pt x="5767070" y="5810250"/>
                </a:lnTo>
                <a:lnTo>
                  <a:pt x="5853430" y="5810250"/>
                </a:lnTo>
                <a:lnTo>
                  <a:pt x="1092200" y="1049020"/>
                </a:lnTo>
                <a:close/>
              </a:path>
            </a:pathLst>
          </a:custGeom>
          <a:solidFill>
            <a:srgbClr val="79C1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131570" y="10871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131570" y="1088389"/>
                </a:moveTo>
                <a:lnTo>
                  <a:pt x="1131570" y="1174749"/>
                </a:lnTo>
                <a:lnTo>
                  <a:pt x="5727700" y="5770880"/>
                </a:lnTo>
                <a:lnTo>
                  <a:pt x="5814060" y="5770880"/>
                </a:lnTo>
                <a:lnTo>
                  <a:pt x="1131570" y="1088389"/>
                </a:lnTo>
                <a:close/>
              </a:path>
            </a:pathLst>
          </a:custGeom>
          <a:solidFill>
            <a:srgbClr val="7AC2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169670" y="112648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79">
                <a:moveTo>
                  <a:pt x="1169670" y="1127760"/>
                </a:moveTo>
                <a:lnTo>
                  <a:pt x="1169670" y="1211579"/>
                </a:lnTo>
                <a:lnTo>
                  <a:pt x="5689600" y="5731510"/>
                </a:lnTo>
                <a:lnTo>
                  <a:pt x="5773420" y="5731510"/>
                </a:lnTo>
                <a:lnTo>
                  <a:pt x="1169670" y="1127760"/>
                </a:lnTo>
                <a:close/>
              </a:path>
            </a:pathLst>
          </a:custGeom>
          <a:solidFill>
            <a:srgbClr val="7AC3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09040" y="116458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209040" y="1165860"/>
                </a:moveTo>
                <a:lnTo>
                  <a:pt x="1209040" y="1252220"/>
                </a:lnTo>
                <a:lnTo>
                  <a:pt x="5650230" y="5693410"/>
                </a:lnTo>
                <a:lnTo>
                  <a:pt x="5736590" y="5693410"/>
                </a:lnTo>
                <a:lnTo>
                  <a:pt x="1209040" y="1165860"/>
                </a:lnTo>
                <a:close/>
              </a:path>
            </a:pathLst>
          </a:custGeom>
          <a:solidFill>
            <a:srgbClr val="7BC4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48410" y="12039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248410" y="1205230"/>
                </a:moveTo>
                <a:lnTo>
                  <a:pt x="1248410" y="1291590"/>
                </a:lnTo>
                <a:lnTo>
                  <a:pt x="5610859" y="5654040"/>
                </a:lnTo>
                <a:lnTo>
                  <a:pt x="5697220" y="5654040"/>
                </a:lnTo>
                <a:lnTo>
                  <a:pt x="1248410" y="1205230"/>
                </a:lnTo>
                <a:close/>
              </a:path>
            </a:pathLst>
          </a:custGeom>
          <a:solidFill>
            <a:srgbClr val="7BC5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86510" y="12433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286510" y="1244600"/>
                </a:moveTo>
                <a:lnTo>
                  <a:pt x="1286510" y="1329690"/>
                </a:lnTo>
                <a:lnTo>
                  <a:pt x="5571490" y="5614670"/>
                </a:lnTo>
                <a:lnTo>
                  <a:pt x="5656580" y="5614670"/>
                </a:lnTo>
                <a:lnTo>
                  <a:pt x="1286510" y="1244600"/>
                </a:lnTo>
                <a:close/>
              </a:path>
            </a:pathLst>
          </a:custGeom>
          <a:solidFill>
            <a:srgbClr val="7CC6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325880" y="12814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325880" y="1283970"/>
                </a:moveTo>
                <a:lnTo>
                  <a:pt x="1325880" y="1369060"/>
                </a:lnTo>
                <a:lnTo>
                  <a:pt x="5533390" y="5576570"/>
                </a:lnTo>
                <a:lnTo>
                  <a:pt x="5618480" y="5576570"/>
                </a:lnTo>
                <a:lnTo>
                  <a:pt x="1325880" y="1283970"/>
                </a:lnTo>
                <a:close/>
              </a:path>
            </a:pathLst>
          </a:custGeom>
          <a:solidFill>
            <a:srgbClr val="7CC7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365250" y="13208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365250" y="1322070"/>
                </a:moveTo>
                <a:lnTo>
                  <a:pt x="1365250" y="1408429"/>
                </a:lnTo>
                <a:lnTo>
                  <a:pt x="5494020" y="5537200"/>
                </a:lnTo>
                <a:lnTo>
                  <a:pt x="5580380" y="5537200"/>
                </a:lnTo>
                <a:lnTo>
                  <a:pt x="1365250" y="1322070"/>
                </a:lnTo>
                <a:close/>
              </a:path>
            </a:pathLst>
          </a:custGeom>
          <a:solidFill>
            <a:srgbClr val="7DC8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404620" y="13601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404620" y="1361439"/>
                </a:moveTo>
                <a:lnTo>
                  <a:pt x="1404620" y="1447799"/>
                </a:lnTo>
                <a:lnTo>
                  <a:pt x="5454650" y="5497830"/>
                </a:lnTo>
                <a:lnTo>
                  <a:pt x="5541010" y="5497830"/>
                </a:lnTo>
                <a:lnTo>
                  <a:pt x="1404620" y="1361439"/>
                </a:lnTo>
                <a:close/>
              </a:path>
            </a:pathLst>
          </a:custGeom>
          <a:solidFill>
            <a:srgbClr val="7DC9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443990" y="13995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443990" y="1400810"/>
                </a:moveTo>
                <a:lnTo>
                  <a:pt x="1443990" y="1487170"/>
                </a:lnTo>
                <a:lnTo>
                  <a:pt x="5415280" y="5458460"/>
                </a:lnTo>
                <a:lnTo>
                  <a:pt x="5501640" y="5458460"/>
                </a:lnTo>
                <a:lnTo>
                  <a:pt x="1443990" y="1400810"/>
                </a:lnTo>
                <a:close/>
              </a:path>
            </a:pathLst>
          </a:custGeom>
          <a:solidFill>
            <a:srgbClr val="7ECAE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482090" y="14376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482090" y="1440180"/>
                </a:moveTo>
                <a:lnTo>
                  <a:pt x="1482090" y="1525270"/>
                </a:lnTo>
                <a:lnTo>
                  <a:pt x="5377180" y="5420360"/>
                </a:lnTo>
                <a:lnTo>
                  <a:pt x="5462270" y="5420360"/>
                </a:lnTo>
                <a:lnTo>
                  <a:pt x="1482090" y="1440180"/>
                </a:lnTo>
                <a:close/>
              </a:path>
            </a:pathLst>
          </a:custGeom>
          <a:solidFill>
            <a:srgbClr val="7ECCE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521460" y="14770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521459" y="1478280"/>
                </a:moveTo>
                <a:lnTo>
                  <a:pt x="1521460" y="1564639"/>
                </a:lnTo>
                <a:lnTo>
                  <a:pt x="5337810" y="5380990"/>
                </a:lnTo>
                <a:lnTo>
                  <a:pt x="5424170" y="5380990"/>
                </a:lnTo>
                <a:lnTo>
                  <a:pt x="1521459" y="1478280"/>
                </a:lnTo>
                <a:close/>
              </a:path>
            </a:pathLst>
          </a:custGeom>
          <a:solidFill>
            <a:srgbClr val="7FCC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560830" y="15163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560830" y="1517650"/>
                </a:moveTo>
                <a:lnTo>
                  <a:pt x="1560830" y="1604010"/>
                </a:lnTo>
                <a:lnTo>
                  <a:pt x="5298440" y="5341620"/>
                </a:lnTo>
                <a:lnTo>
                  <a:pt x="5384800" y="5341620"/>
                </a:lnTo>
                <a:lnTo>
                  <a:pt x="1560830" y="1517650"/>
                </a:lnTo>
                <a:close/>
              </a:path>
            </a:pathLst>
          </a:custGeom>
          <a:solidFill>
            <a:srgbClr val="7FCD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598930" y="15557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598930" y="1557020"/>
                </a:moveTo>
                <a:lnTo>
                  <a:pt x="1598930" y="1640839"/>
                </a:lnTo>
                <a:lnTo>
                  <a:pt x="5260340" y="5302250"/>
                </a:lnTo>
                <a:lnTo>
                  <a:pt x="5344159" y="5302250"/>
                </a:lnTo>
                <a:lnTo>
                  <a:pt x="1598930" y="1557020"/>
                </a:lnTo>
                <a:close/>
              </a:path>
            </a:pathLst>
          </a:custGeom>
          <a:solidFill>
            <a:srgbClr val="80CE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638300" y="15938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638300" y="1595120"/>
                </a:moveTo>
                <a:lnTo>
                  <a:pt x="1638300" y="1681479"/>
                </a:lnTo>
                <a:lnTo>
                  <a:pt x="5220970" y="5264150"/>
                </a:lnTo>
                <a:lnTo>
                  <a:pt x="5307330" y="5264150"/>
                </a:lnTo>
                <a:lnTo>
                  <a:pt x="1638300" y="1595120"/>
                </a:lnTo>
                <a:close/>
              </a:path>
            </a:pathLst>
          </a:custGeom>
          <a:solidFill>
            <a:srgbClr val="80C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677670" y="16332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677670" y="1634489"/>
                </a:moveTo>
                <a:lnTo>
                  <a:pt x="1677670" y="1720849"/>
                </a:lnTo>
                <a:lnTo>
                  <a:pt x="5181600" y="5224780"/>
                </a:lnTo>
                <a:lnTo>
                  <a:pt x="5267960" y="5224780"/>
                </a:lnTo>
                <a:lnTo>
                  <a:pt x="1677670" y="1634489"/>
                </a:lnTo>
                <a:close/>
              </a:path>
            </a:pathLst>
          </a:custGeom>
          <a:solidFill>
            <a:srgbClr val="81D0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717039" y="167258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717039" y="1673860"/>
                </a:moveTo>
                <a:lnTo>
                  <a:pt x="1717039" y="1760220"/>
                </a:lnTo>
                <a:lnTo>
                  <a:pt x="5142230" y="5185410"/>
                </a:lnTo>
                <a:lnTo>
                  <a:pt x="5228590" y="5185410"/>
                </a:lnTo>
                <a:lnTo>
                  <a:pt x="1717039" y="1673860"/>
                </a:lnTo>
                <a:close/>
              </a:path>
            </a:pathLst>
          </a:custGeom>
          <a:solidFill>
            <a:srgbClr val="81D1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755139" y="171196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755139" y="1713230"/>
                </a:moveTo>
                <a:lnTo>
                  <a:pt x="1755139" y="1797050"/>
                </a:lnTo>
                <a:lnTo>
                  <a:pt x="5104130" y="5146040"/>
                </a:lnTo>
                <a:lnTo>
                  <a:pt x="5187950" y="5146040"/>
                </a:lnTo>
                <a:lnTo>
                  <a:pt x="1755139" y="1713230"/>
                </a:lnTo>
                <a:close/>
              </a:path>
            </a:pathLst>
          </a:custGeom>
          <a:solidFill>
            <a:srgbClr val="82D2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794510" y="17500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794510" y="1751329"/>
                </a:moveTo>
                <a:lnTo>
                  <a:pt x="1794510" y="1837689"/>
                </a:lnTo>
                <a:lnTo>
                  <a:pt x="5064760" y="5107940"/>
                </a:lnTo>
                <a:lnTo>
                  <a:pt x="5151120" y="5107940"/>
                </a:lnTo>
                <a:lnTo>
                  <a:pt x="1794510" y="1751329"/>
                </a:lnTo>
                <a:close/>
              </a:path>
            </a:pathLst>
          </a:custGeom>
          <a:solidFill>
            <a:srgbClr val="82D3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833880" y="17894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833880" y="1790700"/>
                </a:moveTo>
                <a:lnTo>
                  <a:pt x="1833880" y="1877059"/>
                </a:lnTo>
                <a:lnTo>
                  <a:pt x="5025390" y="5068570"/>
                </a:lnTo>
                <a:lnTo>
                  <a:pt x="5111750" y="5068570"/>
                </a:lnTo>
                <a:lnTo>
                  <a:pt x="1833880" y="1790700"/>
                </a:lnTo>
                <a:close/>
              </a:path>
            </a:pathLst>
          </a:custGeom>
          <a:solidFill>
            <a:srgbClr val="83D4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873250" y="18288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873250" y="1830070"/>
                </a:moveTo>
                <a:lnTo>
                  <a:pt x="1873250" y="1915160"/>
                </a:lnTo>
                <a:lnTo>
                  <a:pt x="4987290" y="5029200"/>
                </a:lnTo>
                <a:lnTo>
                  <a:pt x="5072380" y="5029200"/>
                </a:lnTo>
                <a:lnTo>
                  <a:pt x="1873250" y="1830070"/>
                </a:lnTo>
                <a:close/>
              </a:path>
            </a:pathLst>
          </a:custGeom>
          <a:solidFill>
            <a:srgbClr val="83D5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911350" y="18681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1911350" y="1868170"/>
                </a:moveTo>
                <a:lnTo>
                  <a:pt x="1911350" y="1953259"/>
                </a:lnTo>
                <a:lnTo>
                  <a:pt x="4947920" y="4989830"/>
                </a:lnTo>
                <a:lnTo>
                  <a:pt x="5033009" y="4989830"/>
                </a:lnTo>
                <a:lnTo>
                  <a:pt x="1911350" y="1868170"/>
                </a:lnTo>
                <a:close/>
              </a:path>
            </a:pathLst>
          </a:custGeom>
          <a:solidFill>
            <a:srgbClr val="84D6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950720" y="190753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79">
                <a:moveTo>
                  <a:pt x="1950720" y="1907539"/>
                </a:moveTo>
                <a:lnTo>
                  <a:pt x="1950720" y="1992629"/>
                </a:lnTo>
                <a:lnTo>
                  <a:pt x="4908550" y="4950460"/>
                </a:lnTo>
                <a:lnTo>
                  <a:pt x="4993640" y="4950460"/>
                </a:lnTo>
                <a:lnTo>
                  <a:pt x="1950720" y="1907539"/>
                </a:lnTo>
                <a:close/>
              </a:path>
            </a:pathLst>
          </a:custGeom>
          <a:solidFill>
            <a:srgbClr val="84D7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990089" y="194563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1990089" y="1946910"/>
                </a:moveTo>
                <a:lnTo>
                  <a:pt x="1990089" y="2033270"/>
                </a:lnTo>
                <a:lnTo>
                  <a:pt x="4869180" y="4912360"/>
                </a:lnTo>
                <a:lnTo>
                  <a:pt x="4955540" y="4912360"/>
                </a:lnTo>
                <a:lnTo>
                  <a:pt x="1990089" y="1946910"/>
                </a:lnTo>
                <a:close/>
              </a:path>
            </a:pathLst>
          </a:custGeom>
          <a:solidFill>
            <a:srgbClr val="85D8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2029460" y="19850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029460" y="1986280"/>
                </a:moveTo>
                <a:lnTo>
                  <a:pt x="2029460" y="2071370"/>
                </a:lnTo>
                <a:lnTo>
                  <a:pt x="4831080" y="4872990"/>
                </a:lnTo>
                <a:lnTo>
                  <a:pt x="4916170" y="4872990"/>
                </a:lnTo>
                <a:lnTo>
                  <a:pt x="2029460" y="1986280"/>
                </a:lnTo>
                <a:close/>
              </a:path>
            </a:pathLst>
          </a:custGeom>
          <a:solidFill>
            <a:srgbClr val="85D9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2067560" y="202437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067560" y="2024379"/>
                </a:moveTo>
                <a:lnTo>
                  <a:pt x="2067560" y="2109470"/>
                </a:lnTo>
                <a:lnTo>
                  <a:pt x="4791709" y="4833620"/>
                </a:lnTo>
                <a:lnTo>
                  <a:pt x="4876800" y="4833620"/>
                </a:lnTo>
                <a:lnTo>
                  <a:pt x="2067560" y="2024379"/>
                </a:lnTo>
                <a:close/>
              </a:path>
            </a:pathLst>
          </a:custGeom>
          <a:solidFill>
            <a:srgbClr val="86DA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2106930" y="20624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106930" y="2063750"/>
                </a:moveTo>
                <a:lnTo>
                  <a:pt x="2106930" y="2150110"/>
                </a:lnTo>
                <a:lnTo>
                  <a:pt x="4752340" y="4795520"/>
                </a:lnTo>
                <a:lnTo>
                  <a:pt x="4838700" y="4795520"/>
                </a:lnTo>
                <a:lnTo>
                  <a:pt x="2106930" y="2063750"/>
                </a:lnTo>
                <a:close/>
              </a:path>
            </a:pathLst>
          </a:custGeom>
          <a:solidFill>
            <a:srgbClr val="86DB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2146300" y="21018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146300" y="2103120"/>
                </a:moveTo>
                <a:lnTo>
                  <a:pt x="2146300" y="2189479"/>
                </a:lnTo>
                <a:lnTo>
                  <a:pt x="4712970" y="4756150"/>
                </a:lnTo>
                <a:lnTo>
                  <a:pt x="4799330" y="4756150"/>
                </a:lnTo>
                <a:lnTo>
                  <a:pt x="2146300" y="2103120"/>
                </a:lnTo>
                <a:close/>
              </a:path>
            </a:pathLst>
          </a:custGeom>
          <a:solidFill>
            <a:srgbClr val="87DCD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2184400" y="214122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184400" y="2142490"/>
                </a:moveTo>
                <a:lnTo>
                  <a:pt x="2184400" y="2226309"/>
                </a:lnTo>
                <a:lnTo>
                  <a:pt x="4674870" y="4716780"/>
                </a:lnTo>
                <a:lnTo>
                  <a:pt x="4758690" y="4716780"/>
                </a:lnTo>
                <a:lnTo>
                  <a:pt x="2184400" y="2142490"/>
                </a:lnTo>
                <a:close/>
              </a:path>
            </a:pathLst>
          </a:custGeom>
          <a:solidFill>
            <a:srgbClr val="87DCD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2223770" y="21793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223770" y="2181860"/>
                </a:moveTo>
                <a:lnTo>
                  <a:pt x="2223770" y="2266949"/>
                </a:lnTo>
                <a:lnTo>
                  <a:pt x="4635500" y="4678680"/>
                </a:lnTo>
                <a:lnTo>
                  <a:pt x="4720589" y="4678680"/>
                </a:lnTo>
                <a:lnTo>
                  <a:pt x="2223770" y="2181860"/>
                </a:lnTo>
                <a:close/>
              </a:path>
            </a:pathLst>
          </a:custGeom>
          <a:solidFill>
            <a:srgbClr val="87DDD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2263140" y="22186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263140" y="2219960"/>
                </a:moveTo>
                <a:lnTo>
                  <a:pt x="2263140" y="2306320"/>
                </a:lnTo>
                <a:lnTo>
                  <a:pt x="4596130" y="4639310"/>
                </a:lnTo>
                <a:lnTo>
                  <a:pt x="4682490" y="4639310"/>
                </a:lnTo>
                <a:lnTo>
                  <a:pt x="2263140" y="2219960"/>
                </a:lnTo>
                <a:close/>
              </a:path>
            </a:pathLst>
          </a:custGeom>
          <a:solidFill>
            <a:srgbClr val="88DED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2302510" y="22580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302510" y="2259330"/>
                </a:moveTo>
                <a:lnTo>
                  <a:pt x="2302510" y="2345690"/>
                </a:lnTo>
                <a:lnTo>
                  <a:pt x="4556760" y="4599940"/>
                </a:lnTo>
                <a:lnTo>
                  <a:pt x="4643120" y="4599940"/>
                </a:lnTo>
                <a:lnTo>
                  <a:pt x="2302510" y="2259330"/>
                </a:lnTo>
                <a:close/>
              </a:path>
            </a:pathLst>
          </a:custGeom>
          <a:solidFill>
            <a:srgbClr val="88DFD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2341880" y="22974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341880" y="2298700"/>
                </a:moveTo>
                <a:lnTo>
                  <a:pt x="2341880" y="2385060"/>
                </a:lnTo>
                <a:lnTo>
                  <a:pt x="4517390" y="4560570"/>
                </a:lnTo>
                <a:lnTo>
                  <a:pt x="4603750" y="4560570"/>
                </a:lnTo>
                <a:lnTo>
                  <a:pt x="2341880" y="2298700"/>
                </a:lnTo>
                <a:close/>
              </a:path>
            </a:pathLst>
          </a:custGeom>
          <a:solidFill>
            <a:srgbClr val="89E0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2379980" y="23355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379979" y="2338069"/>
                </a:moveTo>
                <a:lnTo>
                  <a:pt x="2379979" y="2423160"/>
                </a:lnTo>
                <a:lnTo>
                  <a:pt x="4479290" y="4522470"/>
                </a:lnTo>
                <a:lnTo>
                  <a:pt x="4564380" y="4522470"/>
                </a:lnTo>
                <a:lnTo>
                  <a:pt x="2379979" y="2338069"/>
                </a:lnTo>
                <a:close/>
              </a:path>
            </a:pathLst>
          </a:custGeom>
          <a:solidFill>
            <a:srgbClr val="89E1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2419350" y="23749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419350" y="2376170"/>
                </a:moveTo>
                <a:lnTo>
                  <a:pt x="2419350" y="2462529"/>
                </a:lnTo>
                <a:lnTo>
                  <a:pt x="4439920" y="4483100"/>
                </a:lnTo>
                <a:lnTo>
                  <a:pt x="4526280" y="4483100"/>
                </a:lnTo>
                <a:lnTo>
                  <a:pt x="2419350" y="2376170"/>
                </a:lnTo>
                <a:close/>
              </a:path>
            </a:pathLst>
          </a:custGeom>
          <a:solidFill>
            <a:srgbClr val="8AE2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2458720" y="24142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458720" y="2415539"/>
                </a:moveTo>
                <a:lnTo>
                  <a:pt x="2458720" y="2501899"/>
                </a:lnTo>
                <a:lnTo>
                  <a:pt x="4400550" y="4443730"/>
                </a:lnTo>
                <a:lnTo>
                  <a:pt x="4486910" y="4443730"/>
                </a:lnTo>
                <a:lnTo>
                  <a:pt x="2458720" y="2415539"/>
                </a:lnTo>
                <a:close/>
              </a:path>
            </a:pathLst>
          </a:custGeom>
          <a:solidFill>
            <a:srgbClr val="8AE3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2496820" y="245364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496820" y="2454910"/>
                </a:moveTo>
                <a:lnTo>
                  <a:pt x="2496820" y="2538730"/>
                </a:lnTo>
                <a:lnTo>
                  <a:pt x="4362449" y="4404360"/>
                </a:lnTo>
                <a:lnTo>
                  <a:pt x="4446270" y="4404360"/>
                </a:lnTo>
                <a:lnTo>
                  <a:pt x="2496820" y="2454910"/>
                </a:lnTo>
                <a:close/>
              </a:path>
            </a:pathLst>
          </a:custGeom>
          <a:solidFill>
            <a:srgbClr val="8BE4D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2536190" y="24917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536189" y="2493010"/>
                </a:moveTo>
                <a:lnTo>
                  <a:pt x="2536190" y="2579370"/>
                </a:lnTo>
                <a:lnTo>
                  <a:pt x="4323080" y="4366260"/>
                </a:lnTo>
                <a:lnTo>
                  <a:pt x="4409440" y="4366260"/>
                </a:lnTo>
                <a:lnTo>
                  <a:pt x="2536189" y="2493010"/>
                </a:lnTo>
                <a:close/>
              </a:path>
            </a:pathLst>
          </a:custGeom>
          <a:solidFill>
            <a:srgbClr val="8BE5D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2575560" y="25311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575560" y="2532380"/>
                </a:moveTo>
                <a:lnTo>
                  <a:pt x="2575560" y="2618740"/>
                </a:lnTo>
                <a:lnTo>
                  <a:pt x="4283710" y="4326890"/>
                </a:lnTo>
                <a:lnTo>
                  <a:pt x="4370070" y="4326890"/>
                </a:lnTo>
                <a:lnTo>
                  <a:pt x="2575560" y="2532380"/>
                </a:lnTo>
                <a:close/>
              </a:path>
            </a:pathLst>
          </a:custGeom>
          <a:solidFill>
            <a:srgbClr val="8CE6D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2614930" y="25704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614930" y="2571750"/>
                </a:moveTo>
                <a:lnTo>
                  <a:pt x="2614930" y="2658110"/>
                </a:lnTo>
                <a:lnTo>
                  <a:pt x="4244340" y="4287520"/>
                </a:lnTo>
                <a:lnTo>
                  <a:pt x="4330700" y="4287520"/>
                </a:lnTo>
                <a:lnTo>
                  <a:pt x="2614930" y="2571750"/>
                </a:lnTo>
                <a:close/>
              </a:path>
            </a:pathLst>
          </a:custGeom>
          <a:solidFill>
            <a:srgbClr val="8CE7D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2653030" y="260985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653030" y="2611120"/>
                </a:moveTo>
                <a:lnTo>
                  <a:pt x="2653030" y="2694940"/>
                </a:lnTo>
                <a:lnTo>
                  <a:pt x="4206240" y="4248150"/>
                </a:lnTo>
                <a:lnTo>
                  <a:pt x="4290059" y="4248150"/>
                </a:lnTo>
                <a:lnTo>
                  <a:pt x="2653030" y="2611120"/>
                </a:lnTo>
                <a:close/>
              </a:path>
            </a:pathLst>
          </a:custGeom>
          <a:solidFill>
            <a:srgbClr val="8DE8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2692400" y="26479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692400" y="2649220"/>
                </a:moveTo>
                <a:lnTo>
                  <a:pt x="2692399" y="2735579"/>
                </a:lnTo>
                <a:lnTo>
                  <a:pt x="4166870" y="4210050"/>
                </a:lnTo>
                <a:lnTo>
                  <a:pt x="4253230" y="4210050"/>
                </a:lnTo>
                <a:lnTo>
                  <a:pt x="2692400" y="2649220"/>
                </a:lnTo>
                <a:close/>
              </a:path>
            </a:pathLst>
          </a:custGeom>
          <a:solidFill>
            <a:srgbClr val="8DE9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2731770" y="26873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731770" y="2688589"/>
                </a:moveTo>
                <a:lnTo>
                  <a:pt x="2731770" y="2774949"/>
                </a:lnTo>
                <a:lnTo>
                  <a:pt x="4127500" y="4170679"/>
                </a:lnTo>
                <a:lnTo>
                  <a:pt x="4213860" y="4170679"/>
                </a:lnTo>
                <a:lnTo>
                  <a:pt x="2731770" y="2688589"/>
                </a:lnTo>
                <a:close/>
              </a:path>
            </a:pathLst>
          </a:custGeom>
          <a:solidFill>
            <a:srgbClr val="8EEA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2771140" y="27266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771140" y="2727960"/>
                </a:moveTo>
                <a:lnTo>
                  <a:pt x="2771140" y="2814320"/>
                </a:lnTo>
                <a:lnTo>
                  <a:pt x="4088129" y="4131310"/>
                </a:lnTo>
                <a:lnTo>
                  <a:pt x="4174490" y="4131310"/>
                </a:lnTo>
                <a:lnTo>
                  <a:pt x="2771140" y="2727960"/>
                </a:lnTo>
                <a:close/>
              </a:path>
            </a:pathLst>
          </a:custGeom>
          <a:solidFill>
            <a:srgbClr val="8EEB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2809240" y="276606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809240" y="2767330"/>
                </a:moveTo>
                <a:lnTo>
                  <a:pt x="2809240" y="2851150"/>
                </a:lnTo>
                <a:lnTo>
                  <a:pt x="4050029" y="4091940"/>
                </a:lnTo>
                <a:lnTo>
                  <a:pt x="4133850" y="4091940"/>
                </a:lnTo>
                <a:lnTo>
                  <a:pt x="2809240" y="2767330"/>
                </a:lnTo>
                <a:close/>
              </a:path>
            </a:pathLst>
          </a:custGeom>
          <a:solidFill>
            <a:srgbClr val="8FEC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2848610" y="28041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848610" y="2805430"/>
                </a:moveTo>
                <a:lnTo>
                  <a:pt x="2848610" y="2891790"/>
                </a:lnTo>
                <a:lnTo>
                  <a:pt x="4010660" y="4053840"/>
                </a:lnTo>
                <a:lnTo>
                  <a:pt x="4097020" y="4053840"/>
                </a:lnTo>
                <a:lnTo>
                  <a:pt x="2848610" y="2805430"/>
                </a:lnTo>
                <a:close/>
              </a:path>
            </a:pathLst>
          </a:custGeom>
          <a:solidFill>
            <a:srgbClr val="8FED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2887980" y="28435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887980" y="2844800"/>
                </a:moveTo>
                <a:lnTo>
                  <a:pt x="2887980" y="2931160"/>
                </a:lnTo>
                <a:lnTo>
                  <a:pt x="3971290" y="4014470"/>
                </a:lnTo>
                <a:lnTo>
                  <a:pt x="4057650" y="4014470"/>
                </a:lnTo>
                <a:lnTo>
                  <a:pt x="2887980" y="2844800"/>
                </a:lnTo>
                <a:close/>
              </a:path>
            </a:pathLst>
          </a:custGeom>
          <a:solidFill>
            <a:srgbClr val="90EE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2927350" y="288290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2927350" y="2884170"/>
                </a:moveTo>
                <a:lnTo>
                  <a:pt x="2927350" y="2969260"/>
                </a:lnTo>
                <a:lnTo>
                  <a:pt x="3933190" y="3975100"/>
                </a:lnTo>
                <a:lnTo>
                  <a:pt x="4018279" y="3975100"/>
                </a:lnTo>
                <a:lnTo>
                  <a:pt x="2927350" y="2884170"/>
                </a:lnTo>
                <a:close/>
              </a:path>
            </a:pathLst>
          </a:custGeom>
          <a:solidFill>
            <a:srgbClr val="90EF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2965450" y="292227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2965450" y="2922270"/>
                </a:moveTo>
                <a:lnTo>
                  <a:pt x="2965450" y="3007359"/>
                </a:lnTo>
                <a:lnTo>
                  <a:pt x="3893820" y="3935729"/>
                </a:lnTo>
                <a:lnTo>
                  <a:pt x="3978909" y="3935729"/>
                </a:lnTo>
                <a:lnTo>
                  <a:pt x="2965450" y="2922270"/>
                </a:lnTo>
                <a:close/>
              </a:path>
            </a:pathLst>
          </a:custGeom>
          <a:solidFill>
            <a:srgbClr val="91F0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3004820" y="296037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004820" y="2961639"/>
                </a:moveTo>
                <a:lnTo>
                  <a:pt x="3004820" y="3047999"/>
                </a:lnTo>
                <a:lnTo>
                  <a:pt x="3854450" y="3897629"/>
                </a:lnTo>
                <a:lnTo>
                  <a:pt x="3940810" y="3897629"/>
                </a:lnTo>
                <a:lnTo>
                  <a:pt x="3004820" y="2961639"/>
                </a:lnTo>
                <a:close/>
              </a:path>
            </a:pathLst>
          </a:custGeom>
          <a:solidFill>
            <a:srgbClr val="91F1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3044190" y="299974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044190" y="3001010"/>
                </a:moveTo>
                <a:lnTo>
                  <a:pt x="3044190" y="3087370"/>
                </a:lnTo>
                <a:lnTo>
                  <a:pt x="3815079" y="3858260"/>
                </a:lnTo>
                <a:lnTo>
                  <a:pt x="3901440" y="3858260"/>
                </a:lnTo>
                <a:lnTo>
                  <a:pt x="3044190" y="3001010"/>
                </a:lnTo>
                <a:close/>
              </a:path>
            </a:pathLst>
          </a:custGeom>
          <a:solidFill>
            <a:srgbClr val="92F2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3082290" y="3039110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3082290" y="3040380"/>
                </a:moveTo>
                <a:lnTo>
                  <a:pt x="3082290" y="3124200"/>
                </a:lnTo>
                <a:lnTo>
                  <a:pt x="3776979" y="3818890"/>
                </a:lnTo>
                <a:lnTo>
                  <a:pt x="3860800" y="3818890"/>
                </a:lnTo>
                <a:lnTo>
                  <a:pt x="3082290" y="3040380"/>
                </a:lnTo>
                <a:close/>
              </a:path>
            </a:pathLst>
          </a:custGeom>
          <a:solidFill>
            <a:srgbClr val="92F3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3121660" y="307721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121660" y="3078480"/>
                </a:moveTo>
                <a:lnTo>
                  <a:pt x="3121660" y="3164840"/>
                </a:lnTo>
                <a:lnTo>
                  <a:pt x="3737610" y="3780790"/>
                </a:lnTo>
                <a:lnTo>
                  <a:pt x="3823970" y="3780790"/>
                </a:lnTo>
                <a:lnTo>
                  <a:pt x="3121660" y="3078480"/>
                </a:lnTo>
                <a:close/>
              </a:path>
            </a:pathLst>
          </a:custGeom>
          <a:solidFill>
            <a:srgbClr val="93F4D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3161030" y="311657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161030" y="3117850"/>
                </a:moveTo>
                <a:lnTo>
                  <a:pt x="3161030" y="3204210"/>
                </a:lnTo>
                <a:lnTo>
                  <a:pt x="3698240" y="3741420"/>
                </a:lnTo>
                <a:lnTo>
                  <a:pt x="3784600" y="3741420"/>
                </a:lnTo>
                <a:lnTo>
                  <a:pt x="3161030" y="3117850"/>
                </a:lnTo>
                <a:close/>
              </a:path>
            </a:pathLst>
          </a:custGeom>
          <a:solidFill>
            <a:srgbClr val="93F5D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3200400" y="315595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200400" y="3157220"/>
                </a:moveTo>
                <a:lnTo>
                  <a:pt x="3200400" y="3243579"/>
                </a:lnTo>
                <a:lnTo>
                  <a:pt x="3658870" y="3702050"/>
                </a:lnTo>
                <a:lnTo>
                  <a:pt x="3745229" y="3702050"/>
                </a:lnTo>
                <a:lnTo>
                  <a:pt x="3200400" y="3157220"/>
                </a:lnTo>
                <a:close/>
              </a:path>
            </a:pathLst>
          </a:custGeom>
          <a:solidFill>
            <a:srgbClr val="94F6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3239770" y="3194050"/>
            <a:ext cx="8046720" cy="8046720"/>
          </a:xfrm>
          <a:custGeom>
            <a:avLst/>
            <a:gdLst/>
            <a:ahLst/>
            <a:cxnLst/>
            <a:rect l="l" t="t" r="r" b="b"/>
            <a:pathLst>
              <a:path w="8046720" h="8046720">
                <a:moveTo>
                  <a:pt x="3239770" y="3196590"/>
                </a:moveTo>
                <a:lnTo>
                  <a:pt x="3239770" y="3282950"/>
                </a:lnTo>
                <a:lnTo>
                  <a:pt x="3620770" y="3663950"/>
                </a:lnTo>
                <a:lnTo>
                  <a:pt x="3707129" y="3663950"/>
                </a:lnTo>
                <a:lnTo>
                  <a:pt x="3239770" y="3196590"/>
                </a:lnTo>
                <a:close/>
              </a:path>
            </a:pathLst>
          </a:custGeom>
          <a:solidFill>
            <a:srgbClr val="94F7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3277870" y="323342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277870" y="3234690"/>
                </a:moveTo>
                <a:lnTo>
                  <a:pt x="3277870" y="3321050"/>
                </a:lnTo>
                <a:lnTo>
                  <a:pt x="3581400" y="3624579"/>
                </a:lnTo>
                <a:lnTo>
                  <a:pt x="3667760" y="3624579"/>
                </a:lnTo>
                <a:lnTo>
                  <a:pt x="3277870" y="3234690"/>
                </a:lnTo>
                <a:close/>
              </a:path>
            </a:pathLst>
          </a:custGeom>
          <a:solidFill>
            <a:srgbClr val="95F8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3317240" y="327279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317240" y="3274060"/>
                </a:moveTo>
                <a:lnTo>
                  <a:pt x="3317240" y="3360420"/>
                </a:lnTo>
                <a:lnTo>
                  <a:pt x="3542029" y="3585210"/>
                </a:lnTo>
                <a:lnTo>
                  <a:pt x="3628390" y="3585210"/>
                </a:lnTo>
                <a:lnTo>
                  <a:pt x="3317240" y="3274060"/>
                </a:lnTo>
                <a:close/>
              </a:path>
            </a:pathLst>
          </a:custGeom>
          <a:solidFill>
            <a:srgbClr val="95F9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3356610" y="3312160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356610" y="3313429"/>
                </a:moveTo>
                <a:lnTo>
                  <a:pt x="3356610" y="3399790"/>
                </a:lnTo>
                <a:lnTo>
                  <a:pt x="3502660" y="3545840"/>
                </a:lnTo>
                <a:lnTo>
                  <a:pt x="3589020" y="3545840"/>
                </a:lnTo>
                <a:lnTo>
                  <a:pt x="3356610" y="3313429"/>
                </a:lnTo>
                <a:close/>
              </a:path>
            </a:pathLst>
          </a:custGeom>
          <a:solidFill>
            <a:srgbClr val="96FA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3394710" y="3351529"/>
            <a:ext cx="8044180" cy="8044180"/>
          </a:xfrm>
          <a:custGeom>
            <a:avLst/>
            <a:gdLst/>
            <a:ahLst/>
            <a:cxnLst/>
            <a:rect l="l" t="t" r="r" b="b"/>
            <a:pathLst>
              <a:path w="8044180" h="8044180">
                <a:moveTo>
                  <a:pt x="3394710" y="3352799"/>
                </a:moveTo>
                <a:lnTo>
                  <a:pt x="3394710" y="3436620"/>
                </a:lnTo>
                <a:lnTo>
                  <a:pt x="3464559" y="3506470"/>
                </a:lnTo>
                <a:lnTo>
                  <a:pt x="3548380" y="3506470"/>
                </a:lnTo>
                <a:lnTo>
                  <a:pt x="3394710" y="3352799"/>
                </a:lnTo>
                <a:close/>
              </a:path>
            </a:pathLst>
          </a:custGeom>
          <a:solidFill>
            <a:srgbClr val="96FB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3434079" y="3389629"/>
            <a:ext cx="8045450" cy="8045450"/>
          </a:xfrm>
          <a:custGeom>
            <a:avLst/>
            <a:gdLst/>
            <a:ahLst/>
            <a:cxnLst/>
            <a:rect l="l" t="t" r="r" b="b"/>
            <a:pathLst>
              <a:path w="8045450" h="8045450">
                <a:moveTo>
                  <a:pt x="3434079" y="3390900"/>
                </a:moveTo>
                <a:lnTo>
                  <a:pt x="3434079" y="3468370"/>
                </a:lnTo>
                <a:lnTo>
                  <a:pt x="3511550" y="3468370"/>
                </a:lnTo>
                <a:lnTo>
                  <a:pt x="3434079" y="3390900"/>
                </a:lnTo>
                <a:close/>
              </a:path>
            </a:pathLst>
          </a:custGeom>
          <a:solidFill>
            <a:srgbClr val="97F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0" y="0"/>
            <a:ext cx="4876800" cy="30238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4876800" y="0"/>
            <a:ext cx="4267200" cy="312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0" y="3048000"/>
            <a:ext cx="9144000" cy="3810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890520" y="3218025"/>
            <a:ext cx="36827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b="1" i="1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sz="2400" b="1" i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b="1" i="1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400" b="1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b="1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400" b="1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oba</a:t>
            </a:r>
            <a:r>
              <a:rPr sz="2400" b="1" i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400" b="1" i="1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b="1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b="1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 p</a:t>
            </a:r>
            <a:r>
              <a:rPr sz="2400" b="1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sz="2400" b="1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lo</a:t>
            </a:r>
            <a:r>
              <a:rPr sz="2400" b="1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00" b="1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 i</a:t>
            </a:r>
            <a:r>
              <a:rPr sz="2400" b="1" i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400" b="1" i="1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2400" b="1" i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b="1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400" b="1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b="1" i="1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b="1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8974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2129631"/>
            <a:ext cx="4622800" cy="3467100"/>
          </a:xfrm>
        </p:spPr>
      </p:pic>
    </p:spTree>
    <p:extLst>
      <p:ext uri="{BB962C8B-B14F-4D97-AF65-F5344CB8AC3E}">
        <p14:creationId xmlns:p14="http://schemas.microsoft.com/office/powerpoint/2010/main" val="17850913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432911"/>
            <a:ext cx="4248472" cy="5310590"/>
          </a:xfrm>
        </p:spPr>
      </p:pic>
    </p:spTree>
    <p:extLst>
      <p:ext uri="{BB962C8B-B14F-4D97-AF65-F5344CB8AC3E}">
        <p14:creationId xmlns:p14="http://schemas.microsoft.com/office/powerpoint/2010/main" val="5122232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Adenocarcinoma </a:t>
            </a:r>
            <a:r>
              <a:rPr lang="en-IN" dirty="0" smtClean="0"/>
              <a:t>at </a:t>
            </a:r>
            <a:r>
              <a:rPr lang="en-IN" dirty="0" err="1" smtClean="0"/>
              <a:t>cardia</a:t>
            </a: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813655"/>
            <a:ext cx="5212366" cy="4495665"/>
          </a:xfrm>
        </p:spPr>
      </p:pic>
    </p:spTree>
    <p:extLst>
      <p:ext uri="{BB962C8B-B14F-4D97-AF65-F5344CB8AC3E}">
        <p14:creationId xmlns:p14="http://schemas.microsoft.com/office/powerpoint/2010/main" val="1929101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Coeliac axis….three branches</a:t>
            </a:r>
          </a:p>
          <a:p>
            <a:r>
              <a:rPr lang="en-GB" dirty="0" smtClean="0"/>
              <a:t>1 :  left gastric    2 : splenic    3 :  hepatic</a:t>
            </a:r>
          </a:p>
          <a:p>
            <a:endParaRPr lang="en-GB" dirty="0"/>
          </a:p>
          <a:p>
            <a:r>
              <a:rPr lang="en-GB" b="1" dirty="0" smtClean="0"/>
              <a:t>Left gastric  gives branch </a:t>
            </a:r>
            <a:r>
              <a:rPr lang="en-GB" dirty="0" smtClean="0"/>
              <a:t>.. lower </a:t>
            </a:r>
            <a:r>
              <a:rPr lang="en-GB" dirty="0"/>
              <a:t>o</a:t>
            </a:r>
            <a:r>
              <a:rPr lang="en-GB" dirty="0" smtClean="0"/>
              <a:t>esophagus via short gastric  </a:t>
            </a:r>
          </a:p>
          <a:p>
            <a:r>
              <a:rPr lang="en-GB" b="1" dirty="0" smtClean="0"/>
              <a:t>Splenic artery </a:t>
            </a:r>
            <a:r>
              <a:rPr lang="en-GB" dirty="0" smtClean="0"/>
              <a:t>gives short gastric branches which anastomose with lower oesophageal</a:t>
            </a:r>
          </a:p>
          <a:p>
            <a:r>
              <a:rPr lang="en-GB" b="1" dirty="0" smtClean="0"/>
              <a:t>Hepatic artery </a:t>
            </a:r>
            <a:r>
              <a:rPr lang="en-GB" dirty="0" smtClean="0"/>
              <a:t>branch .. Rt. Gastric, gastro duodenal……Rt. Gastro </a:t>
            </a:r>
            <a:r>
              <a:rPr lang="en-GB" dirty="0" err="1" smtClean="0"/>
              <a:t>epiploic</a:t>
            </a:r>
            <a:r>
              <a:rPr lang="en-GB" dirty="0" smtClean="0"/>
              <a:t> artery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4117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Important entity to prevent </a:t>
            </a:r>
            <a:r>
              <a:rPr lang="en-IN" dirty="0" err="1" smtClean="0"/>
              <a:t>gasric</a:t>
            </a:r>
            <a:r>
              <a:rPr lang="en-IN" dirty="0" smtClean="0"/>
              <a:t> ulcer is </a:t>
            </a:r>
          </a:p>
          <a:p>
            <a:r>
              <a:rPr lang="en-IN" dirty="0" smtClean="0"/>
              <a:t>A ;    home food</a:t>
            </a:r>
          </a:p>
          <a:p>
            <a:r>
              <a:rPr lang="en-IN" dirty="0" smtClean="0"/>
              <a:t>B :     mucus of stomach</a:t>
            </a:r>
          </a:p>
          <a:p>
            <a:r>
              <a:rPr lang="en-IN" dirty="0" smtClean="0"/>
              <a:t>C:      </a:t>
            </a:r>
            <a:r>
              <a:rPr lang="en-IN" dirty="0" err="1" smtClean="0"/>
              <a:t>gasric</a:t>
            </a:r>
            <a:r>
              <a:rPr lang="en-IN" dirty="0" smtClean="0"/>
              <a:t> acid</a:t>
            </a:r>
          </a:p>
          <a:p>
            <a:r>
              <a:rPr lang="en-IN" dirty="0" smtClean="0"/>
              <a:t>D :    pepsinogen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468180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Carcinogen no. 1 for gastric carcinoma is </a:t>
            </a:r>
          </a:p>
          <a:p>
            <a:endParaRPr lang="en-IN" dirty="0"/>
          </a:p>
          <a:p>
            <a:r>
              <a:rPr lang="en-IN" dirty="0" smtClean="0"/>
              <a:t>A :  Alcohol</a:t>
            </a:r>
          </a:p>
          <a:p>
            <a:r>
              <a:rPr lang="en-IN" dirty="0" smtClean="0"/>
              <a:t>B :  Smoking</a:t>
            </a:r>
          </a:p>
          <a:p>
            <a:r>
              <a:rPr lang="en-IN" dirty="0" smtClean="0"/>
              <a:t>C</a:t>
            </a:r>
            <a:r>
              <a:rPr lang="en-IN" b="1" dirty="0" smtClean="0"/>
              <a:t> </a:t>
            </a:r>
            <a:r>
              <a:rPr lang="en-IN" dirty="0" smtClean="0"/>
              <a:t>:  H. pylori</a:t>
            </a:r>
          </a:p>
          <a:p>
            <a:r>
              <a:rPr lang="en-IN" dirty="0" smtClean="0"/>
              <a:t>D :  hydrochloric acid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32506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Mcq</a:t>
            </a:r>
            <a:r>
              <a:rPr lang="en-IN" dirty="0" smtClean="0"/>
              <a:t> 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Parietal cells of stomach secrets………</a:t>
            </a:r>
          </a:p>
          <a:p>
            <a:endParaRPr lang="en-IN" dirty="0"/>
          </a:p>
          <a:p>
            <a:r>
              <a:rPr lang="en-IN" dirty="0" smtClean="0"/>
              <a:t>A :   pepsinogen</a:t>
            </a:r>
          </a:p>
          <a:p>
            <a:r>
              <a:rPr lang="en-IN" dirty="0" smtClean="0"/>
              <a:t>B :  acid</a:t>
            </a:r>
          </a:p>
          <a:p>
            <a:r>
              <a:rPr lang="en-IN" dirty="0" smtClean="0"/>
              <a:t>C :    mucus</a:t>
            </a:r>
          </a:p>
          <a:p>
            <a:r>
              <a:rPr lang="en-IN" dirty="0" smtClean="0"/>
              <a:t>D :   gastrin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74402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Mcq</a:t>
            </a:r>
            <a:r>
              <a:rPr lang="en-IN" dirty="0" smtClean="0"/>
              <a:t>    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Enzyme UREASE of H. pylori converts urea into</a:t>
            </a:r>
          </a:p>
          <a:p>
            <a:endParaRPr lang="en-IN" dirty="0"/>
          </a:p>
          <a:p>
            <a:r>
              <a:rPr lang="en-IN" dirty="0" smtClean="0"/>
              <a:t>A ;   aldehyde</a:t>
            </a:r>
          </a:p>
          <a:p>
            <a:r>
              <a:rPr lang="en-IN" dirty="0" smtClean="0"/>
              <a:t>B:     ammonia</a:t>
            </a:r>
          </a:p>
          <a:p>
            <a:r>
              <a:rPr lang="en-IN" dirty="0" smtClean="0"/>
              <a:t>C :    cytotoxic cagA</a:t>
            </a:r>
          </a:p>
          <a:p>
            <a:r>
              <a:rPr lang="en-IN" dirty="0"/>
              <a:t> </a:t>
            </a:r>
            <a:r>
              <a:rPr lang="en-IN" dirty="0" smtClean="0"/>
              <a:t>d :   all of above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8057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Mcq</a:t>
            </a:r>
            <a:r>
              <a:rPr lang="en-IN" dirty="0" smtClean="0"/>
              <a:t>   5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H. pylori infection can be diagnosed by….</a:t>
            </a:r>
          </a:p>
          <a:p>
            <a:endParaRPr lang="en-IN" dirty="0"/>
          </a:p>
          <a:p>
            <a:r>
              <a:rPr lang="en-IN" dirty="0" smtClean="0"/>
              <a:t>A :   culture of bacterium</a:t>
            </a:r>
          </a:p>
          <a:p>
            <a:r>
              <a:rPr lang="en-IN" dirty="0" smtClean="0"/>
              <a:t>B :   gram stain</a:t>
            </a:r>
          </a:p>
          <a:p>
            <a:r>
              <a:rPr lang="en-IN" dirty="0" smtClean="0"/>
              <a:t>C :    urea breath taking test  kit marked CLO </a:t>
            </a:r>
          </a:p>
          <a:p>
            <a:r>
              <a:rPr lang="en-IN" dirty="0" smtClean="0"/>
              <a:t>D ;    All of above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737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Lymphatic drainage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Coeliac group</a:t>
            </a:r>
          </a:p>
          <a:p>
            <a:r>
              <a:rPr lang="en-GB" dirty="0" smtClean="0"/>
              <a:t>Lt. gastric</a:t>
            </a:r>
          </a:p>
          <a:p>
            <a:r>
              <a:rPr lang="en-GB" dirty="0" smtClean="0"/>
              <a:t>Rt. Gastric</a:t>
            </a:r>
          </a:p>
          <a:p>
            <a:r>
              <a:rPr lang="en-GB" dirty="0" smtClean="0"/>
              <a:t>Lt. </a:t>
            </a:r>
            <a:r>
              <a:rPr lang="en-GB" dirty="0" err="1" smtClean="0"/>
              <a:t>gastroepiploic</a:t>
            </a:r>
            <a:endParaRPr lang="en-GB" dirty="0" smtClean="0"/>
          </a:p>
          <a:p>
            <a:r>
              <a:rPr lang="en-GB" dirty="0" smtClean="0"/>
              <a:t>Rt. </a:t>
            </a:r>
            <a:r>
              <a:rPr lang="en-GB" dirty="0" err="1" smtClean="0"/>
              <a:t>Gastroepiploic</a:t>
            </a:r>
            <a:endParaRPr lang="en-GB" dirty="0" smtClean="0"/>
          </a:p>
          <a:p>
            <a:r>
              <a:rPr lang="en-GB" dirty="0" smtClean="0"/>
              <a:t>Splenic</a:t>
            </a:r>
          </a:p>
          <a:p>
            <a:r>
              <a:rPr lang="en-GB" dirty="0" smtClean="0"/>
              <a:t>Pancreatic</a:t>
            </a:r>
          </a:p>
          <a:p>
            <a:r>
              <a:rPr lang="en-GB" dirty="0" err="1" smtClean="0"/>
              <a:t>Subpyloric</a:t>
            </a:r>
            <a:endParaRPr lang="en-GB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880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382151"/>
            <a:ext cx="7200800" cy="5393541"/>
          </a:xfrm>
        </p:spPr>
      </p:pic>
    </p:spTree>
    <p:extLst>
      <p:ext uri="{BB962C8B-B14F-4D97-AF65-F5344CB8AC3E}">
        <p14:creationId xmlns:p14="http://schemas.microsoft.com/office/powerpoint/2010/main" val="9460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NERVE SUPPLY OF STOMACH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382506"/>
            <a:ext cx="5760640" cy="5088565"/>
          </a:xfrm>
        </p:spPr>
      </p:pic>
    </p:spTree>
    <p:extLst>
      <p:ext uri="{BB962C8B-B14F-4D97-AF65-F5344CB8AC3E}">
        <p14:creationId xmlns:p14="http://schemas.microsoft.com/office/powerpoint/2010/main" val="50763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41"/>
          <p:cNvSpPr/>
          <p:nvPr/>
        </p:nvSpPr>
        <p:spPr>
          <a:xfrm>
            <a:off x="417830" y="1098550"/>
            <a:ext cx="438150" cy="474979"/>
          </a:xfrm>
          <a:custGeom>
            <a:avLst/>
            <a:gdLst/>
            <a:ahLst/>
            <a:cxnLst/>
            <a:rect l="l" t="t" r="r" b="b"/>
            <a:pathLst>
              <a:path w="438150" h="474979">
                <a:moveTo>
                  <a:pt x="218440" y="474979"/>
                </a:moveTo>
                <a:lnTo>
                  <a:pt x="438150" y="474979"/>
                </a:lnTo>
                <a:lnTo>
                  <a:pt x="438150" y="0"/>
                </a:lnTo>
                <a:lnTo>
                  <a:pt x="0" y="0"/>
                </a:lnTo>
                <a:lnTo>
                  <a:pt x="0" y="474979"/>
                </a:lnTo>
                <a:lnTo>
                  <a:pt x="218440" y="474979"/>
                </a:lnTo>
                <a:close/>
              </a:path>
            </a:pathLst>
          </a:custGeom>
          <a:solidFill>
            <a:srgbClr val="FFCE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1887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90">
            <a:solidFill>
              <a:srgbClr val="FFFD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11125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89">
            <a:solidFill>
              <a:srgbClr val="FFFCF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104265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7620">
            <a:solidFill>
              <a:srgbClr val="FFFB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9728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90">
            <a:solidFill>
              <a:srgbClr val="FFFAE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8966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89">
            <a:solidFill>
              <a:srgbClr val="FFF9E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8204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89">
            <a:solidFill>
              <a:srgbClr val="FFF8D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7442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90">
            <a:solidFill>
              <a:srgbClr val="FFF7D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67435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7620">
            <a:solidFill>
              <a:srgbClr val="FFF6D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6045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89">
            <a:solidFill>
              <a:srgbClr val="FFF5C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5283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90">
            <a:solidFill>
              <a:srgbClr val="FFF4C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4521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89">
            <a:solidFill>
              <a:srgbClr val="FFF3C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3759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89">
            <a:solidFill>
              <a:srgbClr val="FFF2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30605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7620">
            <a:solidFill>
              <a:srgbClr val="FFF1B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23619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90">
            <a:solidFill>
              <a:srgbClr val="FFF0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1600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89">
            <a:solidFill>
              <a:srgbClr val="FFEF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0838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90">
            <a:solidFill>
              <a:srgbClr val="FFEE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00076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89">
            <a:solidFill>
              <a:srgbClr val="FFEDA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93775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7620">
            <a:solidFill>
              <a:srgbClr val="FFEC9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98679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89">
            <a:solidFill>
              <a:srgbClr val="FFEB9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79169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90">
            <a:solidFill>
              <a:srgbClr val="FFEA9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97155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89">
            <a:solidFill>
              <a:srgbClr val="FFE9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64565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7620">
            <a:solidFill>
              <a:srgbClr val="FFE88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5758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90">
            <a:solidFill>
              <a:srgbClr val="FFE67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49960" y="1098550"/>
            <a:ext cx="0" cy="474979"/>
          </a:xfrm>
          <a:custGeom>
            <a:avLst/>
            <a:gdLst/>
            <a:ahLst/>
            <a:cxnLst/>
            <a:rect l="l" t="t" r="r" b="b"/>
            <a:pathLst>
              <a:path h="474979">
                <a:moveTo>
                  <a:pt x="0" y="0"/>
                </a:moveTo>
                <a:lnTo>
                  <a:pt x="0" y="474979"/>
                </a:lnTo>
              </a:path>
            </a:pathLst>
          </a:custGeom>
          <a:ln w="8889">
            <a:solidFill>
              <a:srgbClr val="FFE57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942340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89">
            <a:solidFill>
              <a:srgbClr val="FFE4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934719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90">
            <a:solidFill>
              <a:srgbClr val="FFE36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927735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7620">
            <a:solidFill>
              <a:srgbClr val="FFE26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20750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89">
            <a:solidFill>
              <a:srgbClr val="FFE16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13130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90">
            <a:solidFill>
              <a:srgbClr val="FFE05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905510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89">
            <a:solidFill>
              <a:srgbClr val="FFDF5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97890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89">
            <a:solidFill>
              <a:srgbClr val="FFDE5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0905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7620">
            <a:solidFill>
              <a:srgbClr val="FFDD4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83919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90">
            <a:solidFill>
              <a:srgbClr val="FFDC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76300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89">
            <a:solidFill>
              <a:srgbClr val="FFDB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68680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90">
            <a:solidFill>
              <a:srgbClr val="FFDA3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61060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89">
            <a:solidFill>
              <a:srgbClr val="FFD93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54075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7620">
            <a:solidFill>
              <a:srgbClr val="FFD8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47090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89">
            <a:solidFill>
              <a:srgbClr val="FFD7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39469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90">
            <a:solidFill>
              <a:srgbClr val="FFD6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31850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89">
            <a:solidFill>
              <a:srgbClr val="FFD52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24865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7620">
            <a:solidFill>
              <a:srgbClr val="FFD4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17880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90">
            <a:solidFill>
              <a:srgbClr val="FFD31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10260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89">
            <a:solidFill>
              <a:srgbClr val="FFD21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03592" y="1098550"/>
            <a:ext cx="0" cy="422910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910"/>
                </a:lnTo>
              </a:path>
            </a:pathLst>
          </a:custGeom>
          <a:ln w="8890">
            <a:solidFill>
              <a:srgbClr val="FFD10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41020" y="1521460"/>
            <a:ext cx="422910" cy="473710"/>
          </a:xfrm>
          <a:custGeom>
            <a:avLst/>
            <a:gdLst/>
            <a:ahLst/>
            <a:cxnLst/>
            <a:rect l="l" t="t" r="r" b="b"/>
            <a:pathLst>
              <a:path w="422909" h="473710">
                <a:moveTo>
                  <a:pt x="210820" y="473710"/>
                </a:moveTo>
                <a:lnTo>
                  <a:pt x="422910" y="473710"/>
                </a:lnTo>
                <a:lnTo>
                  <a:pt x="422910" y="0"/>
                </a:lnTo>
                <a:lnTo>
                  <a:pt x="0" y="0"/>
                </a:lnTo>
                <a:lnTo>
                  <a:pt x="0" y="473710"/>
                </a:lnTo>
                <a:lnTo>
                  <a:pt x="210820" y="47371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269365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7620">
            <a:solidFill>
              <a:srgbClr val="FBFB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26238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F7F7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25476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F3F3F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24714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EFEFF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240155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7620">
            <a:solidFill>
              <a:srgbClr val="EBEBF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23317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E7E7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22555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E3E3F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218565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7620">
            <a:solidFill>
              <a:srgbClr val="DFDFF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21158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DBDBF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20396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D7D7F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19634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D3D3F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189355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7620">
            <a:solidFill>
              <a:srgbClr val="CFCFF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18237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CCCCF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17475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C8C8F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16713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C4C4F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160145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7620">
            <a:solidFill>
              <a:srgbClr val="C0C0E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15316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BCBC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14554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B8B8E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13792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B4B4E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130935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7620">
            <a:solidFill>
              <a:srgbClr val="B0B0E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12395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ACACE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11633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A8A8E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109345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7620">
            <a:solidFill>
              <a:srgbClr val="A4A4E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10236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A0A0E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09474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9C9C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087755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7620">
            <a:solidFill>
              <a:srgbClr val="9898E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08077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9595E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07315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9191E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06553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8D8DE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058545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7620">
            <a:solidFill>
              <a:srgbClr val="8989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05156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8585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04394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8181D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036319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7D7DD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029335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7620">
            <a:solidFill>
              <a:srgbClr val="7979D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02235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7575D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01473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7171D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00711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6D6DD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000125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7620">
            <a:solidFill>
              <a:srgbClr val="696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99314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6666D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985519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6262D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97790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5E5ED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970915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7620">
            <a:solidFill>
              <a:srgbClr val="5A5AD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96393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5656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95631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5252D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949325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7620">
            <a:solidFill>
              <a:srgbClr val="4E4ED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94234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4A4AD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934719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4646D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92710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89">
            <a:solidFill>
              <a:srgbClr val="4242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920115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7620">
            <a:solidFill>
              <a:srgbClr val="3E3E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913130" y="1520189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1270"/>
                </a:moveTo>
                <a:lnTo>
                  <a:pt x="0" y="476250"/>
                </a:lnTo>
              </a:path>
            </a:pathLst>
          </a:custGeom>
          <a:ln w="8890">
            <a:solidFill>
              <a:srgbClr val="3A3AC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401320" y="116586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287020" y="281940"/>
                </a:moveTo>
                <a:lnTo>
                  <a:pt x="276860" y="281939"/>
                </a:lnTo>
                <a:lnTo>
                  <a:pt x="287020" y="292099"/>
                </a:lnTo>
                <a:lnTo>
                  <a:pt x="287020" y="28194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396240" y="1170939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292100" y="287020"/>
                </a:moveTo>
                <a:lnTo>
                  <a:pt x="281940" y="276860"/>
                </a:lnTo>
                <a:lnTo>
                  <a:pt x="271780" y="276860"/>
                </a:lnTo>
                <a:lnTo>
                  <a:pt x="292100" y="297180"/>
                </a:lnTo>
                <a:lnTo>
                  <a:pt x="292100" y="287020"/>
                </a:lnTo>
                <a:close/>
              </a:path>
            </a:pathLst>
          </a:custGeom>
          <a:solidFill>
            <a:srgbClr val="FF010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91160" y="117602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297180" y="292099"/>
                </a:moveTo>
                <a:lnTo>
                  <a:pt x="276860" y="271779"/>
                </a:lnTo>
                <a:lnTo>
                  <a:pt x="266699" y="271779"/>
                </a:lnTo>
                <a:lnTo>
                  <a:pt x="297180" y="302259"/>
                </a:lnTo>
                <a:lnTo>
                  <a:pt x="297180" y="292099"/>
                </a:lnTo>
                <a:close/>
              </a:path>
            </a:pathLst>
          </a:custGeom>
          <a:solidFill>
            <a:srgbClr val="FF040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86080" y="118110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302260" y="297180"/>
                </a:moveTo>
                <a:lnTo>
                  <a:pt x="271779" y="266700"/>
                </a:lnTo>
                <a:lnTo>
                  <a:pt x="262294" y="266700"/>
                </a:lnTo>
                <a:lnTo>
                  <a:pt x="302260" y="306562"/>
                </a:lnTo>
                <a:lnTo>
                  <a:pt x="302260" y="297180"/>
                </a:lnTo>
                <a:close/>
              </a:path>
            </a:pathLst>
          </a:custGeom>
          <a:solidFill>
            <a:srgbClr val="FF060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81000" y="1186179"/>
            <a:ext cx="499109" cy="497840"/>
          </a:xfrm>
          <a:custGeom>
            <a:avLst/>
            <a:gdLst/>
            <a:ahLst/>
            <a:cxnLst/>
            <a:rect l="l" t="t" r="r" b="b"/>
            <a:pathLst>
              <a:path w="499109" h="497840">
                <a:moveTo>
                  <a:pt x="307340" y="301482"/>
                </a:moveTo>
                <a:lnTo>
                  <a:pt x="267374" y="261620"/>
                </a:lnTo>
                <a:lnTo>
                  <a:pt x="257201" y="261620"/>
                </a:lnTo>
                <a:lnTo>
                  <a:pt x="307340" y="311629"/>
                </a:lnTo>
                <a:lnTo>
                  <a:pt x="307340" y="301482"/>
                </a:lnTo>
                <a:close/>
              </a:path>
            </a:pathLst>
          </a:custGeom>
          <a:solidFill>
            <a:srgbClr val="FF090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75920" y="1191260"/>
            <a:ext cx="499110" cy="497839"/>
          </a:xfrm>
          <a:custGeom>
            <a:avLst/>
            <a:gdLst/>
            <a:ahLst/>
            <a:cxnLst/>
            <a:rect l="l" t="t" r="r" b="b"/>
            <a:pathLst>
              <a:path w="499110" h="497839">
                <a:moveTo>
                  <a:pt x="312420" y="306549"/>
                </a:moveTo>
                <a:lnTo>
                  <a:pt x="262281" y="256539"/>
                </a:lnTo>
                <a:lnTo>
                  <a:pt x="251460" y="256539"/>
                </a:lnTo>
                <a:lnTo>
                  <a:pt x="312420" y="317499"/>
                </a:lnTo>
                <a:lnTo>
                  <a:pt x="312420" y="306549"/>
                </a:lnTo>
                <a:close/>
              </a:path>
            </a:pathLst>
          </a:custGeom>
          <a:solidFill>
            <a:srgbClr val="FF0C0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70840" y="1196339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317500" y="312420"/>
                </a:moveTo>
                <a:lnTo>
                  <a:pt x="256540" y="251460"/>
                </a:lnTo>
                <a:lnTo>
                  <a:pt x="246379" y="251460"/>
                </a:lnTo>
                <a:lnTo>
                  <a:pt x="317500" y="322580"/>
                </a:lnTo>
                <a:lnTo>
                  <a:pt x="317500" y="312420"/>
                </a:lnTo>
                <a:close/>
              </a:path>
            </a:pathLst>
          </a:custGeom>
          <a:solidFill>
            <a:srgbClr val="FF0E0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65760" y="1201420"/>
            <a:ext cx="497840" cy="499109"/>
          </a:xfrm>
          <a:custGeom>
            <a:avLst/>
            <a:gdLst/>
            <a:ahLst/>
            <a:cxnLst/>
            <a:rect l="l" t="t" r="r" b="b"/>
            <a:pathLst>
              <a:path w="497840" h="499109">
                <a:moveTo>
                  <a:pt x="322580" y="317499"/>
                </a:moveTo>
                <a:lnTo>
                  <a:pt x="251460" y="246379"/>
                </a:lnTo>
                <a:lnTo>
                  <a:pt x="240679" y="246379"/>
                </a:lnTo>
                <a:lnTo>
                  <a:pt x="322580" y="328491"/>
                </a:lnTo>
                <a:lnTo>
                  <a:pt x="322580" y="317499"/>
                </a:lnTo>
                <a:close/>
              </a:path>
            </a:pathLst>
          </a:custGeom>
          <a:solidFill>
            <a:srgbClr val="FF111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60680" y="120650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327660" y="323411"/>
                </a:moveTo>
                <a:lnTo>
                  <a:pt x="245759" y="241300"/>
                </a:lnTo>
                <a:lnTo>
                  <a:pt x="236220" y="241300"/>
                </a:lnTo>
                <a:lnTo>
                  <a:pt x="327660" y="332739"/>
                </a:lnTo>
                <a:lnTo>
                  <a:pt x="327660" y="323411"/>
                </a:lnTo>
                <a:close/>
              </a:path>
            </a:pathLst>
          </a:custGeom>
          <a:solidFill>
            <a:srgbClr val="FF141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55600" y="1211579"/>
            <a:ext cx="497840" cy="497840"/>
          </a:xfrm>
          <a:custGeom>
            <a:avLst/>
            <a:gdLst/>
            <a:ahLst/>
            <a:cxnLst/>
            <a:rect l="l" t="t" r="r" b="b"/>
            <a:pathLst>
              <a:path w="497840" h="497840">
                <a:moveTo>
                  <a:pt x="332740" y="327660"/>
                </a:moveTo>
                <a:lnTo>
                  <a:pt x="241300" y="236220"/>
                </a:lnTo>
                <a:lnTo>
                  <a:pt x="231139" y="236220"/>
                </a:lnTo>
                <a:lnTo>
                  <a:pt x="332740" y="337820"/>
                </a:lnTo>
                <a:lnTo>
                  <a:pt x="332740" y="327660"/>
                </a:lnTo>
                <a:close/>
              </a:path>
            </a:pathLst>
          </a:custGeom>
          <a:solidFill>
            <a:srgbClr val="FF16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50520" y="121666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337820" y="332740"/>
                </a:moveTo>
                <a:lnTo>
                  <a:pt x="236219" y="231139"/>
                </a:lnTo>
                <a:lnTo>
                  <a:pt x="226060" y="231139"/>
                </a:lnTo>
                <a:lnTo>
                  <a:pt x="337820" y="342899"/>
                </a:lnTo>
                <a:lnTo>
                  <a:pt x="337820" y="332740"/>
                </a:lnTo>
                <a:close/>
              </a:path>
            </a:pathLst>
          </a:custGeom>
          <a:solidFill>
            <a:srgbClr val="FF191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345440" y="1221739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342900" y="337820"/>
                </a:moveTo>
                <a:lnTo>
                  <a:pt x="231140" y="226060"/>
                </a:lnTo>
                <a:lnTo>
                  <a:pt x="220979" y="226060"/>
                </a:lnTo>
                <a:lnTo>
                  <a:pt x="342900" y="347980"/>
                </a:lnTo>
                <a:lnTo>
                  <a:pt x="342900" y="337820"/>
                </a:lnTo>
                <a:close/>
              </a:path>
            </a:pathLst>
          </a:custGeom>
          <a:solidFill>
            <a:srgbClr val="FF1B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40360" y="1226820"/>
            <a:ext cx="497840" cy="499109"/>
          </a:xfrm>
          <a:custGeom>
            <a:avLst/>
            <a:gdLst/>
            <a:ahLst/>
            <a:cxnLst/>
            <a:rect l="l" t="t" r="r" b="b"/>
            <a:pathLst>
              <a:path w="497840" h="499109">
                <a:moveTo>
                  <a:pt x="347980" y="342899"/>
                </a:moveTo>
                <a:lnTo>
                  <a:pt x="226060" y="220979"/>
                </a:lnTo>
                <a:lnTo>
                  <a:pt x="214629" y="220979"/>
                </a:lnTo>
                <a:lnTo>
                  <a:pt x="347980" y="354329"/>
                </a:lnTo>
                <a:lnTo>
                  <a:pt x="347980" y="342899"/>
                </a:lnTo>
                <a:close/>
              </a:path>
            </a:pathLst>
          </a:custGeom>
          <a:solidFill>
            <a:srgbClr val="FF1E1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35280" y="123317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353060" y="347979"/>
                </a:moveTo>
                <a:lnTo>
                  <a:pt x="219709" y="214629"/>
                </a:lnTo>
                <a:lnTo>
                  <a:pt x="209549" y="214629"/>
                </a:lnTo>
                <a:lnTo>
                  <a:pt x="353060" y="358139"/>
                </a:lnTo>
                <a:lnTo>
                  <a:pt x="353060" y="347979"/>
                </a:lnTo>
                <a:close/>
              </a:path>
            </a:pathLst>
          </a:custGeom>
          <a:solidFill>
            <a:srgbClr val="FF212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30200" y="123825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358140" y="353060"/>
                </a:moveTo>
                <a:lnTo>
                  <a:pt x="214629" y="209550"/>
                </a:lnTo>
                <a:lnTo>
                  <a:pt x="204470" y="209550"/>
                </a:lnTo>
                <a:lnTo>
                  <a:pt x="358140" y="363219"/>
                </a:lnTo>
                <a:lnTo>
                  <a:pt x="358140" y="353060"/>
                </a:lnTo>
                <a:close/>
              </a:path>
            </a:pathLst>
          </a:custGeom>
          <a:solidFill>
            <a:srgbClr val="FF232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25120" y="1243329"/>
            <a:ext cx="497839" cy="497840"/>
          </a:xfrm>
          <a:custGeom>
            <a:avLst/>
            <a:gdLst/>
            <a:ahLst/>
            <a:cxnLst/>
            <a:rect l="l" t="t" r="r" b="b"/>
            <a:pathLst>
              <a:path w="497839" h="497840">
                <a:moveTo>
                  <a:pt x="363220" y="358140"/>
                </a:moveTo>
                <a:lnTo>
                  <a:pt x="209550" y="204470"/>
                </a:lnTo>
                <a:lnTo>
                  <a:pt x="200144" y="204470"/>
                </a:lnTo>
                <a:lnTo>
                  <a:pt x="363220" y="367966"/>
                </a:lnTo>
                <a:lnTo>
                  <a:pt x="363220" y="358140"/>
                </a:lnTo>
                <a:close/>
              </a:path>
            </a:pathLst>
          </a:custGeom>
          <a:solidFill>
            <a:srgbClr val="FF262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320040" y="1247139"/>
            <a:ext cx="497840" cy="499110"/>
          </a:xfrm>
          <a:custGeom>
            <a:avLst/>
            <a:gdLst/>
            <a:ahLst/>
            <a:cxnLst/>
            <a:rect l="l" t="t" r="r" b="b"/>
            <a:pathLst>
              <a:path w="497840" h="499110">
                <a:moveTo>
                  <a:pt x="368300" y="364156"/>
                </a:moveTo>
                <a:lnTo>
                  <a:pt x="205224" y="200660"/>
                </a:lnTo>
                <a:lnTo>
                  <a:pt x="194310" y="200660"/>
                </a:lnTo>
                <a:lnTo>
                  <a:pt x="368300" y="374650"/>
                </a:lnTo>
                <a:lnTo>
                  <a:pt x="368300" y="364156"/>
                </a:lnTo>
                <a:close/>
              </a:path>
            </a:pathLst>
          </a:custGeom>
          <a:solidFill>
            <a:srgbClr val="FF292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314960" y="1253489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373380" y="368300"/>
                </a:moveTo>
                <a:lnTo>
                  <a:pt x="199390" y="194310"/>
                </a:lnTo>
                <a:lnTo>
                  <a:pt x="189229" y="194310"/>
                </a:lnTo>
                <a:lnTo>
                  <a:pt x="373380" y="378460"/>
                </a:lnTo>
                <a:lnTo>
                  <a:pt x="373380" y="368300"/>
                </a:lnTo>
                <a:close/>
              </a:path>
            </a:pathLst>
          </a:custGeom>
          <a:solidFill>
            <a:srgbClr val="FF2B2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08610" y="1258570"/>
            <a:ext cx="499109" cy="497839"/>
          </a:xfrm>
          <a:custGeom>
            <a:avLst/>
            <a:gdLst/>
            <a:ahLst/>
            <a:cxnLst/>
            <a:rect l="l" t="t" r="r" b="b"/>
            <a:pathLst>
              <a:path w="499109" h="497839">
                <a:moveTo>
                  <a:pt x="379730" y="373379"/>
                </a:moveTo>
                <a:lnTo>
                  <a:pt x="195579" y="189229"/>
                </a:lnTo>
                <a:lnTo>
                  <a:pt x="184624" y="189229"/>
                </a:lnTo>
                <a:lnTo>
                  <a:pt x="379730" y="383833"/>
                </a:lnTo>
                <a:lnTo>
                  <a:pt x="379730" y="373379"/>
                </a:lnTo>
                <a:close/>
              </a:path>
            </a:pathLst>
          </a:custGeom>
          <a:solidFill>
            <a:srgbClr val="FF2E2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04800" y="126365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383540" y="378753"/>
                </a:moveTo>
                <a:lnTo>
                  <a:pt x="188434" y="184150"/>
                </a:lnTo>
                <a:lnTo>
                  <a:pt x="179070" y="184150"/>
                </a:lnTo>
                <a:lnTo>
                  <a:pt x="383540" y="388619"/>
                </a:lnTo>
                <a:lnTo>
                  <a:pt x="383540" y="378753"/>
                </a:lnTo>
                <a:close/>
              </a:path>
            </a:pathLst>
          </a:custGeom>
          <a:solidFill>
            <a:srgbClr val="FF303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299720" y="1268729"/>
            <a:ext cx="497839" cy="497840"/>
          </a:xfrm>
          <a:custGeom>
            <a:avLst/>
            <a:gdLst/>
            <a:ahLst/>
            <a:cxnLst/>
            <a:rect l="l" t="t" r="r" b="b"/>
            <a:pathLst>
              <a:path w="497839" h="497840">
                <a:moveTo>
                  <a:pt x="388620" y="383540"/>
                </a:moveTo>
                <a:lnTo>
                  <a:pt x="184150" y="179070"/>
                </a:lnTo>
                <a:lnTo>
                  <a:pt x="173989" y="179070"/>
                </a:lnTo>
                <a:lnTo>
                  <a:pt x="388620" y="393700"/>
                </a:lnTo>
                <a:lnTo>
                  <a:pt x="388620" y="383540"/>
                </a:lnTo>
                <a:close/>
              </a:path>
            </a:pathLst>
          </a:custGeom>
          <a:solidFill>
            <a:srgbClr val="FF333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294640" y="127381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393700" y="388620"/>
                </a:moveTo>
                <a:lnTo>
                  <a:pt x="179069" y="173989"/>
                </a:lnTo>
                <a:lnTo>
                  <a:pt x="168910" y="173989"/>
                </a:lnTo>
                <a:lnTo>
                  <a:pt x="393700" y="398779"/>
                </a:lnTo>
                <a:lnTo>
                  <a:pt x="393700" y="388620"/>
                </a:lnTo>
                <a:close/>
              </a:path>
            </a:pathLst>
          </a:custGeom>
          <a:solidFill>
            <a:srgbClr val="FF363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289560" y="1278889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398780" y="393700"/>
                </a:moveTo>
                <a:lnTo>
                  <a:pt x="173990" y="168910"/>
                </a:lnTo>
                <a:lnTo>
                  <a:pt x="163829" y="168910"/>
                </a:lnTo>
                <a:lnTo>
                  <a:pt x="398780" y="403860"/>
                </a:lnTo>
                <a:lnTo>
                  <a:pt x="398780" y="393700"/>
                </a:lnTo>
                <a:close/>
              </a:path>
            </a:pathLst>
          </a:custGeom>
          <a:solidFill>
            <a:srgbClr val="FF383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84480" y="128397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403860" y="398779"/>
                </a:moveTo>
                <a:lnTo>
                  <a:pt x="168909" y="163829"/>
                </a:lnTo>
                <a:lnTo>
                  <a:pt x="158749" y="163829"/>
                </a:lnTo>
                <a:lnTo>
                  <a:pt x="403860" y="408939"/>
                </a:lnTo>
                <a:lnTo>
                  <a:pt x="403860" y="398779"/>
                </a:lnTo>
                <a:close/>
              </a:path>
            </a:pathLst>
          </a:custGeom>
          <a:solidFill>
            <a:srgbClr val="FF3B3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78130" y="1289050"/>
            <a:ext cx="499110" cy="497839"/>
          </a:xfrm>
          <a:custGeom>
            <a:avLst/>
            <a:gdLst/>
            <a:ahLst/>
            <a:cxnLst/>
            <a:rect l="l" t="t" r="r" b="b"/>
            <a:pathLst>
              <a:path w="499110" h="497839">
                <a:moveTo>
                  <a:pt x="410210" y="403860"/>
                </a:moveTo>
                <a:lnTo>
                  <a:pt x="165099" y="158750"/>
                </a:lnTo>
                <a:lnTo>
                  <a:pt x="153670" y="158750"/>
                </a:lnTo>
                <a:lnTo>
                  <a:pt x="410210" y="415289"/>
                </a:lnTo>
                <a:lnTo>
                  <a:pt x="410210" y="403860"/>
                </a:lnTo>
                <a:close/>
              </a:path>
            </a:pathLst>
          </a:custGeom>
          <a:solidFill>
            <a:srgbClr val="FF3E3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73050" y="1294129"/>
            <a:ext cx="497840" cy="497840"/>
          </a:xfrm>
          <a:custGeom>
            <a:avLst/>
            <a:gdLst/>
            <a:ahLst/>
            <a:cxnLst/>
            <a:rect l="l" t="t" r="r" b="b"/>
            <a:pathLst>
              <a:path w="497840" h="497840">
                <a:moveTo>
                  <a:pt x="415290" y="410210"/>
                </a:moveTo>
                <a:lnTo>
                  <a:pt x="158750" y="153670"/>
                </a:lnTo>
                <a:lnTo>
                  <a:pt x="148589" y="153670"/>
                </a:lnTo>
                <a:lnTo>
                  <a:pt x="415290" y="420370"/>
                </a:lnTo>
                <a:lnTo>
                  <a:pt x="415290" y="410210"/>
                </a:lnTo>
                <a:close/>
              </a:path>
            </a:pathLst>
          </a:custGeom>
          <a:solidFill>
            <a:srgbClr val="FF404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67970" y="129921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420370" y="415290"/>
                </a:moveTo>
                <a:lnTo>
                  <a:pt x="153669" y="148589"/>
                </a:lnTo>
                <a:lnTo>
                  <a:pt x="143879" y="148589"/>
                </a:lnTo>
                <a:lnTo>
                  <a:pt x="420370" y="424369"/>
                </a:lnTo>
                <a:lnTo>
                  <a:pt x="420370" y="415290"/>
                </a:lnTo>
                <a:close/>
              </a:path>
            </a:pathLst>
          </a:custGeom>
          <a:solidFill>
            <a:srgbClr val="FF434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62890" y="1304289"/>
            <a:ext cx="499109" cy="497839"/>
          </a:xfrm>
          <a:custGeom>
            <a:avLst/>
            <a:gdLst/>
            <a:ahLst/>
            <a:cxnLst/>
            <a:rect l="l" t="t" r="r" b="b"/>
            <a:pathLst>
              <a:path w="499109" h="497839">
                <a:moveTo>
                  <a:pt x="425450" y="419289"/>
                </a:moveTo>
                <a:lnTo>
                  <a:pt x="148959" y="143510"/>
                </a:lnTo>
                <a:lnTo>
                  <a:pt x="138429" y="143510"/>
                </a:lnTo>
                <a:lnTo>
                  <a:pt x="425450" y="430529"/>
                </a:lnTo>
                <a:lnTo>
                  <a:pt x="425450" y="419289"/>
                </a:lnTo>
                <a:close/>
              </a:path>
            </a:pathLst>
          </a:custGeom>
          <a:solidFill>
            <a:srgbClr val="FF454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57810" y="130937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430530" y="425449"/>
                </a:moveTo>
                <a:lnTo>
                  <a:pt x="143509" y="138429"/>
                </a:lnTo>
                <a:lnTo>
                  <a:pt x="133349" y="138429"/>
                </a:lnTo>
                <a:lnTo>
                  <a:pt x="430530" y="435609"/>
                </a:lnTo>
                <a:lnTo>
                  <a:pt x="430530" y="425449"/>
                </a:lnTo>
                <a:close/>
              </a:path>
            </a:pathLst>
          </a:custGeom>
          <a:solidFill>
            <a:srgbClr val="FF484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52729" y="131445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435610" y="430530"/>
                </a:moveTo>
                <a:lnTo>
                  <a:pt x="138429" y="133350"/>
                </a:lnTo>
                <a:lnTo>
                  <a:pt x="128270" y="133350"/>
                </a:lnTo>
                <a:lnTo>
                  <a:pt x="435610" y="440689"/>
                </a:lnTo>
                <a:lnTo>
                  <a:pt x="435610" y="430530"/>
                </a:lnTo>
                <a:close/>
              </a:path>
            </a:pathLst>
          </a:custGeom>
          <a:solidFill>
            <a:srgbClr val="FF4B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47650" y="1319529"/>
            <a:ext cx="497840" cy="497840"/>
          </a:xfrm>
          <a:custGeom>
            <a:avLst/>
            <a:gdLst/>
            <a:ahLst/>
            <a:cxnLst/>
            <a:rect l="l" t="t" r="r" b="b"/>
            <a:pathLst>
              <a:path w="497840" h="497840">
                <a:moveTo>
                  <a:pt x="440690" y="435610"/>
                </a:moveTo>
                <a:lnTo>
                  <a:pt x="133350" y="128270"/>
                </a:lnTo>
                <a:lnTo>
                  <a:pt x="123189" y="128270"/>
                </a:lnTo>
                <a:lnTo>
                  <a:pt x="440690" y="445770"/>
                </a:lnTo>
                <a:lnTo>
                  <a:pt x="440690" y="435610"/>
                </a:lnTo>
                <a:close/>
              </a:path>
            </a:pathLst>
          </a:custGeom>
          <a:solidFill>
            <a:srgbClr val="FF4D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42570" y="132461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445770" y="440690"/>
                </a:moveTo>
                <a:lnTo>
                  <a:pt x="128269" y="123189"/>
                </a:lnTo>
                <a:lnTo>
                  <a:pt x="118110" y="123189"/>
                </a:lnTo>
                <a:lnTo>
                  <a:pt x="445770" y="450849"/>
                </a:lnTo>
                <a:lnTo>
                  <a:pt x="445770" y="440690"/>
                </a:lnTo>
                <a:close/>
              </a:path>
            </a:pathLst>
          </a:custGeom>
          <a:solidFill>
            <a:srgbClr val="FF5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37490" y="1329689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450850" y="445770"/>
                </a:moveTo>
                <a:lnTo>
                  <a:pt x="123190" y="118110"/>
                </a:lnTo>
                <a:lnTo>
                  <a:pt x="113029" y="118110"/>
                </a:lnTo>
                <a:lnTo>
                  <a:pt x="450850" y="455929"/>
                </a:lnTo>
                <a:lnTo>
                  <a:pt x="450850" y="445770"/>
                </a:lnTo>
                <a:close/>
              </a:path>
            </a:pathLst>
          </a:custGeom>
          <a:solidFill>
            <a:srgbClr val="FF535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32410" y="133477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455930" y="450849"/>
                </a:moveTo>
                <a:lnTo>
                  <a:pt x="118109" y="113029"/>
                </a:lnTo>
                <a:lnTo>
                  <a:pt x="107949" y="113029"/>
                </a:lnTo>
                <a:lnTo>
                  <a:pt x="455930" y="461009"/>
                </a:lnTo>
                <a:lnTo>
                  <a:pt x="455930" y="450849"/>
                </a:lnTo>
                <a:close/>
              </a:path>
            </a:pathLst>
          </a:custGeom>
          <a:solidFill>
            <a:srgbClr val="FF555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27329" y="133985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461010" y="455930"/>
                </a:moveTo>
                <a:lnTo>
                  <a:pt x="113029" y="107950"/>
                </a:lnTo>
                <a:lnTo>
                  <a:pt x="102870" y="107950"/>
                </a:lnTo>
                <a:lnTo>
                  <a:pt x="461010" y="466089"/>
                </a:lnTo>
                <a:lnTo>
                  <a:pt x="461010" y="455930"/>
                </a:lnTo>
                <a:close/>
              </a:path>
            </a:pathLst>
          </a:custGeom>
          <a:solidFill>
            <a:srgbClr val="FF58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222250" y="1344929"/>
            <a:ext cx="497840" cy="499110"/>
          </a:xfrm>
          <a:custGeom>
            <a:avLst/>
            <a:gdLst/>
            <a:ahLst/>
            <a:cxnLst/>
            <a:rect l="l" t="t" r="r" b="b"/>
            <a:pathLst>
              <a:path w="497840" h="499110">
                <a:moveTo>
                  <a:pt x="466090" y="461010"/>
                </a:moveTo>
                <a:lnTo>
                  <a:pt x="107950" y="102870"/>
                </a:lnTo>
                <a:lnTo>
                  <a:pt x="96520" y="102870"/>
                </a:lnTo>
                <a:lnTo>
                  <a:pt x="466090" y="472440"/>
                </a:lnTo>
                <a:lnTo>
                  <a:pt x="466090" y="461010"/>
                </a:lnTo>
                <a:close/>
              </a:path>
            </a:pathLst>
          </a:custGeom>
          <a:solidFill>
            <a:srgbClr val="FF5B5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217170" y="1351279"/>
            <a:ext cx="497839" cy="497840"/>
          </a:xfrm>
          <a:custGeom>
            <a:avLst/>
            <a:gdLst/>
            <a:ahLst/>
            <a:cxnLst/>
            <a:rect l="l" t="t" r="r" b="b"/>
            <a:pathLst>
              <a:path w="497839" h="497840">
                <a:moveTo>
                  <a:pt x="471170" y="466090"/>
                </a:moveTo>
                <a:lnTo>
                  <a:pt x="101600" y="96520"/>
                </a:lnTo>
                <a:lnTo>
                  <a:pt x="91439" y="96520"/>
                </a:lnTo>
                <a:lnTo>
                  <a:pt x="471170" y="476250"/>
                </a:lnTo>
                <a:lnTo>
                  <a:pt x="471170" y="466090"/>
                </a:lnTo>
                <a:close/>
              </a:path>
            </a:pathLst>
          </a:custGeom>
          <a:solidFill>
            <a:srgbClr val="FF5D5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212090" y="135636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476250" y="471170"/>
                </a:moveTo>
                <a:lnTo>
                  <a:pt x="96519" y="91439"/>
                </a:lnTo>
                <a:lnTo>
                  <a:pt x="87404" y="91439"/>
                </a:lnTo>
                <a:lnTo>
                  <a:pt x="476250" y="481287"/>
                </a:lnTo>
                <a:lnTo>
                  <a:pt x="476250" y="471170"/>
                </a:lnTo>
                <a:close/>
              </a:path>
            </a:pathLst>
          </a:custGeom>
          <a:solidFill>
            <a:srgbClr val="FF606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07010" y="1360170"/>
            <a:ext cx="497840" cy="499109"/>
          </a:xfrm>
          <a:custGeom>
            <a:avLst/>
            <a:gdLst/>
            <a:ahLst/>
            <a:cxnLst/>
            <a:rect l="l" t="t" r="r" b="b"/>
            <a:pathLst>
              <a:path w="497840" h="499109">
                <a:moveTo>
                  <a:pt x="481330" y="477477"/>
                </a:moveTo>
                <a:lnTo>
                  <a:pt x="92484" y="87629"/>
                </a:lnTo>
                <a:lnTo>
                  <a:pt x="81279" y="87629"/>
                </a:lnTo>
                <a:lnTo>
                  <a:pt x="481330" y="487679"/>
                </a:lnTo>
                <a:lnTo>
                  <a:pt x="481330" y="477477"/>
                </a:lnTo>
                <a:close/>
              </a:path>
            </a:pathLst>
          </a:custGeom>
          <a:solidFill>
            <a:srgbClr val="FF62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01930" y="136652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486410" y="481329"/>
                </a:moveTo>
                <a:lnTo>
                  <a:pt x="86359" y="81279"/>
                </a:lnTo>
                <a:lnTo>
                  <a:pt x="76199" y="81279"/>
                </a:lnTo>
                <a:lnTo>
                  <a:pt x="486410" y="491489"/>
                </a:lnTo>
                <a:lnTo>
                  <a:pt x="486410" y="481329"/>
                </a:lnTo>
                <a:close/>
              </a:path>
            </a:pathLst>
          </a:custGeom>
          <a:solidFill>
            <a:srgbClr val="FF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96850" y="137160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491490" y="486410"/>
                </a:moveTo>
                <a:lnTo>
                  <a:pt x="81279" y="76200"/>
                </a:lnTo>
                <a:lnTo>
                  <a:pt x="71120" y="76200"/>
                </a:lnTo>
                <a:lnTo>
                  <a:pt x="491490" y="496569"/>
                </a:lnTo>
                <a:lnTo>
                  <a:pt x="491490" y="486410"/>
                </a:lnTo>
                <a:close/>
              </a:path>
            </a:pathLst>
          </a:custGeom>
          <a:solidFill>
            <a:srgbClr val="FF686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91770" y="1376679"/>
            <a:ext cx="497839" cy="497840"/>
          </a:xfrm>
          <a:custGeom>
            <a:avLst/>
            <a:gdLst/>
            <a:ahLst/>
            <a:cxnLst/>
            <a:rect l="l" t="t" r="r" b="b"/>
            <a:pathLst>
              <a:path w="497839" h="497840">
                <a:moveTo>
                  <a:pt x="496570" y="494030"/>
                </a:moveTo>
                <a:lnTo>
                  <a:pt x="496570" y="491490"/>
                </a:lnTo>
                <a:lnTo>
                  <a:pt x="76200" y="71120"/>
                </a:lnTo>
                <a:lnTo>
                  <a:pt x="66039" y="71120"/>
                </a:lnTo>
                <a:lnTo>
                  <a:pt x="488949" y="494030"/>
                </a:lnTo>
                <a:lnTo>
                  <a:pt x="496569" y="494030"/>
                </a:lnTo>
                <a:close/>
              </a:path>
            </a:pathLst>
          </a:custGeom>
          <a:solidFill>
            <a:srgbClr val="FF6A6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86690" y="138176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71119" y="66039"/>
                </a:moveTo>
                <a:lnTo>
                  <a:pt x="60960" y="66039"/>
                </a:lnTo>
                <a:lnTo>
                  <a:pt x="483870" y="488950"/>
                </a:lnTo>
                <a:lnTo>
                  <a:pt x="494029" y="488950"/>
                </a:lnTo>
                <a:lnTo>
                  <a:pt x="71119" y="66039"/>
                </a:lnTo>
                <a:close/>
              </a:path>
            </a:pathLst>
          </a:custGeom>
          <a:solidFill>
            <a:srgbClr val="FF6D6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81610" y="1386839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66040" y="60960"/>
                </a:moveTo>
                <a:lnTo>
                  <a:pt x="55879" y="60960"/>
                </a:lnTo>
                <a:lnTo>
                  <a:pt x="478790" y="483870"/>
                </a:lnTo>
                <a:lnTo>
                  <a:pt x="488950" y="483870"/>
                </a:lnTo>
                <a:lnTo>
                  <a:pt x="66040" y="60960"/>
                </a:lnTo>
                <a:close/>
              </a:path>
            </a:pathLst>
          </a:custGeom>
          <a:solidFill>
            <a:srgbClr val="FF707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76530" y="139192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60959" y="55879"/>
                </a:moveTo>
                <a:lnTo>
                  <a:pt x="50799" y="55879"/>
                </a:lnTo>
                <a:lnTo>
                  <a:pt x="473710" y="478789"/>
                </a:lnTo>
                <a:lnTo>
                  <a:pt x="483870" y="478789"/>
                </a:lnTo>
                <a:lnTo>
                  <a:pt x="60959" y="55879"/>
                </a:lnTo>
                <a:close/>
              </a:path>
            </a:pathLst>
          </a:custGeom>
          <a:solidFill>
            <a:srgbClr val="FF727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71450" y="139700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55879" y="50800"/>
                </a:moveTo>
                <a:lnTo>
                  <a:pt x="45720" y="50800"/>
                </a:lnTo>
                <a:lnTo>
                  <a:pt x="468630" y="473710"/>
                </a:lnTo>
                <a:lnTo>
                  <a:pt x="478790" y="473710"/>
                </a:lnTo>
                <a:lnTo>
                  <a:pt x="55879" y="50800"/>
                </a:lnTo>
                <a:close/>
              </a:path>
            </a:pathLst>
          </a:custGeom>
          <a:solidFill>
            <a:srgbClr val="FF757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66370" y="1402079"/>
            <a:ext cx="497839" cy="497840"/>
          </a:xfrm>
          <a:custGeom>
            <a:avLst/>
            <a:gdLst/>
            <a:ahLst/>
            <a:cxnLst/>
            <a:rect l="l" t="t" r="r" b="b"/>
            <a:pathLst>
              <a:path w="497839" h="497840">
                <a:moveTo>
                  <a:pt x="50800" y="45720"/>
                </a:moveTo>
                <a:lnTo>
                  <a:pt x="40639" y="45720"/>
                </a:lnTo>
                <a:lnTo>
                  <a:pt x="463549" y="468630"/>
                </a:lnTo>
                <a:lnTo>
                  <a:pt x="473710" y="468630"/>
                </a:lnTo>
                <a:lnTo>
                  <a:pt x="50800" y="45720"/>
                </a:lnTo>
                <a:close/>
              </a:path>
            </a:pathLst>
          </a:custGeom>
          <a:solidFill>
            <a:srgbClr val="FF777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60020" y="1407160"/>
            <a:ext cx="499109" cy="497839"/>
          </a:xfrm>
          <a:custGeom>
            <a:avLst/>
            <a:gdLst/>
            <a:ahLst/>
            <a:cxnLst/>
            <a:rect l="l" t="t" r="r" b="b"/>
            <a:pathLst>
              <a:path w="499109" h="497839">
                <a:moveTo>
                  <a:pt x="46989" y="40639"/>
                </a:moveTo>
                <a:lnTo>
                  <a:pt x="35560" y="40639"/>
                </a:lnTo>
                <a:lnTo>
                  <a:pt x="458470" y="463550"/>
                </a:lnTo>
                <a:lnTo>
                  <a:pt x="469899" y="463550"/>
                </a:lnTo>
                <a:lnTo>
                  <a:pt x="46989" y="40639"/>
                </a:lnTo>
                <a:close/>
              </a:path>
            </a:pathLst>
          </a:custGeom>
          <a:solidFill>
            <a:srgbClr val="FF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54940" y="1412239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40640" y="35560"/>
                </a:moveTo>
                <a:lnTo>
                  <a:pt x="30558" y="35560"/>
                </a:lnTo>
                <a:lnTo>
                  <a:pt x="454558" y="458470"/>
                </a:lnTo>
                <a:lnTo>
                  <a:pt x="463550" y="458470"/>
                </a:lnTo>
                <a:lnTo>
                  <a:pt x="40640" y="35560"/>
                </a:lnTo>
                <a:close/>
              </a:path>
            </a:pathLst>
          </a:custGeom>
          <a:solidFill>
            <a:srgbClr val="FF7D7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49860" y="1417320"/>
            <a:ext cx="499109" cy="497839"/>
          </a:xfrm>
          <a:custGeom>
            <a:avLst/>
            <a:gdLst/>
            <a:ahLst/>
            <a:cxnLst/>
            <a:rect l="l" t="t" r="r" b="b"/>
            <a:pathLst>
              <a:path w="499109" h="497839">
                <a:moveTo>
                  <a:pt x="35638" y="30479"/>
                </a:moveTo>
                <a:lnTo>
                  <a:pt x="25399" y="30479"/>
                </a:lnTo>
                <a:lnTo>
                  <a:pt x="448309" y="453389"/>
                </a:lnTo>
                <a:lnTo>
                  <a:pt x="459638" y="453389"/>
                </a:lnTo>
                <a:lnTo>
                  <a:pt x="35638" y="30479"/>
                </a:lnTo>
                <a:close/>
              </a:path>
            </a:pathLst>
          </a:custGeom>
          <a:solidFill>
            <a:srgbClr val="FF7F7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44780" y="142240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30480" y="25400"/>
                </a:moveTo>
                <a:lnTo>
                  <a:pt x="20320" y="25400"/>
                </a:lnTo>
                <a:lnTo>
                  <a:pt x="443230" y="448310"/>
                </a:lnTo>
                <a:lnTo>
                  <a:pt x="453390" y="448310"/>
                </a:lnTo>
                <a:lnTo>
                  <a:pt x="30480" y="25400"/>
                </a:lnTo>
                <a:close/>
              </a:path>
            </a:pathLst>
          </a:custGeom>
          <a:solidFill>
            <a:srgbClr val="FF828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39700" y="1427479"/>
            <a:ext cx="497840" cy="497840"/>
          </a:xfrm>
          <a:custGeom>
            <a:avLst/>
            <a:gdLst/>
            <a:ahLst/>
            <a:cxnLst/>
            <a:rect l="l" t="t" r="r" b="b"/>
            <a:pathLst>
              <a:path w="497840" h="497840">
                <a:moveTo>
                  <a:pt x="25400" y="20320"/>
                </a:moveTo>
                <a:lnTo>
                  <a:pt x="15239" y="20320"/>
                </a:lnTo>
                <a:lnTo>
                  <a:pt x="438149" y="443230"/>
                </a:lnTo>
                <a:lnTo>
                  <a:pt x="448310" y="443230"/>
                </a:lnTo>
                <a:lnTo>
                  <a:pt x="25400" y="20320"/>
                </a:lnTo>
                <a:close/>
              </a:path>
            </a:pathLst>
          </a:custGeom>
          <a:solidFill>
            <a:srgbClr val="FF85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34620" y="143256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20319" y="15239"/>
                </a:moveTo>
                <a:lnTo>
                  <a:pt x="10160" y="15239"/>
                </a:lnTo>
                <a:lnTo>
                  <a:pt x="433070" y="438150"/>
                </a:lnTo>
                <a:lnTo>
                  <a:pt x="443229" y="438150"/>
                </a:lnTo>
                <a:lnTo>
                  <a:pt x="20319" y="15239"/>
                </a:lnTo>
                <a:close/>
              </a:path>
            </a:pathLst>
          </a:custGeom>
          <a:solidFill>
            <a:srgbClr val="FF878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29539" y="1437639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15240" y="10160"/>
                </a:moveTo>
                <a:lnTo>
                  <a:pt x="5079" y="10160"/>
                </a:lnTo>
                <a:lnTo>
                  <a:pt x="427990" y="433070"/>
                </a:lnTo>
                <a:lnTo>
                  <a:pt x="438150" y="433070"/>
                </a:lnTo>
                <a:lnTo>
                  <a:pt x="15240" y="10160"/>
                </a:lnTo>
                <a:close/>
              </a:path>
            </a:pathLst>
          </a:custGeom>
          <a:solidFill>
            <a:srgbClr val="FF8A8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24460" y="144272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10159" y="5079"/>
                </a:moveTo>
                <a:lnTo>
                  <a:pt x="2539" y="5079"/>
                </a:lnTo>
                <a:lnTo>
                  <a:pt x="2539" y="7619"/>
                </a:lnTo>
                <a:lnTo>
                  <a:pt x="422909" y="427989"/>
                </a:lnTo>
                <a:lnTo>
                  <a:pt x="433070" y="427989"/>
                </a:lnTo>
                <a:lnTo>
                  <a:pt x="10159" y="5079"/>
                </a:lnTo>
                <a:close/>
              </a:path>
            </a:pathLst>
          </a:custGeom>
          <a:solidFill>
            <a:srgbClr val="FF8C8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19380" y="144780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7619" y="2539"/>
                </a:moveTo>
                <a:lnTo>
                  <a:pt x="7619" y="12699"/>
                </a:lnTo>
                <a:lnTo>
                  <a:pt x="417830" y="422910"/>
                </a:lnTo>
                <a:lnTo>
                  <a:pt x="427990" y="422910"/>
                </a:lnTo>
                <a:lnTo>
                  <a:pt x="7619" y="2539"/>
                </a:lnTo>
                <a:close/>
              </a:path>
            </a:pathLst>
          </a:custGeom>
          <a:solidFill>
            <a:srgbClr val="FF8F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14300" y="1452879"/>
            <a:ext cx="497840" cy="497840"/>
          </a:xfrm>
          <a:custGeom>
            <a:avLst/>
            <a:gdLst/>
            <a:ahLst/>
            <a:cxnLst/>
            <a:rect l="l" t="t" r="r" b="b"/>
            <a:pathLst>
              <a:path w="497840" h="497840">
                <a:moveTo>
                  <a:pt x="12700" y="7619"/>
                </a:moveTo>
                <a:lnTo>
                  <a:pt x="12700" y="17780"/>
                </a:lnTo>
                <a:lnTo>
                  <a:pt x="412749" y="417830"/>
                </a:lnTo>
                <a:lnTo>
                  <a:pt x="422910" y="417830"/>
                </a:lnTo>
                <a:lnTo>
                  <a:pt x="12700" y="7619"/>
                </a:lnTo>
                <a:close/>
              </a:path>
            </a:pathLst>
          </a:custGeom>
          <a:solidFill>
            <a:srgbClr val="FF92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09220" y="145796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17780" y="12700"/>
                </a:moveTo>
                <a:lnTo>
                  <a:pt x="17780" y="22859"/>
                </a:lnTo>
                <a:lnTo>
                  <a:pt x="407670" y="412750"/>
                </a:lnTo>
                <a:lnTo>
                  <a:pt x="417829" y="412750"/>
                </a:lnTo>
                <a:lnTo>
                  <a:pt x="17780" y="12700"/>
                </a:lnTo>
                <a:close/>
              </a:path>
            </a:pathLst>
          </a:custGeom>
          <a:solidFill>
            <a:srgbClr val="FF94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04139" y="1463039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22860" y="17780"/>
                </a:moveTo>
                <a:lnTo>
                  <a:pt x="22860" y="27940"/>
                </a:lnTo>
                <a:lnTo>
                  <a:pt x="402590" y="407670"/>
                </a:lnTo>
                <a:lnTo>
                  <a:pt x="412750" y="407670"/>
                </a:lnTo>
                <a:lnTo>
                  <a:pt x="22860" y="17780"/>
                </a:lnTo>
                <a:close/>
              </a:path>
            </a:pathLst>
          </a:custGeom>
          <a:solidFill>
            <a:srgbClr val="FF979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99060" y="1468120"/>
            <a:ext cx="497840" cy="499109"/>
          </a:xfrm>
          <a:custGeom>
            <a:avLst/>
            <a:gdLst/>
            <a:ahLst/>
            <a:cxnLst/>
            <a:rect l="l" t="t" r="r" b="b"/>
            <a:pathLst>
              <a:path w="497840" h="499109">
                <a:moveTo>
                  <a:pt x="27940" y="22859"/>
                </a:moveTo>
                <a:lnTo>
                  <a:pt x="27940" y="34289"/>
                </a:lnTo>
                <a:lnTo>
                  <a:pt x="396240" y="402589"/>
                </a:lnTo>
                <a:lnTo>
                  <a:pt x="407670" y="402589"/>
                </a:lnTo>
                <a:lnTo>
                  <a:pt x="27940" y="22859"/>
                </a:lnTo>
                <a:close/>
              </a:path>
            </a:pathLst>
          </a:custGeom>
          <a:solidFill>
            <a:srgbClr val="FF9A9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93980" y="147447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33019" y="27939"/>
                </a:moveTo>
                <a:lnTo>
                  <a:pt x="33019" y="36915"/>
                </a:lnTo>
                <a:lnTo>
                  <a:pt x="391421" y="396239"/>
                </a:lnTo>
                <a:lnTo>
                  <a:pt x="401320" y="396239"/>
                </a:lnTo>
                <a:lnTo>
                  <a:pt x="33019" y="27939"/>
                </a:lnTo>
                <a:close/>
              </a:path>
            </a:pathLst>
          </a:custGeom>
          <a:solidFill>
            <a:srgbClr val="FF9C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88900" y="1478279"/>
            <a:ext cx="497840" cy="499110"/>
          </a:xfrm>
          <a:custGeom>
            <a:avLst/>
            <a:gdLst/>
            <a:ahLst/>
            <a:cxnLst/>
            <a:rect l="l" t="t" r="r" b="b"/>
            <a:pathLst>
              <a:path w="497840" h="499110">
                <a:moveTo>
                  <a:pt x="38100" y="33105"/>
                </a:moveTo>
                <a:lnTo>
                  <a:pt x="38100" y="44450"/>
                </a:lnTo>
                <a:lnTo>
                  <a:pt x="386080" y="392430"/>
                </a:lnTo>
                <a:lnTo>
                  <a:pt x="396501" y="392430"/>
                </a:lnTo>
                <a:lnTo>
                  <a:pt x="38100" y="33105"/>
                </a:lnTo>
                <a:close/>
              </a:path>
            </a:pathLst>
          </a:custGeom>
          <a:solidFill>
            <a:srgbClr val="FF9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83820" y="1484629"/>
            <a:ext cx="497839" cy="497840"/>
          </a:xfrm>
          <a:custGeom>
            <a:avLst/>
            <a:gdLst/>
            <a:ahLst/>
            <a:cxnLst/>
            <a:rect l="l" t="t" r="r" b="b"/>
            <a:pathLst>
              <a:path w="497839" h="497840">
                <a:moveTo>
                  <a:pt x="43180" y="38100"/>
                </a:moveTo>
                <a:lnTo>
                  <a:pt x="43180" y="48260"/>
                </a:lnTo>
                <a:lnTo>
                  <a:pt x="380999" y="386080"/>
                </a:lnTo>
                <a:lnTo>
                  <a:pt x="391160" y="386080"/>
                </a:lnTo>
                <a:lnTo>
                  <a:pt x="43180" y="38100"/>
                </a:lnTo>
                <a:close/>
              </a:path>
            </a:pathLst>
          </a:custGeom>
          <a:solidFill>
            <a:srgbClr val="FFA1A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78740" y="148971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48260" y="43180"/>
                </a:moveTo>
                <a:lnTo>
                  <a:pt x="48260" y="53339"/>
                </a:lnTo>
                <a:lnTo>
                  <a:pt x="375920" y="381000"/>
                </a:lnTo>
                <a:lnTo>
                  <a:pt x="386079" y="381000"/>
                </a:lnTo>
                <a:lnTo>
                  <a:pt x="48260" y="43180"/>
                </a:lnTo>
                <a:close/>
              </a:path>
            </a:pathLst>
          </a:custGeom>
          <a:solidFill>
            <a:srgbClr val="FFA4A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73660" y="1494789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53340" y="48260"/>
                </a:moveTo>
                <a:lnTo>
                  <a:pt x="53340" y="58420"/>
                </a:lnTo>
                <a:lnTo>
                  <a:pt x="370840" y="375920"/>
                </a:lnTo>
                <a:lnTo>
                  <a:pt x="381000" y="375920"/>
                </a:lnTo>
                <a:lnTo>
                  <a:pt x="53340" y="48260"/>
                </a:lnTo>
                <a:close/>
              </a:path>
            </a:pathLst>
          </a:custGeom>
          <a:solidFill>
            <a:srgbClr val="FFA7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68580" y="149987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58420" y="53339"/>
                </a:moveTo>
                <a:lnTo>
                  <a:pt x="58419" y="63499"/>
                </a:lnTo>
                <a:lnTo>
                  <a:pt x="365760" y="370839"/>
                </a:lnTo>
                <a:lnTo>
                  <a:pt x="375920" y="370839"/>
                </a:lnTo>
                <a:lnTo>
                  <a:pt x="58420" y="53339"/>
                </a:lnTo>
                <a:close/>
              </a:path>
            </a:pathLst>
          </a:custGeom>
          <a:solidFill>
            <a:srgbClr val="FFA9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63500" y="150495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63500" y="58420"/>
                </a:moveTo>
                <a:lnTo>
                  <a:pt x="63500" y="68579"/>
                </a:lnTo>
                <a:lnTo>
                  <a:pt x="360680" y="365760"/>
                </a:lnTo>
                <a:lnTo>
                  <a:pt x="370840" y="365760"/>
                </a:lnTo>
                <a:lnTo>
                  <a:pt x="63500" y="58420"/>
                </a:lnTo>
                <a:close/>
              </a:path>
            </a:pathLst>
          </a:custGeom>
          <a:solidFill>
            <a:srgbClr val="FFACA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58419" y="1510029"/>
            <a:ext cx="497839" cy="497840"/>
          </a:xfrm>
          <a:custGeom>
            <a:avLst/>
            <a:gdLst/>
            <a:ahLst/>
            <a:cxnLst/>
            <a:rect l="l" t="t" r="r" b="b"/>
            <a:pathLst>
              <a:path w="497839" h="497840">
                <a:moveTo>
                  <a:pt x="68580" y="63500"/>
                </a:moveTo>
                <a:lnTo>
                  <a:pt x="68580" y="73660"/>
                </a:lnTo>
                <a:lnTo>
                  <a:pt x="355599" y="360680"/>
                </a:lnTo>
                <a:lnTo>
                  <a:pt x="365760" y="360680"/>
                </a:lnTo>
                <a:lnTo>
                  <a:pt x="68580" y="63500"/>
                </a:lnTo>
                <a:close/>
              </a:path>
            </a:pathLst>
          </a:custGeom>
          <a:solidFill>
            <a:srgbClr val="FFAF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53340" y="151511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73660" y="68580"/>
                </a:moveTo>
                <a:lnTo>
                  <a:pt x="73660" y="78739"/>
                </a:lnTo>
                <a:lnTo>
                  <a:pt x="350520" y="355600"/>
                </a:lnTo>
                <a:lnTo>
                  <a:pt x="360679" y="355600"/>
                </a:lnTo>
                <a:lnTo>
                  <a:pt x="73660" y="68580"/>
                </a:lnTo>
                <a:close/>
              </a:path>
            </a:pathLst>
          </a:custGeom>
          <a:solidFill>
            <a:srgbClr val="FF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48260" y="1520189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78740" y="73660"/>
                </a:moveTo>
                <a:lnTo>
                  <a:pt x="78740" y="83820"/>
                </a:lnTo>
                <a:lnTo>
                  <a:pt x="345440" y="350520"/>
                </a:lnTo>
                <a:lnTo>
                  <a:pt x="355600" y="350520"/>
                </a:lnTo>
                <a:lnTo>
                  <a:pt x="78740" y="73660"/>
                </a:lnTo>
                <a:close/>
              </a:path>
            </a:pathLst>
          </a:custGeom>
          <a:solidFill>
            <a:srgbClr val="FFB4B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1910" y="1525270"/>
            <a:ext cx="499110" cy="497839"/>
          </a:xfrm>
          <a:custGeom>
            <a:avLst/>
            <a:gdLst/>
            <a:ahLst/>
            <a:cxnLst/>
            <a:rect l="l" t="t" r="r" b="b"/>
            <a:pathLst>
              <a:path w="499110" h="497839">
                <a:moveTo>
                  <a:pt x="85090" y="78739"/>
                </a:moveTo>
                <a:lnTo>
                  <a:pt x="85090" y="89951"/>
                </a:lnTo>
                <a:lnTo>
                  <a:pt x="341237" y="345439"/>
                </a:lnTo>
                <a:lnTo>
                  <a:pt x="351790" y="345439"/>
                </a:lnTo>
                <a:lnTo>
                  <a:pt x="85090" y="78739"/>
                </a:lnTo>
                <a:close/>
              </a:path>
            </a:pathLst>
          </a:custGeom>
          <a:solidFill>
            <a:srgbClr val="FFB7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36830" y="1530350"/>
            <a:ext cx="499110" cy="497839"/>
          </a:xfrm>
          <a:custGeom>
            <a:avLst/>
            <a:gdLst/>
            <a:ahLst/>
            <a:cxnLst/>
            <a:rect l="l" t="t" r="r" b="b"/>
            <a:pathLst>
              <a:path w="499110" h="497839">
                <a:moveTo>
                  <a:pt x="90170" y="84871"/>
                </a:moveTo>
                <a:lnTo>
                  <a:pt x="90170" y="95018"/>
                </a:lnTo>
                <a:lnTo>
                  <a:pt x="336144" y="340360"/>
                </a:lnTo>
                <a:lnTo>
                  <a:pt x="346317" y="340360"/>
                </a:lnTo>
                <a:lnTo>
                  <a:pt x="90170" y="84871"/>
                </a:lnTo>
                <a:close/>
              </a:path>
            </a:pathLst>
          </a:custGeom>
          <a:solidFill>
            <a:srgbClr val="FFB9B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31750" y="1535429"/>
            <a:ext cx="499109" cy="497840"/>
          </a:xfrm>
          <a:custGeom>
            <a:avLst/>
            <a:gdLst/>
            <a:ahLst/>
            <a:cxnLst/>
            <a:rect l="l" t="t" r="r" b="b"/>
            <a:pathLst>
              <a:path w="499109" h="497840">
                <a:moveTo>
                  <a:pt x="95250" y="89938"/>
                </a:moveTo>
                <a:lnTo>
                  <a:pt x="95250" y="100330"/>
                </a:lnTo>
                <a:lnTo>
                  <a:pt x="330199" y="335280"/>
                </a:lnTo>
                <a:lnTo>
                  <a:pt x="341224" y="335280"/>
                </a:lnTo>
                <a:lnTo>
                  <a:pt x="95250" y="89938"/>
                </a:lnTo>
                <a:close/>
              </a:path>
            </a:pathLst>
          </a:custGeom>
          <a:solidFill>
            <a:srgbClr val="FFBC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26669" y="154051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100330" y="95250"/>
                </a:moveTo>
                <a:lnTo>
                  <a:pt x="100330" y="105409"/>
                </a:lnTo>
                <a:lnTo>
                  <a:pt x="325120" y="330200"/>
                </a:lnTo>
                <a:lnTo>
                  <a:pt x="335279" y="330200"/>
                </a:lnTo>
                <a:lnTo>
                  <a:pt x="100330" y="95250"/>
                </a:lnTo>
                <a:close/>
              </a:path>
            </a:pathLst>
          </a:custGeom>
          <a:solidFill>
            <a:srgbClr val="FFBEB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21589" y="1545589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105410" y="100330"/>
                </a:moveTo>
                <a:lnTo>
                  <a:pt x="105410" y="110490"/>
                </a:lnTo>
                <a:lnTo>
                  <a:pt x="320040" y="325120"/>
                </a:lnTo>
                <a:lnTo>
                  <a:pt x="330200" y="325120"/>
                </a:lnTo>
                <a:lnTo>
                  <a:pt x="105410" y="100330"/>
                </a:lnTo>
                <a:close/>
              </a:path>
            </a:pathLst>
          </a:custGeom>
          <a:solidFill>
            <a:srgbClr val="FFC1C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6510" y="155067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110490" y="105409"/>
                </a:moveTo>
                <a:lnTo>
                  <a:pt x="110489" y="115569"/>
                </a:lnTo>
                <a:lnTo>
                  <a:pt x="314960" y="320039"/>
                </a:lnTo>
                <a:lnTo>
                  <a:pt x="325120" y="320039"/>
                </a:lnTo>
                <a:lnTo>
                  <a:pt x="110490" y="105409"/>
                </a:lnTo>
                <a:close/>
              </a:path>
            </a:pathLst>
          </a:custGeom>
          <a:solidFill>
            <a:srgbClr val="FFC4C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1430" y="155575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115570" y="110490"/>
                </a:moveTo>
                <a:lnTo>
                  <a:pt x="115570" y="120649"/>
                </a:lnTo>
                <a:lnTo>
                  <a:pt x="309880" y="314960"/>
                </a:lnTo>
                <a:lnTo>
                  <a:pt x="320040" y="314960"/>
                </a:lnTo>
                <a:lnTo>
                  <a:pt x="115570" y="110490"/>
                </a:lnTo>
                <a:close/>
              </a:path>
            </a:pathLst>
          </a:custGeom>
          <a:solidFill>
            <a:srgbClr val="FFC6C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350" y="1560829"/>
            <a:ext cx="497840" cy="497840"/>
          </a:xfrm>
          <a:custGeom>
            <a:avLst/>
            <a:gdLst/>
            <a:ahLst/>
            <a:cxnLst/>
            <a:rect l="l" t="t" r="r" b="b"/>
            <a:pathLst>
              <a:path w="497840" h="497840">
                <a:moveTo>
                  <a:pt x="120650" y="115570"/>
                </a:moveTo>
                <a:lnTo>
                  <a:pt x="120650" y="125730"/>
                </a:lnTo>
                <a:lnTo>
                  <a:pt x="304799" y="309880"/>
                </a:lnTo>
                <a:lnTo>
                  <a:pt x="314960" y="309880"/>
                </a:lnTo>
                <a:lnTo>
                  <a:pt x="120650" y="115570"/>
                </a:lnTo>
                <a:close/>
              </a:path>
            </a:pathLst>
          </a:custGeom>
          <a:solidFill>
            <a:srgbClr val="FFC9C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1269" y="156591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125730" y="120650"/>
                </a:moveTo>
                <a:lnTo>
                  <a:pt x="125730" y="130809"/>
                </a:lnTo>
                <a:lnTo>
                  <a:pt x="299720" y="304800"/>
                </a:lnTo>
                <a:lnTo>
                  <a:pt x="309879" y="304800"/>
                </a:lnTo>
                <a:lnTo>
                  <a:pt x="125730" y="12065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3810" y="1570989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130810" y="125730"/>
                </a:moveTo>
                <a:lnTo>
                  <a:pt x="130810" y="135890"/>
                </a:lnTo>
                <a:lnTo>
                  <a:pt x="294640" y="299720"/>
                </a:lnTo>
                <a:lnTo>
                  <a:pt x="304800" y="299720"/>
                </a:lnTo>
                <a:lnTo>
                  <a:pt x="130810" y="125730"/>
                </a:lnTo>
                <a:close/>
              </a:path>
            </a:pathLst>
          </a:custGeom>
          <a:solidFill>
            <a:srgbClr val="FFCE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8889" y="157607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135890" y="130809"/>
                </a:moveTo>
                <a:lnTo>
                  <a:pt x="135890" y="140969"/>
                </a:lnTo>
                <a:lnTo>
                  <a:pt x="289560" y="294639"/>
                </a:lnTo>
                <a:lnTo>
                  <a:pt x="299720" y="294639"/>
                </a:lnTo>
                <a:lnTo>
                  <a:pt x="135890" y="130809"/>
                </a:lnTo>
                <a:close/>
              </a:path>
            </a:pathLst>
          </a:custGeom>
          <a:solidFill>
            <a:srgbClr val="FFD1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3969" y="1581150"/>
            <a:ext cx="497840" cy="499110"/>
          </a:xfrm>
          <a:custGeom>
            <a:avLst/>
            <a:gdLst/>
            <a:ahLst/>
            <a:cxnLst/>
            <a:rect l="l" t="t" r="r" b="b"/>
            <a:pathLst>
              <a:path w="497840" h="499110">
                <a:moveTo>
                  <a:pt x="140970" y="135890"/>
                </a:moveTo>
                <a:lnTo>
                  <a:pt x="140970" y="147320"/>
                </a:lnTo>
                <a:lnTo>
                  <a:pt x="283210" y="289560"/>
                </a:lnTo>
                <a:lnTo>
                  <a:pt x="294640" y="289560"/>
                </a:lnTo>
                <a:lnTo>
                  <a:pt x="140970" y="135890"/>
                </a:lnTo>
                <a:close/>
              </a:path>
            </a:pathLst>
          </a:custGeom>
          <a:solidFill>
            <a:srgbClr val="FFD3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9050" y="158750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146050" y="140970"/>
                </a:moveTo>
                <a:lnTo>
                  <a:pt x="146050" y="150236"/>
                </a:lnTo>
                <a:lnTo>
                  <a:pt x="278681" y="283210"/>
                </a:lnTo>
                <a:lnTo>
                  <a:pt x="288290" y="283210"/>
                </a:lnTo>
                <a:lnTo>
                  <a:pt x="146050" y="14097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24130" y="1591310"/>
            <a:ext cx="497839" cy="499110"/>
          </a:xfrm>
          <a:custGeom>
            <a:avLst/>
            <a:gdLst/>
            <a:ahLst/>
            <a:cxnLst/>
            <a:rect l="l" t="t" r="r" b="b"/>
            <a:pathLst>
              <a:path w="497839" h="499110">
                <a:moveTo>
                  <a:pt x="151130" y="146426"/>
                </a:moveTo>
                <a:lnTo>
                  <a:pt x="151130" y="157480"/>
                </a:lnTo>
                <a:lnTo>
                  <a:pt x="273049" y="279400"/>
                </a:lnTo>
                <a:lnTo>
                  <a:pt x="283761" y="279400"/>
                </a:lnTo>
                <a:lnTo>
                  <a:pt x="151130" y="146426"/>
                </a:lnTo>
                <a:close/>
              </a:path>
            </a:pathLst>
          </a:custGeom>
          <a:solidFill>
            <a:srgbClr val="FFD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29210" y="159766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156210" y="151130"/>
                </a:moveTo>
                <a:lnTo>
                  <a:pt x="156210" y="161289"/>
                </a:lnTo>
                <a:lnTo>
                  <a:pt x="267970" y="273050"/>
                </a:lnTo>
                <a:lnTo>
                  <a:pt x="278129" y="273050"/>
                </a:lnTo>
                <a:lnTo>
                  <a:pt x="156210" y="151130"/>
                </a:lnTo>
                <a:close/>
              </a:path>
            </a:pathLst>
          </a:custGeom>
          <a:solidFill>
            <a:srgbClr val="FFDBD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34289" y="1602739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161290" y="156210"/>
                </a:moveTo>
                <a:lnTo>
                  <a:pt x="161290" y="166370"/>
                </a:lnTo>
                <a:lnTo>
                  <a:pt x="262890" y="267970"/>
                </a:lnTo>
                <a:lnTo>
                  <a:pt x="273050" y="267970"/>
                </a:lnTo>
                <a:lnTo>
                  <a:pt x="161290" y="156210"/>
                </a:lnTo>
                <a:close/>
              </a:path>
            </a:pathLst>
          </a:custGeom>
          <a:solidFill>
            <a:srgbClr val="FFDE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39369" y="160782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166370" y="161289"/>
                </a:moveTo>
                <a:lnTo>
                  <a:pt x="166370" y="171449"/>
                </a:lnTo>
                <a:lnTo>
                  <a:pt x="257810" y="262889"/>
                </a:lnTo>
                <a:lnTo>
                  <a:pt x="267970" y="262889"/>
                </a:lnTo>
                <a:lnTo>
                  <a:pt x="166370" y="161289"/>
                </a:lnTo>
                <a:close/>
              </a:path>
            </a:pathLst>
          </a:custGeom>
          <a:solidFill>
            <a:srgbClr val="FFE1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44450" y="161290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171449" y="166370"/>
                </a:moveTo>
                <a:lnTo>
                  <a:pt x="171450" y="176529"/>
                </a:lnTo>
                <a:lnTo>
                  <a:pt x="252730" y="257810"/>
                </a:lnTo>
                <a:lnTo>
                  <a:pt x="262890" y="257810"/>
                </a:lnTo>
                <a:lnTo>
                  <a:pt x="171449" y="166370"/>
                </a:lnTo>
                <a:close/>
              </a:path>
            </a:pathLst>
          </a:custGeom>
          <a:solidFill>
            <a:srgbClr val="FFE3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49530" y="1617979"/>
            <a:ext cx="497839" cy="497840"/>
          </a:xfrm>
          <a:custGeom>
            <a:avLst/>
            <a:gdLst/>
            <a:ahLst/>
            <a:cxnLst/>
            <a:rect l="l" t="t" r="r" b="b"/>
            <a:pathLst>
              <a:path w="497839" h="497840">
                <a:moveTo>
                  <a:pt x="176530" y="171450"/>
                </a:moveTo>
                <a:lnTo>
                  <a:pt x="176530" y="181610"/>
                </a:lnTo>
                <a:lnTo>
                  <a:pt x="247649" y="252730"/>
                </a:lnTo>
                <a:lnTo>
                  <a:pt x="257810" y="252730"/>
                </a:lnTo>
                <a:lnTo>
                  <a:pt x="176530" y="171450"/>
                </a:lnTo>
                <a:close/>
              </a:path>
            </a:pathLst>
          </a:custGeom>
          <a:solidFill>
            <a:srgbClr val="FF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54610" y="162306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181610" y="176530"/>
                </a:moveTo>
                <a:lnTo>
                  <a:pt x="181610" y="186689"/>
                </a:lnTo>
                <a:lnTo>
                  <a:pt x="242570" y="247650"/>
                </a:lnTo>
                <a:lnTo>
                  <a:pt x="252729" y="247650"/>
                </a:lnTo>
                <a:lnTo>
                  <a:pt x="181610" y="176530"/>
                </a:lnTo>
                <a:close/>
              </a:path>
            </a:pathLst>
          </a:custGeom>
          <a:solidFill>
            <a:srgbClr val="FFE8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59689" y="1628139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186690" y="181610"/>
                </a:moveTo>
                <a:lnTo>
                  <a:pt x="186690" y="191770"/>
                </a:lnTo>
                <a:lnTo>
                  <a:pt x="237490" y="242570"/>
                </a:lnTo>
                <a:lnTo>
                  <a:pt x="247650" y="242570"/>
                </a:lnTo>
                <a:lnTo>
                  <a:pt x="186690" y="181610"/>
                </a:lnTo>
                <a:close/>
              </a:path>
            </a:pathLst>
          </a:custGeom>
          <a:solidFill>
            <a:srgbClr val="FF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64769" y="1633220"/>
            <a:ext cx="497840" cy="497839"/>
          </a:xfrm>
          <a:custGeom>
            <a:avLst/>
            <a:gdLst/>
            <a:ahLst/>
            <a:cxnLst/>
            <a:rect l="l" t="t" r="r" b="b"/>
            <a:pathLst>
              <a:path w="497840" h="497839">
                <a:moveTo>
                  <a:pt x="191770" y="186689"/>
                </a:moveTo>
                <a:lnTo>
                  <a:pt x="191770" y="196849"/>
                </a:lnTo>
                <a:lnTo>
                  <a:pt x="232410" y="237489"/>
                </a:lnTo>
                <a:lnTo>
                  <a:pt x="242570" y="237489"/>
                </a:lnTo>
                <a:lnTo>
                  <a:pt x="191770" y="186689"/>
                </a:lnTo>
                <a:close/>
              </a:path>
            </a:pathLst>
          </a:custGeom>
          <a:solidFill>
            <a:srgbClr val="FFEE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71120" y="1638300"/>
            <a:ext cx="499110" cy="497839"/>
          </a:xfrm>
          <a:custGeom>
            <a:avLst/>
            <a:gdLst/>
            <a:ahLst/>
            <a:cxnLst/>
            <a:rect l="l" t="t" r="r" b="b"/>
            <a:pathLst>
              <a:path w="499110" h="497839">
                <a:moveTo>
                  <a:pt x="198120" y="191770"/>
                </a:moveTo>
                <a:lnTo>
                  <a:pt x="198120" y="202690"/>
                </a:lnTo>
                <a:lnTo>
                  <a:pt x="227915" y="232410"/>
                </a:lnTo>
                <a:lnTo>
                  <a:pt x="238760" y="232410"/>
                </a:lnTo>
                <a:lnTo>
                  <a:pt x="198120" y="191770"/>
                </a:lnTo>
                <a:close/>
              </a:path>
            </a:pathLst>
          </a:custGeom>
          <a:solidFill>
            <a:srgbClr val="FFF0F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76200" y="1643379"/>
            <a:ext cx="499109" cy="497840"/>
          </a:xfrm>
          <a:custGeom>
            <a:avLst/>
            <a:gdLst/>
            <a:ahLst/>
            <a:cxnLst/>
            <a:rect l="l" t="t" r="r" b="b"/>
            <a:pathLst>
              <a:path w="499109" h="497840">
                <a:moveTo>
                  <a:pt x="203200" y="197610"/>
                </a:moveTo>
                <a:lnTo>
                  <a:pt x="203200" y="207757"/>
                </a:lnTo>
                <a:lnTo>
                  <a:pt x="222822" y="227330"/>
                </a:lnTo>
                <a:lnTo>
                  <a:pt x="232995" y="227330"/>
                </a:lnTo>
                <a:lnTo>
                  <a:pt x="203200" y="197610"/>
                </a:lnTo>
                <a:close/>
              </a:path>
            </a:pathLst>
          </a:custGeom>
          <a:solidFill>
            <a:srgbClr val="FFF3F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80010" y="1648460"/>
            <a:ext cx="497839" cy="497839"/>
          </a:xfrm>
          <a:custGeom>
            <a:avLst/>
            <a:gdLst/>
            <a:ahLst/>
            <a:cxnLst/>
            <a:rect l="l" t="t" r="r" b="b"/>
            <a:pathLst>
              <a:path w="497839" h="497839">
                <a:moveTo>
                  <a:pt x="207010" y="202677"/>
                </a:moveTo>
                <a:lnTo>
                  <a:pt x="207010" y="212089"/>
                </a:lnTo>
                <a:lnTo>
                  <a:pt x="217170" y="222250"/>
                </a:lnTo>
                <a:lnTo>
                  <a:pt x="226632" y="222250"/>
                </a:lnTo>
                <a:lnTo>
                  <a:pt x="207010" y="202677"/>
                </a:lnTo>
                <a:close/>
              </a:path>
            </a:pathLst>
          </a:custGeom>
          <a:solidFill>
            <a:srgbClr val="FFF6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86360" y="1653539"/>
            <a:ext cx="499109" cy="497839"/>
          </a:xfrm>
          <a:custGeom>
            <a:avLst/>
            <a:gdLst/>
            <a:ahLst/>
            <a:cxnLst/>
            <a:rect l="l" t="t" r="r" b="b"/>
            <a:pathLst>
              <a:path w="499109" h="497839">
                <a:moveTo>
                  <a:pt x="213360" y="207010"/>
                </a:moveTo>
                <a:lnTo>
                  <a:pt x="213360" y="217170"/>
                </a:lnTo>
                <a:lnTo>
                  <a:pt x="223520" y="217170"/>
                </a:lnTo>
                <a:lnTo>
                  <a:pt x="213360" y="207010"/>
                </a:lnTo>
                <a:close/>
              </a:path>
            </a:pathLst>
          </a:custGeom>
          <a:solidFill>
            <a:srgbClr val="FFF8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777875" y="990600"/>
            <a:ext cx="0" cy="1051560"/>
          </a:xfrm>
          <a:custGeom>
            <a:avLst/>
            <a:gdLst/>
            <a:ahLst/>
            <a:cxnLst/>
            <a:rect l="l" t="t" r="r" b="b"/>
            <a:pathLst>
              <a:path h="1051560">
                <a:moveTo>
                  <a:pt x="0" y="0"/>
                </a:moveTo>
                <a:lnTo>
                  <a:pt x="0" y="1051560"/>
                </a:lnTo>
              </a:path>
            </a:pathLst>
          </a:custGeom>
          <a:ln w="33020">
            <a:solidFill>
              <a:srgbClr val="1B1B1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856107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852424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FCFCF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848868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FBFBF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845185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FAFAF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841629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F9F9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8379459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F8F8F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834263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F7F7F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830707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F6F6F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827024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823468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F4F4F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819785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F3F3F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816229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F2F2F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8125459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F1F1F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808863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F0F0F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805307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EFEFE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801624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EEEE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798068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EDEDE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94385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ECECE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90829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871459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EAEAE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783590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E9E9E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779907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E8E8E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763509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E7E7E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72668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E6E6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69112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E5E5E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65429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E4E4E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617459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E3E3E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758190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E2E2E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754507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7509509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E0E0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747268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DFDFD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743712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DEDED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740029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DDDDD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736473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DCDCD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732790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DBDBD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729234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DADAD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7255509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721995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D8D8D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718312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D7D7D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714629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D6D6D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711073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D5D5D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707390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D4D4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703834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D3D3D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7001509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D2D2D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696595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D1D1D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692912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D0D0D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6893559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CFCF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685673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CECE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682117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CDCDC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678434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674878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671195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CACAC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667512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C9C9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6639559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C8C8C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660273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C7C7C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656717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C6C6C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653034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649478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C4C4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645795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C3C3C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642239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C2C2C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638556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C1C1C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635000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C0C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631317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BFBF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627761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624078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BDBD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620522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BCBC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616839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BBBBB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613283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BABA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609600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B9B9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606044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B8B8B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602361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B7B7B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598678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B6B6B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595122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B5B5B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591439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B4B4B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587883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B3B3B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584200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B2B2B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580644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576961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B0B0B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573278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AFAFA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569722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AEAEA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566039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ADAD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562483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ACAC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558927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ABABA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555244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AAAAA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551561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A9A9A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548005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A8A8A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544322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A7A7A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540766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537083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A5A5A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533527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A4A4A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529844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A3A3A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526161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A2A2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522605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A1A1A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518922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A0A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515366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511683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9E9E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508127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9D9D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504444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9C9C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500888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9B9B9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497205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9A9A9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493649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489966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98989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486410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97979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482727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96969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479044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95959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475488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94949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471805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9393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468249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9292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464566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9191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461010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90909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457327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8F8F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453771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8E8E8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450088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8D8D8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446532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8C8C8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442849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8B8B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439293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8A8A8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435610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8989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432054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88888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428371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87878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424688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86868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421132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85858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417449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84848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4138929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8383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410210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82828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406654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81818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402971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3992879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7F7F7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395732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392049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7D7D7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3884929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7C7C7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384937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7B7B7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381254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7A7A7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377571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79797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374015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78787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370332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77777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366776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76767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3630929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75757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359537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7474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355854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7373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352171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72727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348615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71717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344932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341376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6F6F6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3376929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6E6E6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334137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6D6D6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330454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6C6C6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3268979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6B6B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323215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6A6A6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319659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69696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315976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68686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312420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67676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308737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6666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305054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6666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301498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64646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297815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63636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294259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62626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290576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61616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287020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60606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283337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5F5F5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279781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5E5E5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276098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5D5D5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272542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5C5C5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268859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5B5B5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265303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5A5A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261620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59595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257937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58585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254381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57575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250698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56565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247142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55555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243459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5454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239903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53535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236220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52525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232537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51515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228981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50505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225298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221742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4E4E4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218186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4D4D4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214503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4C4C4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210820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2072639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4A4A4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203581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49494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200025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196342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47474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192786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4646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189103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45454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185420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44444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1818639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43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178181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42424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174625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41414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170942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4040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167386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3F3F3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163703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3E3E3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160147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3D3D3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156464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3C3C3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152908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3B3B3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149225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3A3A3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145669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3939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141986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38383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138303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3737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134747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3636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131064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35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127508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3434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123825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3333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120269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3333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116586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31313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113030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3030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109347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2F2F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105791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2E2E2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102108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2D2D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985519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2C2C2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94869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2B2B2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911860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2A2A2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87630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2929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839469" y="179768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35559">
            <a:solidFill>
              <a:srgbClr val="28282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80391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2727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76708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2626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73152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2525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69469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2424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65913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23232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62230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22222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58547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21212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549910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202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514350" y="1797684"/>
            <a:ext cx="35559" cy="0"/>
          </a:xfrm>
          <a:custGeom>
            <a:avLst/>
            <a:gdLst/>
            <a:ahLst/>
            <a:cxnLst/>
            <a:rect l="l" t="t" r="r" b="b"/>
            <a:pathLst>
              <a:path w="35559">
                <a:moveTo>
                  <a:pt x="0" y="0"/>
                </a:moveTo>
                <a:lnTo>
                  <a:pt x="35559" y="0"/>
                </a:lnTo>
              </a:path>
            </a:pathLst>
          </a:custGeom>
          <a:ln w="35559">
            <a:solidFill>
              <a:srgbClr val="1F1F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477520" y="1797684"/>
            <a:ext cx="36829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35559">
            <a:solidFill>
              <a:srgbClr val="1E1E1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441959" y="179768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560" y="0"/>
                </a:lnTo>
              </a:path>
            </a:pathLst>
          </a:custGeom>
          <a:ln w="35559">
            <a:solidFill>
              <a:srgbClr val="1D1D1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4572000" y="1828800"/>
            <a:ext cx="4382770" cy="487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602740" y="2111899"/>
            <a:ext cx="1654364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spc="0" dirty="0" smtClean="0">
                <a:latin typeface="Tahoma"/>
                <a:cs typeface="Tahoma"/>
              </a:rPr>
              <a:t>V</a:t>
            </a:r>
            <a:r>
              <a:rPr sz="2800" spc="-14" dirty="0" smtClean="0">
                <a:latin typeface="Tahoma"/>
                <a:cs typeface="Tahoma"/>
              </a:rPr>
              <a:t>a</a:t>
            </a:r>
            <a:r>
              <a:rPr sz="2800" spc="4" dirty="0" smtClean="0">
                <a:latin typeface="Tahoma"/>
                <a:cs typeface="Tahoma"/>
              </a:rPr>
              <a:t>g</a:t>
            </a:r>
            <a:r>
              <a:rPr sz="2800" spc="0" dirty="0" smtClean="0">
                <a:latin typeface="Tahoma"/>
                <a:cs typeface="Tahoma"/>
              </a:rPr>
              <a:t>o</a:t>
            </a:r>
            <a:r>
              <a:rPr sz="2800" spc="4" dirty="0" smtClean="0">
                <a:latin typeface="Tahoma"/>
                <a:cs typeface="Tahoma"/>
              </a:rPr>
              <a:t>t</a:t>
            </a:r>
            <a:r>
              <a:rPr sz="2800" spc="0" dirty="0" smtClean="0">
                <a:latin typeface="Tahoma"/>
                <a:cs typeface="Tahoma"/>
              </a:rPr>
              <a:t>omy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259840" y="2167800"/>
            <a:ext cx="216694" cy="238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10"/>
              </a:lnSpc>
              <a:spcBef>
                <a:spcPts val="90"/>
              </a:spcBef>
            </a:pPr>
            <a:r>
              <a:rPr sz="1650" spc="0" dirty="0" smtClean="0">
                <a:solidFill>
                  <a:srgbClr val="3333CC"/>
                </a:solidFill>
                <a:latin typeface="Wingdings"/>
                <a:cs typeface="Wingdings"/>
              </a:rPr>
              <a:t></a:t>
            </a:r>
            <a:endParaRPr sz="1650">
              <a:latin typeface="Wingdings"/>
              <a:cs typeface="Wingding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02789" y="2608666"/>
            <a:ext cx="2490219" cy="11417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2485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Tahoma"/>
                <a:cs typeface="Tahoma"/>
              </a:rPr>
              <a:t>Cu</a:t>
            </a:r>
            <a:r>
              <a:rPr sz="2400" spc="9" dirty="0" smtClean="0">
                <a:latin typeface="Tahoma"/>
                <a:cs typeface="Tahoma"/>
              </a:rPr>
              <a:t>t</a:t>
            </a:r>
            <a:r>
              <a:rPr sz="2400" spc="0" dirty="0" smtClean="0">
                <a:latin typeface="Tahoma"/>
                <a:cs typeface="Tahoma"/>
              </a:rPr>
              <a:t>s </a:t>
            </a:r>
            <a:r>
              <a:rPr sz="2400" spc="4" dirty="0" smtClean="0">
                <a:latin typeface="Tahoma"/>
                <a:cs typeface="Tahoma"/>
              </a:rPr>
              <a:t>v</a:t>
            </a:r>
            <a:r>
              <a:rPr sz="2400" spc="0" dirty="0" smtClean="0">
                <a:latin typeface="Tahoma"/>
                <a:cs typeface="Tahoma"/>
              </a:rPr>
              <a:t>a</a:t>
            </a:r>
            <a:r>
              <a:rPr sz="2400" spc="4" dirty="0" smtClean="0">
                <a:latin typeface="Tahoma"/>
                <a:cs typeface="Tahoma"/>
              </a:rPr>
              <a:t>g</a:t>
            </a:r>
            <a:r>
              <a:rPr sz="2400" spc="14" dirty="0" smtClean="0">
                <a:latin typeface="Tahoma"/>
                <a:cs typeface="Tahoma"/>
              </a:rPr>
              <a:t>u</a:t>
            </a:r>
            <a:r>
              <a:rPr sz="2400" spc="0" dirty="0" smtClean="0">
                <a:latin typeface="Tahoma"/>
                <a:cs typeface="Tahoma"/>
              </a:rPr>
              <a:t>s </a:t>
            </a:r>
            <a:r>
              <a:rPr sz="2400" spc="14" dirty="0" smtClean="0">
                <a:latin typeface="Tahoma"/>
                <a:cs typeface="Tahoma"/>
              </a:rPr>
              <a:t>n</a:t>
            </a:r>
            <a:r>
              <a:rPr sz="2400" spc="-14" dirty="0" smtClean="0">
                <a:latin typeface="Tahoma"/>
                <a:cs typeface="Tahoma"/>
              </a:rPr>
              <a:t>e</a:t>
            </a:r>
            <a:r>
              <a:rPr sz="2400" spc="4" dirty="0" smtClean="0">
                <a:latin typeface="Tahoma"/>
                <a:cs typeface="Tahoma"/>
              </a:rPr>
              <a:t>rv</a:t>
            </a:r>
            <a:r>
              <a:rPr sz="2400" spc="0" dirty="0" smtClean="0">
                <a:latin typeface="Tahoma"/>
                <a:cs typeface="Tahoma"/>
              </a:rPr>
              <a:t>e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686"/>
              </a:lnSpc>
              <a:spcBef>
                <a:spcPts val="463"/>
              </a:spcBef>
            </a:pPr>
            <a:r>
              <a:rPr sz="2400" spc="-4" dirty="0" smtClean="0">
                <a:latin typeface="Tahoma"/>
                <a:cs typeface="Tahoma"/>
              </a:rPr>
              <a:t>E</a:t>
            </a:r>
            <a:r>
              <a:rPr sz="2400" spc="0" dirty="0" smtClean="0">
                <a:latin typeface="Tahoma"/>
                <a:cs typeface="Tahoma"/>
              </a:rPr>
              <a:t>l</a:t>
            </a:r>
            <a:r>
              <a:rPr sz="2400" spc="9" dirty="0" smtClean="0">
                <a:latin typeface="Tahoma"/>
                <a:cs typeface="Tahoma"/>
              </a:rPr>
              <a:t>i</a:t>
            </a:r>
            <a:r>
              <a:rPr sz="2400" spc="-4" dirty="0" smtClean="0">
                <a:latin typeface="Tahoma"/>
                <a:cs typeface="Tahoma"/>
              </a:rPr>
              <a:t>m</a:t>
            </a:r>
            <a:r>
              <a:rPr sz="2400" spc="9" dirty="0" smtClean="0">
                <a:latin typeface="Tahoma"/>
                <a:cs typeface="Tahoma"/>
              </a:rPr>
              <a:t>i</a:t>
            </a:r>
            <a:r>
              <a:rPr sz="2400" spc="0" dirty="0" smtClean="0">
                <a:latin typeface="Tahoma"/>
                <a:cs typeface="Tahoma"/>
              </a:rPr>
              <a:t>na</a:t>
            </a:r>
            <a:r>
              <a:rPr sz="2400" spc="-4" dirty="0" smtClean="0">
                <a:latin typeface="Tahoma"/>
                <a:cs typeface="Tahoma"/>
              </a:rPr>
              <a:t>te</a:t>
            </a:r>
            <a:r>
              <a:rPr sz="2400" spc="0" dirty="0" smtClean="0">
                <a:latin typeface="Tahoma"/>
                <a:cs typeface="Tahoma"/>
              </a:rPr>
              <a:t>s</a:t>
            </a:r>
            <a:r>
              <a:rPr sz="2400" spc="9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a</a:t>
            </a:r>
            <a:r>
              <a:rPr sz="2400" spc="-9" dirty="0" smtClean="0">
                <a:latin typeface="Tahoma"/>
                <a:cs typeface="Tahoma"/>
              </a:rPr>
              <a:t>c</a:t>
            </a:r>
            <a:r>
              <a:rPr sz="2400" spc="0" dirty="0" smtClean="0">
                <a:latin typeface="Tahoma"/>
                <a:cs typeface="Tahoma"/>
              </a:rPr>
              <a:t>i</a:t>
            </a:r>
            <a:r>
              <a:rPr sz="2400" spc="4" dirty="0" smtClean="0">
                <a:latin typeface="Tahoma"/>
                <a:cs typeface="Tahoma"/>
              </a:rPr>
              <a:t>d</a:t>
            </a:r>
            <a:r>
              <a:rPr sz="2400" spc="0" dirty="0" smtClean="0">
                <a:latin typeface="Tahoma"/>
                <a:cs typeface="Tahoma"/>
              </a:rPr>
              <a:t>- s</a:t>
            </a:r>
            <a:r>
              <a:rPr sz="2400" spc="-4" dirty="0" smtClean="0">
                <a:latin typeface="Tahoma"/>
                <a:cs typeface="Tahoma"/>
              </a:rPr>
              <a:t>e</a:t>
            </a:r>
            <a:r>
              <a:rPr sz="2400" spc="-9" dirty="0" smtClean="0">
                <a:latin typeface="Tahoma"/>
                <a:cs typeface="Tahoma"/>
              </a:rPr>
              <a:t>c</a:t>
            </a:r>
            <a:r>
              <a:rPr sz="2400" spc="4" dirty="0" smtClean="0">
                <a:latin typeface="Tahoma"/>
                <a:cs typeface="Tahoma"/>
              </a:rPr>
              <a:t>r</a:t>
            </a:r>
            <a:r>
              <a:rPr sz="2400" spc="-14" dirty="0" smtClean="0">
                <a:latin typeface="Tahoma"/>
                <a:cs typeface="Tahoma"/>
              </a:rPr>
              <a:t>e</a:t>
            </a:r>
            <a:r>
              <a:rPr sz="2400" spc="9" dirty="0" smtClean="0">
                <a:latin typeface="Tahoma"/>
                <a:cs typeface="Tahoma"/>
              </a:rPr>
              <a:t>t</a:t>
            </a:r>
            <a:r>
              <a:rPr sz="2400" spc="0" dirty="0" smtClean="0">
                <a:latin typeface="Tahoma"/>
                <a:cs typeface="Tahoma"/>
              </a:rPr>
              <a:t>i</a:t>
            </a:r>
            <a:r>
              <a:rPr sz="2400" spc="4" dirty="0" smtClean="0">
                <a:latin typeface="Tahoma"/>
                <a:cs typeface="Tahoma"/>
              </a:rPr>
              <a:t>o</a:t>
            </a:r>
            <a:r>
              <a:rPr sz="2400" spc="0" dirty="0" smtClean="0">
                <a:latin typeface="Tahoma"/>
                <a:cs typeface="Tahoma"/>
              </a:rPr>
              <a:t>n</a:t>
            </a:r>
            <a:r>
              <a:rPr sz="2400" spc="14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s</a:t>
            </a:r>
            <a:r>
              <a:rPr sz="2400" spc="-4" dirty="0" smtClean="0">
                <a:latin typeface="Tahoma"/>
                <a:cs typeface="Tahoma"/>
              </a:rPr>
              <a:t>t</a:t>
            </a:r>
            <a:r>
              <a:rPr sz="2400" spc="0" dirty="0" smtClean="0">
                <a:latin typeface="Tahoma"/>
                <a:cs typeface="Tahoma"/>
              </a:rPr>
              <a:t>i</a:t>
            </a:r>
            <a:r>
              <a:rPr sz="2400" spc="4" dirty="0" smtClean="0">
                <a:latin typeface="Tahoma"/>
                <a:cs typeface="Tahoma"/>
              </a:rPr>
              <a:t>m</a:t>
            </a:r>
            <a:r>
              <a:rPr sz="2400" spc="0" dirty="0" smtClean="0">
                <a:latin typeface="Tahoma"/>
                <a:cs typeface="Tahoma"/>
              </a:rPr>
              <a:t>ul</a:t>
            </a:r>
            <a:r>
              <a:rPr sz="2400" spc="14" dirty="0" smtClean="0">
                <a:latin typeface="Tahoma"/>
                <a:cs typeface="Tahoma"/>
              </a:rPr>
              <a:t>u</a:t>
            </a:r>
            <a:r>
              <a:rPr sz="2400" spc="0" dirty="0" smtClean="0">
                <a:latin typeface="Tahoma"/>
                <a:cs typeface="Tahoma"/>
              </a:rPr>
              <a:t>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17039" y="2662031"/>
            <a:ext cx="175703" cy="193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2488"/>
              </a:lnSpc>
            </a:pPr>
            <a:r>
              <a:rPr sz="1300" spc="0" dirty="0" smtClean="0">
                <a:solidFill>
                  <a:srgbClr val="FF0000"/>
                </a:solidFill>
                <a:latin typeface="Wingdings"/>
                <a:cs typeface="Wingdings"/>
              </a:rPr>
              <a:t>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17039" y="3105261"/>
            <a:ext cx="175703" cy="193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2488"/>
              </a:lnSpc>
            </a:pPr>
            <a:r>
              <a:rPr sz="1300" spc="0" dirty="0" smtClean="0">
                <a:solidFill>
                  <a:srgbClr val="FF0000"/>
                </a:solidFill>
                <a:latin typeface="Wingdings"/>
                <a:cs typeface="Wingdings"/>
              </a:rPr>
              <a:t>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7830" y="990600"/>
            <a:ext cx="360045" cy="1079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34" name="object 34"/>
          <p:cNvSpPr txBox="1"/>
          <p:nvPr/>
        </p:nvSpPr>
        <p:spPr>
          <a:xfrm>
            <a:off x="777875" y="990600"/>
            <a:ext cx="7818755" cy="1079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33" name="object 33"/>
          <p:cNvSpPr txBox="1"/>
          <p:nvPr/>
        </p:nvSpPr>
        <p:spPr>
          <a:xfrm>
            <a:off x="417830" y="1098550"/>
            <a:ext cx="360045" cy="4229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777875" y="1098550"/>
            <a:ext cx="80009" cy="4229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857885" y="1098550"/>
            <a:ext cx="62230" cy="4229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920115" y="1098550"/>
            <a:ext cx="58419" cy="4229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978534" y="1098550"/>
            <a:ext cx="58420" cy="6997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1036955" y="1098550"/>
            <a:ext cx="59054" cy="6997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1096010" y="1098550"/>
            <a:ext cx="7500620" cy="4229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4780">
              <a:lnSpc>
                <a:spcPts val="3329"/>
              </a:lnSpc>
              <a:spcBef>
                <a:spcPts val="166"/>
              </a:spcBef>
            </a:pPr>
            <a:r>
              <a:rPr lang="en-IN" sz="6600" baseline="-7531" dirty="0" smtClean="0">
                <a:solidFill>
                  <a:srgbClr val="333398"/>
                </a:solidFill>
                <a:latin typeface="Tahoma"/>
                <a:cs typeface="Tahoma"/>
              </a:rPr>
              <a:t>NERVES</a:t>
            </a:r>
            <a:r>
              <a:rPr lang="en-IN" sz="6600" dirty="0" smtClean="0">
                <a:solidFill>
                  <a:srgbClr val="333398"/>
                </a:solidFill>
                <a:latin typeface="Tahoma"/>
                <a:cs typeface="Tahoma"/>
              </a:rPr>
              <a:t> </a:t>
            </a:r>
            <a:endParaRPr sz="4400" dirty="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7830" y="1521460"/>
            <a:ext cx="123190" cy="520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41020" y="1521460"/>
            <a:ext cx="236854" cy="520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77875" y="1521460"/>
            <a:ext cx="80009" cy="520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57885" y="1521460"/>
            <a:ext cx="62230" cy="520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20115" y="1521460"/>
            <a:ext cx="58419" cy="2768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1096010" y="1521460"/>
            <a:ext cx="60959" cy="2768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1156970" y="1521460"/>
            <a:ext cx="79375" cy="2768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1236345" y="1521460"/>
            <a:ext cx="0" cy="2768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1193165" y="1521460"/>
            <a:ext cx="7403464" cy="2768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417830" y="1573529"/>
            <a:ext cx="123190" cy="2247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541020" y="1573529"/>
            <a:ext cx="236854" cy="2247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777875" y="1573529"/>
            <a:ext cx="142240" cy="2247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417830" y="1798319"/>
            <a:ext cx="123190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541020" y="1798319"/>
            <a:ext cx="236854" cy="1968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77875" y="1798319"/>
            <a:ext cx="142240" cy="1968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920115" y="1798319"/>
            <a:ext cx="58419" cy="1968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978534" y="1798319"/>
            <a:ext cx="58420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1036955" y="1798319"/>
            <a:ext cx="59054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1096010" y="1798319"/>
            <a:ext cx="60959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156970" y="1798319"/>
            <a:ext cx="79375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236345" y="1798319"/>
            <a:ext cx="0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193165" y="1798319"/>
            <a:ext cx="7403464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541020" y="1995170"/>
            <a:ext cx="236854" cy="46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77875" y="1995170"/>
            <a:ext cx="142240" cy="46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920115" y="1995170"/>
            <a:ext cx="58419" cy="46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560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Parts of stomach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486917"/>
            <a:ext cx="5112568" cy="5112568"/>
          </a:xfrm>
        </p:spPr>
      </p:pic>
    </p:spTree>
    <p:extLst>
      <p:ext uri="{BB962C8B-B14F-4D97-AF65-F5344CB8AC3E}">
        <p14:creationId xmlns:p14="http://schemas.microsoft.com/office/powerpoint/2010/main" val="111028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Gastric mucosa &amp; sphincters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72816"/>
            <a:ext cx="4857467" cy="3855132"/>
          </a:xfrm>
        </p:spPr>
      </p:pic>
    </p:spTree>
    <p:extLst>
      <p:ext uri="{BB962C8B-B14F-4D97-AF65-F5344CB8AC3E}">
        <p14:creationId xmlns:p14="http://schemas.microsoft.com/office/powerpoint/2010/main" val="235169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879</Words>
  <Application>Microsoft Office PowerPoint</Application>
  <PresentationFormat>On-screen Show (4:3)</PresentationFormat>
  <Paragraphs>141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Stomach  physiology &amp; anatomy</vt:lpstr>
      <vt:lpstr>PowerPoint Presentation</vt:lpstr>
      <vt:lpstr>PowerPoint Presentation</vt:lpstr>
      <vt:lpstr>Lymphatic drainage</vt:lpstr>
      <vt:lpstr>PowerPoint Presentation</vt:lpstr>
      <vt:lpstr>NERVE SUPPLY OF STOMACH</vt:lpstr>
      <vt:lpstr>PowerPoint Presentation</vt:lpstr>
      <vt:lpstr>Parts of stomach</vt:lpstr>
      <vt:lpstr>Gastric mucosa &amp; sphincters</vt:lpstr>
      <vt:lpstr>Different cells of gastric mucosa</vt:lpstr>
      <vt:lpstr>Secretions of stomach.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Messengers that Inhibiting Secretions</vt:lpstr>
      <vt:lpstr>Messengers than stimulate motility</vt:lpstr>
      <vt:lpstr>Messengers that inhibit motility</vt:lpstr>
      <vt:lpstr>Factors affecting the mucosal barrier</vt:lpstr>
      <vt:lpstr>H. pylori</vt:lpstr>
      <vt:lpstr>PowerPoint Presentation</vt:lpstr>
      <vt:lpstr>PowerPoint Presentation</vt:lpstr>
      <vt:lpstr>H. Pylori treatment ( kit)</vt:lpstr>
      <vt:lpstr>PowerPoint Presentation</vt:lpstr>
      <vt:lpstr>PowerPoint Presentation</vt:lpstr>
      <vt:lpstr>PowerPoint Presentation</vt:lpstr>
      <vt:lpstr>PowerPoint Presentation</vt:lpstr>
      <vt:lpstr>Adenocarcinoma at cardia </vt:lpstr>
      <vt:lpstr>MCQ  1</vt:lpstr>
      <vt:lpstr>MCQ  2</vt:lpstr>
      <vt:lpstr>Mcq 3</vt:lpstr>
      <vt:lpstr>Mcq    4</vt:lpstr>
      <vt:lpstr>Mcq  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stomach</dc:title>
  <dc:creator>Jagdish Karia</dc:creator>
  <cp:lastModifiedBy>jadish</cp:lastModifiedBy>
  <cp:revision>39</cp:revision>
  <dcterms:created xsi:type="dcterms:W3CDTF">2018-04-06T10:10:05Z</dcterms:created>
  <dcterms:modified xsi:type="dcterms:W3CDTF">2020-05-05T04:53:19Z</dcterms:modified>
</cp:coreProperties>
</file>