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758A-BFB7-417F-B2E7-E1423FBE6A0C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08E3-386B-4411-BA6A-EB1086346B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758A-BFB7-417F-B2E7-E1423FBE6A0C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08E3-386B-4411-BA6A-EB1086346B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758A-BFB7-417F-B2E7-E1423FBE6A0C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08E3-386B-4411-BA6A-EB1086346B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758A-BFB7-417F-B2E7-E1423FBE6A0C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08E3-386B-4411-BA6A-EB1086346B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758A-BFB7-417F-B2E7-E1423FBE6A0C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08E3-386B-4411-BA6A-EB1086346B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758A-BFB7-417F-B2E7-E1423FBE6A0C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08E3-386B-4411-BA6A-EB1086346B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758A-BFB7-417F-B2E7-E1423FBE6A0C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08E3-386B-4411-BA6A-EB1086346B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758A-BFB7-417F-B2E7-E1423FBE6A0C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08E3-386B-4411-BA6A-EB1086346B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758A-BFB7-417F-B2E7-E1423FBE6A0C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08E3-386B-4411-BA6A-EB1086346B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758A-BFB7-417F-B2E7-E1423FBE6A0C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08E3-386B-4411-BA6A-EB1086346B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758A-BFB7-417F-B2E7-E1423FBE6A0C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08E3-386B-4411-BA6A-EB1086346B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1758A-BFB7-417F-B2E7-E1423FBE6A0C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308E3-386B-4411-BA6A-EB1086346B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ANATOMY OF </a:t>
            </a:r>
            <a:br>
              <a:rPr lang="en-US" dirty="0" smtClean="0"/>
            </a:br>
            <a:r>
              <a:rPr lang="en-US" dirty="0" smtClean="0"/>
              <a:t>SMALL INTESTINE</a:t>
            </a:r>
            <a:br>
              <a:rPr lang="en-US" dirty="0" smtClean="0"/>
            </a:br>
            <a:r>
              <a:rPr lang="en-US" dirty="0" smtClean="0"/>
              <a:t>APPENDIX</a:t>
            </a:r>
            <a:br>
              <a:rPr lang="en-US" dirty="0" smtClean="0"/>
            </a:br>
            <a:r>
              <a:rPr lang="en-US" dirty="0" smtClean="0"/>
              <a:t>ANTERIOR ABDOMINAL WALL</a:t>
            </a:r>
            <a:br>
              <a:rPr lang="en-US" dirty="0" smtClean="0"/>
            </a:br>
            <a:r>
              <a:rPr lang="en-US" dirty="0" smtClean="0"/>
              <a:t>PERITONEUM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77000" cy="12954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DR.OHANG CHAUDHARI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M.S.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supply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Duodenum-   gastroduodenal  artery				 - branch of  celiac  trunk</a:t>
            </a:r>
          </a:p>
          <a:p>
            <a:r>
              <a:rPr lang="en-US" dirty="0" smtClean="0"/>
              <a:t>Jejunum ileum- superior mesenteric artery        		   	- branch of abdominal aorta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9-10 </a:t>
            </a:r>
            <a:r>
              <a:rPr lang="en-US" dirty="0" smtClean="0">
                <a:solidFill>
                  <a:srgbClr val="FF0000"/>
                </a:solidFill>
              </a:rPr>
              <a:t>CM LONG  </a:t>
            </a:r>
          </a:p>
          <a:p>
            <a:r>
              <a:rPr lang="en-US" dirty="0" smtClean="0"/>
              <a:t>but may range from 2cm to 20 cm</a:t>
            </a:r>
          </a:p>
          <a:p>
            <a:r>
              <a:rPr lang="en-US" dirty="0" smtClean="0"/>
              <a:t>Diameter  7-8 mm</a:t>
            </a:r>
          </a:p>
          <a:p>
            <a:r>
              <a:rPr lang="en-US" dirty="0" smtClean="0"/>
              <a:t>Blind ended tube at ileocaecal junction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</a:t>
            </a:r>
            <a:endParaRPr lang="en-US" dirty="0"/>
          </a:p>
        </p:txBody>
      </p:sp>
      <p:pic>
        <p:nvPicPr>
          <p:cNvPr id="7170" name="Picture 2" descr="C:\Users\ohang chaudhari\Documents\My Bluetooth\images (28)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524000"/>
            <a:ext cx="5795122" cy="49585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common position-</a:t>
            </a:r>
            <a:r>
              <a:rPr lang="en-US" dirty="0" err="1" smtClean="0"/>
              <a:t>retrocaecal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Useless remnant </a:t>
            </a:r>
          </a:p>
          <a:p>
            <a:r>
              <a:rPr lang="en-US" dirty="0" smtClean="0"/>
              <a:t>Some study believes its storehouse for GOOD bacteria which helps to reboot  GI tract in diarrheal illness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SUPPLY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Appendicular artery terminal branch </a:t>
            </a:r>
            <a:r>
              <a:rPr lang="en-US" smtClean="0"/>
              <a:t>of   </a:t>
            </a:r>
            <a:r>
              <a:rPr lang="en-US" dirty="0" err="1" smtClean="0"/>
              <a:t>ileocolic</a:t>
            </a:r>
            <a:r>
              <a:rPr lang="en-US" dirty="0" smtClean="0"/>
              <a:t> artery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8194" name="Picture 2" descr="C:\Users\ohang chaudhari\Documents\My Bluetooth\images (29)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914400"/>
            <a:ext cx="7015679" cy="525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peritoneum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Visceral </a:t>
            </a:r>
          </a:p>
          <a:p>
            <a:r>
              <a:rPr lang="en-US" dirty="0" err="1" smtClean="0"/>
              <a:t>perietal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Covering of abdominal cavity</a:t>
            </a:r>
          </a:p>
          <a:p>
            <a:r>
              <a:rPr lang="en-US" dirty="0" smtClean="0"/>
              <a:t>Serous membrane forms lining of cavity</a:t>
            </a:r>
          </a:p>
          <a:p>
            <a:r>
              <a:rPr lang="en-US" dirty="0" smtClean="0"/>
              <a:t>Gives support to abdominal organs</a:t>
            </a:r>
          </a:p>
          <a:p>
            <a:r>
              <a:rPr lang="en-US" dirty="0" smtClean="0"/>
              <a:t>All blood vessels protected </a:t>
            </a:r>
            <a:r>
              <a:rPr lang="en-US" dirty="0"/>
              <a:t> </a:t>
            </a:r>
            <a:r>
              <a:rPr lang="en-US" dirty="0" smtClean="0"/>
              <a:t>runs in peritoneum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Anerior</a:t>
            </a:r>
            <a:r>
              <a:rPr lang="en-US" dirty="0" smtClean="0"/>
              <a:t> abdominal wall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Skin</a:t>
            </a:r>
          </a:p>
          <a:p>
            <a:r>
              <a:rPr lang="en-US" dirty="0" smtClean="0"/>
              <a:t>Subcutaneus tissue</a:t>
            </a:r>
          </a:p>
          <a:p>
            <a:r>
              <a:rPr lang="en-US" dirty="0" smtClean="0"/>
              <a:t>Anterior rectus sheath</a:t>
            </a:r>
          </a:p>
          <a:p>
            <a:r>
              <a:rPr lang="en-US" dirty="0" smtClean="0"/>
              <a:t>Rectus muscle</a:t>
            </a:r>
          </a:p>
          <a:p>
            <a:r>
              <a:rPr lang="en-US" dirty="0" smtClean="0"/>
              <a:t>Posterior rectus sheath</a:t>
            </a:r>
          </a:p>
          <a:p>
            <a:r>
              <a:rPr lang="en-US" dirty="0" smtClean="0"/>
              <a:t>peritoneum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INTESTINE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6-7 meter long</a:t>
            </a:r>
          </a:p>
          <a:p>
            <a:r>
              <a:rPr lang="en-US" dirty="0" smtClean="0"/>
              <a:t>          Duodenum----20-30 cm				    jejunum---2.5 meter				    ileum--- 3.5 meter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Umbilical hernia</a:t>
            </a:r>
          </a:p>
          <a:p>
            <a:r>
              <a:rPr lang="en-US" dirty="0" smtClean="0"/>
              <a:t>Epigastric hernia</a:t>
            </a:r>
          </a:p>
          <a:p>
            <a:r>
              <a:rPr lang="en-US" dirty="0" smtClean="0"/>
              <a:t>Inguinal hernia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Thank you</a:t>
            </a:r>
            <a:endParaRPr lang="en-US" sz="9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26" name="Picture 2" descr="C:\Users\ohang chaudhari\Documents\My Bluetooth\images (20)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1676400" y="-2514600"/>
            <a:ext cx="13106400" cy="98224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Digestion </a:t>
            </a:r>
          </a:p>
          <a:p>
            <a:r>
              <a:rPr lang="en-US" dirty="0" smtClean="0"/>
              <a:t>Absorption- </a:t>
            </a:r>
            <a:r>
              <a:rPr lang="en-US" dirty="0" err="1" smtClean="0"/>
              <a:t>calcium,cholesterol,minerals</a:t>
            </a:r>
            <a:endParaRPr lang="en-US" dirty="0" smtClean="0"/>
          </a:p>
          <a:p>
            <a:r>
              <a:rPr lang="en-US" dirty="0" smtClean="0"/>
              <a:t>Secretion</a:t>
            </a:r>
          </a:p>
          <a:p>
            <a:r>
              <a:rPr lang="en-US" dirty="0" smtClean="0"/>
              <a:t>Motility-mixing of food , digestive enzymes		propulsion towards large intestine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identify on table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051" name="Picture 3" descr="C:\Users\ohang chaudhari\Documents\My Bluetooth\images (25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447800"/>
            <a:ext cx="5943600" cy="48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074" name="Picture 2" descr="C:\Users\ohang chaudhari\Documents\My Bluetooth\images (21)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"/>
            <a:ext cx="8001000" cy="59962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099" name="Picture 3" descr="C:\Users\ohang chaudhari\Documents\My Bluetooth\anatomy-of-jejunum-vs-ileum-alfa-img-showing-arcade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762000"/>
            <a:ext cx="7817645" cy="52117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table view</a:t>
            </a:r>
            <a:endParaRPr lang="en-US" dirty="0"/>
          </a:p>
        </p:txBody>
      </p:sp>
      <p:pic>
        <p:nvPicPr>
          <p:cNvPr id="5122" name="Picture 2" descr="C:\Users\ohang chaudhari\Documents\My Bluetooth\images (27)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90800" y="1295400"/>
            <a:ext cx="4648200" cy="5537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6146" name="Picture 2" descr="C:\Users\ohang chaudhari\Documents\My Bluetooth\1-s2.0-S2213576614001389-gr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447800"/>
            <a:ext cx="6477000" cy="48531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152</Words>
  <Application>Microsoft Office PowerPoint</Application>
  <PresentationFormat>On-screen Show (4:3)</PresentationFormat>
  <Paragraphs>56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ANATOMY OF  SMALL INTESTINE APPENDIX ANTERIOR ABDOMINAL WALL PERITONEUM</vt:lpstr>
      <vt:lpstr>SMALL INTESTINE</vt:lpstr>
      <vt:lpstr>.</vt:lpstr>
      <vt:lpstr>function</vt:lpstr>
      <vt:lpstr>How to identify on table</vt:lpstr>
      <vt:lpstr>.</vt:lpstr>
      <vt:lpstr>.</vt:lpstr>
      <vt:lpstr>On table view</vt:lpstr>
      <vt:lpstr>.</vt:lpstr>
      <vt:lpstr>Blood supply</vt:lpstr>
      <vt:lpstr>APPENDIX</vt:lpstr>
      <vt:lpstr>position</vt:lpstr>
      <vt:lpstr>.</vt:lpstr>
      <vt:lpstr>function</vt:lpstr>
      <vt:lpstr>BLOOD SUPPLY</vt:lpstr>
      <vt:lpstr>.</vt:lpstr>
      <vt:lpstr>peritoneum</vt:lpstr>
      <vt:lpstr>.</vt:lpstr>
      <vt:lpstr>Anerior abdominal wall</vt:lpstr>
      <vt:lpstr>disorders</vt:lpstr>
      <vt:lpstr>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ANATOMY OF  SMALL INTESTINE APPENDIX ANTERIOR ABDOMINAL WALL PERITONEUM</dc:title>
  <dc:creator>drohang chaudhari</dc:creator>
  <cp:lastModifiedBy>drohang chaudhari</cp:lastModifiedBy>
  <cp:revision>22</cp:revision>
  <dcterms:created xsi:type="dcterms:W3CDTF">2018-08-09T04:13:15Z</dcterms:created>
  <dcterms:modified xsi:type="dcterms:W3CDTF">2019-02-14T02:35:03Z</dcterms:modified>
</cp:coreProperties>
</file>