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tableStyles" Target="tableStyles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9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5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6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6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8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/>
              <a:t>E</a:t>
            </a:r>
            <a:r>
              <a:rPr altLang="zh-CN" lang="en-US"/>
              <a:t>x</a:t>
            </a:r>
            <a:r>
              <a:rPr altLang="zh-CN" lang="en-US"/>
              <a:t>t</a:t>
            </a:r>
            <a:r>
              <a:rPr altLang="zh-CN" lang="en-US"/>
              <a:t>r</a:t>
            </a:r>
            <a:r>
              <a:rPr altLang="zh-CN" lang="en-US"/>
              <a:t>o</a:t>
            </a:r>
            <a:r>
              <a:rPr altLang="zh-CN" lang="en-US"/>
              <a:t>p</a:t>
            </a:r>
            <a:r>
              <a:rPr altLang="zh-CN" lang="en-US"/>
              <a:t>h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o</a:t>
            </a:r>
            <a:r>
              <a:rPr altLang="zh-CN" lang="en-US"/>
              <a:t>f</a:t>
            </a:r>
            <a:r>
              <a:rPr altLang="zh-CN" lang="en-US"/>
              <a:t> </a:t>
            </a:r>
            <a:r>
              <a:rPr altLang="zh-CN" lang="en-US"/>
              <a:t>b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d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r</a:t>
            </a:r>
            <a:br>
              <a:rPr altLang="zh-CN" lang="en-US"/>
            </a:br>
            <a:br>
              <a:rPr altLang="zh-CN" lang="en-US"/>
            </a:br>
            <a:r>
              <a:rPr altLang="zh-CN" lang="en-US"/>
              <a:t>E</a:t>
            </a:r>
            <a:r>
              <a:rPr altLang="zh-CN" lang="en-US"/>
              <a:t>c</a:t>
            </a:r>
            <a:r>
              <a:rPr altLang="zh-CN" lang="en-US"/>
              <a:t>t</a:t>
            </a:r>
            <a:r>
              <a:rPr altLang="zh-CN" lang="en-US"/>
              <a:t>o</a:t>
            </a:r>
            <a:r>
              <a:rPr altLang="zh-CN" lang="en-US"/>
              <a:t>p</a:t>
            </a:r>
            <a:r>
              <a:rPr altLang="zh-CN" lang="en-US"/>
              <a:t>i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v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a</a:t>
            </a:r>
            <a:r>
              <a:rPr altLang="zh-CN" lang="en-US"/>
              <a:t>e</a:t>
            </a:r>
            <a:endParaRPr altLang="zh-CN" lang="en-US"/>
          </a:p>
        </p:txBody>
      </p:sp>
      <p:sp>
        <p:nvSpPr>
          <p:cNvPr id="1048605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R</a:t>
            </a:r>
            <a:r>
              <a:rPr altLang="zh-CN" lang="en-US"/>
              <a:t>.</a:t>
            </a:r>
            <a:r>
              <a:rPr altLang="zh-CN" lang="en-US"/>
              <a:t> </a:t>
            </a:r>
            <a:r>
              <a:rPr altLang="zh-CN" lang="en-US"/>
              <a:t>O</a:t>
            </a:r>
            <a:r>
              <a:rPr altLang="zh-CN" lang="en-US"/>
              <a:t>H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G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H</a:t>
            </a:r>
            <a:r>
              <a:rPr altLang="zh-CN" lang="en-US"/>
              <a:t>A</a:t>
            </a:r>
            <a:r>
              <a:rPr altLang="zh-CN" lang="en-US"/>
              <a:t>U</a:t>
            </a:r>
            <a:r>
              <a:rPr altLang="zh-CN" lang="en-US"/>
              <a:t>D</a:t>
            </a:r>
            <a:r>
              <a:rPr altLang="zh-CN" lang="en-US"/>
              <a:t>H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I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471300" y="0"/>
            <a:ext cx="7523372" cy="6898519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776078" y="0"/>
            <a:ext cx="5518212" cy="6824220"/>
          </a:xfrm>
          <a:prstGeom prst="rect"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TIONS</a:t>
            </a:r>
            <a:endParaRPr lang="en-IN"/>
          </a:p>
        </p:txBody>
      </p:sp>
      <p:sp>
        <p:nvSpPr>
          <p:cNvPr id="1048595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Constant</a:t>
            </a:r>
            <a:r>
              <a:rPr lang="en-US"/>
              <a:t> </a:t>
            </a:r>
            <a:r>
              <a:rPr lang="en-US"/>
              <a:t>dribbling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w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abdomen</a:t>
            </a:r>
            <a:r>
              <a:rPr lang="en-US"/>
              <a:t> 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e</a:t>
            </a:r>
            <a:endParaRPr lang="en-IN"/>
          </a:p>
          <a:p>
            <a:r>
              <a:rPr lang="en-US"/>
              <a:t>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r</a:t>
            </a:r>
            <a:r>
              <a:rPr lang="en-US"/>
              <a:t>ent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 </a:t>
            </a:r>
            <a:endParaRPr lang="en-IN"/>
          </a:p>
          <a:p>
            <a:r>
              <a:rPr lang="en-US"/>
              <a:t>P</a:t>
            </a:r>
            <a:r>
              <a:rPr lang="en-US"/>
              <a:t>a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endParaRPr lang="en-IN"/>
          </a:p>
          <a:p>
            <a:r>
              <a:rPr lang="en-US"/>
              <a:t>U</a:t>
            </a:r>
            <a:r>
              <a:rPr lang="en-US"/>
              <a:t>l</a:t>
            </a:r>
            <a:r>
              <a:rPr lang="en-US"/>
              <a:t>c</a:t>
            </a:r>
            <a:r>
              <a:rPr lang="en-US"/>
              <a:t>e</a:t>
            </a:r>
            <a:r>
              <a:rPr lang="en-US"/>
              <a:t>r</a:t>
            </a:r>
            <a:endParaRPr lang="en-IN"/>
          </a:p>
          <a:p>
            <a:r>
              <a:rPr lang="en-US"/>
              <a:t>P</a:t>
            </a:r>
            <a:r>
              <a:rPr lang="en-US"/>
              <a:t>y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p</a:t>
            </a:r>
            <a:r>
              <a:rPr lang="en-US"/>
              <a:t>h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&amp;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ure</a:t>
            </a:r>
            <a:endParaRPr lang="en-IN"/>
          </a:p>
          <a:p>
            <a:r>
              <a:rPr lang="en-US"/>
              <a:t>M</a:t>
            </a:r>
            <a:r>
              <a:rPr lang="en-US"/>
              <a:t>e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p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bladder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cy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early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g</a:t>
            </a:r>
            <a:r>
              <a:rPr lang="en-US"/>
              <a:t>e</a:t>
            </a:r>
            <a:endParaRPr lang="en-IN"/>
          </a:p>
          <a:p>
            <a:r>
              <a:rPr lang="en-US"/>
              <a:t>Dermatitis</a:t>
            </a:r>
            <a:r>
              <a:rPr lang="en-US"/>
              <a:t>(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nia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)</a:t>
            </a:r>
            <a:r>
              <a:rPr lang="en-US"/>
              <a:t> </a:t>
            </a:r>
            <a:endParaRPr lang="en-IN"/>
          </a:p>
          <a:p>
            <a:endParaRPr lang="en-IN"/>
          </a:p>
          <a:p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A</a:t>
            </a:r>
            <a:r>
              <a:rPr lang="en-US"/>
              <a:t>TMENT</a:t>
            </a:r>
            <a:endParaRPr lang="en-IN"/>
          </a:p>
        </p:txBody>
      </p:sp>
      <p:sp>
        <p:nvSpPr>
          <p:cNvPr id="1048591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I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LETE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Y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-</a:t>
            </a:r>
            <a:endParaRPr lang="en-IN"/>
          </a:p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-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s</a:t>
            </a:r>
            <a:r>
              <a:rPr lang="en-US"/>
              <a:t>truction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ior</a:t>
            </a:r>
            <a:r>
              <a:rPr lang="en-US"/>
              <a:t> </a:t>
            </a:r>
            <a:r>
              <a:rPr lang="en-US"/>
              <a:t>abdominal</a:t>
            </a:r>
            <a:r>
              <a:rPr lang="en-US"/>
              <a:t> </a:t>
            </a:r>
            <a:r>
              <a:rPr lang="en-US"/>
              <a:t>wall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w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ior</a:t>
            </a:r>
            <a:r>
              <a:rPr lang="en-US"/>
              <a:t> </a:t>
            </a:r>
            <a:r>
              <a:rPr lang="en-US"/>
              <a:t>w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inary</a:t>
            </a:r>
            <a:r>
              <a:rPr lang="en-US"/>
              <a:t> </a:t>
            </a:r>
            <a:r>
              <a:rPr lang="en-US"/>
              <a:t>bladder</a:t>
            </a:r>
            <a:endParaRPr lang="en-IN"/>
          </a:p>
          <a:p>
            <a:endParaRPr lang="en-IN"/>
          </a:p>
          <a:p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L</a:t>
            </a:r>
            <a:r>
              <a:rPr lang="en-US"/>
              <a:t>ETE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Y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-</a:t>
            </a:r>
            <a:endParaRPr lang="en-IN"/>
          </a:p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-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y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/</a:t>
            </a:r>
            <a:r>
              <a:rPr lang="en-US"/>
              <a:t>b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inary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v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on</a:t>
            </a:r>
            <a:endParaRPr lang="en-IN"/>
          </a:p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-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s</a:t>
            </a:r>
            <a:r>
              <a:rPr lang="en-US"/>
              <a:t>truction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ior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d</a:t>
            </a:r>
            <a:r>
              <a:rPr lang="en-US"/>
              <a:t>ominal</a:t>
            </a:r>
            <a:r>
              <a:rPr lang="en-US"/>
              <a:t> </a:t>
            </a:r>
            <a:r>
              <a:rPr lang="en-US"/>
              <a:t>w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l</a:t>
            </a:r>
            <a:endParaRPr lang="en-IN"/>
          </a:p>
          <a:p>
            <a:endParaRPr lang="en-IN"/>
          </a:p>
          <a:p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U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ry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v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ns</a:t>
            </a:r>
            <a:endParaRPr lang="en-IN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p>
            <a:r>
              <a:rPr lang="en-US"/>
              <a:t>T</a:t>
            </a:r>
            <a:r>
              <a:rPr lang="en-US"/>
              <a:t>o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cystectomy</a:t>
            </a:r>
            <a:endParaRPr lang="en-IN"/>
          </a:p>
          <a:p>
            <a:r>
              <a:rPr lang="en-US"/>
              <a:t>Ureter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ed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i</a:t>
            </a:r>
            <a:r>
              <a:rPr lang="en-US"/>
              <a:t>d</a:t>
            </a:r>
            <a:r>
              <a:rPr lang="en-US"/>
              <a:t>,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u</a:t>
            </a:r>
            <a:r>
              <a:rPr lang="en-US"/>
              <a:t>m</a:t>
            </a:r>
            <a:endParaRPr lang="en-IN"/>
          </a:p>
          <a:p>
            <a:endParaRPr lang="en-IN"/>
          </a:p>
          <a:p>
            <a:endParaRPr lang="en-IN"/>
          </a:p>
          <a:p>
            <a:r>
              <a:rPr lang="en-US"/>
              <a:t>U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i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y</a:t>
            </a:r>
            <a:r>
              <a:rPr lang="en-US"/>
              <a:t>,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y</a:t>
            </a:r>
            <a:r>
              <a:rPr lang="en-US"/>
              <a:t>,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u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u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t</a:t>
            </a:r>
            <a:r>
              <a:rPr lang="en-US"/>
              <a:t>c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 </a:t>
            </a:r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g</a:t>
            </a:r>
            <a:r>
              <a:rPr lang="en-US"/>
              <a:t>e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c</a:t>
            </a:r>
            <a:r>
              <a:rPr lang="en-US"/>
              <a:t>e</a:t>
            </a:r>
            <a:r>
              <a:rPr lang="en-US"/>
              <a:t>d</a:t>
            </a:r>
            <a:r>
              <a:rPr lang="en-US"/>
              <a:t>ure</a:t>
            </a:r>
            <a:endParaRPr lang="en-IN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B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d</a:t>
            </a:r>
            <a:r>
              <a:rPr lang="en-US"/>
              <a:t>er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i</a:t>
            </a:r>
            <a:r>
              <a:rPr lang="en-US"/>
              <a:t>r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e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f</a:t>
            </a:r>
            <a:r>
              <a:rPr lang="en-US"/>
              <a:t>e</a:t>
            </a:r>
            <a:endParaRPr lang="en-IN"/>
          </a:p>
          <a:p>
            <a:r>
              <a:rPr lang="en-US"/>
              <a:t>O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o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o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c</a:t>
            </a:r>
            <a:r>
              <a:rPr lang="en-US"/>
              <a:t> </a:t>
            </a:r>
            <a:r>
              <a:rPr lang="en-US"/>
              <a:t>bone</a:t>
            </a:r>
            <a:r>
              <a:rPr lang="en-US"/>
              <a:t> </a:t>
            </a:r>
            <a:r>
              <a:rPr lang="en-US"/>
              <a:t>j</a:t>
            </a:r>
            <a:r>
              <a:rPr lang="en-US"/>
              <a:t>u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c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c</a:t>
            </a:r>
            <a:r>
              <a:rPr lang="en-US"/>
              <a:t> 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endParaRPr lang="en-IN"/>
          </a:p>
          <a:p>
            <a:r>
              <a:rPr lang="en-US"/>
              <a:t>L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s</a:t>
            </a:r>
            <a:r>
              <a:rPr lang="en-US"/>
              <a:t>truction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k</a:t>
            </a:r>
            <a:r>
              <a:rPr lang="en-US"/>
              <a:t> </a:t>
            </a:r>
            <a:r>
              <a:rPr lang="en-US"/>
              <a:t>&amp;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p</a:t>
            </a:r>
            <a:r>
              <a:rPr lang="en-US"/>
              <a:t>h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cter</a:t>
            </a:r>
            <a:r>
              <a:rPr lang="en-US"/>
              <a:t>s</a:t>
            </a:r>
            <a:endParaRPr lang="en-IN"/>
          </a:p>
          <a:p>
            <a:endParaRPr lang="en-IN"/>
          </a:p>
          <a:p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l</a:t>
            </a:r>
            <a:r>
              <a:rPr lang="en-US"/>
              <a:t>ts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still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ctory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5</a:t>
            </a:r>
            <a:r>
              <a:rPr lang="en-US"/>
              <a:t>0</a:t>
            </a:r>
            <a:r>
              <a:rPr lang="en-US"/>
              <a:t>%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death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URE</a:t>
            </a:r>
            <a:endParaRPr lang="en-IN"/>
          </a:p>
          <a:p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L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g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m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at</a:t>
            </a:r>
            <a:r>
              <a:rPr lang="en-US"/>
              <a:t>i</a:t>
            </a:r>
            <a:r>
              <a:rPr lang="en-US"/>
              <a:t>ons</a:t>
            </a:r>
            <a:endParaRPr lang="en-IN"/>
          </a:p>
        </p:txBody>
      </p:sp>
      <p:sp>
        <p:nvSpPr>
          <p:cNvPr id="1048593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Str</a:t>
            </a:r>
            <a:r>
              <a:rPr lang="en-US"/>
              <a:t>i</a:t>
            </a:r>
            <a:r>
              <a:rPr lang="en-US"/>
              <a:t>cture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Anastomosis</a:t>
            </a:r>
            <a:r>
              <a:rPr lang="en-US"/>
              <a:t> </a:t>
            </a:r>
            <a:r>
              <a:rPr lang="en-US"/>
              <a:t>w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 </a:t>
            </a:r>
            <a:r>
              <a:rPr lang="en-US"/>
              <a:t>bilateral</a:t>
            </a:r>
            <a:r>
              <a:rPr lang="en-US"/>
              <a:t> </a:t>
            </a:r>
            <a:r>
              <a:rPr lang="en-US"/>
              <a:t>H</a:t>
            </a:r>
            <a:r>
              <a:rPr lang="en-US"/>
              <a:t>y</a:t>
            </a:r>
            <a:r>
              <a:rPr lang="en-US"/>
              <a:t>d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p</a:t>
            </a:r>
            <a:r>
              <a:rPr lang="en-US"/>
              <a:t>h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&amp;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f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tion</a:t>
            </a:r>
            <a:endParaRPr lang="en-IN"/>
          </a:p>
          <a:p>
            <a:endParaRPr lang="en-IN"/>
          </a:p>
          <a:p>
            <a:r>
              <a:rPr lang="en-US"/>
              <a:t>H</a:t>
            </a:r>
            <a:r>
              <a:rPr lang="en-US"/>
              <a:t>y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s</a:t>
            </a:r>
            <a:endParaRPr lang="en-IN"/>
          </a:p>
          <a:p>
            <a:endParaRPr lang="en-IN"/>
          </a:p>
          <a:p>
            <a:r>
              <a:rPr lang="en-US"/>
              <a:t>I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k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&amp;</a:t>
            </a:r>
            <a:r>
              <a:rPr lang="en-US"/>
              <a:t> </a:t>
            </a:r>
            <a:r>
              <a:rPr lang="en-US"/>
              <a:t>Adenocarcinoma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Anastomosis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"/>
          <p:cNvSpPr>
            <a:spLocks noGrp="1"/>
          </p:cNvSpPr>
          <p:nvPr>
            <p:ph type="title"/>
          </p:nvPr>
        </p:nvSpPr>
        <p:spPr>
          <a:xfrm>
            <a:off x="2130522" y="500062"/>
            <a:ext cx="7886700" cy="1325563"/>
          </a:xfrm>
        </p:spPr>
        <p:txBody>
          <a:bodyPr/>
          <a:p>
            <a:r>
              <a:rPr lang="en-US"/>
              <a:t>W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?</a:t>
            </a:r>
            <a:r>
              <a:rPr lang="en-US"/>
              <a:t>?</a:t>
            </a:r>
            <a:r>
              <a:rPr lang="en-US"/>
              <a:t>?</a:t>
            </a:r>
            <a:r>
              <a:rPr lang="en-US"/>
              <a:t>?</a:t>
            </a:r>
            <a:r>
              <a:rPr lang="en-US"/>
              <a:t>?</a:t>
            </a:r>
            <a:r>
              <a:rPr lang="en-US"/>
              <a:t> </a:t>
            </a:r>
            <a:endParaRPr lang="en-IN"/>
          </a:p>
        </p:txBody>
      </p:sp>
      <p:sp>
        <p:nvSpPr>
          <p:cNvPr id="1048607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Incomplete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v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p</a:t>
            </a:r>
            <a:r>
              <a:rPr lang="en-US"/>
              <a:t>ment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F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U</a:t>
            </a:r>
            <a:r>
              <a:rPr lang="en-US"/>
              <a:t>M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inal</a:t>
            </a:r>
            <a:r>
              <a:rPr lang="en-US"/>
              <a:t> </a:t>
            </a:r>
            <a:r>
              <a:rPr lang="en-US"/>
              <a:t>w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l</a:t>
            </a:r>
            <a:endParaRPr lang="en-IN"/>
          </a:p>
          <a:p>
            <a:endParaRPr lang="en-IN"/>
          </a:p>
          <a:p>
            <a:endParaRPr lang="en-IN"/>
          </a:p>
          <a:p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w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ANTERIOR</a:t>
            </a:r>
            <a:r>
              <a:rPr lang="en-US"/>
              <a:t> </a:t>
            </a:r>
            <a:r>
              <a:rPr lang="en-US"/>
              <a:t>W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of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ary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d</a:t>
            </a:r>
            <a:r>
              <a:rPr lang="en-US"/>
              <a:t>er</a:t>
            </a:r>
            <a:endParaRPr lang="en-IN"/>
          </a:p>
          <a:p>
            <a:endParaRPr lang="en-IN"/>
          </a:p>
          <a:p>
            <a:r>
              <a:rPr lang="en-US"/>
              <a:t>E</a:t>
            </a:r>
            <a:r>
              <a:rPr lang="en-US"/>
              <a:t>m</a:t>
            </a:r>
            <a:r>
              <a:rPr lang="en-US"/>
              <a:t>b</a:t>
            </a:r>
            <a:r>
              <a:rPr lang="en-US"/>
              <a:t>r</a:t>
            </a:r>
            <a:r>
              <a:rPr lang="en-US"/>
              <a:t>y</a:t>
            </a:r>
            <a:r>
              <a:rPr lang="en-US"/>
              <a:t>o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l</a:t>
            </a:r>
            <a:r>
              <a:rPr lang="en-US"/>
              <a:t>t</a:t>
            </a:r>
            <a:endParaRPr lang="en-IN"/>
          </a:p>
        </p:txBody>
      </p:sp>
      <p:sp>
        <p:nvSpPr>
          <p:cNvPr id="1048609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Patient</a:t>
            </a:r>
            <a:r>
              <a:rPr lang="en-US"/>
              <a:t> </a:t>
            </a:r>
            <a:r>
              <a:rPr lang="en-US"/>
              <a:t>w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v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x</a:t>
            </a:r>
            <a:r>
              <a:rPr lang="en-US"/>
              <a:t>p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w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ary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d</a:t>
            </a:r>
            <a:r>
              <a:rPr lang="en-US"/>
              <a:t>er</a:t>
            </a:r>
            <a:endParaRPr lang="en-IN"/>
          </a:p>
          <a:p>
            <a:endParaRPr lang="en-IN"/>
          </a:p>
          <a:p>
            <a:r>
              <a:rPr lang="en-US"/>
              <a:t>U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u</a:t>
            </a:r>
            <a:r>
              <a:rPr lang="en-US"/>
              <a:t>t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t</a:t>
            </a:r>
            <a:r>
              <a:rPr lang="en-US"/>
              <a:t>l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n</a:t>
            </a:r>
            <a:endParaRPr lang="en-IN"/>
          </a:p>
          <a:p>
            <a:endParaRPr lang="en-IN"/>
          </a:p>
          <a:p>
            <a:r>
              <a:rPr lang="en-US"/>
              <a:t>O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f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mation</a:t>
            </a:r>
            <a:r>
              <a:rPr lang="en-US"/>
              <a:t>s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p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p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bifida</a:t>
            </a:r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Embryology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h</a:t>
            </a:r>
            <a:r>
              <a:rPr lang="en-US"/>
              <a:t>i</a:t>
            </a:r>
            <a:r>
              <a:rPr lang="en-US"/>
              <a:t>nd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 </a:t>
            </a:r>
            <a:endParaRPr lang="en-IN"/>
          </a:p>
        </p:txBody>
      </p:sp>
      <p:sp>
        <p:nvSpPr>
          <p:cNvPr id="1048611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IN"/>
              <a:t>Failure of mesoderm to migrate into lower abdominal wall  (between umbilicus &amp; genital tubercle) </a:t>
            </a:r>
            <a:endParaRPr lang="en-IN"/>
          </a:p>
          <a:p>
            <a:r>
              <a:rPr lang="en-IN"/>
              <a:t>Ectoderm of anterior abdominal wall &amp; endoderm of the ventral wall if urinary bladder remain  unsupported &amp; thin</a:t>
            </a:r>
            <a:endParaRPr lang="en-IN"/>
          </a:p>
          <a:p>
            <a:r>
              <a:rPr lang="en-IN"/>
              <a:t>Their rupture leads to expose of cavity of urinary bladder</a:t>
            </a:r>
            <a:endParaRPr lang="en-IN"/>
          </a:p>
          <a:p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3323126" y="0"/>
            <a:ext cx="4409719" cy="7384616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Y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S</a:t>
            </a:r>
            <a:endParaRPr lang="en-IN"/>
          </a:p>
        </p:txBody>
      </p:sp>
      <p:sp>
        <p:nvSpPr>
          <p:cNvPr id="1048613" name=""/>
          <p:cNvSpPr>
            <a:spLocks noGrp="1"/>
          </p:cNvSpPr>
          <p:nvPr>
            <p:ph idx="1"/>
          </p:nvPr>
        </p:nvSpPr>
        <p:spPr/>
        <p:txBody>
          <a:bodyPr/>
          <a:p>
            <a:pPr algn="l"/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L</a:t>
            </a:r>
            <a:r>
              <a:rPr lang="en-US"/>
              <a:t>ETE</a:t>
            </a:r>
            <a:r>
              <a:rPr lang="en-US"/>
              <a:t>-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u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 </a:t>
            </a:r>
            <a:r>
              <a:rPr lang="en-US"/>
              <a:t>Symphysis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t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d</a:t>
            </a:r>
            <a:endParaRPr lang="en-IN"/>
          </a:p>
          <a:p>
            <a:pPr algn="l"/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-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l</a:t>
            </a:r>
            <a:r>
              <a:rPr lang="en-US"/>
              <a:t>ete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p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dia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e</a:t>
            </a:r>
            <a:endParaRPr lang="en-IN"/>
          </a:p>
          <a:p>
            <a:pPr algn="l"/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-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f</a:t>
            </a:r>
            <a:r>
              <a:rPr lang="en-US"/>
              <a:t>i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ris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e</a:t>
            </a:r>
            <a:endParaRPr lang="en-IN"/>
          </a:p>
          <a:p>
            <a:pPr algn="l"/>
            <a:endParaRPr lang="en-IN"/>
          </a:p>
          <a:p>
            <a:pPr algn="l"/>
            <a:r>
              <a:rPr lang="en-US"/>
              <a:t> 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LETE</a:t>
            </a:r>
            <a:r>
              <a:rPr lang="en-US"/>
              <a:t>-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u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 </a:t>
            </a:r>
            <a:r>
              <a:rPr lang="en-US"/>
              <a:t>Symphysis</a:t>
            </a:r>
            <a:r>
              <a:rPr lang="en-US"/>
              <a:t>,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is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l</a:t>
            </a:r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ION</a:t>
            </a:r>
            <a:endParaRPr lang="en-IN"/>
          </a:p>
        </p:txBody>
      </p:sp>
      <p:sp>
        <p:nvSpPr>
          <p:cNvPr id="1048615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M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m</a:t>
            </a:r>
            <a:r>
              <a:rPr lang="en-US"/>
              <a:t>on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E</a:t>
            </a:r>
            <a:endParaRPr lang="en-IN"/>
          </a:p>
          <a:p>
            <a:r>
              <a:rPr lang="en-US"/>
              <a:t>Posterior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w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w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n</a:t>
            </a:r>
            <a:endParaRPr lang="en-IN"/>
          </a:p>
          <a:p>
            <a:r>
              <a:rPr lang="en-US"/>
              <a:t>W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k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inflamed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endParaRPr lang="en-IN"/>
          </a:p>
          <a:p>
            <a:r>
              <a:rPr lang="en-US"/>
              <a:t>W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f</a:t>
            </a:r>
            <a:r>
              <a:rPr lang="en-US"/>
              <a:t>f</a:t>
            </a:r>
            <a:r>
              <a:rPr lang="en-US"/>
              <a:t>l</a:t>
            </a:r>
            <a:r>
              <a:rPr lang="en-US"/>
              <a:t>u</a:t>
            </a:r>
            <a:r>
              <a:rPr lang="en-US"/>
              <a:t>x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f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e</a:t>
            </a:r>
            <a:endParaRPr lang="en-IN"/>
          </a:p>
          <a:p>
            <a:r>
              <a:rPr lang="en-US"/>
              <a:t>U</a:t>
            </a:r>
            <a:r>
              <a:rPr lang="en-US"/>
              <a:t>m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licus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absent</a:t>
            </a:r>
            <a:endParaRPr lang="en-IN"/>
          </a:p>
          <a:p>
            <a:r>
              <a:rPr lang="en-US"/>
              <a:t>W</a:t>
            </a:r>
            <a:r>
              <a:rPr lang="en-US"/>
              <a:t>i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ted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u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s</a:t>
            </a:r>
            <a:endParaRPr lang="en-IN"/>
          </a:p>
          <a:p>
            <a:r>
              <a:rPr lang="en-US"/>
              <a:t>B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al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g</a:t>
            </a:r>
            <a:r>
              <a:rPr lang="en-US"/>
              <a:t>u</a:t>
            </a:r>
            <a:r>
              <a:rPr lang="en-US"/>
              <a:t>i</a:t>
            </a:r>
            <a:r>
              <a:rPr lang="en-US"/>
              <a:t>nal</a:t>
            </a:r>
            <a:r>
              <a:rPr lang="en-US"/>
              <a:t> 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n</a:t>
            </a:r>
            <a:r>
              <a:rPr lang="en-US"/>
              <a:t>i</a:t>
            </a:r>
            <a:r>
              <a:rPr lang="en-US"/>
              <a:t>a</a:t>
            </a:r>
            <a:endParaRPr lang="en-IN"/>
          </a:p>
          <a:p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</a:t>
            </a:r>
            <a:r>
              <a:rPr lang="en-US"/>
              <a:t>x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Genitalia</a:t>
            </a:r>
            <a:endParaRPr lang="en-IN"/>
          </a:p>
        </p:txBody>
      </p:sp>
      <p:sp>
        <p:nvSpPr>
          <p:cNvPr id="1048617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M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u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entary</a:t>
            </a:r>
            <a:r>
              <a:rPr lang="en-US"/>
              <a:t> </a:t>
            </a:r>
            <a:r>
              <a:rPr lang="en-US"/>
              <a:t>sometimes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h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t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s</a:t>
            </a:r>
            <a:endParaRPr lang="en-IN"/>
          </a:p>
          <a:p>
            <a:endParaRPr lang="en-IN"/>
          </a:p>
          <a:p>
            <a:r>
              <a:rPr lang="en-US"/>
              <a:t>F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-</a:t>
            </a:r>
            <a:r>
              <a:rPr lang="en-US"/>
              <a:t>p</a:t>
            </a:r>
            <a:r>
              <a:rPr lang="en-US"/>
              <a:t>o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l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v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p</a:t>
            </a:r>
            <a:r>
              <a:rPr lang="en-US"/>
              <a:t>ed</a:t>
            </a:r>
            <a:r>
              <a:rPr lang="en-US"/>
              <a:t> </a:t>
            </a:r>
            <a:r>
              <a:rPr lang="en-US"/>
              <a:t>&amp;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is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bifid</a:t>
            </a:r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495190" y="0"/>
            <a:ext cx="6296946" cy="6811677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Note 7 Pro</dc:creator>
  <dcterms:created xsi:type="dcterms:W3CDTF">2015-05-09T15:30:45Z</dcterms:created>
  <dcterms:modified xsi:type="dcterms:W3CDTF">2020-05-30T23:56:30Z</dcterms:modified>
</cp:coreProperties>
</file>