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28.xml" ContentType="application/vnd.openxmlformats-officedocument.drawingml.diagramColors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78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06"/>
  </p:notesMasterIdLst>
  <p:sldIdLst>
    <p:sldId id="256" r:id="rId5"/>
    <p:sldId id="387" r:id="rId6"/>
    <p:sldId id="258" r:id="rId7"/>
    <p:sldId id="259" r:id="rId8"/>
    <p:sldId id="260" r:id="rId9"/>
    <p:sldId id="388" r:id="rId10"/>
    <p:sldId id="410" r:id="rId11"/>
    <p:sldId id="540" r:id="rId12"/>
    <p:sldId id="411" r:id="rId13"/>
    <p:sldId id="412" r:id="rId14"/>
    <p:sldId id="415" r:id="rId15"/>
    <p:sldId id="368" r:id="rId16"/>
    <p:sldId id="430" r:id="rId17"/>
    <p:sldId id="425" r:id="rId18"/>
    <p:sldId id="426" r:id="rId19"/>
    <p:sldId id="266" r:id="rId20"/>
    <p:sldId id="267" r:id="rId21"/>
    <p:sldId id="423" r:id="rId22"/>
    <p:sldId id="270" r:id="rId23"/>
    <p:sldId id="272" r:id="rId24"/>
    <p:sldId id="274" r:id="rId25"/>
    <p:sldId id="275" r:id="rId26"/>
    <p:sldId id="278" r:id="rId27"/>
    <p:sldId id="282" r:id="rId28"/>
    <p:sldId id="283" r:id="rId29"/>
    <p:sldId id="284" r:id="rId30"/>
    <p:sldId id="285" r:id="rId31"/>
    <p:sldId id="366" r:id="rId32"/>
    <p:sldId id="287" r:id="rId33"/>
    <p:sldId id="392" r:id="rId34"/>
    <p:sldId id="393" r:id="rId35"/>
    <p:sldId id="497" r:id="rId36"/>
    <p:sldId id="435" r:id="rId37"/>
    <p:sldId id="386" r:id="rId38"/>
    <p:sldId id="539" r:id="rId39"/>
    <p:sldId id="417" r:id="rId40"/>
    <p:sldId id="418" r:id="rId41"/>
    <p:sldId id="398" r:id="rId42"/>
    <p:sldId id="439" r:id="rId43"/>
    <p:sldId id="403" r:id="rId44"/>
    <p:sldId id="404" r:id="rId45"/>
    <p:sldId id="405" r:id="rId46"/>
    <p:sldId id="406" r:id="rId47"/>
    <p:sldId id="534" r:id="rId48"/>
    <p:sldId id="501" r:id="rId49"/>
    <p:sldId id="498" r:id="rId50"/>
    <p:sldId id="449" r:id="rId51"/>
    <p:sldId id="443" r:id="rId52"/>
    <p:sldId id="447" r:id="rId53"/>
    <p:sldId id="448" r:id="rId54"/>
    <p:sldId id="496" r:id="rId55"/>
    <p:sldId id="483" r:id="rId56"/>
    <p:sldId id="484" r:id="rId57"/>
    <p:sldId id="505" r:id="rId58"/>
    <p:sldId id="507" r:id="rId59"/>
    <p:sldId id="509" r:id="rId60"/>
    <p:sldId id="485" r:id="rId61"/>
    <p:sldId id="486" r:id="rId62"/>
    <p:sldId id="503" r:id="rId63"/>
    <p:sldId id="301" r:id="rId64"/>
    <p:sldId id="302" r:id="rId65"/>
    <p:sldId id="440" r:id="rId66"/>
    <p:sldId id="427" r:id="rId67"/>
    <p:sldId id="428" r:id="rId68"/>
    <p:sldId id="531" r:id="rId69"/>
    <p:sldId id="532" r:id="rId70"/>
    <p:sldId id="499" r:id="rId71"/>
    <p:sldId id="538" r:id="rId72"/>
    <p:sldId id="526" r:id="rId73"/>
    <p:sldId id="528" r:id="rId74"/>
    <p:sldId id="527" r:id="rId75"/>
    <p:sldId id="495" r:id="rId76"/>
    <p:sldId id="474" r:id="rId77"/>
    <p:sldId id="475" r:id="rId78"/>
    <p:sldId id="476" r:id="rId79"/>
    <p:sldId id="477" r:id="rId80"/>
    <p:sldId id="478" r:id="rId81"/>
    <p:sldId id="479" r:id="rId82"/>
    <p:sldId id="535" r:id="rId83"/>
    <p:sldId id="487" r:id="rId84"/>
    <p:sldId id="489" r:id="rId85"/>
    <p:sldId id="480" r:id="rId86"/>
    <p:sldId id="481" r:id="rId87"/>
    <p:sldId id="536" r:id="rId88"/>
    <p:sldId id="466" r:id="rId89"/>
    <p:sldId id="492" r:id="rId90"/>
    <p:sldId id="493" r:id="rId91"/>
    <p:sldId id="521" r:id="rId92"/>
    <p:sldId id="522" r:id="rId93"/>
    <p:sldId id="523" r:id="rId94"/>
    <p:sldId id="537" r:id="rId95"/>
    <p:sldId id="510" r:id="rId96"/>
    <p:sldId id="511" r:id="rId97"/>
    <p:sldId id="513" r:id="rId98"/>
    <p:sldId id="514" r:id="rId99"/>
    <p:sldId id="517" r:id="rId100"/>
    <p:sldId id="515" r:id="rId101"/>
    <p:sldId id="518" r:id="rId102"/>
    <p:sldId id="519" r:id="rId103"/>
    <p:sldId id="520" r:id="rId104"/>
    <p:sldId id="533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03" autoAdjust="0"/>
    <p:restoredTop sz="82796" autoAdjust="0"/>
  </p:normalViewPr>
  <p:slideViewPr>
    <p:cSldViewPr>
      <p:cViewPr varScale="1">
        <p:scale>
          <a:sx n="60" d="100"/>
          <a:sy n="60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presProps" Target="presProp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heme" Target="theme/theme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E5C2E-4FAB-4082-A7B4-2F541E43A9F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74B784-A0C2-4799-9969-1CCA0BA6703A}">
      <dgm:prSet phldrT="[Text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43B5963-0840-4236-A840-EC5CEB7BE340}" type="parTrans" cxnId="{FC5CEAAD-52EF-42A8-A90E-390397942654}">
      <dgm:prSet/>
      <dgm:spPr/>
      <dgm:t>
        <a:bodyPr/>
        <a:lstStyle/>
        <a:p>
          <a:endParaRPr lang="en-US"/>
        </a:p>
      </dgm:t>
    </dgm:pt>
    <dgm:pt modelId="{6D999865-D74C-4261-AA4D-8CFEE5173981}" type="sibTrans" cxnId="{FC5CEAAD-52EF-42A8-A90E-390397942654}">
      <dgm:prSet/>
      <dgm:spPr/>
      <dgm:t>
        <a:bodyPr/>
        <a:lstStyle/>
        <a:p>
          <a:endParaRPr lang="en-US"/>
        </a:p>
      </dgm:t>
    </dgm:pt>
    <dgm:pt modelId="{767DC85F-C7FC-457E-B13A-EB99A35BF28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ANATOMY</a:t>
          </a:r>
          <a:endParaRPr lang="en-US" dirty="0"/>
        </a:p>
      </dgm:t>
    </dgm:pt>
    <dgm:pt modelId="{7CF6AFF2-4F1F-481D-B20D-908ADE82C9BD}" type="parTrans" cxnId="{B8FA778B-0272-4556-B917-062B16838CFC}">
      <dgm:prSet/>
      <dgm:spPr/>
      <dgm:t>
        <a:bodyPr/>
        <a:lstStyle/>
        <a:p>
          <a:endParaRPr lang="en-US"/>
        </a:p>
      </dgm:t>
    </dgm:pt>
    <dgm:pt modelId="{551DB5E5-6D20-4008-BAFA-5788AD5E2993}" type="sibTrans" cxnId="{B8FA778B-0272-4556-B917-062B16838CFC}">
      <dgm:prSet/>
      <dgm:spPr/>
      <dgm:t>
        <a:bodyPr/>
        <a:lstStyle/>
        <a:p>
          <a:endParaRPr lang="en-US"/>
        </a:p>
      </dgm:t>
    </dgm:pt>
    <dgm:pt modelId="{C4E71050-358F-42E2-BC8D-1026FA9CE3C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HISTOLOGY</a:t>
          </a:r>
          <a:endParaRPr lang="en-US" dirty="0"/>
        </a:p>
      </dgm:t>
    </dgm:pt>
    <dgm:pt modelId="{15B4C8BC-CE9A-4958-9DD9-573FB9F63A9C}" type="parTrans" cxnId="{25B46B3C-3BE7-4E4B-B750-470D67597B7C}">
      <dgm:prSet/>
      <dgm:spPr/>
      <dgm:t>
        <a:bodyPr/>
        <a:lstStyle/>
        <a:p>
          <a:endParaRPr lang="en-US"/>
        </a:p>
      </dgm:t>
    </dgm:pt>
    <dgm:pt modelId="{FB410898-8BE1-4173-9A18-1C5029B2A5FC}" type="sibTrans" cxnId="{25B46B3C-3BE7-4E4B-B750-470D67597B7C}">
      <dgm:prSet/>
      <dgm:spPr/>
      <dgm:t>
        <a:bodyPr/>
        <a:lstStyle/>
        <a:p>
          <a:endParaRPr lang="en-US"/>
        </a:p>
      </dgm:t>
    </dgm:pt>
    <dgm:pt modelId="{B2C62917-10D9-4601-B744-206012118C9E}">
      <dgm:prSet phldrT="[Text]" phldr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195D4E3A-C10B-4BC4-9289-ACB613379405}" type="parTrans" cxnId="{49B67C54-8CE3-4267-B10B-C7EC0A100FFD}">
      <dgm:prSet/>
      <dgm:spPr/>
      <dgm:t>
        <a:bodyPr/>
        <a:lstStyle/>
        <a:p>
          <a:endParaRPr lang="en-US"/>
        </a:p>
      </dgm:t>
    </dgm:pt>
    <dgm:pt modelId="{3EF5E223-9E5B-45A1-B614-17DBD6F1E1A1}" type="sibTrans" cxnId="{49B67C54-8CE3-4267-B10B-C7EC0A100FFD}">
      <dgm:prSet/>
      <dgm:spPr/>
      <dgm:t>
        <a:bodyPr/>
        <a:lstStyle/>
        <a:p>
          <a:endParaRPr lang="en-US"/>
        </a:p>
      </dgm:t>
    </dgm:pt>
    <dgm:pt modelId="{0646C3DE-A220-49F8-9392-6F6650F6004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PATHWAYS</a:t>
          </a:r>
          <a:endParaRPr lang="en-US" dirty="0"/>
        </a:p>
      </dgm:t>
    </dgm:pt>
    <dgm:pt modelId="{194B021B-4EAF-4B15-A4D0-6B976F7118D1}" type="parTrans" cxnId="{D764DAFF-43F1-4ABB-82A3-9862577CD277}">
      <dgm:prSet/>
      <dgm:spPr/>
      <dgm:t>
        <a:bodyPr/>
        <a:lstStyle/>
        <a:p>
          <a:endParaRPr lang="en-US"/>
        </a:p>
      </dgm:t>
    </dgm:pt>
    <dgm:pt modelId="{310AB2BE-1AD1-44B7-9EF5-2923B5892A39}" type="sibTrans" cxnId="{D764DAFF-43F1-4ABB-82A3-9862577CD277}">
      <dgm:prSet/>
      <dgm:spPr/>
      <dgm:t>
        <a:bodyPr/>
        <a:lstStyle/>
        <a:p>
          <a:endParaRPr lang="en-US"/>
        </a:p>
      </dgm:t>
    </dgm:pt>
    <dgm:pt modelId="{C7DB5790-7DDC-4AA2-8823-88F70B32D63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NEUROTRANSMITTERS</a:t>
          </a:r>
          <a:endParaRPr lang="en-US" dirty="0"/>
        </a:p>
      </dgm:t>
    </dgm:pt>
    <dgm:pt modelId="{A5C1CCD1-74C8-49C4-8AA5-53E30D7CBDA8}" type="parTrans" cxnId="{CF3A2BD3-0683-47FF-98B6-D371AE47F39F}">
      <dgm:prSet/>
      <dgm:spPr/>
      <dgm:t>
        <a:bodyPr/>
        <a:lstStyle/>
        <a:p>
          <a:endParaRPr lang="en-US"/>
        </a:p>
      </dgm:t>
    </dgm:pt>
    <dgm:pt modelId="{2F309C09-E2D7-4101-B2D7-07854DA28688}" type="sibTrans" cxnId="{CF3A2BD3-0683-47FF-98B6-D371AE47F39F}">
      <dgm:prSet/>
      <dgm:spPr/>
      <dgm:t>
        <a:bodyPr/>
        <a:lstStyle/>
        <a:p>
          <a:endParaRPr lang="en-US"/>
        </a:p>
      </dgm:t>
    </dgm:pt>
    <dgm:pt modelId="{A5ECD29F-6EE9-4CB5-BFD3-C206C67CDFD7}">
      <dgm:prSet phldrT="[Text]" phldr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dirty="0"/>
        </a:p>
      </dgm:t>
    </dgm:pt>
    <dgm:pt modelId="{9FDD3533-9B4B-4916-8E61-C118C67D06E8}" type="parTrans" cxnId="{EC5F7E5F-B25E-4043-9A5C-6CACCAF85B68}">
      <dgm:prSet/>
      <dgm:spPr/>
      <dgm:t>
        <a:bodyPr/>
        <a:lstStyle/>
        <a:p>
          <a:endParaRPr lang="en-US"/>
        </a:p>
      </dgm:t>
    </dgm:pt>
    <dgm:pt modelId="{B9FF7F0C-EED8-40CA-8791-922625A9E86A}" type="sibTrans" cxnId="{EC5F7E5F-B25E-4043-9A5C-6CACCAF85B68}">
      <dgm:prSet/>
      <dgm:spPr/>
      <dgm:t>
        <a:bodyPr/>
        <a:lstStyle/>
        <a:p>
          <a:endParaRPr lang="en-US"/>
        </a:p>
      </dgm:t>
    </dgm:pt>
    <dgm:pt modelId="{6606249F-8EB2-4B5B-8098-87E52ED7E8D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CIRCUITS</a:t>
          </a:r>
          <a:endParaRPr lang="en-US" dirty="0"/>
        </a:p>
      </dgm:t>
    </dgm:pt>
    <dgm:pt modelId="{AE42D78F-E2C2-441F-86C8-02043467B08A}" type="parTrans" cxnId="{7C72BA43-803E-4A8D-AB33-0F7FEACAE6F2}">
      <dgm:prSet/>
      <dgm:spPr/>
      <dgm:t>
        <a:bodyPr/>
        <a:lstStyle/>
        <a:p>
          <a:endParaRPr lang="en-US"/>
        </a:p>
      </dgm:t>
    </dgm:pt>
    <dgm:pt modelId="{F7CE6CCB-49EC-4546-BC7A-EC051337517B}" type="sibTrans" cxnId="{7C72BA43-803E-4A8D-AB33-0F7FEACAE6F2}">
      <dgm:prSet/>
      <dgm:spPr/>
      <dgm:t>
        <a:bodyPr/>
        <a:lstStyle/>
        <a:p>
          <a:endParaRPr lang="en-US"/>
        </a:p>
      </dgm:t>
    </dgm:pt>
    <dgm:pt modelId="{9F8508B7-F3F9-45C5-8411-DD573E01F70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DISORDERS</a:t>
          </a:r>
          <a:endParaRPr lang="en-US" dirty="0"/>
        </a:p>
      </dgm:t>
    </dgm:pt>
    <dgm:pt modelId="{72973AAF-B398-4F6B-AEDC-528C7217BC58}" type="parTrans" cxnId="{D7E786A0-F134-4E32-80E9-A6963A18FA53}">
      <dgm:prSet/>
      <dgm:spPr/>
      <dgm:t>
        <a:bodyPr/>
        <a:lstStyle/>
        <a:p>
          <a:endParaRPr lang="en-US"/>
        </a:p>
      </dgm:t>
    </dgm:pt>
    <dgm:pt modelId="{287B92DE-A139-47F3-9082-9908D31623D2}" type="sibTrans" cxnId="{D7E786A0-F134-4E32-80E9-A6963A18FA53}">
      <dgm:prSet/>
      <dgm:spPr/>
      <dgm:t>
        <a:bodyPr/>
        <a:lstStyle/>
        <a:p>
          <a:endParaRPr lang="en-US"/>
        </a:p>
      </dgm:t>
    </dgm:pt>
    <dgm:pt modelId="{83670793-DB21-4E35-A133-2175C6A0B944}" type="pres">
      <dgm:prSet presAssocID="{2E9E5C2E-4FAB-4082-A7B4-2F541E43A9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E2B7C0-EA6A-4175-A0DF-BAB0E7F1CD21}" type="pres">
      <dgm:prSet presAssocID="{F274B784-A0C2-4799-9969-1CCA0BA6703A}" presName="comp" presStyleCnt="0"/>
      <dgm:spPr/>
    </dgm:pt>
    <dgm:pt modelId="{16181E82-79EA-47CD-8665-1C6D1B88ABFF}" type="pres">
      <dgm:prSet presAssocID="{F274B784-A0C2-4799-9969-1CCA0BA6703A}" presName="box" presStyleLbl="node1" presStyleIdx="0" presStyleCnt="3"/>
      <dgm:spPr/>
      <dgm:t>
        <a:bodyPr/>
        <a:lstStyle/>
        <a:p>
          <a:endParaRPr lang="en-US"/>
        </a:p>
      </dgm:t>
    </dgm:pt>
    <dgm:pt modelId="{E3BCD25E-6943-4CC6-B993-98C1ACA22817}" type="pres">
      <dgm:prSet presAssocID="{F274B784-A0C2-4799-9969-1CCA0BA6703A}" presName="img" presStyleLbl="fgImgPlace1" presStyleIdx="0" presStyleCnt="3" custLinFactNeighborX="-1650" custLinFactNeighborY="39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57D0F6-7371-40D6-BA4F-7F1B79406B84}" type="pres">
      <dgm:prSet presAssocID="{F274B784-A0C2-4799-9969-1CCA0BA6703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756C2-EBC6-4C99-A105-20863C90C85C}" type="pres">
      <dgm:prSet presAssocID="{6D999865-D74C-4261-AA4D-8CFEE5173981}" presName="spacer" presStyleCnt="0"/>
      <dgm:spPr/>
    </dgm:pt>
    <dgm:pt modelId="{6EB557C2-4923-4669-A5D1-63597DE8D9F1}" type="pres">
      <dgm:prSet presAssocID="{B2C62917-10D9-4601-B744-206012118C9E}" presName="comp" presStyleCnt="0"/>
      <dgm:spPr/>
    </dgm:pt>
    <dgm:pt modelId="{C2AE9122-DF81-4F3B-BB87-64757A5B7D19}" type="pres">
      <dgm:prSet presAssocID="{B2C62917-10D9-4601-B744-206012118C9E}" presName="box" presStyleLbl="node1" presStyleIdx="1" presStyleCnt="3"/>
      <dgm:spPr/>
      <dgm:t>
        <a:bodyPr/>
        <a:lstStyle/>
        <a:p>
          <a:endParaRPr lang="en-US"/>
        </a:p>
      </dgm:t>
    </dgm:pt>
    <dgm:pt modelId="{7313C22E-FE1C-4EF9-8A9B-5BB11961C543}" type="pres">
      <dgm:prSet presAssocID="{B2C62917-10D9-4601-B744-206012118C9E}" presName="img" presStyleLbl="fgImgPlace1" presStyleIdx="1" presStyleCnt="3" custLinFactNeighborX="-1650" custLinFactNeighborY="-1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83A717-8426-416B-AD3C-3625BBF94D07}" type="pres">
      <dgm:prSet presAssocID="{B2C62917-10D9-4601-B744-206012118C9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C1FE4-509A-4C1B-978C-1FA7A8B63D6C}" type="pres">
      <dgm:prSet presAssocID="{3EF5E223-9E5B-45A1-B614-17DBD6F1E1A1}" presName="spacer" presStyleCnt="0"/>
      <dgm:spPr/>
    </dgm:pt>
    <dgm:pt modelId="{9E6C0C74-1061-4863-817A-26702F9AE68D}" type="pres">
      <dgm:prSet presAssocID="{A5ECD29F-6EE9-4CB5-BFD3-C206C67CDFD7}" presName="comp" presStyleCnt="0"/>
      <dgm:spPr/>
    </dgm:pt>
    <dgm:pt modelId="{EA2D1280-AFE3-4EB0-AE2E-23CF2CCFF4A6}" type="pres">
      <dgm:prSet presAssocID="{A5ECD29F-6EE9-4CB5-BFD3-C206C67CDFD7}" presName="box" presStyleLbl="node1" presStyleIdx="2" presStyleCnt="3"/>
      <dgm:spPr/>
      <dgm:t>
        <a:bodyPr/>
        <a:lstStyle/>
        <a:p>
          <a:endParaRPr lang="en-US"/>
        </a:p>
      </dgm:t>
    </dgm:pt>
    <dgm:pt modelId="{E46EB796-4300-461A-8EA1-267F4BEDAD3D}" type="pres">
      <dgm:prSet presAssocID="{A5ECD29F-6EE9-4CB5-BFD3-C206C67CDFD7}" presName="img" presStyleLbl="fgImgPlace1" presStyleIdx="2" presStyleCnt="3" custLinFactNeighborX="2690" custLinFactNeighborY="4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DC5D8D5-1BCA-4FEB-8E88-EA0B6ECDE23D}" type="pres">
      <dgm:prSet presAssocID="{A5ECD29F-6EE9-4CB5-BFD3-C206C67CDFD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B46B3C-3BE7-4E4B-B750-470D67597B7C}" srcId="{F274B784-A0C2-4799-9969-1CCA0BA6703A}" destId="{C4E71050-358F-42E2-BC8D-1026FA9CE3C6}" srcOrd="1" destOrd="0" parTransId="{15B4C8BC-CE9A-4958-9DD9-573FB9F63A9C}" sibTransId="{FB410898-8BE1-4173-9A18-1C5029B2A5FC}"/>
    <dgm:cxn modelId="{FC5CEAAD-52EF-42A8-A90E-390397942654}" srcId="{2E9E5C2E-4FAB-4082-A7B4-2F541E43A9F6}" destId="{F274B784-A0C2-4799-9969-1CCA0BA6703A}" srcOrd="0" destOrd="0" parTransId="{843B5963-0840-4236-A840-EC5CEB7BE340}" sibTransId="{6D999865-D74C-4261-AA4D-8CFEE5173981}"/>
    <dgm:cxn modelId="{A2E29603-42E1-4EAD-8EE0-16764B0A0F53}" type="presOf" srcId="{B2C62917-10D9-4601-B744-206012118C9E}" destId="{C2AE9122-DF81-4F3B-BB87-64757A5B7D19}" srcOrd="0" destOrd="0" presId="urn:microsoft.com/office/officeart/2005/8/layout/vList4"/>
    <dgm:cxn modelId="{65EAB121-4F67-427F-BFEE-89C2B6EE1F88}" type="presOf" srcId="{B2C62917-10D9-4601-B744-206012118C9E}" destId="{FD83A717-8426-416B-AD3C-3625BBF94D07}" srcOrd="1" destOrd="0" presId="urn:microsoft.com/office/officeart/2005/8/layout/vList4"/>
    <dgm:cxn modelId="{D764DAFF-43F1-4ABB-82A3-9862577CD277}" srcId="{B2C62917-10D9-4601-B744-206012118C9E}" destId="{0646C3DE-A220-49F8-9392-6F6650F60040}" srcOrd="0" destOrd="0" parTransId="{194B021B-4EAF-4B15-A4D0-6B976F7118D1}" sibTransId="{310AB2BE-1AD1-44B7-9EF5-2923B5892A39}"/>
    <dgm:cxn modelId="{62B4D69B-9210-46F7-8DFB-99EA4083CF88}" type="presOf" srcId="{0646C3DE-A220-49F8-9392-6F6650F60040}" destId="{C2AE9122-DF81-4F3B-BB87-64757A5B7D19}" srcOrd="0" destOrd="1" presId="urn:microsoft.com/office/officeart/2005/8/layout/vList4"/>
    <dgm:cxn modelId="{BF45071D-7996-485D-9BAF-D4D76EDB251A}" type="presOf" srcId="{F274B784-A0C2-4799-9969-1CCA0BA6703A}" destId="{16181E82-79EA-47CD-8665-1C6D1B88ABFF}" srcOrd="0" destOrd="0" presId="urn:microsoft.com/office/officeart/2005/8/layout/vList4"/>
    <dgm:cxn modelId="{3AAF5D2E-0E93-41C2-9007-1A8F5267DC8C}" type="presOf" srcId="{6606249F-8EB2-4B5B-8098-87E52ED7E8DB}" destId="{CDC5D8D5-1BCA-4FEB-8E88-EA0B6ECDE23D}" srcOrd="1" destOrd="1" presId="urn:microsoft.com/office/officeart/2005/8/layout/vList4"/>
    <dgm:cxn modelId="{8FB2D2FD-D830-41E4-BB90-EDB7D4519969}" type="presOf" srcId="{767DC85F-C7FC-457E-B13A-EB99A35BF283}" destId="{7757D0F6-7371-40D6-BA4F-7F1B79406B84}" srcOrd="1" destOrd="1" presId="urn:microsoft.com/office/officeart/2005/8/layout/vList4"/>
    <dgm:cxn modelId="{095FD9D6-E428-4A22-84EF-B14B3DB52A4D}" type="presOf" srcId="{2E9E5C2E-4FAB-4082-A7B4-2F541E43A9F6}" destId="{83670793-DB21-4E35-A133-2175C6A0B944}" srcOrd="0" destOrd="0" presId="urn:microsoft.com/office/officeart/2005/8/layout/vList4"/>
    <dgm:cxn modelId="{76ECE30F-CB70-4394-8C2C-C6D937A7FF39}" type="presOf" srcId="{0646C3DE-A220-49F8-9392-6F6650F60040}" destId="{FD83A717-8426-416B-AD3C-3625BBF94D07}" srcOrd="1" destOrd="1" presId="urn:microsoft.com/office/officeart/2005/8/layout/vList4"/>
    <dgm:cxn modelId="{5D630AFE-3302-4971-A49E-174C189FDFD7}" type="presOf" srcId="{F274B784-A0C2-4799-9969-1CCA0BA6703A}" destId="{7757D0F6-7371-40D6-BA4F-7F1B79406B84}" srcOrd="1" destOrd="0" presId="urn:microsoft.com/office/officeart/2005/8/layout/vList4"/>
    <dgm:cxn modelId="{7C72BA43-803E-4A8D-AB33-0F7FEACAE6F2}" srcId="{A5ECD29F-6EE9-4CB5-BFD3-C206C67CDFD7}" destId="{6606249F-8EB2-4B5B-8098-87E52ED7E8DB}" srcOrd="0" destOrd="0" parTransId="{AE42D78F-E2C2-441F-86C8-02043467B08A}" sibTransId="{F7CE6CCB-49EC-4546-BC7A-EC051337517B}"/>
    <dgm:cxn modelId="{016B5DDD-AF47-4CEE-8AF0-1A2A37972221}" type="presOf" srcId="{9F8508B7-F3F9-45C5-8411-DD573E01F70C}" destId="{EA2D1280-AFE3-4EB0-AE2E-23CF2CCFF4A6}" srcOrd="0" destOrd="2" presId="urn:microsoft.com/office/officeart/2005/8/layout/vList4"/>
    <dgm:cxn modelId="{FFC268B6-8742-4099-A328-0A16CF78B554}" type="presOf" srcId="{C7DB5790-7DDC-4AA2-8823-88F70B32D63C}" destId="{C2AE9122-DF81-4F3B-BB87-64757A5B7D19}" srcOrd="0" destOrd="2" presId="urn:microsoft.com/office/officeart/2005/8/layout/vList4"/>
    <dgm:cxn modelId="{0CE98394-E204-4F3B-B84B-35B396601EFA}" type="presOf" srcId="{A5ECD29F-6EE9-4CB5-BFD3-C206C67CDFD7}" destId="{EA2D1280-AFE3-4EB0-AE2E-23CF2CCFF4A6}" srcOrd="0" destOrd="0" presId="urn:microsoft.com/office/officeart/2005/8/layout/vList4"/>
    <dgm:cxn modelId="{58DA3B7F-4436-452F-8D8F-F4D96FF33E2B}" type="presOf" srcId="{C4E71050-358F-42E2-BC8D-1026FA9CE3C6}" destId="{7757D0F6-7371-40D6-BA4F-7F1B79406B84}" srcOrd="1" destOrd="2" presId="urn:microsoft.com/office/officeart/2005/8/layout/vList4"/>
    <dgm:cxn modelId="{20527EB7-C386-4266-BB7D-81750CDA7F4E}" type="presOf" srcId="{6606249F-8EB2-4B5B-8098-87E52ED7E8DB}" destId="{EA2D1280-AFE3-4EB0-AE2E-23CF2CCFF4A6}" srcOrd="0" destOrd="1" presId="urn:microsoft.com/office/officeart/2005/8/layout/vList4"/>
    <dgm:cxn modelId="{49B67C54-8CE3-4267-B10B-C7EC0A100FFD}" srcId="{2E9E5C2E-4FAB-4082-A7B4-2F541E43A9F6}" destId="{B2C62917-10D9-4601-B744-206012118C9E}" srcOrd="1" destOrd="0" parTransId="{195D4E3A-C10B-4BC4-9289-ACB613379405}" sibTransId="{3EF5E223-9E5B-45A1-B614-17DBD6F1E1A1}"/>
    <dgm:cxn modelId="{3671A974-C56D-46ED-B51F-8508E4EB4F38}" type="presOf" srcId="{A5ECD29F-6EE9-4CB5-BFD3-C206C67CDFD7}" destId="{CDC5D8D5-1BCA-4FEB-8E88-EA0B6ECDE23D}" srcOrd="1" destOrd="0" presId="urn:microsoft.com/office/officeart/2005/8/layout/vList4"/>
    <dgm:cxn modelId="{C14BAB4A-A52F-4180-AEDD-33AB78FEF630}" type="presOf" srcId="{767DC85F-C7FC-457E-B13A-EB99A35BF283}" destId="{16181E82-79EA-47CD-8665-1C6D1B88ABFF}" srcOrd="0" destOrd="1" presId="urn:microsoft.com/office/officeart/2005/8/layout/vList4"/>
    <dgm:cxn modelId="{742F2643-4677-43DA-8973-71F1E4FB1F0A}" type="presOf" srcId="{C4E71050-358F-42E2-BC8D-1026FA9CE3C6}" destId="{16181E82-79EA-47CD-8665-1C6D1B88ABFF}" srcOrd="0" destOrd="2" presId="urn:microsoft.com/office/officeart/2005/8/layout/vList4"/>
    <dgm:cxn modelId="{819AC02C-BE4D-4F12-887A-295E5E11AE54}" type="presOf" srcId="{9F8508B7-F3F9-45C5-8411-DD573E01F70C}" destId="{CDC5D8D5-1BCA-4FEB-8E88-EA0B6ECDE23D}" srcOrd="1" destOrd="2" presId="urn:microsoft.com/office/officeart/2005/8/layout/vList4"/>
    <dgm:cxn modelId="{EC5F7E5F-B25E-4043-9A5C-6CACCAF85B68}" srcId="{2E9E5C2E-4FAB-4082-A7B4-2F541E43A9F6}" destId="{A5ECD29F-6EE9-4CB5-BFD3-C206C67CDFD7}" srcOrd="2" destOrd="0" parTransId="{9FDD3533-9B4B-4916-8E61-C118C67D06E8}" sibTransId="{B9FF7F0C-EED8-40CA-8791-922625A9E86A}"/>
    <dgm:cxn modelId="{CF3A2BD3-0683-47FF-98B6-D371AE47F39F}" srcId="{B2C62917-10D9-4601-B744-206012118C9E}" destId="{C7DB5790-7DDC-4AA2-8823-88F70B32D63C}" srcOrd="1" destOrd="0" parTransId="{A5C1CCD1-74C8-49C4-8AA5-53E30D7CBDA8}" sibTransId="{2F309C09-E2D7-4101-B2D7-07854DA28688}"/>
    <dgm:cxn modelId="{D7E786A0-F134-4E32-80E9-A6963A18FA53}" srcId="{A5ECD29F-6EE9-4CB5-BFD3-C206C67CDFD7}" destId="{9F8508B7-F3F9-45C5-8411-DD573E01F70C}" srcOrd="1" destOrd="0" parTransId="{72973AAF-B398-4F6B-AEDC-528C7217BC58}" sibTransId="{287B92DE-A139-47F3-9082-9908D31623D2}"/>
    <dgm:cxn modelId="{B8FA778B-0272-4556-B917-062B16838CFC}" srcId="{F274B784-A0C2-4799-9969-1CCA0BA6703A}" destId="{767DC85F-C7FC-457E-B13A-EB99A35BF283}" srcOrd="0" destOrd="0" parTransId="{7CF6AFF2-4F1F-481D-B20D-908ADE82C9BD}" sibTransId="{551DB5E5-6D20-4008-BAFA-5788AD5E2993}"/>
    <dgm:cxn modelId="{05252214-953F-4AD2-8C38-59C1D4EDC031}" type="presOf" srcId="{C7DB5790-7DDC-4AA2-8823-88F70B32D63C}" destId="{FD83A717-8426-416B-AD3C-3625BBF94D07}" srcOrd="1" destOrd="2" presId="urn:microsoft.com/office/officeart/2005/8/layout/vList4"/>
    <dgm:cxn modelId="{81016B76-6B06-436F-97E4-47015C9A5886}" type="presParOf" srcId="{83670793-DB21-4E35-A133-2175C6A0B944}" destId="{7DE2B7C0-EA6A-4175-A0DF-BAB0E7F1CD21}" srcOrd="0" destOrd="0" presId="urn:microsoft.com/office/officeart/2005/8/layout/vList4"/>
    <dgm:cxn modelId="{DACEDFCE-3AB0-4F18-9E73-3B8B87D4C840}" type="presParOf" srcId="{7DE2B7C0-EA6A-4175-A0DF-BAB0E7F1CD21}" destId="{16181E82-79EA-47CD-8665-1C6D1B88ABFF}" srcOrd="0" destOrd="0" presId="urn:microsoft.com/office/officeart/2005/8/layout/vList4"/>
    <dgm:cxn modelId="{CCD93A3D-B5ED-4360-B882-881334D33B6E}" type="presParOf" srcId="{7DE2B7C0-EA6A-4175-A0DF-BAB0E7F1CD21}" destId="{E3BCD25E-6943-4CC6-B993-98C1ACA22817}" srcOrd="1" destOrd="0" presId="urn:microsoft.com/office/officeart/2005/8/layout/vList4"/>
    <dgm:cxn modelId="{217748F6-8430-4F23-B793-E93AA9F71291}" type="presParOf" srcId="{7DE2B7C0-EA6A-4175-A0DF-BAB0E7F1CD21}" destId="{7757D0F6-7371-40D6-BA4F-7F1B79406B84}" srcOrd="2" destOrd="0" presId="urn:microsoft.com/office/officeart/2005/8/layout/vList4"/>
    <dgm:cxn modelId="{21C6810B-348F-4D6A-AB22-382C878E28E8}" type="presParOf" srcId="{83670793-DB21-4E35-A133-2175C6A0B944}" destId="{D86756C2-EBC6-4C99-A105-20863C90C85C}" srcOrd="1" destOrd="0" presId="urn:microsoft.com/office/officeart/2005/8/layout/vList4"/>
    <dgm:cxn modelId="{3989B3A8-7EE2-493A-98C6-BD7F067DCF56}" type="presParOf" srcId="{83670793-DB21-4E35-A133-2175C6A0B944}" destId="{6EB557C2-4923-4669-A5D1-63597DE8D9F1}" srcOrd="2" destOrd="0" presId="urn:microsoft.com/office/officeart/2005/8/layout/vList4"/>
    <dgm:cxn modelId="{BAA72646-56D7-462F-8C57-326C866FD146}" type="presParOf" srcId="{6EB557C2-4923-4669-A5D1-63597DE8D9F1}" destId="{C2AE9122-DF81-4F3B-BB87-64757A5B7D19}" srcOrd="0" destOrd="0" presId="urn:microsoft.com/office/officeart/2005/8/layout/vList4"/>
    <dgm:cxn modelId="{5CAF543E-21B6-4382-A50B-C0886ED6AE13}" type="presParOf" srcId="{6EB557C2-4923-4669-A5D1-63597DE8D9F1}" destId="{7313C22E-FE1C-4EF9-8A9B-5BB11961C543}" srcOrd="1" destOrd="0" presId="urn:microsoft.com/office/officeart/2005/8/layout/vList4"/>
    <dgm:cxn modelId="{5304CFA1-64B2-4F54-9852-5C96562AB893}" type="presParOf" srcId="{6EB557C2-4923-4669-A5D1-63597DE8D9F1}" destId="{FD83A717-8426-416B-AD3C-3625BBF94D07}" srcOrd="2" destOrd="0" presId="urn:microsoft.com/office/officeart/2005/8/layout/vList4"/>
    <dgm:cxn modelId="{FF7234B8-9BFF-4CE5-A04E-8D5FADCC1616}" type="presParOf" srcId="{83670793-DB21-4E35-A133-2175C6A0B944}" destId="{029C1FE4-509A-4C1B-978C-1FA7A8B63D6C}" srcOrd="3" destOrd="0" presId="urn:microsoft.com/office/officeart/2005/8/layout/vList4"/>
    <dgm:cxn modelId="{25A73DE3-B77D-459A-BE05-6AE59AFC8264}" type="presParOf" srcId="{83670793-DB21-4E35-A133-2175C6A0B944}" destId="{9E6C0C74-1061-4863-817A-26702F9AE68D}" srcOrd="4" destOrd="0" presId="urn:microsoft.com/office/officeart/2005/8/layout/vList4"/>
    <dgm:cxn modelId="{7C979A73-B71A-4959-8F32-52B9BED5527D}" type="presParOf" srcId="{9E6C0C74-1061-4863-817A-26702F9AE68D}" destId="{EA2D1280-AFE3-4EB0-AE2E-23CF2CCFF4A6}" srcOrd="0" destOrd="0" presId="urn:microsoft.com/office/officeart/2005/8/layout/vList4"/>
    <dgm:cxn modelId="{F1807180-9351-482B-9D36-1CD8206B895E}" type="presParOf" srcId="{9E6C0C74-1061-4863-817A-26702F9AE68D}" destId="{E46EB796-4300-461A-8EA1-267F4BEDAD3D}" srcOrd="1" destOrd="0" presId="urn:microsoft.com/office/officeart/2005/8/layout/vList4"/>
    <dgm:cxn modelId="{FF627D1D-657D-4DAD-8E2F-7722DD980689}" type="presParOf" srcId="{9E6C0C74-1061-4863-817A-26702F9AE68D}" destId="{CDC5D8D5-1BCA-4FEB-8E88-EA0B6ECDE23D}" srcOrd="2" destOrd="0" presId="urn:microsoft.com/office/officeart/2005/8/layout/vList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05EB13-B642-49F8-9469-3CC8057A8BF1}" type="doc">
      <dgm:prSet loTypeId="urn:microsoft.com/office/officeart/2005/8/layout/cycle3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1D43A-A15B-4DD0-B410-7F431A51A903}">
      <dgm:prSet phldrT="[Text]"/>
      <dgm:spPr/>
      <dgm:t>
        <a:bodyPr/>
        <a:lstStyle/>
        <a:p>
          <a:r>
            <a:rPr lang="en-US" dirty="0" smtClean="0"/>
            <a:t>CORTEX</a:t>
          </a:r>
          <a:endParaRPr lang="en-US" dirty="0"/>
        </a:p>
      </dgm:t>
    </dgm:pt>
    <dgm:pt modelId="{D712EE9E-1852-4EB0-8CD6-5584301BC86C}" type="parTrans" cxnId="{4FF17551-2DCF-4410-8335-1A6B3DCC647F}">
      <dgm:prSet/>
      <dgm:spPr/>
      <dgm:t>
        <a:bodyPr/>
        <a:lstStyle/>
        <a:p>
          <a:endParaRPr lang="en-US"/>
        </a:p>
      </dgm:t>
    </dgm:pt>
    <dgm:pt modelId="{B947497F-36CC-42C6-BFE2-FB249936DA14}" type="sibTrans" cxnId="{4FF17551-2DCF-4410-8335-1A6B3DCC647F}">
      <dgm:prSet/>
      <dgm:spPr/>
      <dgm:t>
        <a:bodyPr/>
        <a:lstStyle/>
        <a:p>
          <a:endParaRPr lang="en-US"/>
        </a:p>
      </dgm:t>
    </dgm:pt>
    <dgm:pt modelId="{04C82380-5727-432E-9ADB-2A7ED7C1D88B}">
      <dgm:prSet phldrT="[Text]"/>
      <dgm:spPr/>
      <dgm:t>
        <a:bodyPr/>
        <a:lstStyle/>
        <a:p>
          <a:r>
            <a:rPr lang="en-US" dirty="0" smtClean="0"/>
            <a:t>STRIATUM</a:t>
          </a:r>
          <a:endParaRPr lang="en-US" dirty="0"/>
        </a:p>
      </dgm:t>
    </dgm:pt>
    <dgm:pt modelId="{22EC99FC-4185-4AF2-A5EA-0FC8016870F4}" type="parTrans" cxnId="{6F707E77-5808-46B8-9076-D971216A083E}">
      <dgm:prSet/>
      <dgm:spPr/>
      <dgm:t>
        <a:bodyPr/>
        <a:lstStyle/>
        <a:p>
          <a:endParaRPr lang="en-US"/>
        </a:p>
      </dgm:t>
    </dgm:pt>
    <dgm:pt modelId="{90085545-9D94-45E5-8523-BCC94DD04F5A}" type="sibTrans" cxnId="{6F707E77-5808-46B8-9076-D971216A083E}">
      <dgm:prSet/>
      <dgm:spPr/>
      <dgm:t>
        <a:bodyPr/>
        <a:lstStyle/>
        <a:p>
          <a:endParaRPr lang="en-US"/>
        </a:p>
      </dgm:t>
    </dgm:pt>
    <dgm:pt modelId="{8DA44892-799E-4D7F-96BB-E39FB7BCFA59}">
      <dgm:prSet phldrT="[Text]"/>
      <dgm:spPr/>
      <dgm:t>
        <a:bodyPr/>
        <a:lstStyle/>
        <a:p>
          <a:r>
            <a:rPr lang="en-US" dirty="0" err="1" smtClean="0"/>
            <a:t>GPe</a:t>
          </a:r>
          <a:endParaRPr lang="en-US" dirty="0"/>
        </a:p>
      </dgm:t>
    </dgm:pt>
    <dgm:pt modelId="{0CE45211-24BA-4A40-B103-057F8C48F037}" type="parTrans" cxnId="{E36FD900-90C5-4274-8706-EF43412B9DE5}">
      <dgm:prSet/>
      <dgm:spPr/>
      <dgm:t>
        <a:bodyPr/>
        <a:lstStyle/>
        <a:p>
          <a:endParaRPr lang="en-US"/>
        </a:p>
      </dgm:t>
    </dgm:pt>
    <dgm:pt modelId="{0F23D5B4-9181-4EEA-9BA3-92627F788D61}" type="sibTrans" cxnId="{E36FD900-90C5-4274-8706-EF43412B9DE5}">
      <dgm:prSet/>
      <dgm:spPr/>
      <dgm:t>
        <a:bodyPr/>
        <a:lstStyle/>
        <a:p>
          <a:endParaRPr lang="en-US"/>
        </a:p>
      </dgm:t>
    </dgm:pt>
    <dgm:pt modelId="{84AB0EE9-490D-4D65-9225-EA85AB488B5B}">
      <dgm:prSet phldrT="[Text]"/>
      <dgm:spPr/>
      <dgm:t>
        <a:bodyPr/>
        <a:lstStyle/>
        <a:p>
          <a:r>
            <a:rPr lang="en-US" dirty="0" smtClean="0"/>
            <a:t>STN</a:t>
          </a:r>
          <a:endParaRPr lang="en-US" dirty="0"/>
        </a:p>
      </dgm:t>
    </dgm:pt>
    <dgm:pt modelId="{D4BB0E7E-47E1-4078-8FAF-A9E64B9166DC}" type="parTrans" cxnId="{2AF00E6A-7F84-49A5-BCDF-7C8FC031B28E}">
      <dgm:prSet/>
      <dgm:spPr/>
      <dgm:t>
        <a:bodyPr/>
        <a:lstStyle/>
        <a:p>
          <a:endParaRPr lang="en-US"/>
        </a:p>
      </dgm:t>
    </dgm:pt>
    <dgm:pt modelId="{BD391A21-1F2A-4B98-A2A0-2A1421BA3537}" type="sibTrans" cxnId="{2AF00E6A-7F84-49A5-BCDF-7C8FC031B28E}">
      <dgm:prSet/>
      <dgm:spPr/>
      <dgm:t>
        <a:bodyPr/>
        <a:lstStyle/>
        <a:p>
          <a:endParaRPr lang="en-US"/>
        </a:p>
      </dgm:t>
    </dgm:pt>
    <dgm:pt modelId="{82B2A57B-DF47-40CD-8D2B-697288FD0A8A}">
      <dgm:prSet phldrT="[Text]"/>
      <dgm:spPr/>
      <dgm:t>
        <a:bodyPr/>
        <a:lstStyle/>
        <a:p>
          <a:r>
            <a:rPr lang="en-US" dirty="0" smtClean="0"/>
            <a:t>THALAMUS VL</a:t>
          </a:r>
          <a:endParaRPr lang="en-US" dirty="0"/>
        </a:p>
      </dgm:t>
    </dgm:pt>
    <dgm:pt modelId="{A322DDB3-D3F9-4D83-A360-259F232EA26E}" type="parTrans" cxnId="{4875C210-E12A-458E-B859-E74E2E190CB1}">
      <dgm:prSet/>
      <dgm:spPr/>
      <dgm:t>
        <a:bodyPr/>
        <a:lstStyle/>
        <a:p>
          <a:endParaRPr lang="en-US"/>
        </a:p>
      </dgm:t>
    </dgm:pt>
    <dgm:pt modelId="{633262AD-D4FD-4CD2-96E6-9E41E15B99F1}" type="sibTrans" cxnId="{4875C210-E12A-458E-B859-E74E2E190CB1}">
      <dgm:prSet/>
      <dgm:spPr/>
      <dgm:t>
        <a:bodyPr/>
        <a:lstStyle/>
        <a:p>
          <a:endParaRPr lang="en-US"/>
        </a:p>
      </dgm:t>
    </dgm:pt>
    <dgm:pt modelId="{6D227143-CDAE-4E8F-827F-E3D1F475FE79}">
      <dgm:prSet phldrT="[Text]"/>
      <dgm:spPr/>
      <dgm:t>
        <a:bodyPr/>
        <a:lstStyle/>
        <a:p>
          <a:r>
            <a:rPr lang="en-US" dirty="0" err="1" smtClean="0"/>
            <a:t>GPi</a:t>
          </a:r>
          <a:endParaRPr lang="en-US" dirty="0"/>
        </a:p>
      </dgm:t>
    </dgm:pt>
    <dgm:pt modelId="{4A3B2757-E869-4671-9B5B-6E7C306AE540}" type="parTrans" cxnId="{1E6A1DBF-E8A1-4D1C-82F1-7D90F4A3CE19}">
      <dgm:prSet/>
      <dgm:spPr/>
      <dgm:t>
        <a:bodyPr/>
        <a:lstStyle/>
        <a:p>
          <a:endParaRPr lang="en-US"/>
        </a:p>
      </dgm:t>
    </dgm:pt>
    <dgm:pt modelId="{2138F62A-DCB7-437F-A783-DBDFCDE9E585}" type="sibTrans" cxnId="{1E6A1DBF-E8A1-4D1C-82F1-7D90F4A3CE19}">
      <dgm:prSet/>
      <dgm:spPr/>
      <dgm:t>
        <a:bodyPr/>
        <a:lstStyle/>
        <a:p>
          <a:endParaRPr lang="en-US"/>
        </a:p>
      </dgm:t>
    </dgm:pt>
    <dgm:pt modelId="{1CBE632E-4DAE-4D91-B93D-04F15AC771F8}" type="pres">
      <dgm:prSet presAssocID="{2A05EB13-B642-49F8-9469-3CC8057A8B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7E7C1-82BB-4C28-9A70-6906E677745E}" type="pres">
      <dgm:prSet presAssocID="{2A05EB13-B642-49F8-9469-3CC8057A8BF1}" presName="cycle" presStyleCnt="0"/>
      <dgm:spPr/>
    </dgm:pt>
    <dgm:pt modelId="{6604774D-3BED-466C-9AE4-613BD869EF34}" type="pres">
      <dgm:prSet presAssocID="{B031D43A-A15B-4DD0-B410-7F431A51A903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DB0A-A0F7-4218-93C2-FF4460F5042C}" type="pres">
      <dgm:prSet presAssocID="{B947497F-36CC-42C6-BFE2-FB249936DA14}" presName="sibTransFirstNode" presStyleLbl="bgShp" presStyleIdx="0" presStyleCnt="1" custLinFactNeighborX="-6350" custLinFactNeighborY="4755"/>
      <dgm:spPr/>
      <dgm:t>
        <a:bodyPr/>
        <a:lstStyle/>
        <a:p>
          <a:endParaRPr lang="en-US"/>
        </a:p>
      </dgm:t>
    </dgm:pt>
    <dgm:pt modelId="{0BFAB2A7-4962-46D7-AECA-F38C9B19124F}" type="pres">
      <dgm:prSet presAssocID="{04C82380-5727-432E-9ADB-2A7ED7C1D88B}" presName="nodeFollowingNodes" presStyleLbl="node1" presStyleIdx="1" presStyleCnt="6" custRadScaleRad="93652" custRadScaleInc="11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8E653-0282-47AD-B90D-AFE4B7E4BD27}" type="pres">
      <dgm:prSet presAssocID="{8DA44892-799E-4D7F-96BB-E39FB7BCFA5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3E103-0570-4C70-8263-5F8D0D72B7BA}" type="pres">
      <dgm:prSet presAssocID="{84AB0EE9-490D-4D65-9225-EA85AB488B5B}" presName="nodeFollowingNodes" presStyleLbl="node1" presStyleIdx="3" presStyleCnt="6" custRadScaleRad="112799" custRadScaleInc="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B6A83-51A5-4C9C-A785-5F27AE3B7DFC}" type="pres">
      <dgm:prSet presAssocID="{6D227143-CDAE-4E8F-827F-E3D1F475FE79}" presName="nodeFollowingNodes" presStyleLbl="node1" presStyleIdx="4" presStyleCnt="6" custRadScaleRad="105638" custRadScaleInc="20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4AB0A-76C4-4BF9-84A2-E4B5B44994A1}" type="pres">
      <dgm:prSet presAssocID="{82B2A57B-DF47-40CD-8D2B-697288FD0A8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6A632E-8364-4C8E-B8C0-D31C9CD7C550}" type="presOf" srcId="{8DA44892-799E-4D7F-96BB-E39FB7BCFA59}" destId="{D248E653-0282-47AD-B90D-AFE4B7E4BD27}" srcOrd="0" destOrd="0" presId="urn:microsoft.com/office/officeart/2005/8/layout/cycle3"/>
    <dgm:cxn modelId="{766CACF9-A398-421F-B093-F62709F91D39}" type="presOf" srcId="{B031D43A-A15B-4DD0-B410-7F431A51A903}" destId="{6604774D-3BED-466C-9AE4-613BD869EF34}" srcOrd="0" destOrd="0" presId="urn:microsoft.com/office/officeart/2005/8/layout/cycle3"/>
    <dgm:cxn modelId="{92C77427-0CF8-4B46-8682-AC31D7D2A857}" type="presOf" srcId="{84AB0EE9-490D-4D65-9225-EA85AB488B5B}" destId="{E2A3E103-0570-4C70-8263-5F8D0D72B7BA}" srcOrd="0" destOrd="0" presId="urn:microsoft.com/office/officeart/2005/8/layout/cycle3"/>
    <dgm:cxn modelId="{E36FD900-90C5-4274-8706-EF43412B9DE5}" srcId="{2A05EB13-B642-49F8-9469-3CC8057A8BF1}" destId="{8DA44892-799E-4D7F-96BB-E39FB7BCFA59}" srcOrd="2" destOrd="0" parTransId="{0CE45211-24BA-4A40-B103-057F8C48F037}" sibTransId="{0F23D5B4-9181-4EEA-9BA3-92627F788D61}"/>
    <dgm:cxn modelId="{4875C210-E12A-458E-B859-E74E2E190CB1}" srcId="{2A05EB13-B642-49F8-9469-3CC8057A8BF1}" destId="{82B2A57B-DF47-40CD-8D2B-697288FD0A8A}" srcOrd="5" destOrd="0" parTransId="{A322DDB3-D3F9-4D83-A360-259F232EA26E}" sibTransId="{633262AD-D4FD-4CD2-96E6-9E41E15B99F1}"/>
    <dgm:cxn modelId="{5F163C20-1BBB-4793-AF32-0248190ABDAA}" type="presOf" srcId="{B947497F-36CC-42C6-BFE2-FB249936DA14}" destId="{2444DB0A-A0F7-4218-93C2-FF4460F5042C}" srcOrd="0" destOrd="0" presId="urn:microsoft.com/office/officeart/2005/8/layout/cycle3"/>
    <dgm:cxn modelId="{B80B41B2-A3EC-498E-9A59-5F1B7D46BFA2}" type="presOf" srcId="{2A05EB13-B642-49F8-9469-3CC8057A8BF1}" destId="{1CBE632E-4DAE-4D91-B93D-04F15AC771F8}" srcOrd="0" destOrd="0" presId="urn:microsoft.com/office/officeart/2005/8/layout/cycle3"/>
    <dgm:cxn modelId="{DAC2FEC7-4E12-4CE6-B06D-6B8217AF7CD0}" type="presOf" srcId="{82B2A57B-DF47-40CD-8D2B-697288FD0A8A}" destId="{9DF4AB0A-76C4-4BF9-84A2-E4B5B44994A1}" srcOrd="0" destOrd="0" presId="urn:microsoft.com/office/officeart/2005/8/layout/cycle3"/>
    <dgm:cxn modelId="{2AF00E6A-7F84-49A5-BCDF-7C8FC031B28E}" srcId="{2A05EB13-B642-49F8-9469-3CC8057A8BF1}" destId="{84AB0EE9-490D-4D65-9225-EA85AB488B5B}" srcOrd="3" destOrd="0" parTransId="{D4BB0E7E-47E1-4078-8FAF-A9E64B9166DC}" sibTransId="{BD391A21-1F2A-4B98-A2A0-2A1421BA3537}"/>
    <dgm:cxn modelId="{F4471AE9-B3C5-4D75-B359-01C477BEDBB4}" type="presOf" srcId="{6D227143-CDAE-4E8F-827F-E3D1F475FE79}" destId="{6C9B6A83-51A5-4C9C-A785-5F27AE3B7DFC}" srcOrd="0" destOrd="0" presId="urn:microsoft.com/office/officeart/2005/8/layout/cycle3"/>
    <dgm:cxn modelId="{6F707E77-5808-46B8-9076-D971216A083E}" srcId="{2A05EB13-B642-49F8-9469-3CC8057A8BF1}" destId="{04C82380-5727-432E-9ADB-2A7ED7C1D88B}" srcOrd="1" destOrd="0" parTransId="{22EC99FC-4185-4AF2-A5EA-0FC8016870F4}" sibTransId="{90085545-9D94-45E5-8523-BCC94DD04F5A}"/>
    <dgm:cxn modelId="{1E6A1DBF-E8A1-4D1C-82F1-7D90F4A3CE19}" srcId="{2A05EB13-B642-49F8-9469-3CC8057A8BF1}" destId="{6D227143-CDAE-4E8F-827F-E3D1F475FE79}" srcOrd="4" destOrd="0" parTransId="{4A3B2757-E869-4671-9B5B-6E7C306AE540}" sibTransId="{2138F62A-DCB7-437F-A783-DBDFCDE9E585}"/>
    <dgm:cxn modelId="{4FF17551-2DCF-4410-8335-1A6B3DCC647F}" srcId="{2A05EB13-B642-49F8-9469-3CC8057A8BF1}" destId="{B031D43A-A15B-4DD0-B410-7F431A51A903}" srcOrd="0" destOrd="0" parTransId="{D712EE9E-1852-4EB0-8CD6-5584301BC86C}" sibTransId="{B947497F-36CC-42C6-BFE2-FB249936DA14}"/>
    <dgm:cxn modelId="{A7B70CF7-C7FC-41F5-9440-1930066B77DD}" type="presOf" srcId="{04C82380-5727-432E-9ADB-2A7ED7C1D88B}" destId="{0BFAB2A7-4962-46D7-AECA-F38C9B19124F}" srcOrd="0" destOrd="0" presId="urn:microsoft.com/office/officeart/2005/8/layout/cycle3"/>
    <dgm:cxn modelId="{C8D467AE-5DEA-44F8-A816-893BC523B5C0}" type="presParOf" srcId="{1CBE632E-4DAE-4D91-B93D-04F15AC771F8}" destId="{9637E7C1-82BB-4C28-9A70-6906E677745E}" srcOrd="0" destOrd="0" presId="urn:microsoft.com/office/officeart/2005/8/layout/cycle3"/>
    <dgm:cxn modelId="{302F9206-E763-4710-9DA0-E6C3AC9F5A19}" type="presParOf" srcId="{9637E7C1-82BB-4C28-9A70-6906E677745E}" destId="{6604774D-3BED-466C-9AE4-613BD869EF34}" srcOrd="0" destOrd="0" presId="urn:microsoft.com/office/officeart/2005/8/layout/cycle3"/>
    <dgm:cxn modelId="{C6C21638-A37A-473C-93F3-E329D4C44FCF}" type="presParOf" srcId="{9637E7C1-82BB-4C28-9A70-6906E677745E}" destId="{2444DB0A-A0F7-4218-93C2-FF4460F5042C}" srcOrd="1" destOrd="0" presId="urn:microsoft.com/office/officeart/2005/8/layout/cycle3"/>
    <dgm:cxn modelId="{87FB372D-C47A-4A66-A947-DDBE4417EE5A}" type="presParOf" srcId="{9637E7C1-82BB-4C28-9A70-6906E677745E}" destId="{0BFAB2A7-4962-46D7-AECA-F38C9B19124F}" srcOrd="2" destOrd="0" presId="urn:microsoft.com/office/officeart/2005/8/layout/cycle3"/>
    <dgm:cxn modelId="{CB144B9C-866F-4EC5-92AD-5B582E2FB25B}" type="presParOf" srcId="{9637E7C1-82BB-4C28-9A70-6906E677745E}" destId="{D248E653-0282-47AD-B90D-AFE4B7E4BD27}" srcOrd="3" destOrd="0" presId="urn:microsoft.com/office/officeart/2005/8/layout/cycle3"/>
    <dgm:cxn modelId="{AB2E12C3-0A0B-40CC-9265-29F6DFB3A86B}" type="presParOf" srcId="{9637E7C1-82BB-4C28-9A70-6906E677745E}" destId="{E2A3E103-0570-4C70-8263-5F8D0D72B7BA}" srcOrd="4" destOrd="0" presId="urn:microsoft.com/office/officeart/2005/8/layout/cycle3"/>
    <dgm:cxn modelId="{9CA5E4E7-21B7-4ED2-A833-1EE3049F21B7}" type="presParOf" srcId="{9637E7C1-82BB-4C28-9A70-6906E677745E}" destId="{6C9B6A83-51A5-4C9C-A785-5F27AE3B7DFC}" srcOrd="5" destOrd="0" presId="urn:microsoft.com/office/officeart/2005/8/layout/cycle3"/>
    <dgm:cxn modelId="{F0CEA651-D5C7-4564-B8F6-4A85B12DC343}" type="presParOf" srcId="{9637E7C1-82BB-4C28-9A70-6906E677745E}" destId="{9DF4AB0A-76C4-4BF9-84A2-E4B5B44994A1}" srcOrd="6" destOrd="0" presId="urn:microsoft.com/office/officeart/2005/8/layout/cycle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214B04-CF39-4AD1-9B62-748EF1B255A0}" type="doc">
      <dgm:prSet loTypeId="urn:microsoft.com/office/officeart/2005/8/layout/cycle3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1E4E08-F282-4E32-AC08-596E3EDB65E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PREMOTOR &amp;MOTOR CORTEX</a:t>
          </a:r>
          <a:endParaRPr lang="en-US" dirty="0"/>
        </a:p>
      </dgm:t>
    </dgm:pt>
    <dgm:pt modelId="{33C76F18-9CFF-4A3E-8711-A9F7F2605F97}" type="parTrans" cxnId="{55D052DA-EC91-46B2-9A27-50458C1C16A7}">
      <dgm:prSet/>
      <dgm:spPr/>
      <dgm:t>
        <a:bodyPr/>
        <a:lstStyle/>
        <a:p>
          <a:endParaRPr lang="en-US"/>
        </a:p>
      </dgm:t>
    </dgm:pt>
    <dgm:pt modelId="{004CB99C-35E0-4D08-BCBF-C5D5F5B60CC7}" type="sibTrans" cxnId="{55D052DA-EC91-46B2-9A27-50458C1C16A7}">
      <dgm:prSet/>
      <dgm:spPr/>
      <dgm:t>
        <a:bodyPr/>
        <a:lstStyle/>
        <a:p>
          <a:endParaRPr lang="en-US"/>
        </a:p>
      </dgm:t>
    </dgm:pt>
    <dgm:pt modelId="{CD0D0676-FD1D-4FC7-81D6-38D86D848D97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DORSOLATERAL PUTAMEN</a:t>
          </a:r>
          <a:endParaRPr lang="en-US" dirty="0"/>
        </a:p>
      </dgm:t>
    </dgm:pt>
    <dgm:pt modelId="{277EB5F0-EB1A-4E05-AD8F-B20D7E6B2A33}" type="parTrans" cxnId="{26013EF6-CB05-4187-AD16-0AFB034D784D}">
      <dgm:prSet/>
      <dgm:spPr/>
      <dgm:t>
        <a:bodyPr/>
        <a:lstStyle/>
        <a:p>
          <a:endParaRPr lang="en-US"/>
        </a:p>
      </dgm:t>
    </dgm:pt>
    <dgm:pt modelId="{9E3B30BF-9487-4159-A996-110FCE592C08}" type="sibTrans" cxnId="{26013EF6-CB05-4187-AD16-0AFB034D784D}">
      <dgm:prSet/>
      <dgm:spPr/>
      <dgm:t>
        <a:bodyPr/>
        <a:lstStyle/>
        <a:p>
          <a:endParaRPr lang="en-US"/>
        </a:p>
      </dgm:t>
    </dgm:pt>
    <dgm:pt modelId="{D38F346C-C0C5-4C9F-A966-1BD5F0E2DDD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DORSOLATERAL </a:t>
          </a:r>
          <a:r>
            <a:rPr lang="en-US" dirty="0" err="1" smtClean="0"/>
            <a:t>SNr</a:t>
          </a:r>
          <a:endParaRPr lang="en-US" dirty="0"/>
        </a:p>
      </dgm:t>
    </dgm:pt>
    <dgm:pt modelId="{8D6FBF3D-DBE0-43BF-B074-804C4067DC65}" type="parTrans" cxnId="{71BB1A05-2D66-492B-BDBD-18B7B1190184}">
      <dgm:prSet/>
      <dgm:spPr/>
      <dgm:t>
        <a:bodyPr/>
        <a:lstStyle/>
        <a:p>
          <a:endParaRPr lang="en-US"/>
        </a:p>
      </dgm:t>
    </dgm:pt>
    <dgm:pt modelId="{F3B36A81-F319-4458-AEBA-6105789016ED}" type="sibTrans" cxnId="{71BB1A05-2D66-492B-BDBD-18B7B1190184}">
      <dgm:prSet/>
      <dgm:spPr/>
      <dgm:t>
        <a:bodyPr/>
        <a:lstStyle/>
        <a:p>
          <a:endParaRPr lang="en-US"/>
        </a:p>
      </dgm:t>
    </dgm:pt>
    <dgm:pt modelId="{B0C00C64-26EB-4FBE-AA09-8799BC2BF83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VENTROLATERAL </a:t>
          </a:r>
          <a:r>
            <a:rPr lang="en-US" dirty="0" err="1" smtClean="0"/>
            <a:t>GPi</a:t>
          </a:r>
          <a:endParaRPr lang="en-US" dirty="0"/>
        </a:p>
      </dgm:t>
    </dgm:pt>
    <dgm:pt modelId="{9B9FC3D6-80CA-4EDF-8136-48C2C1510924}" type="parTrans" cxnId="{A307C33F-2AC5-44AB-ADD3-2E05F95E3056}">
      <dgm:prSet/>
      <dgm:spPr/>
      <dgm:t>
        <a:bodyPr/>
        <a:lstStyle/>
        <a:p>
          <a:endParaRPr lang="en-US"/>
        </a:p>
      </dgm:t>
    </dgm:pt>
    <dgm:pt modelId="{22DCF8AC-0DC8-4775-A29B-B37235ACFBA6}" type="sibTrans" cxnId="{A307C33F-2AC5-44AB-ADD3-2E05F95E3056}">
      <dgm:prSet/>
      <dgm:spPr/>
      <dgm:t>
        <a:bodyPr/>
        <a:lstStyle/>
        <a:p>
          <a:endParaRPr lang="en-US"/>
        </a:p>
      </dgm:t>
    </dgm:pt>
    <dgm:pt modelId="{6E13D8E2-A844-4F5D-9B3C-36109F091CB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THALAMUS</a:t>
          </a:r>
        </a:p>
        <a:p>
          <a:r>
            <a:rPr lang="en-US" dirty="0" smtClean="0"/>
            <a:t>VA, VL PARS ORALIS</a:t>
          </a:r>
          <a:endParaRPr lang="en-US" dirty="0"/>
        </a:p>
      </dgm:t>
    </dgm:pt>
    <dgm:pt modelId="{FD9CBE2D-35F3-46A0-990C-C9C6231F4780}" type="parTrans" cxnId="{39A85B17-E208-41D0-8698-158B46B6037C}">
      <dgm:prSet/>
      <dgm:spPr/>
      <dgm:t>
        <a:bodyPr/>
        <a:lstStyle/>
        <a:p>
          <a:endParaRPr lang="en-US"/>
        </a:p>
      </dgm:t>
    </dgm:pt>
    <dgm:pt modelId="{2C717335-D5A4-41AA-9A7F-276AD38CA888}" type="sibTrans" cxnId="{39A85B17-E208-41D0-8698-158B46B6037C}">
      <dgm:prSet/>
      <dgm:spPr/>
      <dgm:t>
        <a:bodyPr/>
        <a:lstStyle/>
        <a:p>
          <a:endParaRPr lang="en-US"/>
        </a:p>
      </dgm:t>
    </dgm:pt>
    <dgm:pt modelId="{6797968A-3271-4E88-B0F3-F51DE5020CA4}" type="pres">
      <dgm:prSet presAssocID="{46214B04-CF39-4AD1-9B62-748EF1B255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6098CB-AD9F-4AD6-85EE-B403FBAA65A1}" type="pres">
      <dgm:prSet presAssocID="{46214B04-CF39-4AD1-9B62-748EF1B255A0}" presName="cycle" presStyleCnt="0"/>
      <dgm:spPr/>
    </dgm:pt>
    <dgm:pt modelId="{8CCDC3ED-680A-4ECD-B54F-9941AF2C4C59}" type="pres">
      <dgm:prSet presAssocID="{9F1E4E08-F282-4E32-AC08-596E3EDB65E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B5502-1D6B-43CA-B0C8-E2559ECD8ECC}" type="pres">
      <dgm:prSet presAssocID="{004CB99C-35E0-4D08-BCBF-C5D5F5B60CC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C673A9D-E202-4115-BBF8-89BA3136CFFD}" type="pres">
      <dgm:prSet presAssocID="{CD0D0676-FD1D-4FC7-81D6-38D86D848D9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1EB1C-96CD-418B-9018-F06A6D1E70B7}" type="pres">
      <dgm:prSet presAssocID="{D38F346C-C0C5-4C9F-A966-1BD5F0E2DDD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DBF0A-6162-4D22-90C6-3AD4C29BF9F6}" type="pres">
      <dgm:prSet presAssocID="{B0C00C64-26EB-4FBE-AA09-8799BC2BF83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6902D-90A2-4E58-8807-B1A7EF3793C8}" type="pres">
      <dgm:prSet presAssocID="{6E13D8E2-A844-4F5D-9B3C-36109F091CB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8AA54D-F6D6-4D3C-968D-25A9DDE28DD0}" type="presOf" srcId="{004CB99C-35E0-4D08-BCBF-C5D5F5B60CC7}" destId="{54CB5502-1D6B-43CA-B0C8-E2559ECD8ECC}" srcOrd="0" destOrd="0" presId="urn:microsoft.com/office/officeart/2005/8/layout/cycle3"/>
    <dgm:cxn modelId="{563861C6-B4B2-4497-93B1-2C98D52920F8}" type="presOf" srcId="{6E13D8E2-A844-4F5D-9B3C-36109F091CBB}" destId="{39E6902D-90A2-4E58-8807-B1A7EF3793C8}" srcOrd="0" destOrd="0" presId="urn:microsoft.com/office/officeart/2005/8/layout/cycle3"/>
    <dgm:cxn modelId="{45162905-3030-4626-AEA3-271CE293AF78}" type="presOf" srcId="{D38F346C-C0C5-4C9F-A966-1BD5F0E2DDD0}" destId="{E8F1EB1C-96CD-418B-9018-F06A6D1E70B7}" srcOrd="0" destOrd="0" presId="urn:microsoft.com/office/officeart/2005/8/layout/cycle3"/>
    <dgm:cxn modelId="{A307C33F-2AC5-44AB-ADD3-2E05F95E3056}" srcId="{46214B04-CF39-4AD1-9B62-748EF1B255A0}" destId="{B0C00C64-26EB-4FBE-AA09-8799BC2BF839}" srcOrd="3" destOrd="0" parTransId="{9B9FC3D6-80CA-4EDF-8136-48C2C1510924}" sibTransId="{22DCF8AC-0DC8-4775-A29B-B37235ACFBA6}"/>
    <dgm:cxn modelId="{CA4CD56B-3BA9-4AC7-8E93-94D2F06EE155}" type="presOf" srcId="{B0C00C64-26EB-4FBE-AA09-8799BC2BF839}" destId="{3B0DBF0A-6162-4D22-90C6-3AD4C29BF9F6}" srcOrd="0" destOrd="0" presId="urn:microsoft.com/office/officeart/2005/8/layout/cycle3"/>
    <dgm:cxn modelId="{55D052DA-EC91-46B2-9A27-50458C1C16A7}" srcId="{46214B04-CF39-4AD1-9B62-748EF1B255A0}" destId="{9F1E4E08-F282-4E32-AC08-596E3EDB65E8}" srcOrd="0" destOrd="0" parTransId="{33C76F18-9CFF-4A3E-8711-A9F7F2605F97}" sibTransId="{004CB99C-35E0-4D08-BCBF-C5D5F5B60CC7}"/>
    <dgm:cxn modelId="{71BB1A05-2D66-492B-BDBD-18B7B1190184}" srcId="{46214B04-CF39-4AD1-9B62-748EF1B255A0}" destId="{D38F346C-C0C5-4C9F-A966-1BD5F0E2DDD0}" srcOrd="2" destOrd="0" parTransId="{8D6FBF3D-DBE0-43BF-B074-804C4067DC65}" sibTransId="{F3B36A81-F319-4458-AEBA-6105789016ED}"/>
    <dgm:cxn modelId="{119595CA-ABD5-4BCA-BF0C-A4B12AB12EC0}" type="presOf" srcId="{46214B04-CF39-4AD1-9B62-748EF1B255A0}" destId="{6797968A-3271-4E88-B0F3-F51DE5020CA4}" srcOrd="0" destOrd="0" presId="urn:microsoft.com/office/officeart/2005/8/layout/cycle3"/>
    <dgm:cxn modelId="{39A85B17-E208-41D0-8698-158B46B6037C}" srcId="{46214B04-CF39-4AD1-9B62-748EF1B255A0}" destId="{6E13D8E2-A844-4F5D-9B3C-36109F091CBB}" srcOrd="4" destOrd="0" parTransId="{FD9CBE2D-35F3-46A0-990C-C9C6231F4780}" sibTransId="{2C717335-D5A4-41AA-9A7F-276AD38CA888}"/>
    <dgm:cxn modelId="{05AE2656-83C9-4D05-B15E-F46A2DD2C791}" type="presOf" srcId="{9F1E4E08-F282-4E32-AC08-596E3EDB65E8}" destId="{8CCDC3ED-680A-4ECD-B54F-9941AF2C4C59}" srcOrd="0" destOrd="0" presId="urn:microsoft.com/office/officeart/2005/8/layout/cycle3"/>
    <dgm:cxn modelId="{26013EF6-CB05-4187-AD16-0AFB034D784D}" srcId="{46214B04-CF39-4AD1-9B62-748EF1B255A0}" destId="{CD0D0676-FD1D-4FC7-81D6-38D86D848D97}" srcOrd="1" destOrd="0" parTransId="{277EB5F0-EB1A-4E05-AD8F-B20D7E6B2A33}" sibTransId="{9E3B30BF-9487-4159-A996-110FCE592C08}"/>
    <dgm:cxn modelId="{D10D7CBE-DAD2-4626-8DC8-8F4B6B37684F}" type="presOf" srcId="{CD0D0676-FD1D-4FC7-81D6-38D86D848D97}" destId="{9C673A9D-E202-4115-BBF8-89BA3136CFFD}" srcOrd="0" destOrd="0" presId="urn:microsoft.com/office/officeart/2005/8/layout/cycle3"/>
    <dgm:cxn modelId="{7CF5083F-766A-40C0-B8DB-D66B8F1F951F}" type="presParOf" srcId="{6797968A-3271-4E88-B0F3-F51DE5020CA4}" destId="{246098CB-AD9F-4AD6-85EE-B403FBAA65A1}" srcOrd="0" destOrd="0" presId="urn:microsoft.com/office/officeart/2005/8/layout/cycle3"/>
    <dgm:cxn modelId="{08F8C4E6-A368-44DA-AF7D-6F6F66547394}" type="presParOf" srcId="{246098CB-AD9F-4AD6-85EE-B403FBAA65A1}" destId="{8CCDC3ED-680A-4ECD-B54F-9941AF2C4C59}" srcOrd="0" destOrd="0" presId="urn:microsoft.com/office/officeart/2005/8/layout/cycle3"/>
    <dgm:cxn modelId="{345D209C-9454-4E6B-B0BD-48CC6206D01F}" type="presParOf" srcId="{246098CB-AD9F-4AD6-85EE-B403FBAA65A1}" destId="{54CB5502-1D6B-43CA-B0C8-E2559ECD8ECC}" srcOrd="1" destOrd="0" presId="urn:microsoft.com/office/officeart/2005/8/layout/cycle3"/>
    <dgm:cxn modelId="{70802E4E-217A-434D-AA3A-334140E894F7}" type="presParOf" srcId="{246098CB-AD9F-4AD6-85EE-B403FBAA65A1}" destId="{9C673A9D-E202-4115-BBF8-89BA3136CFFD}" srcOrd="2" destOrd="0" presId="urn:microsoft.com/office/officeart/2005/8/layout/cycle3"/>
    <dgm:cxn modelId="{15E4067F-9F76-4E6E-A1E7-84BD9242EDE8}" type="presParOf" srcId="{246098CB-AD9F-4AD6-85EE-B403FBAA65A1}" destId="{E8F1EB1C-96CD-418B-9018-F06A6D1E70B7}" srcOrd="3" destOrd="0" presId="urn:microsoft.com/office/officeart/2005/8/layout/cycle3"/>
    <dgm:cxn modelId="{5001FF28-51B9-4275-9F74-F2B53D4C6373}" type="presParOf" srcId="{246098CB-AD9F-4AD6-85EE-B403FBAA65A1}" destId="{3B0DBF0A-6162-4D22-90C6-3AD4C29BF9F6}" srcOrd="4" destOrd="0" presId="urn:microsoft.com/office/officeart/2005/8/layout/cycle3"/>
    <dgm:cxn modelId="{2B53431D-01E3-4535-A2DA-3ED334F88B6C}" type="presParOf" srcId="{246098CB-AD9F-4AD6-85EE-B403FBAA65A1}" destId="{39E6902D-90A2-4E58-8807-B1A7EF3793C8}" srcOrd="5" destOrd="0" presId="urn:microsoft.com/office/officeart/2005/8/layout/cycle3"/>
  </dgm:cxnLst>
  <dgm:bg>
    <a:noFill/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ED565F-5577-4360-AF1A-DFD47A852D6E}" type="doc">
      <dgm:prSet loTypeId="urn:microsoft.com/office/officeart/2005/8/layout/cycle3" loCatId="cycle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6674333-87A2-4145-A79D-D44B87B3C4EA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FRONTAL EYE FIELD,  SUPPLEMENTARY EYE FIELD</a:t>
          </a:r>
          <a:endParaRPr lang="en-US" dirty="0"/>
        </a:p>
      </dgm:t>
    </dgm:pt>
    <dgm:pt modelId="{0FFDA457-C704-4746-ACA0-F803E8F7048A}" type="parTrans" cxnId="{3EC11D93-636A-4EA9-8F46-2E7C21125543}">
      <dgm:prSet/>
      <dgm:spPr/>
      <dgm:t>
        <a:bodyPr/>
        <a:lstStyle/>
        <a:p>
          <a:endParaRPr lang="en-US"/>
        </a:p>
      </dgm:t>
    </dgm:pt>
    <dgm:pt modelId="{C1E811D3-0700-4F57-8CA2-802A27C0F9F3}" type="sibTrans" cxnId="{3EC11D93-636A-4EA9-8F46-2E7C21125543}">
      <dgm:prSet/>
      <dgm:spPr/>
      <dgm:t>
        <a:bodyPr/>
        <a:lstStyle/>
        <a:p>
          <a:endParaRPr lang="en-US"/>
        </a:p>
      </dgm:t>
    </dgm:pt>
    <dgm:pt modelId="{0E1BB81F-FEDA-48B9-B683-83FE861721B7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BODY OF CAUDATE NUCLEUS</a:t>
          </a:r>
          <a:endParaRPr lang="en-US" dirty="0"/>
        </a:p>
      </dgm:t>
    </dgm:pt>
    <dgm:pt modelId="{42133699-17E0-4B1C-BD28-6E7F142F2528}" type="parTrans" cxnId="{373E1D51-E30B-4007-BA6C-50C3EE408E84}">
      <dgm:prSet/>
      <dgm:spPr/>
      <dgm:t>
        <a:bodyPr/>
        <a:lstStyle/>
        <a:p>
          <a:endParaRPr lang="en-US"/>
        </a:p>
      </dgm:t>
    </dgm:pt>
    <dgm:pt modelId="{ECC282F2-E3D6-470A-8ED5-24F1C4993FF9}" type="sibTrans" cxnId="{373E1D51-E30B-4007-BA6C-50C3EE408E84}">
      <dgm:prSet/>
      <dgm:spPr/>
      <dgm:t>
        <a:bodyPr/>
        <a:lstStyle/>
        <a:p>
          <a:endParaRPr lang="en-US"/>
        </a:p>
      </dgm:t>
    </dgm:pt>
    <dgm:pt modelId="{E5F131C4-416F-48EE-BE4D-592E33A41FBA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VENTROLATERAL </a:t>
          </a:r>
          <a:r>
            <a:rPr lang="en-US" dirty="0" err="1" smtClean="0"/>
            <a:t>SNr</a:t>
          </a:r>
          <a:endParaRPr lang="en-US" dirty="0"/>
        </a:p>
      </dgm:t>
    </dgm:pt>
    <dgm:pt modelId="{08473281-713D-4EFE-8B28-A7BEE42FBBC8}" type="parTrans" cxnId="{3E714E1D-2876-4B5F-A5A0-03341D29BDA4}">
      <dgm:prSet/>
      <dgm:spPr/>
      <dgm:t>
        <a:bodyPr/>
        <a:lstStyle/>
        <a:p>
          <a:endParaRPr lang="en-US"/>
        </a:p>
      </dgm:t>
    </dgm:pt>
    <dgm:pt modelId="{5922D31E-84A2-4B55-8BFA-D473036CA198}" type="sibTrans" cxnId="{3E714E1D-2876-4B5F-A5A0-03341D29BDA4}">
      <dgm:prSet/>
      <dgm:spPr/>
      <dgm:t>
        <a:bodyPr/>
        <a:lstStyle/>
        <a:p>
          <a:endParaRPr lang="en-US"/>
        </a:p>
      </dgm:t>
    </dgm:pt>
    <dgm:pt modelId="{A9B2EA6D-2FE2-4AC5-A466-3A6BFA7CC52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THALAMUS</a:t>
          </a:r>
        </a:p>
        <a:p>
          <a:r>
            <a:rPr lang="en-US" dirty="0" smtClean="0"/>
            <a:t>VA </a:t>
          </a:r>
          <a:r>
            <a:rPr lang="en-US" dirty="0" err="1" smtClean="0"/>
            <a:t>mc,MD</a:t>
          </a:r>
          <a:r>
            <a:rPr lang="en-US" dirty="0" smtClean="0"/>
            <a:t> pl</a:t>
          </a:r>
          <a:endParaRPr lang="en-US" dirty="0"/>
        </a:p>
      </dgm:t>
    </dgm:pt>
    <dgm:pt modelId="{12B13837-0826-44F5-B107-991832ABA3AB}" type="parTrans" cxnId="{C4E89796-9D8D-4CA7-A7AF-913A7ADAD3D0}">
      <dgm:prSet/>
      <dgm:spPr/>
      <dgm:t>
        <a:bodyPr/>
        <a:lstStyle/>
        <a:p>
          <a:endParaRPr lang="en-US"/>
        </a:p>
      </dgm:t>
    </dgm:pt>
    <dgm:pt modelId="{EBECA61F-BB04-4A9D-B55F-548853234C61}" type="sibTrans" cxnId="{C4E89796-9D8D-4CA7-A7AF-913A7ADAD3D0}">
      <dgm:prSet/>
      <dgm:spPr/>
      <dgm:t>
        <a:bodyPr/>
        <a:lstStyle/>
        <a:p>
          <a:endParaRPr lang="en-US"/>
        </a:p>
      </dgm:t>
    </dgm:pt>
    <dgm:pt modelId="{E59A14EF-E70E-44F0-8094-79DE0C53E841}" type="pres">
      <dgm:prSet presAssocID="{F3ED565F-5577-4360-AF1A-DFD47A852D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60585F-028D-4C75-A356-478B2705BCFF}" type="pres">
      <dgm:prSet presAssocID="{F3ED565F-5577-4360-AF1A-DFD47A852D6E}" presName="cycle" presStyleCnt="0"/>
      <dgm:spPr/>
      <dgm:t>
        <a:bodyPr/>
        <a:lstStyle/>
        <a:p>
          <a:endParaRPr lang="en-US"/>
        </a:p>
      </dgm:t>
    </dgm:pt>
    <dgm:pt modelId="{77679483-4CB1-4DC1-9B02-D7E8E747B70E}" type="pres">
      <dgm:prSet presAssocID="{C6674333-87A2-4145-A79D-D44B87B3C4EA}" presName="nodeFirstNode" presStyleLbl="node1" presStyleIdx="0" presStyleCnt="4" custScaleX="82645" custScaleY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FCAD5-41BF-4A90-9AE1-2EC888FE9554}" type="pres">
      <dgm:prSet presAssocID="{C1E811D3-0700-4F57-8CA2-802A27C0F9F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B0F5B05-6292-4770-8112-F744E8BDEFB5}" type="pres">
      <dgm:prSet presAssocID="{0E1BB81F-FEDA-48B9-B683-83FE861721B7}" presName="nodeFollowingNodes" presStyleLbl="node1" presStyleIdx="1" presStyleCnt="4" custScaleX="82645" custScaleY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9E55E-79B1-471B-BC6A-2530C20DD1F6}" type="pres">
      <dgm:prSet presAssocID="{E5F131C4-416F-48EE-BE4D-592E33A41FBA}" presName="nodeFollowingNodes" presStyleLbl="node1" presStyleIdx="2" presStyleCnt="4" custScaleX="82645" custScaleY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98FCE-7357-4F5C-8600-A336C797E31F}" type="pres">
      <dgm:prSet presAssocID="{A9B2EA6D-2FE2-4AC5-A466-3A6BFA7CC52D}" presName="nodeFollowingNodes" presStyleLbl="node1" presStyleIdx="3" presStyleCnt="4" custScaleX="82645" custScaleY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9796-9D8D-4CA7-A7AF-913A7ADAD3D0}" srcId="{F3ED565F-5577-4360-AF1A-DFD47A852D6E}" destId="{A9B2EA6D-2FE2-4AC5-A466-3A6BFA7CC52D}" srcOrd="3" destOrd="0" parTransId="{12B13837-0826-44F5-B107-991832ABA3AB}" sibTransId="{EBECA61F-BB04-4A9D-B55F-548853234C61}"/>
    <dgm:cxn modelId="{373E1D51-E30B-4007-BA6C-50C3EE408E84}" srcId="{F3ED565F-5577-4360-AF1A-DFD47A852D6E}" destId="{0E1BB81F-FEDA-48B9-B683-83FE861721B7}" srcOrd="1" destOrd="0" parTransId="{42133699-17E0-4B1C-BD28-6E7F142F2528}" sibTransId="{ECC282F2-E3D6-470A-8ED5-24F1C4993FF9}"/>
    <dgm:cxn modelId="{AA6E100C-B61F-456C-882B-2C1F958B7A5F}" type="presOf" srcId="{A9B2EA6D-2FE2-4AC5-A466-3A6BFA7CC52D}" destId="{6BC98FCE-7357-4F5C-8600-A336C797E31F}" srcOrd="0" destOrd="0" presId="urn:microsoft.com/office/officeart/2005/8/layout/cycle3"/>
    <dgm:cxn modelId="{3E714E1D-2876-4B5F-A5A0-03341D29BDA4}" srcId="{F3ED565F-5577-4360-AF1A-DFD47A852D6E}" destId="{E5F131C4-416F-48EE-BE4D-592E33A41FBA}" srcOrd="2" destOrd="0" parTransId="{08473281-713D-4EFE-8B28-A7BEE42FBBC8}" sibTransId="{5922D31E-84A2-4B55-8BFA-D473036CA198}"/>
    <dgm:cxn modelId="{3EC11D93-636A-4EA9-8F46-2E7C21125543}" srcId="{F3ED565F-5577-4360-AF1A-DFD47A852D6E}" destId="{C6674333-87A2-4145-A79D-D44B87B3C4EA}" srcOrd="0" destOrd="0" parTransId="{0FFDA457-C704-4746-ACA0-F803E8F7048A}" sibTransId="{C1E811D3-0700-4F57-8CA2-802A27C0F9F3}"/>
    <dgm:cxn modelId="{3D6B9DC7-A6D4-4F5F-A7A0-A23623C5F529}" type="presOf" srcId="{0E1BB81F-FEDA-48B9-B683-83FE861721B7}" destId="{3B0F5B05-6292-4770-8112-F744E8BDEFB5}" srcOrd="0" destOrd="0" presId="urn:microsoft.com/office/officeart/2005/8/layout/cycle3"/>
    <dgm:cxn modelId="{209F9609-67D0-4EA3-9D3A-824A5E8E1D89}" type="presOf" srcId="{F3ED565F-5577-4360-AF1A-DFD47A852D6E}" destId="{E59A14EF-E70E-44F0-8094-79DE0C53E841}" srcOrd="0" destOrd="0" presId="urn:microsoft.com/office/officeart/2005/8/layout/cycle3"/>
    <dgm:cxn modelId="{80C30079-BFAF-4B25-96BD-6AAE29C12958}" type="presOf" srcId="{C6674333-87A2-4145-A79D-D44B87B3C4EA}" destId="{77679483-4CB1-4DC1-9B02-D7E8E747B70E}" srcOrd="0" destOrd="0" presId="urn:microsoft.com/office/officeart/2005/8/layout/cycle3"/>
    <dgm:cxn modelId="{8AF43031-58A5-457D-9577-E2315025D1ED}" type="presOf" srcId="{C1E811D3-0700-4F57-8CA2-802A27C0F9F3}" destId="{CB9FCAD5-41BF-4A90-9AE1-2EC888FE9554}" srcOrd="0" destOrd="0" presId="urn:microsoft.com/office/officeart/2005/8/layout/cycle3"/>
    <dgm:cxn modelId="{6C19FC7F-B2AA-41D1-BC01-B5F2B4CE69AC}" type="presOf" srcId="{E5F131C4-416F-48EE-BE4D-592E33A41FBA}" destId="{FE19E55E-79B1-471B-BC6A-2530C20DD1F6}" srcOrd="0" destOrd="0" presId="urn:microsoft.com/office/officeart/2005/8/layout/cycle3"/>
    <dgm:cxn modelId="{AC9E313B-EC55-466F-A596-12CA24653C67}" type="presParOf" srcId="{E59A14EF-E70E-44F0-8094-79DE0C53E841}" destId="{C660585F-028D-4C75-A356-478B2705BCFF}" srcOrd="0" destOrd="0" presId="urn:microsoft.com/office/officeart/2005/8/layout/cycle3"/>
    <dgm:cxn modelId="{933F316E-E20E-4811-8D4E-4B55BA85EE25}" type="presParOf" srcId="{C660585F-028D-4C75-A356-478B2705BCFF}" destId="{77679483-4CB1-4DC1-9B02-D7E8E747B70E}" srcOrd="0" destOrd="0" presId="urn:microsoft.com/office/officeart/2005/8/layout/cycle3"/>
    <dgm:cxn modelId="{359DD260-D5B9-48FE-8B2E-FBC852C31B84}" type="presParOf" srcId="{C660585F-028D-4C75-A356-478B2705BCFF}" destId="{CB9FCAD5-41BF-4A90-9AE1-2EC888FE9554}" srcOrd="1" destOrd="0" presId="urn:microsoft.com/office/officeart/2005/8/layout/cycle3"/>
    <dgm:cxn modelId="{2D15BD1B-BAFE-4FD7-BFB5-B8013648BD39}" type="presParOf" srcId="{C660585F-028D-4C75-A356-478B2705BCFF}" destId="{3B0F5B05-6292-4770-8112-F744E8BDEFB5}" srcOrd="2" destOrd="0" presId="urn:microsoft.com/office/officeart/2005/8/layout/cycle3"/>
    <dgm:cxn modelId="{73D8CC41-8132-4404-B194-C6A30548C67A}" type="presParOf" srcId="{C660585F-028D-4C75-A356-478B2705BCFF}" destId="{FE19E55E-79B1-471B-BC6A-2530C20DD1F6}" srcOrd="3" destOrd="0" presId="urn:microsoft.com/office/officeart/2005/8/layout/cycle3"/>
    <dgm:cxn modelId="{DE1F671D-5456-4224-9285-202AB816BF04}" type="presParOf" srcId="{C660585F-028D-4C75-A356-478B2705BCFF}" destId="{6BC98FCE-7357-4F5C-8600-A336C797E31F}" srcOrd="4" destOrd="0" presId="urn:microsoft.com/office/officeart/2005/8/layout/cycle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91CC8D-F44D-408A-B689-57A7FDD6795E}" type="doc">
      <dgm:prSet loTypeId="urn:microsoft.com/office/officeart/2005/8/layout/cycle3" loCatId="cycle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868686-F9AA-4721-A7EB-E1772F823BE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/>
            <a:t>DORSOLATERAL PREFRONTAL CORTEX – 9, 46</a:t>
          </a:r>
          <a:endParaRPr lang="en-US" sz="1800" dirty="0"/>
        </a:p>
      </dgm:t>
    </dgm:pt>
    <dgm:pt modelId="{4BB92167-72E7-4D0B-8A66-3432BBB04413}" type="parTrans" cxnId="{8500C2FC-1EF9-4B16-8116-4C83964A75E4}">
      <dgm:prSet/>
      <dgm:spPr/>
      <dgm:t>
        <a:bodyPr/>
        <a:lstStyle/>
        <a:p>
          <a:endParaRPr lang="en-US"/>
        </a:p>
      </dgm:t>
    </dgm:pt>
    <dgm:pt modelId="{3868A59F-AE94-400C-A2E5-7778DF7F9B9D}" type="sibTrans" cxnId="{8500C2FC-1EF9-4B16-8116-4C83964A75E4}">
      <dgm:prSet/>
      <dgm:spPr/>
      <dgm:t>
        <a:bodyPr/>
        <a:lstStyle/>
        <a:p>
          <a:endParaRPr lang="en-US"/>
        </a:p>
      </dgm:t>
    </dgm:pt>
    <dgm:pt modelId="{D88B620E-C79B-4290-AE7C-BE6C22608DAB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/>
            <a:t>DORSOLATERAL CAUDATE HEAD</a:t>
          </a:r>
          <a:endParaRPr lang="en-US" sz="1800" dirty="0"/>
        </a:p>
      </dgm:t>
    </dgm:pt>
    <dgm:pt modelId="{90B29E23-3A95-4F44-B7A8-8F67741AD708}" type="parTrans" cxnId="{CE4613CF-5730-4754-A2C3-476C87090870}">
      <dgm:prSet/>
      <dgm:spPr/>
      <dgm:t>
        <a:bodyPr/>
        <a:lstStyle/>
        <a:p>
          <a:endParaRPr lang="en-US"/>
        </a:p>
      </dgm:t>
    </dgm:pt>
    <dgm:pt modelId="{44B629CE-6A71-42BA-BB0F-88C2AAF989E5}" type="sibTrans" cxnId="{CE4613CF-5730-4754-A2C3-476C87090870}">
      <dgm:prSet/>
      <dgm:spPr/>
      <dgm:t>
        <a:bodyPr/>
        <a:lstStyle/>
        <a:p>
          <a:endParaRPr lang="en-US"/>
        </a:p>
      </dgm:t>
    </dgm:pt>
    <dgm:pt modelId="{482A58FD-0ADA-447E-9BFF-AE8E7930EBA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/>
            <a:t>ROSTRAL  </a:t>
          </a:r>
          <a:r>
            <a:rPr lang="en-US" sz="1800" dirty="0" err="1" smtClean="0"/>
            <a:t>SNr</a:t>
          </a:r>
          <a:endParaRPr lang="en-US" sz="1800" dirty="0" smtClean="0"/>
        </a:p>
        <a:p>
          <a:r>
            <a:rPr lang="en-US" sz="1800" dirty="0" smtClean="0"/>
            <a:t>DORSOMEDIAL  </a:t>
          </a:r>
          <a:r>
            <a:rPr lang="en-US" sz="1800" dirty="0" err="1" smtClean="0"/>
            <a:t>GPi</a:t>
          </a:r>
          <a:endParaRPr lang="en-US" sz="1800" dirty="0"/>
        </a:p>
      </dgm:t>
    </dgm:pt>
    <dgm:pt modelId="{19F62398-2AF5-4212-895F-5E35B01A0FF8}" type="parTrans" cxnId="{1ABA7500-1FB9-419B-AEE1-9B211B1DFC27}">
      <dgm:prSet/>
      <dgm:spPr/>
      <dgm:t>
        <a:bodyPr/>
        <a:lstStyle/>
        <a:p>
          <a:endParaRPr lang="en-US"/>
        </a:p>
      </dgm:t>
    </dgm:pt>
    <dgm:pt modelId="{0F4A4AFD-1C13-4DF1-A8E3-161B8C8D51C7}" type="sibTrans" cxnId="{1ABA7500-1FB9-419B-AEE1-9B211B1DFC27}">
      <dgm:prSet/>
      <dgm:spPr/>
      <dgm:t>
        <a:bodyPr/>
        <a:lstStyle/>
        <a:p>
          <a:endParaRPr lang="en-US"/>
        </a:p>
      </dgm:t>
    </dgm:pt>
    <dgm:pt modelId="{B354B1B0-95D9-4FE4-A522-64EC3F08C5D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/>
            <a:t>THALAMUS</a:t>
          </a:r>
        </a:p>
        <a:p>
          <a:r>
            <a:rPr lang="en-US" sz="1800" dirty="0" smtClean="0"/>
            <a:t>MD pc, VA pc</a:t>
          </a:r>
        </a:p>
        <a:p>
          <a:endParaRPr lang="en-US" sz="1600" dirty="0"/>
        </a:p>
      </dgm:t>
    </dgm:pt>
    <dgm:pt modelId="{ECDBDCDB-1AA6-479B-85FE-72D5FEEACB1A}" type="parTrans" cxnId="{6544B36B-2AF4-4F0F-BB42-54CAF41BF74D}">
      <dgm:prSet/>
      <dgm:spPr/>
      <dgm:t>
        <a:bodyPr/>
        <a:lstStyle/>
        <a:p>
          <a:endParaRPr lang="en-US"/>
        </a:p>
      </dgm:t>
    </dgm:pt>
    <dgm:pt modelId="{9961D088-BAFE-4EF9-9471-E79A323E4608}" type="sibTrans" cxnId="{6544B36B-2AF4-4F0F-BB42-54CAF41BF74D}">
      <dgm:prSet/>
      <dgm:spPr/>
      <dgm:t>
        <a:bodyPr/>
        <a:lstStyle/>
        <a:p>
          <a:endParaRPr lang="en-US"/>
        </a:p>
      </dgm:t>
    </dgm:pt>
    <dgm:pt modelId="{45C904DE-A242-476A-B99C-B3B6AEC0F7D8}" type="pres">
      <dgm:prSet presAssocID="{FE91CC8D-F44D-408A-B689-57A7FDD679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881AA7-456E-4393-AECF-35923ACDC1D8}" type="pres">
      <dgm:prSet presAssocID="{FE91CC8D-F44D-408A-B689-57A7FDD6795E}" presName="cycle" presStyleCnt="0"/>
      <dgm:spPr/>
      <dgm:t>
        <a:bodyPr/>
        <a:lstStyle/>
        <a:p>
          <a:endParaRPr lang="en-US"/>
        </a:p>
      </dgm:t>
    </dgm:pt>
    <dgm:pt modelId="{1A3F7F4F-EA4C-4C82-B8B1-8149F6B513BE}" type="pres">
      <dgm:prSet presAssocID="{68868686-F9AA-4721-A7EB-E1772F823BEE}" presName="nodeFirstNode" presStyleLbl="node1" presStyleIdx="0" presStyleCnt="4" custScaleX="100000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77ADC-863E-4ECA-BAE5-34315C079BB3}" type="pres">
      <dgm:prSet presAssocID="{3868A59F-AE94-400C-A2E5-7778DF7F9B9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2220BF9-206B-4BB2-8181-73F56B8A3A6D}" type="pres">
      <dgm:prSet presAssocID="{D88B620E-C79B-4290-AE7C-BE6C22608DAB}" presName="nodeFollowingNodes" presStyleLbl="node1" presStyleIdx="1" presStyleCnt="4" custScaleX="100000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17652-A4DE-4B6F-BDE8-9607616439DA}" type="pres">
      <dgm:prSet presAssocID="{482A58FD-0ADA-447E-9BFF-AE8E7930EBA9}" presName="nodeFollowingNodes" presStyleLbl="node1" presStyleIdx="2" presStyleCnt="4" custScaleX="100000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CF09A-093E-48EB-B965-8764D6DE81AC}" type="pres">
      <dgm:prSet presAssocID="{B354B1B0-95D9-4FE4-A522-64EC3F08C5D3}" presName="nodeFollowingNodes" presStyleLbl="node1" presStyleIdx="3" presStyleCnt="4" custScaleX="100000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E87B6A-7281-43EF-9CC9-54AB3B16B36E}" type="presOf" srcId="{3868A59F-AE94-400C-A2E5-7778DF7F9B9D}" destId="{CF677ADC-863E-4ECA-BAE5-34315C079BB3}" srcOrd="0" destOrd="0" presId="urn:microsoft.com/office/officeart/2005/8/layout/cycle3"/>
    <dgm:cxn modelId="{6544B36B-2AF4-4F0F-BB42-54CAF41BF74D}" srcId="{FE91CC8D-F44D-408A-B689-57A7FDD6795E}" destId="{B354B1B0-95D9-4FE4-A522-64EC3F08C5D3}" srcOrd="3" destOrd="0" parTransId="{ECDBDCDB-1AA6-479B-85FE-72D5FEEACB1A}" sibTransId="{9961D088-BAFE-4EF9-9471-E79A323E4608}"/>
    <dgm:cxn modelId="{E8E6AED4-1EDD-4D65-B011-913A0349A01E}" type="presOf" srcId="{68868686-F9AA-4721-A7EB-E1772F823BEE}" destId="{1A3F7F4F-EA4C-4C82-B8B1-8149F6B513BE}" srcOrd="0" destOrd="0" presId="urn:microsoft.com/office/officeart/2005/8/layout/cycle3"/>
    <dgm:cxn modelId="{D5599027-1E59-4EA8-8FD9-CDD835CCA233}" type="presOf" srcId="{FE91CC8D-F44D-408A-B689-57A7FDD6795E}" destId="{45C904DE-A242-476A-B99C-B3B6AEC0F7D8}" srcOrd="0" destOrd="0" presId="urn:microsoft.com/office/officeart/2005/8/layout/cycle3"/>
    <dgm:cxn modelId="{8500C2FC-1EF9-4B16-8116-4C83964A75E4}" srcId="{FE91CC8D-F44D-408A-B689-57A7FDD6795E}" destId="{68868686-F9AA-4721-A7EB-E1772F823BEE}" srcOrd="0" destOrd="0" parTransId="{4BB92167-72E7-4D0B-8A66-3432BBB04413}" sibTransId="{3868A59F-AE94-400C-A2E5-7778DF7F9B9D}"/>
    <dgm:cxn modelId="{B6987DB9-FFCB-457F-8C35-04FEA54E486B}" type="presOf" srcId="{B354B1B0-95D9-4FE4-A522-64EC3F08C5D3}" destId="{E85CF09A-093E-48EB-B965-8764D6DE81AC}" srcOrd="0" destOrd="0" presId="urn:microsoft.com/office/officeart/2005/8/layout/cycle3"/>
    <dgm:cxn modelId="{D0EF581E-AFDC-4B6B-AC1D-CACCF3A559DB}" type="presOf" srcId="{482A58FD-0ADA-447E-9BFF-AE8E7930EBA9}" destId="{68717652-A4DE-4B6F-BDE8-9607616439DA}" srcOrd="0" destOrd="0" presId="urn:microsoft.com/office/officeart/2005/8/layout/cycle3"/>
    <dgm:cxn modelId="{1ABA7500-1FB9-419B-AEE1-9B211B1DFC27}" srcId="{FE91CC8D-F44D-408A-B689-57A7FDD6795E}" destId="{482A58FD-0ADA-447E-9BFF-AE8E7930EBA9}" srcOrd="2" destOrd="0" parTransId="{19F62398-2AF5-4212-895F-5E35B01A0FF8}" sibTransId="{0F4A4AFD-1C13-4DF1-A8E3-161B8C8D51C7}"/>
    <dgm:cxn modelId="{CE4613CF-5730-4754-A2C3-476C87090870}" srcId="{FE91CC8D-F44D-408A-B689-57A7FDD6795E}" destId="{D88B620E-C79B-4290-AE7C-BE6C22608DAB}" srcOrd="1" destOrd="0" parTransId="{90B29E23-3A95-4F44-B7A8-8F67741AD708}" sibTransId="{44B629CE-6A71-42BA-BB0F-88C2AAF989E5}"/>
    <dgm:cxn modelId="{FF3A37AF-8BEA-4DB0-805A-44D901D802B6}" type="presOf" srcId="{D88B620E-C79B-4290-AE7C-BE6C22608DAB}" destId="{72220BF9-206B-4BB2-8181-73F56B8A3A6D}" srcOrd="0" destOrd="0" presId="urn:microsoft.com/office/officeart/2005/8/layout/cycle3"/>
    <dgm:cxn modelId="{E5025C58-047D-47A9-8179-9462E16247D0}" type="presParOf" srcId="{45C904DE-A242-476A-B99C-B3B6AEC0F7D8}" destId="{6B881AA7-456E-4393-AECF-35923ACDC1D8}" srcOrd="0" destOrd="0" presId="urn:microsoft.com/office/officeart/2005/8/layout/cycle3"/>
    <dgm:cxn modelId="{857C8613-57E8-484D-BEC1-0E4E9395C4E4}" type="presParOf" srcId="{6B881AA7-456E-4393-AECF-35923ACDC1D8}" destId="{1A3F7F4F-EA4C-4C82-B8B1-8149F6B513BE}" srcOrd="0" destOrd="0" presId="urn:microsoft.com/office/officeart/2005/8/layout/cycle3"/>
    <dgm:cxn modelId="{86F04AE5-4C0A-4C0A-9343-977C4242987A}" type="presParOf" srcId="{6B881AA7-456E-4393-AECF-35923ACDC1D8}" destId="{CF677ADC-863E-4ECA-BAE5-34315C079BB3}" srcOrd="1" destOrd="0" presId="urn:microsoft.com/office/officeart/2005/8/layout/cycle3"/>
    <dgm:cxn modelId="{9CBC52DA-3A17-43FD-97E8-E9C95757C045}" type="presParOf" srcId="{6B881AA7-456E-4393-AECF-35923ACDC1D8}" destId="{72220BF9-206B-4BB2-8181-73F56B8A3A6D}" srcOrd="2" destOrd="0" presId="urn:microsoft.com/office/officeart/2005/8/layout/cycle3"/>
    <dgm:cxn modelId="{0EDB0FAD-92A3-4326-AB86-5D2032770168}" type="presParOf" srcId="{6B881AA7-456E-4393-AECF-35923ACDC1D8}" destId="{68717652-A4DE-4B6F-BDE8-9607616439DA}" srcOrd="3" destOrd="0" presId="urn:microsoft.com/office/officeart/2005/8/layout/cycle3"/>
    <dgm:cxn modelId="{94452E93-1F05-4465-B5B9-429F770C8543}" type="presParOf" srcId="{6B881AA7-456E-4393-AECF-35923ACDC1D8}" destId="{E85CF09A-093E-48EB-B965-8764D6DE81AC}" srcOrd="4" destOrd="0" presId="urn:microsoft.com/office/officeart/2005/8/layout/cycle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27ED63-0F34-4DC7-8AD0-D9677A68849C}" type="doc">
      <dgm:prSet loTypeId="urn:microsoft.com/office/officeart/2005/8/layout/cycle3" loCatId="cycle" qsTypeId="urn:microsoft.com/office/officeart/2005/8/quickstyle/3d7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A447A10-D28F-43BA-9B09-02DDA3B6920F}">
      <dgm:prSet phldrT="[Text]"/>
      <dgm:spPr/>
      <dgm:t>
        <a:bodyPr/>
        <a:lstStyle/>
        <a:p>
          <a:r>
            <a:rPr lang="en-US" dirty="0" smtClean="0"/>
            <a:t>ORBITOFRONTAL CORTEX- 10 , 11</a:t>
          </a:r>
          <a:endParaRPr lang="en-US" dirty="0"/>
        </a:p>
      </dgm:t>
    </dgm:pt>
    <dgm:pt modelId="{6AB4C38E-BE1C-4662-A542-CB7ED2F34956}" type="parTrans" cxnId="{69DFFAD8-A4ED-4963-960F-6B21FA01D600}">
      <dgm:prSet/>
      <dgm:spPr/>
      <dgm:t>
        <a:bodyPr/>
        <a:lstStyle/>
        <a:p>
          <a:endParaRPr lang="en-US"/>
        </a:p>
      </dgm:t>
    </dgm:pt>
    <dgm:pt modelId="{5CBEF93D-3712-477A-9AB3-FB5DA1FE5380}" type="sibTrans" cxnId="{69DFFAD8-A4ED-4963-960F-6B21FA01D600}">
      <dgm:prSet/>
      <dgm:spPr/>
      <dgm:t>
        <a:bodyPr/>
        <a:lstStyle/>
        <a:p>
          <a:endParaRPr lang="en-US"/>
        </a:p>
      </dgm:t>
    </dgm:pt>
    <dgm:pt modelId="{94728925-FDBE-4872-9173-7A5E3D2E84F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VENTROMEDIAL CAUDATE HEAD</a:t>
          </a:r>
          <a:endParaRPr lang="en-US" dirty="0"/>
        </a:p>
      </dgm:t>
    </dgm:pt>
    <dgm:pt modelId="{E11C8570-22FA-4B80-AC0F-D6AAF039D600}" type="parTrans" cxnId="{5EF3ECF9-C7D6-4E6F-8FEE-4FB38E770951}">
      <dgm:prSet/>
      <dgm:spPr/>
      <dgm:t>
        <a:bodyPr/>
        <a:lstStyle/>
        <a:p>
          <a:endParaRPr lang="en-US"/>
        </a:p>
      </dgm:t>
    </dgm:pt>
    <dgm:pt modelId="{DF6A5FB1-87B1-41D4-805C-457AA15D68FA}" type="sibTrans" cxnId="{5EF3ECF9-C7D6-4E6F-8FEE-4FB38E770951}">
      <dgm:prSet/>
      <dgm:spPr/>
      <dgm:t>
        <a:bodyPr/>
        <a:lstStyle/>
        <a:p>
          <a:endParaRPr lang="en-US"/>
        </a:p>
      </dgm:t>
    </dgm:pt>
    <dgm:pt modelId="{2E34319E-8403-4468-921C-499F502510C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DORSOMEDIAL </a:t>
          </a:r>
          <a:r>
            <a:rPr lang="en-US" dirty="0" err="1" smtClean="0"/>
            <a:t>SNr</a:t>
          </a:r>
          <a:endParaRPr lang="en-US" dirty="0" smtClean="0"/>
        </a:p>
        <a:p>
          <a:r>
            <a:rPr lang="en-US" dirty="0" smtClean="0"/>
            <a:t>VENTROMEDIAL </a:t>
          </a:r>
          <a:r>
            <a:rPr lang="en-US" dirty="0" err="1" smtClean="0"/>
            <a:t>Gpi</a:t>
          </a:r>
          <a:endParaRPr lang="en-US" dirty="0" smtClean="0"/>
        </a:p>
      </dgm:t>
    </dgm:pt>
    <dgm:pt modelId="{1F111AC5-2F43-42A2-A0B8-5CEE80310683}" type="parTrans" cxnId="{D685C225-E5F4-46B0-8190-83685855F16E}">
      <dgm:prSet/>
      <dgm:spPr/>
      <dgm:t>
        <a:bodyPr/>
        <a:lstStyle/>
        <a:p>
          <a:endParaRPr lang="en-US"/>
        </a:p>
      </dgm:t>
    </dgm:pt>
    <dgm:pt modelId="{D6F4193C-EC39-43E6-909D-95270FAEFBFB}" type="sibTrans" cxnId="{D685C225-E5F4-46B0-8190-83685855F16E}">
      <dgm:prSet/>
      <dgm:spPr/>
      <dgm:t>
        <a:bodyPr/>
        <a:lstStyle/>
        <a:p>
          <a:endParaRPr lang="en-US"/>
        </a:p>
      </dgm:t>
    </dgm:pt>
    <dgm:pt modelId="{92DB5AA8-2412-49BE-9A7F-EBFBDB79C8C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THALAMUS</a:t>
          </a:r>
        </a:p>
        <a:p>
          <a:r>
            <a:rPr lang="en-US" dirty="0" smtClean="0"/>
            <a:t>MD mc , VA mc</a:t>
          </a:r>
          <a:endParaRPr lang="en-US" dirty="0"/>
        </a:p>
      </dgm:t>
    </dgm:pt>
    <dgm:pt modelId="{41E66889-9B53-41C6-BD10-758626E6A99B}" type="parTrans" cxnId="{844C8C6B-7EB2-4998-A546-01688DB826E3}">
      <dgm:prSet/>
      <dgm:spPr/>
      <dgm:t>
        <a:bodyPr/>
        <a:lstStyle/>
        <a:p>
          <a:endParaRPr lang="en-US"/>
        </a:p>
      </dgm:t>
    </dgm:pt>
    <dgm:pt modelId="{9FAF0F83-B6A6-4184-B88B-168177E8F30D}" type="sibTrans" cxnId="{844C8C6B-7EB2-4998-A546-01688DB826E3}">
      <dgm:prSet/>
      <dgm:spPr/>
      <dgm:t>
        <a:bodyPr/>
        <a:lstStyle/>
        <a:p>
          <a:endParaRPr lang="en-US"/>
        </a:p>
      </dgm:t>
    </dgm:pt>
    <dgm:pt modelId="{25D77F11-2305-4CDD-BB1C-D7061D035478}" type="pres">
      <dgm:prSet presAssocID="{0827ED63-0F34-4DC7-8AD0-D9677A6884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CF9F6F-4762-421F-AF62-B65A4A0F92F9}" type="pres">
      <dgm:prSet presAssocID="{0827ED63-0F34-4DC7-8AD0-D9677A68849C}" presName="cycle" presStyleCnt="0"/>
      <dgm:spPr/>
      <dgm:t>
        <a:bodyPr/>
        <a:lstStyle/>
        <a:p>
          <a:endParaRPr lang="en-US"/>
        </a:p>
      </dgm:t>
    </dgm:pt>
    <dgm:pt modelId="{0B907F0F-FCDE-45B8-9BFC-04580B5DD314}" type="pres">
      <dgm:prSet presAssocID="{FA447A10-D28F-43BA-9B09-02DDA3B6920F}" presName="nodeFirstNode" presStyleLbl="node1" presStyleIdx="0" presStyleCnt="4" custScaleX="90909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24311-D427-4674-809E-6215E7C5C1FD}" type="pres">
      <dgm:prSet presAssocID="{5CBEF93D-3712-477A-9AB3-FB5DA1FE538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A78505F-63C3-4854-B4EA-8130B38EF730}" type="pres">
      <dgm:prSet presAssocID="{94728925-FDBE-4872-9173-7A5E3D2E84FA}" presName="nodeFollowingNodes" presStyleLbl="node1" presStyleIdx="1" presStyleCnt="4" custScaleX="90909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20B36-44F2-49E2-9255-2F9299CF343C}" type="pres">
      <dgm:prSet presAssocID="{2E34319E-8403-4468-921C-499F502510C5}" presName="nodeFollowingNodes" presStyleLbl="node1" presStyleIdx="2" presStyleCnt="4" custScaleX="90909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0C429-C6A8-46B8-B5D9-E56DB04CAD43}" type="pres">
      <dgm:prSet presAssocID="{92DB5AA8-2412-49BE-9A7F-EBFBDB79C8C8}" presName="nodeFollowingNodes" presStyleLbl="node1" presStyleIdx="3" presStyleCnt="4" custScaleX="90909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3ECF9-C7D6-4E6F-8FEE-4FB38E770951}" srcId="{0827ED63-0F34-4DC7-8AD0-D9677A68849C}" destId="{94728925-FDBE-4872-9173-7A5E3D2E84FA}" srcOrd="1" destOrd="0" parTransId="{E11C8570-22FA-4B80-AC0F-D6AAF039D600}" sibTransId="{DF6A5FB1-87B1-41D4-805C-457AA15D68FA}"/>
    <dgm:cxn modelId="{DCAC7D04-2C56-4D28-A5BA-9565E3177EEA}" type="presOf" srcId="{94728925-FDBE-4872-9173-7A5E3D2E84FA}" destId="{3A78505F-63C3-4854-B4EA-8130B38EF730}" srcOrd="0" destOrd="0" presId="urn:microsoft.com/office/officeart/2005/8/layout/cycle3"/>
    <dgm:cxn modelId="{C4CD5A17-7BD7-4BD6-8285-162596D5BDBD}" type="presOf" srcId="{FA447A10-D28F-43BA-9B09-02DDA3B6920F}" destId="{0B907F0F-FCDE-45B8-9BFC-04580B5DD314}" srcOrd="0" destOrd="0" presId="urn:microsoft.com/office/officeart/2005/8/layout/cycle3"/>
    <dgm:cxn modelId="{D685C225-E5F4-46B0-8190-83685855F16E}" srcId="{0827ED63-0F34-4DC7-8AD0-D9677A68849C}" destId="{2E34319E-8403-4468-921C-499F502510C5}" srcOrd="2" destOrd="0" parTransId="{1F111AC5-2F43-42A2-A0B8-5CEE80310683}" sibTransId="{D6F4193C-EC39-43E6-909D-95270FAEFBFB}"/>
    <dgm:cxn modelId="{69DFFAD8-A4ED-4963-960F-6B21FA01D600}" srcId="{0827ED63-0F34-4DC7-8AD0-D9677A68849C}" destId="{FA447A10-D28F-43BA-9B09-02DDA3B6920F}" srcOrd="0" destOrd="0" parTransId="{6AB4C38E-BE1C-4662-A542-CB7ED2F34956}" sibTransId="{5CBEF93D-3712-477A-9AB3-FB5DA1FE5380}"/>
    <dgm:cxn modelId="{F17B2177-2433-4BF7-AB79-416586300DB2}" type="presOf" srcId="{0827ED63-0F34-4DC7-8AD0-D9677A68849C}" destId="{25D77F11-2305-4CDD-BB1C-D7061D035478}" srcOrd="0" destOrd="0" presId="urn:microsoft.com/office/officeart/2005/8/layout/cycle3"/>
    <dgm:cxn modelId="{844C8C6B-7EB2-4998-A546-01688DB826E3}" srcId="{0827ED63-0F34-4DC7-8AD0-D9677A68849C}" destId="{92DB5AA8-2412-49BE-9A7F-EBFBDB79C8C8}" srcOrd="3" destOrd="0" parTransId="{41E66889-9B53-41C6-BD10-758626E6A99B}" sibTransId="{9FAF0F83-B6A6-4184-B88B-168177E8F30D}"/>
    <dgm:cxn modelId="{946C61BC-D744-48BC-A2F9-FE2C46F404F9}" type="presOf" srcId="{5CBEF93D-3712-477A-9AB3-FB5DA1FE5380}" destId="{55B24311-D427-4674-809E-6215E7C5C1FD}" srcOrd="0" destOrd="0" presId="urn:microsoft.com/office/officeart/2005/8/layout/cycle3"/>
    <dgm:cxn modelId="{911C110C-6461-41FE-BC04-9A77354F0B92}" type="presOf" srcId="{2E34319E-8403-4468-921C-499F502510C5}" destId="{04020B36-44F2-49E2-9255-2F9299CF343C}" srcOrd="0" destOrd="0" presId="urn:microsoft.com/office/officeart/2005/8/layout/cycle3"/>
    <dgm:cxn modelId="{A02CDF6F-664C-4F67-8EE3-E64B6228D2D8}" type="presOf" srcId="{92DB5AA8-2412-49BE-9A7F-EBFBDB79C8C8}" destId="{EE70C429-C6A8-46B8-B5D9-E56DB04CAD43}" srcOrd="0" destOrd="0" presId="urn:microsoft.com/office/officeart/2005/8/layout/cycle3"/>
    <dgm:cxn modelId="{975D55A3-F400-48E6-9687-E308039A9167}" type="presParOf" srcId="{25D77F11-2305-4CDD-BB1C-D7061D035478}" destId="{78CF9F6F-4762-421F-AF62-B65A4A0F92F9}" srcOrd="0" destOrd="0" presId="urn:microsoft.com/office/officeart/2005/8/layout/cycle3"/>
    <dgm:cxn modelId="{D69EC11D-7C53-4B88-94EA-644B374D344C}" type="presParOf" srcId="{78CF9F6F-4762-421F-AF62-B65A4A0F92F9}" destId="{0B907F0F-FCDE-45B8-9BFC-04580B5DD314}" srcOrd="0" destOrd="0" presId="urn:microsoft.com/office/officeart/2005/8/layout/cycle3"/>
    <dgm:cxn modelId="{7AB80421-09DB-429C-ABEF-4F533FAD79A2}" type="presParOf" srcId="{78CF9F6F-4762-421F-AF62-B65A4A0F92F9}" destId="{55B24311-D427-4674-809E-6215E7C5C1FD}" srcOrd="1" destOrd="0" presId="urn:microsoft.com/office/officeart/2005/8/layout/cycle3"/>
    <dgm:cxn modelId="{23205EE1-5EA3-4C67-9569-F84848359C0A}" type="presParOf" srcId="{78CF9F6F-4762-421F-AF62-B65A4A0F92F9}" destId="{3A78505F-63C3-4854-B4EA-8130B38EF730}" srcOrd="2" destOrd="0" presId="urn:microsoft.com/office/officeart/2005/8/layout/cycle3"/>
    <dgm:cxn modelId="{D6E43A69-ED5F-4238-9CBC-26A9E66E98C4}" type="presParOf" srcId="{78CF9F6F-4762-421F-AF62-B65A4A0F92F9}" destId="{04020B36-44F2-49E2-9255-2F9299CF343C}" srcOrd="3" destOrd="0" presId="urn:microsoft.com/office/officeart/2005/8/layout/cycle3"/>
    <dgm:cxn modelId="{8DD1594B-C67E-45CC-B0A8-303CA9FD4C2D}" type="presParOf" srcId="{78CF9F6F-4762-421F-AF62-B65A4A0F92F9}" destId="{EE70C429-C6A8-46B8-B5D9-E56DB04CAD43}" srcOrd="4" destOrd="0" presId="urn:microsoft.com/office/officeart/2005/8/layout/cycle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AF816A-6717-49BB-9A2D-EEC91282BA2A}" type="doc">
      <dgm:prSet loTypeId="urn:microsoft.com/office/officeart/2005/8/layout/cycle3" loCatId="cycle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D7524B1-3443-460A-83D6-73A21A11F39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ANTERIOR CINGULATE CORTEX- 24, 25</a:t>
          </a:r>
          <a:endParaRPr lang="en-US" dirty="0"/>
        </a:p>
      </dgm:t>
    </dgm:pt>
    <dgm:pt modelId="{85D3948D-CEF1-4916-BC8D-8CFF0742F220}" type="parTrans" cxnId="{5346F3FA-CB35-46C2-BFAE-4B63F399CF70}">
      <dgm:prSet/>
      <dgm:spPr/>
      <dgm:t>
        <a:bodyPr/>
        <a:lstStyle/>
        <a:p>
          <a:endParaRPr lang="en-US"/>
        </a:p>
      </dgm:t>
    </dgm:pt>
    <dgm:pt modelId="{66CE6E2B-C46D-4442-8EA0-D0072400AD11}" type="sibTrans" cxnId="{5346F3FA-CB35-46C2-BFAE-4B63F399CF70}">
      <dgm:prSet/>
      <dgm:spPr/>
      <dgm:t>
        <a:bodyPr/>
        <a:lstStyle/>
        <a:p>
          <a:endParaRPr lang="en-US"/>
        </a:p>
      </dgm:t>
    </dgm:pt>
    <dgm:pt modelId="{2D7BE033-5AB4-4816-AF72-AD07385BC44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LIMBIC STRIATUM</a:t>
          </a:r>
          <a:endParaRPr lang="en-US" dirty="0"/>
        </a:p>
      </dgm:t>
    </dgm:pt>
    <dgm:pt modelId="{78653484-FFC2-4A2A-B564-22C5FC975B5D}" type="parTrans" cxnId="{430B7995-D7F6-4B26-9651-5A0676C38AE8}">
      <dgm:prSet/>
      <dgm:spPr/>
      <dgm:t>
        <a:bodyPr/>
        <a:lstStyle/>
        <a:p>
          <a:endParaRPr lang="en-US"/>
        </a:p>
      </dgm:t>
    </dgm:pt>
    <dgm:pt modelId="{D89D87A9-D57C-4873-98BB-D53AC5913274}" type="sibTrans" cxnId="{430B7995-D7F6-4B26-9651-5A0676C38AE8}">
      <dgm:prSet/>
      <dgm:spPr/>
      <dgm:t>
        <a:bodyPr/>
        <a:lstStyle/>
        <a:p>
          <a:endParaRPr lang="en-US"/>
        </a:p>
      </dgm:t>
    </dgm:pt>
    <dgm:pt modelId="{2B1ED6F3-A887-4206-8A8D-19166836796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VENTRAL PALLIDUM</a:t>
          </a:r>
          <a:endParaRPr lang="en-US" dirty="0"/>
        </a:p>
      </dgm:t>
    </dgm:pt>
    <dgm:pt modelId="{14C85466-8A73-42DE-94FB-43971C8977BF}" type="parTrans" cxnId="{BA1B2908-4506-42EF-8160-5AD3264328C5}">
      <dgm:prSet/>
      <dgm:spPr/>
      <dgm:t>
        <a:bodyPr/>
        <a:lstStyle/>
        <a:p>
          <a:endParaRPr lang="en-US"/>
        </a:p>
      </dgm:t>
    </dgm:pt>
    <dgm:pt modelId="{E101D143-0ADA-48C7-ABBE-C4E9FF28E337}" type="sibTrans" cxnId="{BA1B2908-4506-42EF-8160-5AD3264328C5}">
      <dgm:prSet/>
      <dgm:spPr/>
      <dgm:t>
        <a:bodyPr/>
        <a:lstStyle/>
        <a:p>
          <a:endParaRPr lang="en-US"/>
        </a:p>
      </dgm:t>
    </dgm:pt>
    <dgm:pt modelId="{C3C59FA7-09B0-433D-BFD0-352564FC700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THALAMUS MD mc</a:t>
          </a:r>
          <a:endParaRPr lang="en-US" dirty="0"/>
        </a:p>
      </dgm:t>
    </dgm:pt>
    <dgm:pt modelId="{A00C5215-C9C0-4C6D-8562-443E07173A37}" type="parTrans" cxnId="{B3BC70FC-4063-4D0E-BF1F-24F466345FBE}">
      <dgm:prSet/>
      <dgm:spPr/>
      <dgm:t>
        <a:bodyPr/>
        <a:lstStyle/>
        <a:p>
          <a:endParaRPr lang="en-US"/>
        </a:p>
      </dgm:t>
    </dgm:pt>
    <dgm:pt modelId="{D48D0D94-C579-4747-BD3D-110D048603F4}" type="sibTrans" cxnId="{B3BC70FC-4063-4D0E-BF1F-24F466345FBE}">
      <dgm:prSet/>
      <dgm:spPr/>
      <dgm:t>
        <a:bodyPr/>
        <a:lstStyle/>
        <a:p>
          <a:endParaRPr lang="en-US"/>
        </a:p>
      </dgm:t>
    </dgm:pt>
    <dgm:pt modelId="{CB817268-D834-4AED-BCCC-1258640B1A7D}" type="pres">
      <dgm:prSet presAssocID="{AAAF816A-6717-49BB-9A2D-EEC91282BA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28D37-405C-4579-BF70-E672D75D5950}" type="pres">
      <dgm:prSet presAssocID="{AAAF816A-6717-49BB-9A2D-EEC91282BA2A}" presName="cycle" presStyleCnt="0"/>
      <dgm:spPr/>
    </dgm:pt>
    <dgm:pt modelId="{3629F2BA-FBAF-422B-8075-6C3644921A5C}" type="pres">
      <dgm:prSet presAssocID="{9D7524B1-3443-460A-83D6-73A21A11F392}" presName="nodeFirstNode" presStyleLbl="node1" presStyleIdx="0" presStyleCnt="4" custScaleX="90909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0A618-4C4C-4B7F-A67A-AC47910BC20D}" type="pres">
      <dgm:prSet presAssocID="{66CE6E2B-C46D-4442-8EA0-D0072400AD1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12D3809-4992-4D7C-8913-DCC8F19E6630}" type="pres">
      <dgm:prSet presAssocID="{2D7BE033-5AB4-4816-AF72-AD07385BC448}" presName="nodeFollowingNodes" presStyleLbl="node1" presStyleIdx="1" presStyleCnt="4" custScaleX="90909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24E57-5DBC-47FB-8EB1-A2834F63E0D0}" type="pres">
      <dgm:prSet presAssocID="{2B1ED6F3-A887-4206-8A8D-19166836796C}" presName="nodeFollowingNodes" presStyleLbl="node1" presStyleIdx="2" presStyleCnt="4" custScaleX="90909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89017-CECE-4631-A32D-8B5F90EF122E}" type="pres">
      <dgm:prSet presAssocID="{C3C59FA7-09B0-433D-BFD0-352564FC700F}" presName="nodeFollowingNodes" presStyleLbl="node1" presStyleIdx="3" presStyleCnt="4" custScaleX="90909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E7D94F-A164-49F0-A8F6-F20569C22CD3}" type="presOf" srcId="{AAAF816A-6717-49BB-9A2D-EEC91282BA2A}" destId="{CB817268-D834-4AED-BCCC-1258640B1A7D}" srcOrd="0" destOrd="0" presId="urn:microsoft.com/office/officeart/2005/8/layout/cycle3"/>
    <dgm:cxn modelId="{430B7995-D7F6-4B26-9651-5A0676C38AE8}" srcId="{AAAF816A-6717-49BB-9A2D-EEC91282BA2A}" destId="{2D7BE033-5AB4-4816-AF72-AD07385BC448}" srcOrd="1" destOrd="0" parTransId="{78653484-FFC2-4A2A-B564-22C5FC975B5D}" sibTransId="{D89D87A9-D57C-4873-98BB-D53AC5913274}"/>
    <dgm:cxn modelId="{B3BC70FC-4063-4D0E-BF1F-24F466345FBE}" srcId="{AAAF816A-6717-49BB-9A2D-EEC91282BA2A}" destId="{C3C59FA7-09B0-433D-BFD0-352564FC700F}" srcOrd="3" destOrd="0" parTransId="{A00C5215-C9C0-4C6D-8562-443E07173A37}" sibTransId="{D48D0D94-C579-4747-BD3D-110D048603F4}"/>
    <dgm:cxn modelId="{FAFDD575-798A-4961-8F13-2F02D721826A}" type="presOf" srcId="{C3C59FA7-09B0-433D-BFD0-352564FC700F}" destId="{C1C89017-CECE-4631-A32D-8B5F90EF122E}" srcOrd="0" destOrd="0" presId="urn:microsoft.com/office/officeart/2005/8/layout/cycle3"/>
    <dgm:cxn modelId="{5346F3FA-CB35-46C2-BFAE-4B63F399CF70}" srcId="{AAAF816A-6717-49BB-9A2D-EEC91282BA2A}" destId="{9D7524B1-3443-460A-83D6-73A21A11F392}" srcOrd="0" destOrd="0" parTransId="{85D3948D-CEF1-4916-BC8D-8CFF0742F220}" sibTransId="{66CE6E2B-C46D-4442-8EA0-D0072400AD11}"/>
    <dgm:cxn modelId="{AD5E3371-F5FD-471F-B712-B69FABB0DE8A}" type="presOf" srcId="{2D7BE033-5AB4-4816-AF72-AD07385BC448}" destId="{F12D3809-4992-4D7C-8913-DCC8F19E6630}" srcOrd="0" destOrd="0" presId="urn:microsoft.com/office/officeart/2005/8/layout/cycle3"/>
    <dgm:cxn modelId="{BA1B2908-4506-42EF-8160-5AD3264328C5}" srcId="{AAAF816A-6717-49BB-9A2D-EEC91282BA2A}" destId="{2B1ED6F3-A887-4206-8A8D-19166836796C}" srcOrd="2" destOrd="0" parTransId="{14C85466-8A73-42DE-94FB-43971C8977BF}" sibTransId="{E101D143-0ADA-48C7-ABBE-C4E9FF28E337}"/>
    <dgm:cxn modelId="{0620BE39-3B16-40A3-A5D0-EF9E0101C891}" type="presOf" srcId="{9D7524B1-3443-460A-83D6-73A21A11F392}" destId="{3629F2BA-FBAF-422B-8075-6C3644921A5C}" srcOrd="0" destOrd="0" presId="urn:microsoft.com/office/officeart/2005/8/layout/cycle3"/>
    <dgm:cxn modelId="{017FE13E-CA95-4C38-948E-5FAE1393F604}" type="presOf" srcId="{66CE6E2B-C46D-4442-8EA0-D0072400AD11}" destId="{4CC0A618-4C4C-4B7F-A67A-AC47910BC20D}" srcOrd="0" destOrd="0" presId="urn:microsoft.com/office/officeart/2005/8/layout/cycle3"/>
    <dgm:cxn modelId="{52786289-9E03-46CC-9CDA-B94773785C32}" type="presOf" srcId="{2B1ED6F3-A887-4206-8A8D-19166836796C}" destId="{2D724E57-5DBC-47FB-8EB1-A2834F63E0D0}" srcOrd="0" destOrd="0" presId="urn:microsoft.com/office/officeart/2005/8/layout/cycle3"/>
    <dgm:cxn modelId="{6E96B465-9106-4A2D-9600-2F45F40F0452}" type="presParOf" srcId="{CB817268-D834-4AED-BCCC-1258640B1A7D}" destId="{FAA28D37-405C-4579-BF70-E672D75D5950}" srcOrd="0" destOrd="0" presId="urn:microsoft.com/office/officeart/2005/8/layout/cycle3"/>
    <dgm:cxn modelId="{41FFCE5B-6F86-4C77-99D5-51A852202D74}" type="presParOf" srcId="{FAA28D37-405C-4579-BF70-E672D75D5950}" destId="{3629F2BA-FBAF-422B-8075-6C3644921A5C}" srcOrd="0" destOrd="0" presId="urn:microsoft.com/office/officeart/2005/8/layout/cycle3"/>
    <dgm:cxn modelId="{16391832-6DEB-4095-9E9D-9721E6543E62}" type="presParOf" srcId="{FAA28D37-405C-4579-BF70-E672D75D5950}" destId="{4CC0A618-4C4C-4B7F-A67A-AC47910BC20D}" srcOrd="1" destOrd="0" presId="urn:microsoft.com/office/officeart/2005/8/layout/cycle3"/>
    <dgm:cxn modelId="{2D5CC702-C120-4B0A-88B8-E3A6474ADE4D}" type="presParOf" srcId="{FAA28D37-405C-4579-BF70-E672D75D5950}" destId="{F12D3809-4992-4D7C-8913-DCC8F19E6630}" srcOrd="2" destOrd="0" presId="urn:microsoft.com/office/officeart/2005/8/layout/cycle3"/>
    <dgm:cxn modelId="{D0FED9D7-4DE3-4894-8332-FD28427C8585}" type="presParOf" srcId="{FAA28D37-405C-4579-BF70-E672D75D5950}" destId="{2D724E57-5DBC-47FB-8EB1-A2834F63E0D0}" srcOrd="3" destOrd="0" presId="urn:microsoft.com/office/officeart/2005/8/layout/cycle3"/>
    <dgm:cxn modelId="{4255487B-C20F-4F05-BA3B-1332F92AE6B2}" type="presParOf" srcId="{FAA28D37-405C-4579-BF70-E672D75D5950}" destId="{C1C89017-CECE-4631-A32D-8B5F90EF122E}" srcOrd="4" destOrd="0" presId="urn:microsoft.com/office/officeart/2005/8/layout/cycle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2D746A-27BE-4EE1-A7ED-2B26C4E50018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2CB69D-CE26-4398-A33A-191B8AED3DE1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en-US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MOTOR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D61BA4-AB50-4710-A9F3-9DDE65EAFAED}" type="parTrans" cxnId="{B3F93E3D-59C9-4EC5-BB79-772D92FD3E8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F2CA5EF-F627-4F71-8A5C-4F71D696828C}" type="sibTrans" cxnId="{B3F93E3D-59C9-4EC5-BB79-772D92FD3E8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2D9C77-D61C-4784-854A-CFF67A78EF3C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en-US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ASSOCIATIVE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6AC562-20DB-4E59-8248-B3FC7596D87B}" type="parTrans" cxnId="{8952A4E8-1ADC-4469-8B5F-3CA3B92EBB9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5BB2EB5-5C51-404E-AFE8-9BA2783EF7FC}" type="sibTrans" cxnId="{8952A4E8-1ADC-4469-8B5F-3CA3B92EBB9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4505D0D-A3E0-460B-9C6D-3B3FACD6BBB5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en-US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LIMBIC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FA8BF8F-D781-4215-93AE-C7AC3771C474}" type="parTrans" cxnId="{A85AB7E9-6982-4BFB-9B0E-573692647A5D}">
      <dgm:prSet/>
      <dgm:spPr/>
      <dgm:t>
        <a:bodyPr/>
        <a:lstStyle/>
        <a:p>
          <a:endParaRPr lang="en-US"/>
        </a:p>
      </dgm:t>
    </dgm:pt>
    <dgm:pt modelId="{F0ED4DF4-3844-4A83-AD89-E750813CDFF4}" type="sibTrans" cxnId="{A85AB7E9-6982-4BFB-9B0E-573692647A5D}">
      <dgm:prSet/>
      <dgm:spPr/>
      <dgm:t>
        <a:bodyPr/>
        <a:lstStyle/>
        <a:p>
          <a:endParaRPr lang="en-US"/>
        </a:p>
      </dgm:t>
    </dgm:pt>
    <dgm:pt modelId="{F7F3EF21-604A-4603-B2B6-64662857886F}" type="pres">
      <dgm:prSet presAssocID="{8B2D746A-27BE-4EE1-A7ED-2B26C4E500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7C212-D787-41B8-9AC4-5F4E8D992821}" type="pres">
      <dgm:prSet presAssocID="{6C2CB69D-CE26-4398-A33A-191B8AED3DE1}" presName="node" presStyleLbl="node1" presStyleIdx="0" presStyleCnt="3" custScaleX="68302" custScaleY="6830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54D929-4F16-42EF-8D11-C7B17FAD40ED}" type="pres">
      <dgm:prSet presAssocID="{0F2CA5EF-F627-4F71-8A5C-4F71D696828C}" presName="sibTrans" presStyleCnt="0"/>
      <dgm:spPr/>
      <dgm:t>
        <a:bodyPr/>
        <a:lstStyle/>
        <a:p>
          <a:endParaRPr lang="en-US"/>
        </a:p>
      </dgm:t>
    </dgm:pt>
    <dgm:pt modelId="{B162EEC0-565E-4885-9530-7F3DB2FE031F}" type="pres">
      <dgm:prSet presAssocID="{EB2D9C77-D61C-4784-854A-CFF67A78EF3C}" presName="node" presStyleLbl="node1" presStyleIdx="1" presStyleCnt="3" custScaleX="68302" custScaleY="6830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628FB46-1985-4DF7-85DF-DCA3C7ED90DD}" type="pres">
      <dgm:prSet presAssocID="{B5BB2EB5-5C51-404E-AFE8-9BA2783EF7FC}" presName="sibTrans" presStyleCnt="0"/>
      <dgm:spPr/>
      <dgm:t>
        <a:bodyPr/>
        <a:lstStyle/>
        <a:p>
          <a:endParaRPr lang="en-US"/>
        </a:p>
      </dgm:t>
    </dgm:pt>
    <dgm:pt modelId="{5AD72847-B3D2-4A8F-A8B9-9C1F4AAB7A13}" type="pres">
      <dgm:prSet presAssocID="{74505D0D-A3E0-460B-9C6D-3B3FACD6BBB5}" presName="node" presStyleLbl="node1" presStyleIdx="2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DB4C0F-11BA-46E3-9F59-D3B22675B93B}" type="presOf" srcId="{8B2D746A-27BE-4EE1-A7ED-2B26C4E50018}" destId="{F7F3EF21-604A-4603-B2B6-64662857886F}" srcOrd="0" destOrd="0" presId="urn:microsoft.com/office/officeart/2005/8/layout/default"/>
    <dgm:cxn modelId="{B3F93E3D-59C9-4EC5-BB79-772D92FD3E8C}" srcId="{8B2D746A-27BE-4EE1-A7ED-2B26C4E50018}" destId="{6C2CB69D-CE26-4398-A33A-191B8AED3DE1}" srcOrd="0" destOrd="0" parTransId="{E6D61BA4-AB50-4710-A9F3-9DDE65EAFAED}" sibTransId="{0F2CA5EF-F627-4F71-8A5C-4F71D696828C}"/>
    <dgm:cxn modelId="{8952A4E8-1ADC-4469-8B5F-3CA3B92EBB90}" srcId="{8B2D746A-27BE-4EE1-A7ED-2B26C4E50018}" destId="{EB2D9C77-D61C-4784-854A-CFF67A78EF3C}" srcOrd="1" destOrd="0" parTransId="{AD6AC562-20DB-4E59-8248-B3FC7596D87B}" sibTransId="{B5BB2EB5-5C51-404E-AFE8-9BA2783EF7FC}"/>
    <dgm:cxn modelId="{A85AB7E9-6982-4BFB-9B0E-573692647A5D}" srcId="{8B2D746A-27BE-4EE1-A7ED-2B26C4E50018}" destId="{74505D0D-A3E0-460B-9C6D-3B3FACD6BBB5}" srcOrd="2" destOrd="0" parTransId="{9FA8BF8F-D781-4215-93AE-C7AC3771C474}" sibTransId="{F0ED4DF4-3844-4A83-AD89-E750813CDFF4}"/>
    <dgm:cxn modelId="{33C15D17-0E73-47E0-8CF0-C343F50EC213}" type="presOf" srcId="{EB2D9C77-D61C-4784-854A-CFF67A78EF3C}" destId="{B162EEC0-565E-4885-9530-7F3DB2FE031F}" srcOrd="0" destOrd="0" presId="urn:microsoft.com/office/officeart/2005/8/layout/default"/>
    <dgm:cxn modelId="{0870CEAC-E67D-4D0F-846F-6ECCFB9A69E0}" type="presOf" srcId="{74505D0D-A3E0-460B-9C6D-3B3FACD6BBB5}" destId="{5AD72847-B3D2-4A8F-A8B9-9C1F4AAB7A13}" srcOrd="0" destOrd="0" presId="urn:microsoft.com/office/officeart/2005/8/layout/default"/>
    <dgm:cxn modelId="{F13C2148-7853-4A47-8ABE-35FE9848D405}" type="presOf" srcId="{6C2CB69D-CE26-4398-A33A-191B8AED3DE1}" destId="{0527C212-D787-41B8-9AC4-5F4E8D992821}" srcOrd="0" destOrd="0" presId="urn:microsoft.com/office/officeart/2005/8/layout/default"/>
    <dgm:cxn modelId="{700B7F9C-F632-4FC1-B65A-F3B148E26285}" type="presParOf" srcId="{F7F3EF21-604A-4603-B2B6-64662857886F}" destId="{0527C212-D787-41B8-9AC4-5F4E8D992821}" srcOrd="0" destOrd="0" presId="urn:microsoft.com/office/officeart/2005/8/layout/default"/>
    <dgm:cxn modelId="{F740975C-AD68-4B02-A3E9-A1877000F085}" type="presParOf" srcId="{F7F3EF21-604A-4603-B2B6-64662857886F}" destId="{3754D929-4F16-42EF-8D11-C7B17FAD40ED}" srcOrd="1" destOrd="0" presId="urn:microsoft.com/office/officeart/2005/8/layout/default"/>
    <dgm:cxn modelId="{59D1C895-45F2-453B-872F-E95A0AEC343D}" type="presParOf" srcId="{F7F3EF21-604A-4603-B2B6-64662857886F}" destId="{B162EEC0-565E-4885-9530-7F3DB2FE031F}" srcOrd="2" destOrd="0" presId="urn:microsoft.com/office/officeart/2005/8/layout/default"/>
    <dgm:cxn modelId="{841A1EB4-3351-4909-8266-F9FAA39A2898}" type="presParOf" srcId="{F7F3EF21-604A-4603-B2B6-64662857886F}" destId="{5628FB46-1985-4DF7-85DF-DCA3C7ED90DD}" srcOrd="3" destOrd="0" presId="urn:microsoft.com/office/officeart/2005/8/layout/default"/>
    <dgm:cxn modelId="{5BE8EBD8-57A8-4923-82C3-0F7576998C21}" type="presParOf" srcId="{F7F3EF21-604A-4603-B2B6-64662857886F}" destId="{5AD72847-B3D2-4A8F-A8B9-9C1F4AAB7A13}" srcOrd="4" destOrd="0" presId="urn:microsoft.com/office/officeart/2005/8/layout/default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C369BF0-EB20-4976-B86B-9CE0B032992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CF76E8-D0E6-4EF8-8826-9C7E5F806C5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INPUT                        OUTPUT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AFF08867-7C67-40B2-8591-DD4789521E3E}" type="parTrans" cxnId="{47ECA1BE-CA45-4F28-9D22-A49D8A6AA382}">
      <dgm:prSet/>
      <dgm:spPr/>
      <dgm:t>
        <a:bodyPr/>
        <a:lstStyle/>
        <a:p>
          <a:endParaRPr lang="en-US"/>
        </a:p>
      </dgm:t>
    </dgm:pt>
    <dgm:pt modelId="{8A846307-0CB1-4A6B-A730-2BD126683C98}" type="sibTrans" cxnId="{47ECA1BE-CA45-4F28-9D22-A49D8A6AA382}">
      <dgm:prSet/>
      <dgm:spPr/>
      <dgm:t>
        <a:bodyPr/>
        <a:lstStyle/>
        <a:p>
          <a:endParaRPr lang="en-US"/>
        </a:p>
      </dgm:t>
    </dgm:pt>
    <dgm:pt modelId="{8B57D4A4-1F6F-4B4F-9E38-DC0CAD8B818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i="0" dirty="0" smtClean="0"/>
            <a:t>Cortical </a:t>
          </a:r>
          <a:r>
            <a:rPr lang="en-US" sz="2400" i="0" dirty="0" err="1" smtClean="0"/>
            <a:t>innervation</a:t>
          </a:r>
          <a:r>
            <a:rPr lang="en-US" sz="2400" i="0" dirty="0" smtClean="0"/>
            <a:t> to the basal </a:t>
          </a:r>
          <a:r>
            <a:rPr lang="en-US" sz="2400" i="0" dirty="0" err="1" smtClean="0"/>
            <a:t>ganlia</a:t>
          </a:r>
          <a:r>
            <a:rPr lang="en-US" sz="2400" i="0" dirty="0" smtClean="0"/>
            <a:t> -</a:t>
          </a:r>
          <a:r>
            <a:rPr lang="en-US" sz="2400" i="0" dirty="0" err="1" smtClean="0"/>
            <a:t>corticostriatal</a:t>
          </a:r>
          <a:r>
            <a:rPr lang="en-US" sz="2400" i="0" dirty="0" smtClean="0"/>
            <a:t> and </a:t>
          </a:r>
          <a:r>
            <a:rPr lang="en-US" sz="2400" i="0" dirty="0" err="1" smtClean="0"/>
            <a:t>corticosubthalamic</a:t>
          </a:r>
          <a:r>
            <a:rPr lang="en-US" sz="2400" i="0" dirty="0" smtClean="0"/>
            <a:t> projections</a:t>
          </a:r>
          <a:r>
            <a:rPr lang="en-US" sz="2900" i="1" dirty="0" smtClean="0"/>
            <a:t>. </a:t>
          </a:r>
          <a:endParaRPr lang="en-US" sz="2900" dirty="0"/>
        </a:p>
      </dgm:t>
    </dgm:pt>
    <dgm:pt modelId="{6D63C294-0D38-4DD4-9DA1-6505554EECC1}" type="parTrans" cxnId="{85667CFA-6406-46EE-AA9D-995F272563B8}">
      <dgm:prSet/>
      <dgm:spPr/>
      <dgm:t>
        <a:bodyPr/>
        <a:lstStyle/>
        <a:p>
          <a:endParaRPr lang="en-US"/>
        </a:p>
      </dgm:t>
    </dgm:pt>
    <dgm:pt modelId="{2FAE9A08-4313-470E-A752-2DDF7364AC51}" type="sibTrans" cxnId="{85667CFA-6406-46EE-AA9D-995F272563B8}">
      <dgm:prSet/>
      <dgm:spPr/>
      <dgm:t>
        <a:bodyPr/>
        <a:lstStyle/>
        <a:p>
          <a:endParaRPr lang="en-US"/>
        </a:p>
      </dgm:t>
    </dgm:pt>
    <dgm:pt modelId="{0BB25456-063D-4E19-9EEF-ECD4994CF13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i="0" dirty="0" smtClean="0"/>
            <a:t>The primary basal ganglia projections back to the cortex originate in the </a:t>
          </a:r>
          <a:r>
            <a:rPr lang="en-US" sz="2400" i="0" dirty="0" err="1" smtClean="0"/>
            <a:t>GPi</a:t>
          </a:r>
          <a:r>
            <a:rPr lang="en-US" sz="2400" i="0" dirty="0" smtClean="0"/>
            <a:t>(and </a:t>
          </a:r>
          <a:r>
            <a:rPr lang="en-US" sz="2400" i="0" dirty="0" err="1" smtClean="0"/>
            <a:t>SNr</a:t>
          </a:r>
          <a:r>
            <a:rPr lang="en-US" sz="2400" i="0" dirty="0" smtClean="0"/>
            <a:t>) and pass through the ventral nuclei of the thalamus (VL-VA). </a:t>
          </a:r>
          <a:endParaRPr lang="en-US" sz="2400" i="0" dirty="0"/>
        </a:p>
      </dgm:t>
    </dgm:pt>
    <dgm:pt modelId="{470B09DB-7C04-4739-88F5-138BA7B19655}" type="parTrans" cxnId="{2F06747C-688A-42A9-BEB4-A1E7F8E049D0}">
      <dgm:prSet/>
      <dgm:spPr/>
      <dgm:t>
        <a:bodyPr/>
        <a:lstStyle/>
        <a:p>
          <a:endParaRPr lang="en-US"/>
        </a:p>
      </dgm:t>
    </dgm:pt>
    <dgm:pt modelId="{CF9F4213-7AE6-4B34-8DD5-8089DCAA1FDD}" type="sibTrans" cxnId="{2F06747C-688A-42A9-BEB4-A1E7F8E049D0}">
      <dgm:prSet/>
      <dgm:spPr/>
      <dgm:t>
        <a:bodyPr/>
        <a:lstStyle/>
        <a:p>
          <a:endParaRPr lang="en-US"/>
        </a:p>
      </dgm:t>
    </dgm:pt>
    <dgm:pt modelId="{B0FED383-899B-466D-983B-C850C3F16C84}">
      <dgm:prSet/>
      <dgm:spPr/>
      <dgm:t>
        <a:bodyPr/>
        <a:lstStyle/>
        <a:p>
          <a:endParaRPr lang="en-US"/>
        </a:p>
      </dgm:t>
    </dgm:pt>
    <dgm:pt modelId="{E75C0F2B-48DF-41DB-8DBC-DC398F482E2B}" type="parTrans" cxnId="{0177A008-4C67-48A4-B9E4-BA734CA96462}">
      <dgm:prSet/>
      <dgm:spPr/>
      <dgm:t>
        <a:bodyPr/>
        <a:lstStyle/>
        <a:p>
          <a:endParaRPr lang="en-US"/>
        </a:p>
      </dgm:t>
    </dgm:pt>
    <dgm:pt modelId="{D9249A50-F578-4A7E-9869-C9C4B12471DF}" type="sibTrans" cxnId="{0177A008-4C67-48A4-B9E4-BA734CA96462}">
      <dgm:prSet/>
      <dgm:spPr/>
      <dgm:t>
        <a:bodyPr/>
        <a:lstStyle/>
        <a:p>
          <a:endParaRPr lang="en-US"/>
        </a:p>
      </dgm:t>
    </dgm:pt>
    <dgm:pt modelId="{E355BEFF-A450-49D3-A7E8-40761BBE33A8}" type="pres">
      <dgm:prSet presAssocID="{1C369BF0-EB20-4976-B86B-9CE0B03299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3FBBC4-DB81-4AE1-8C60-D5A7478DED0A}" type="pres">
      <dgm:prSet presAssocID="{1ACF76E8-D0E6-4EF8-8826-9C7E5F806C57}" presName="roof" presStyleLbl="dkBgShp" presStyleIdx="0" presStyleCnt="2"/>
      <dgm:spPr/>
      <dgm:t>
        <a:bodyPr/>
        <a:lstStyle/>
        <a:p>
          <a:endParaRPr lang="en-US"/>
        </a:p>
      </dgm:t>
    </dgm:pt>
    <dgm:pt modelId="{7F7168FE-5FD0-4D9B-AC03-A9E565DE96A6}" type="pres">
      <dgm:prSet presAssocID="{1ACF76E8-D0E6-4EF8-8826-9C7E5F806C57}" presName="pillars" presStyleCnt="0"/>
      <dgm:spPr/>
    </dgm:pt>
    <dgm:pt modelId="{A72DF14C-C749-4B9B-9494-BC589D860072}" type="pres">
      <dgm:prSet presAssocID="{1ACF76E8-D0E6-4EF8-8826-9C7E5F806C57}" presName="pillar1" presStyleLbl="node1" presStyleIdx="0" presStyleCnt="2" custScaleY="100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29844-A79D-4489-91A6-1A0A5BEC80BB}" type="pres">
      <dgm:prSet presAssocID="{0BB25456-063D-4E19-9EEF-ECD4994CF137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C5EBB-10E7-402D-A8EF-D85152DB5483}" type="pres">
      <dgm:prSet presAssocID="{1ACF76E8-D0E6-4EF8-8826-9C7E5F806C57}" presName="base" presStyleLbl="dkBgShp" presStyleIdx="1" presStyleCnt="2"/>
      <dgm:spPr/>
    </dgm:pt>
  </dgm:ptLst>
  <dgm:cxnLst>
    <dgm:cxn modelId="{2F06747C-688A-42A9-BEB4-A1E7F8E049D0}" srcId="{1ACF76E8-D0E6-4EF8-8826-9C7E5F806C57}" destId="{0BB25456-063D-4E19-9EEF-ECD4994CF137}" srcOrd="1" destOrd="0" parTransId="{470B09DB-7C04-4739-88F5-138BA7B19655}" sibTransId="{CF9F4213-7AE6-4B34-8DD5-8089DCAA1FDD}"/>
    <dgm:cxn modelId="{E04471C9-B32E-4BBD-A9C7-3C689987F882}" type="presOf" srcId="{1ACF76E8-D0E6-4EF8-8826-9C7E5F806C57}" destId="{FD3FBBC4-DB81-4AE1-8C60-D5A7478DED0A}" srcOrd="0" destOrd="0" presId="urn:microsoft.com/office/officeart/2005/8/layout/hList3"/>
    <dgm:cxn modelId="{FB074F20-24FA-4FCE-9DDC-DA7ECA5B984A}" type="presOf" srcId="{8B57D4A4-1F6F-4B4F-9E38-DC0CAD8B8188}" destId="{A72DF14C-C749-4B9B-9494-BC589D860072}" srcOrd="0" destOrd="0" presId="urn:microsoft.com/office/officeart/2005/8/layout/hList3"/>
    <dgm:cxn modelId="{85667CFA-6406-46EE-AA9D-995F272563B8}" srcId="{1ACF76E8-D0E6-4EF8-8826-9C7E5F806C57}" destId="{8B57D4A4-1F6F-4B4F-9E38-DC0CAD8B8188}" srcOrd="0" destOrd="0" parTransId="{6D63C294-0D38-4DD4-9DA1-6505554EECC1}" sibTransId="{2FAE9A08-4313-470E-A752-2DDF7364AC51}"/>
    <dgm:cxn modelId="{0F7E9067-B8FC-4427-88A2-33DB906ECD0A}" type="presOf" srcId="{1C369BF0-EB20-4976-B86B-9CE0B0329922}" destId="{E355BEFF-A450-49D3-A7E8-40761BBE33A8}" srcOrd="0" destOrd="0" presId="urn:microsoft.com/office/officeart/2005/8/layout/hList3"/>
    <dgm:cxn modelId="{6C9A2AB1-EED3-4EB8-AC5C-C52BEE2E31FF}" type="presOf" srcId="{0BB25456-063D-4E19-9EEF-ECD4994CF137}" destId="{51B29844-A79D-4489-91A6-1A0A5BEC80BB}" srcOrd="0" destOrd="0" presId="urn:microsoft.com/office/officeart/2005/8/layout/hList3"/>
    <dgm:cxn modelId="{47ECA1BE-CA45-4F28-9D22-A49D8A6AA382}" srcId="{1C369BF0-EB20-4976-B86B-9CE0B0329922}" destId="{1ACF76E8-D0E6-4EF8-8826-9C7E5F806C57}" srcOrd="0" destOrd="0" parTransId="{AFF08867-7C67-40B2-8591-DD4789521E3E}" sibTransId="{8A846307-0CB1-4A6B-A730-2BD126683C98}"/>
    <dgm:cxn modelId="{0177A008-4C67-48A4-B9E4-BA734CA96462}" srcId="{1C369BF0-EB20-4976-B86B-9CE0B0329922}" destId="{B0FED383-899B-466D-983B-C850C3F16C84}" srcOrd="1" destOrd="0" parTransId="{E75C0F2B-48DF-41DB-8DBC-DC398F482E2B}" sibTransId="{D9249A50-F578-4A7E-9869-C9C4B12471DF}"/>
    <dgm:cxn modelId="{F70581D1-6A04-4E6E-B506-CE08B8B6F000}" type="presParOf" srcId="{E355BEFF-A450-49D3-A7E8-40761BBE33A8}" destId="{FD3FBBC4-DB81-4AE1-8C60-D5A7478DED0A}" srcOrd="0" destOrd="0" presId="urn:microsoft.com/office/officeart/2005/8/layout/hList3"/>
    <dgm:cxn modelId="{A3BF47CD-1472-44CF-9CF5-50CD4642CB6A}" type="presParOf" srcId="{E355BEFF-A450-49D3-A7E8-40761BBE33A8}" destId="{7F7168FE-5FD0-4D9B-AC03-A9E565DE96A6}" srcOrd="1" destOrd="0" presId="urn:microsoft.com/office/officeart/2005/8/layout/hList3"/>
    <dgm:cxn modelId="{D930E5DC-5146-4C9F-90A5-F66338FD6197}" type="presParOf" srcId="{7F7168FE-5FD0-4D9B-AC03-A9E565DE96A6}" destId="{A72DF14C-C749-4B9B-9494-BC589D860072}" srcOrd="0" destOrd="0" presId="urn:microsoft.com/office/officeart/2005/8/layout/hList3"/>
    <dgm:cxn modelId="{ED2E402B-61A4-4BB6-AEEC-485132E106CF}" type="presParOf" srcId="{7F7168FE-5FD0-4D9B-AC03-A9E565DE96A6}" destId="{51B29844-A79D-4489-91A6-1A0A5BEC80BB}" srcOrd="1" destOrd="0" presId="urn:microsoft.com/office/officeart/2005/8/layout/hList3"/>
    <dgm:cxn modelId="{A04E7C96-59EB-4800-9B02-DA7E04B91885}" type="presParOf" srcId="{E355BEFF-A450-49D3-A7E8-40761BBE33A8}" destId="{449C5EBB-10E7-402D-A8EF-D85152DB5483}" srcOrd="2" destOrd="0" presId="urn:microsoft.com/office/officeart/2005/8/layout/hList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647E23-67CA-4BAC-8BB3-ECB644B31D0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8FCEB2-6D91-4077-B40B-1B26A80D25E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INTERNAL</a:t>
          </a:r>
          <a:r>
            <a:rPr lang="en-US" sz="3200" b="1" baseline="0" dirty="0" smtClean="0">
              <a:latin typeface="Times New Roman" pitchFamily="18" charset="0"/>
              <a:cs typeface="Times New Roman" pitchFamily="18" charset="0"/>
            </a:rPr>
            <a:t> / HORIZONTAL CIRCUITS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C4B921DA-E585-427B-89ED-F9EF8E83EB66}" type="parTrans" cxnId="{5986C065-F292-4707-81D8-B9AD6F02A33F}">
      <dgm:prSet/>
      <dgm:spPr/>
      <dgm:t>
        <a:bodyPr/>
        <a:lstStyle/>
        <a:p>
          <a:endParaRPr lang="en-US"/>
        </a:p>
      </dgm:t>
    </dgm:pt>
    <dgm:pt modelId="{E5CB8D6F-D941-4D88-9A05-C5E1F5052959}" type="sibTrans" cxnId="{5986C065-F292-4707-81D8-B9AD6F02A33F}">
      <dgm:prSet/>
      <dgm:spPr/>
      <dgm:t>
        <a:bodyPr/>
        <a:lstStyle/>
        <a:p>
          <a:endParaRPr lang="en-US"/>
        </a:p>
      </dgm:t>
    </dgm:pt>
    <dgm:pt modelId="{E592314E-9C9B-4F6E-BB67-18434B4146F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i="0" dirty="0" err="1" smtClean="0"/>
            <a:t>Substantia</a:t>
          </a:r>
          <a:r>
            <a:rPr lang="en-US" sz="2400" i="0" dirty="0" smtClean="0"/>
            <a:t> </a:t>
          </a:r>
          <a:r>
            <a:rPr lang="en-US" sz="2400" i="0" dirty="0" err="1" smtClean="0"/>
            <a:t>nigra</a:t>
          </a:r>
          <a:r>
            <a:rPr lang="en-US" sz="2400" i="0" dirty="0" smtClean="0"/>
            <a:t> pars </a:t>
          </a:r>
          <a:r>
            <a:rPr lang="en-US" sz="2400" i="0" dirty="0" err="1" smtClean="0"/>
            <a:t>compacta</a:t>
          </a:r>
          <a:r>
            <a:rPr lang="en-US" sz="2400" i="0" dirty="0" smtClean="0"/>
            <a:t> (</a:t>
          </a:r>
          <a:r>
            <a:rPr lang="en-US" sz="2400" i="0" dirty="0" err="1" smtClean="0"/>
            <a:t>SNc</a:t>
          </a:r>
          <a:r>
            <a:rPr lang="en-US" sz="2400" i="0" dirty="0" smtClean="0"/>
            <a:t>) </a:t>
          </a:r>
          <a:r>
            <a:rPr lang="en-US" sz="2400" i="0" dirty="0" err="1" smtClean="0"/>
            <a:t>dopaminergic</a:t>
          </a:r>
          <a:r>
            <a:rPr lang="en-US" sz="2400" i="0" dirty="0" smtClean="0"/>
            <a:t> projections to the striatum and other basal ganglia nuclei </a:t>
          </a:r>
          <a:endParaRPr lang="en-US" sz="2400" i="0" dirty="0"/>
        </a:p>
      </dgm:t>
    </dgm:pt>
    <dgm:pt modelId="{E4CB0168-C19A-42E7-B7C4-6D841DC79E4E}" type="parTrans" cxnId="{03439E46-8EE0-47BE-8A9B-6DE7CB980F6E}">
      <dgm:prSet/>
      <dgm:spPr/>
      <dgm:t>
        <a:bodyPr/>
        <a:lstStyle/>
        <a:p>
          <a:endParaRPr lang="en-US"/>
        </a:p>
      </dgm:t>
    </dgm:pt>
    <dgm:pt modelId="{F20A19AB-C4B4-4EF2-B2E7-4EFE66235780}" type="sibTrans" cxnId="{03439E46-8EE0-47BE-8A9B-6DE7CB980F6E}">
      <dgm:prSet/>
      <dgm:spPr/>
      <dgm:t>
        <a:bodyPr/>
        <a:lstStyle/>
        <a:p>
          <a:endParaRPr lang="en-US"/>
        </a:p>
      </dgm:t>
    </dgm:pt>
    <dgm:pt modelId="{08B46AC2-3B7C-4027-B08D-91A5F9F768B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i="0" dirty="0" smtClean="0"/>
            <a:t>Reciprocal connections between the </a:t>
          </a:r>
          <a:r>
            <a:rPr lang="en-US" sz="2400" i="0" dirty="0" err="1" smtClean="0"/>
            <a:t>globus</a:t>
          </a:r>
          <a:r>
            <a:rPr lang="en-US" sz="2400" i="0" dirty="0" smtClean="0"/>
            <a:t> </a:t>
          </a:r>
          <a:r>
            <a:rPr lang="en-US" sz="2400" i="0" dirty="0" err="1" smtClean="0"/>
            <a:t>pallidus</a:t>
          </a:r>
          <a:r>
            <a:rPr lang="en-US" sz="2400" i="0" dirty="0" smtClean="0"/>
            <a:t> pars </a:t>
          </a:r>
          <a:r>
            <a:rPr lang="en-US" sz="2400" i="0" dirty="0" err="1" smtClean="0"/>
            <a:t>externa</a:t>
          </a:r>
          <a:r>
            <a:rPr lang="en-US" sz="2400" i="0" dirty="0" smtClean="0"/>
            <a:t> (</a:t>
          </a:r>
          <a:r>
            <a:rPr lang="en-US" sz="2400" i="0" dirty="0" err="1" smtClean="0"/>
            <a:t>GPe</a:t>
          </a:r>
          <a:r>
            <a:rPr lang="en-US" sz="2400" i="0" dirty="0" smtClean="0"/>
            <a:t>) and the STN and striatum. </a:t>
          </a:r>
          <a:endParaRPr lang="en-US" sz="2400" i="0" dirty="0"/>
        </a:p>
      </dgm:t>
    </dgm:pt>
    <dgm:pt modelId="{C90292E2-8F81-40D3-A974-54044FF79784}" type="parTrans" cxnId="{DD90E208-AEC6-4518-A191-99C496D29C70}">
      <dgm:prSet/>
      <dgm:spPr/>
      <dgm:t>
        <a:bodyPr/>
        <a:lstStyle/>
        <a:p>
          <a:endParaRPr lang="en-US"/>
        </a:p>
      </dgm:t>
    </dgm:pt>
    <dgm:pt modelId="{E780A330-2328-45F4-BCB5-112378A71EA7}" type="sibTrans" cxnId="{DD90E208-AEC6-4518-A191-99C496D29C70}">
      <dgm:prSet/>
      <dgm:spPr/>
      <dgm:t>
        <a:bodyPr/>
        <a:lstStyle/>
        <a:p>
          <a:endParaRPr lang="en-US"/>
        </a:p>
      </dgm:t>
    </dgm:pt>
    <dgm:pt modelId="{29703882-B077-4FE1-9E22-1E942E6A22C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i="0" dirty="0" err="1" smtClean="0"/>
            <a:t>Centromedian-parafascicular</a:t>
          </a:r>
          <a:r>
            <a:rPr lang="en-US" sz="2400" i="0" dirty="0" smtClean="0"/>
            <a:t> (CM/Pf) thalamic projections to the striatum and </a:t>
          </a:r>
          <a:r>
            <a:rPr lang="en-US" sz="2400" i="0" dirty="0" err="1" smtClean="0"/>
            <a:t>subthalamic</a:t>
          </a:r>
          <a:r>
            <a:rPr lang="en-US" sz="2400" i="0" dirty="0" smtClean="0"/>
            <a:t> nucleus (STN) </a:t>
          </a:r>
        </a:p>
      </dgm:t>
    </dgm:pt>
    <dgm:pt modelId="{C12AEFFC-1EC5-4D82-8F52-236D2761040B}" type="parTrans" cxnId="{ED29B8D7-E310-45E6-89A6-FDF2438157E0}">
      <dgm:prSet/>
      <dgm:spPr/>
      <dgm:t>
        <a:bodyPr/>
        <a:lstStyle/>
        <a:p>
          <a:endParaRPr lang="en-US"/>
        </a:p>
      </dgm:t>
    </dgm:pt>
    <dgm:pt modelId="{67A6CC4F-650C-4ACF-8209-F77F6DB3D2DD}" type="sibTrans" cxnId="{ED29B8D7-E310-45E6-89A6-FDF2438157E0}">
      <dgm:prSet/>
      <dgm:spPr/>
      <dgm:t>
        <a:bodyPr/>
        <a:lstStyle/>
        <a:p>
          <a:endParaRPr lang="en-US"/>
        </a:p>
      </dgm:t>
    </dgm:pt>
    <dgm:pt modelId="{7B268245-4C16-40E3-BB72-FF728B463BDC}">
      <dgm:prSet/>
      <dgm:spPr/>
      <dgm:t>
        <a:bodyPr/>
        <a:lstStyle/>
        <a:p>
          <a:endParaRPr lang="en-US"/>
        </a:p>
      </dgm:t>
    </dgm:pt>
    <dgm:pt modelId="{F74ACE79-98FE-474F-A8B8-E803AF530BE6}" type="parTrans" cxnId="{BE26FF6B-C29D-4063-9D5A-C683C933FC15}">
      <dgm:prSet/>
      <dgm:spPr/>
      <dgm:t>
        <a:bodyPr/>
        <a:lstStyle/>
        <a:p>
          <a:endParaRPr lang="en-US"/>
        </a:p>
      </dgm:t>
    </dgm:pt>
    <dgm:pt modelId="{6B48948D-3EFC-4AEB-8309-72425295F65C}" type="sibTrans" cxnId="{BE26FF6B-C29D-4063-9D5A-C683C933FC15}">
      <dgm:prSet/>
      <dgm:spPr/>
      <dgm:t>
        <a:bodyPr/>
        <a:lstStyle/>
        <a:p>
          <a:endParaRPr lang="en-US"/>
        </a:p>
      </dgm:t>
    </dgm:pt>
    <dgm:pt modelId="{E33D56A6-842D-4D56-B5A0-29FCAD354970}" type="pres">
      <dgm:prSet presAssocID="{61647E23-67CA-4BAC-8BB3-ECB644B31D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15256-83F1-4F0A-9AAF-A180209A0A3E}" type="pres">
      <dgm:prSet presAssocID="{AA8FCEB2-6D91-4077-B40B-1B26A80D25E7}" presName="roof" presStyleLbl="dkBgShp" presStyleIdx="0" presStyleCnt="2"/>
      <dgm:spPr/>
      <dgm:t>
        <a:bodyPr/>
        <a:lstStyle/>
        <a:p>
          <a:endParaRPr lang="en-US"/>
        </a:p>
      </dgm:t>
    </dgm:pt>
    <dgm:pt modelId="{EC0446D0-626D-4851-9B41-29694BA6C37E}" type="pres">
      <dgm:prSet presAssocID="{AA8FCEB2-6D91-4077-B40B-1B26A80D25E7}" presName="pillars" presStyleCnt="0"/>
      <dgm:spPr/>
    </dgm:pt>
    <dgm:pt modelId="{8612B8C8-B2D2-48C3-9987-AC0CF500EA57}" type="pres">
      <dgm:prSet presAssocID="{AA8FCEB2-6D91-4077-B40B-1B26A80D25E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C40DB-3CC2-48E2-93AF-F76489DD6A48}" type="pres">
      <dgm:prSet presAssocID="{29703882-B077-4FE1-9E22-1E942E6A22C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D5459-CF01-4091-A8E8-DD8337E5C08E}" type="pres">
      <dgm:prSet presAssocID="{08B46AC2-3B7C-4027-B08D-91A5F9F768B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F2897-5340-46B0-A18C-EAFDFE3B5850}" type="pres">
      <dgm:prSet presAssocID="{AA8FCEB2-6D91-4077-B40B-1B26A80D25E7}" presName="base" presStyleLbl="dkBgShp" presStyleIdx="1" presStyleCnt="2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2C24C440-A2A4-4782-8B8F-1F51E4BB287B}" type="presOf" srcId="{08B46AC2-3B7C-4027-B08D-91A5F9F768BD}" destId="{61ED5459-CF01-4091-A8E8-DD8337E5C08E}" srcOrd="0" destOrd="0" presId="urn:microsoft.com/office/officeart/2005/8/layout/hList3"/>
    <dgm:cxn modelId="{D8E17DD4-3389-42AA-B6BF-A197AB07D4C0}" type="presOf" srcId="{61647E23-67CA-4BAC-8BB3-ECB644B31D00}" destId="{E33D56A6-842D-4D56-B5A0-29FCAD354970}" srcOrd="0" destOrd="0" presId="urn:microsoft.com/office/officeart/2005/8/layout/hList3"/>
    <dgm:cxn modelId="{8C04EC3A-9DCF-4E58-93E0-9CD67FBC012F}" type="presOf" srcId="{29703882-B077-4FE1-9E22-1E942E6A22C5}" destId="{13CC40DB-3CC2-48E2-93AF-F76489DD6A48}" srcOrd="0" destOrd="0" presId="urn:microsoft.com/office/officeart/2005/8/layout/hList3"/>
    <dgm:cxn modelId="{5986C065-F292-4707-81D8-B9AD6F02A33F}" srcId="{61647E23-67CA-4BAC-8BB3-ECB644B31D00}" destId="{AA8FCEB2-6D91-4077-B40B-1B26A80D25E7}" srcOrd="0" destOrd="0" parTransId="{C4B921DA-E585-427B-89ED-F9EF8E83EB66}" sibTransId="{E5CB8D6F-D941-4D88-9A05-C5E1F5052959}"/>
    <dgm:cxn modelId="{03439E46-8EE0-47BE-8A9B-6DE7CB980F6E}" srcId="{AA8FCEB2-6D91-4077-B40B-1B26A80D25E7}" destId="{E592314E-9C9B-4F6E-BB67-18434B4146FA}" srcOrd="0" destOrd="0" parTransId="{E4CB0168-C19A-42E7-B7C4-6D841DC79E4E}" sibTransId="{F20A19AB-C4B4-4EF2-B2E7-4EFE66235780}"/>
    <dgm:cxn modelId="{DD90E208-AEC6-4518-A191-99C496D29C70}" srcId="{AA8FCEB2-6D91-4077-B40B-1B26A80D25E7}" destId="{08B46AC2-3B7C-4027-B08D-91A5F9F768BD}" srcOrd="2" destOrd="0" parTransId="{C90292E2-8F81-40D3-A974-54044FF79784}" sibTransId="{E780A330-2328-45F4-BCB5-112378A71EA7}"/>
    <dgm:cxn modelId="{ED29B8D7-E310-45E6-89A6-FDF2438157E0}" srcId="{AA8FCEB2-6D91-4077-B40B-1B26A80D25E7}" destId="{29703882-B077-4FE1-9E22-1E942E6A22C5}" srcOrd="1" destOrd="0" parTransId="{C12AEFFC-1EC5-4D82-8F52-236D2761040B}" sibTransId="{67A6CC4F-650C-4ACF-8209-F77F6DB3D2DD}"/>
    <dgm:cxn modelId="{9381A759-83F9-494C-ADEE-E0C34E5A28F6}" type="presOf" srcId="{AA8FCEB2-6D91-4077-B40B-1B26A80D25E7}" destId="{36B15256-83F1-4F0A-9AAF-A180209A0A3E}" srcOrd="0" destOrd="0" presId="urn:microsoft.com/office/officeart/2005/8/layout/hList3"/>
    <dgm:cxn modelId="{DDE34FEB-2BC8-463D-8926-91C18616AC53}" type="presOf" srcId="{E592314E-9C9B-4F6E-BB67-18434B4146FA}" destId="{8612B8C8-B2D2-48C3-9987-AC0CF500EA57}" srcOrd="0" destOrd="0" presId="urn:microsoft.com/office/officeart/2005/8/layout/hList3"/>
    <dgm:cxn modelId="{BE26FF6B-C29D-4063-9D5A-C683C933FC15}" srcId="{61647E23-67CA-4BAC-8BB3-ECB644B31D00}" destId="{7B268245-4C16-40E3-BB72-FF728B463BDC}" srcOrd="1" destOrd="0" parTransId="{F74ACE79-98FE-474F-A8B8-E803AF530BE6}" sibTransId="{6B48948D-3EFC-4AEB-8309-72425295F65C}"/>
    <dgm:cxn modelId="{F7B3D5C5-7062-4D10-9881-7D3E842BB53F}" type="presParOf" srcId="{E33D56A6-842D-4D56-B5A0-29FCAD354970}" destId="{36B15256-83F1-4F0A-9AAF-A180209A0A3E}" srcOrd="0" destOrd="0" presId="urn:microsoft.com/office/officeart/2005/8/layout/hList3"/>
    <dgm:cxn modelId="{C042FF82-A045-4EAE-A8F0-C3F38AEA1F9C}" type="presParOf" srcId="{E33D56A6-842D-4D56-B5A0-29FCAD354970}" destId="{EC0446D0-626D-4851-9B41-29694BA6C37E}" srcOrd="1" destOrd="0" presId="urn:microsoft.com/office/officeart/2005/8/layout/hList3"/>
    <dgm:cxn modelId="{46F63B62-C64D-4A5B-9B28-07EA21CE08E3}" type="presParOf" srcId="{EC0446D0-626D-4851-9B41-29694BA6C37E}" destId="{8612B8C8-B2D2-48C3-9987-AC0CF500EA57}" srcOrd="0" destOrd="0" presId="urn:microsoft.com/office/officeart/2005/8/layout/hList3"/>
    <dgm:cxn modelId="{B64CBF02-5815-4F9B-BD79-43F84AD8996D}" type="presParOf" srcId="{EC0446D0-626D-4851-9B41-29694BA6C37E}" destId="{13CC40DB-3CC2-48E2-93AF-F76489DD6A48}" srcOrd="1" destOrd="0" presId="urn:microsoft.com/office/officeart/2005/8/layout/hList3"/>
    <dgm:cxn modelId="{F155A3DA-D1DE-4C04-B71D-11E2462CE799}" type="presParOf" srcId="{EC0446D0-626D-4851-9B41-29694BA6C37E}" destId="{61ED5459-CF01-4091-A8E8-DD8337E5C08E}" srcOrd="2" destOrd="0" presId="urn:microsoft.com/office/officeart/2005/8/layout/hList3"/>
    <dgm:cxn modelId="{5C91AA75-42F9-403F-B155-6905E14CCA3A}" type="presParOf" srcId="{E33D56A6-842D-4D56-B5A0-29FCAD354970}" destId="{88AF2897-5340-46B0-A18C-EAFDFE3B5850}" srcOrd="2" destOrd="0" presId="urn:microsoft.com/office/officeart/2005/8/layout/hList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05EB13-B642-49F8-9469-3CC8057A8BF1}" type="doc">
      <dgm:prSet loTypeId="urn:microsoft.com/office/officeart/2005/8/layout/cycle3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1D43A-A15B-4DD0-B410-7F431A51A903}">
      <dgm:prSet phldrT="[Text]"/>
      <dgm:spPr/>
      <dgm:t>
        <a:bodyPr/>
        <a:lstStyle/>
        <a:p>
          <a:r>
            <a:rPr lang="en-US" dirty="0" smtClean="0"/>
            <a:t>CORTEX</a:t>
          </a:r>
          <a:endParaRPr lang="en-US" dirty="0"/>
        </a:p>
      </dgm:t>
    </dgm:pt>
    <dgm:pt modelId="{D712EE9E-1852-4EB0-8CD6-5584301BC86C}" type="parTrans" cxnId="{4FF17551-2DCF-4410-8335-1A6B3DCC647F}">
      <dgm:prSet/>
      <dgm:spPr/>
      <dgm:t>
        <a:bodyPr/>
        <a:lstStyle/>
        <a:p>
          <a:endParaRPr lang="en-US"/>
        </a:p>
      </dgm:t>
    </dgm:pt>
    <dgm:pt modelId="{B947497F-36CC-42C6-BFE2-FB249936DA14}" type="sibTrans" cxnId="{4FF17551-2DCF-4410-8335-1A6B3DCC647F}">
      <dgm:prSet/>
      <dgm:spPr/>
      <dgm:t>
        <a:bodyPr/>
        <a:lstStyle/>
        <a:p>
          <a:endParaRPr lang="en-US"/>
        </a:p>
      </dgm:t>
    </dgm:pt>
    <dgm:pt modelId="{04C82380-5727-432E-9ADB-2A7ED7C1D88B}">
      <dgm:prSet phldrT="[Text]"/>
      <dgm:spPr/>
      <dgm:t>
        <a:bodyPr/>
        <a:lstStyle/>
        <a:p>
          <a:r>
            <a:rPr lang="en-US" dirty="0" smtClean="0"/>
            <a:t>STRIATUM</a:t>
          </a:r>
          <a:endParaRPr lang="en-US" dirty="0"/>
        </a:p>
      </dgm:t>
    </dgm:pt>
    <dgm:pt modelId="{22EC99FC-4185-4AF2-A5EA-0FC8016870F4}" type="parTrans" cxnId="{6F707E77-5808-46B8-9076-D971216A083E}">
      <dgm:prSet/>
      <dgm:spPr/>
      <dgm:t>
        <a:bodyPr/>
        <a:lstStyle/>
        <a:p>
          <a:endParaRPr lang="en-US"/>
        </a:p>
      </dgm:t>
    </dgm:pt>
    <dgm:pt modelId="{90085545-9D94-45E5-8523-BCC94DD04F5A}" type="sibTrans" cxnId="{6F707E77-5808-46B8-9076-D971216A083E}">
      <dgm:prSet/>
      <dgm:spPr/>
      <dgm:t>
        <a:bodyPr/>
        <a:lstStyle/>
        <a:p>
          <a:endParaRPr lang="en-US"/>
        </a:p>
      </dgm:t>
    </dgm:pt>
    <dgm:pt modelId="{8DA44892-799E-4D7F-96BB-E39FB7BCFA59}">
      <dgm:prSet phldrT="[Text]"/>
      <dgm:spPr/>
      <dgm:t>
        <a:bodyPr/>
        <a:lstStyle/>
        <a:p>
          <a:r>
            <a:rPr lang="en-US" dirty="0" err="1" smtClean="0"/>
            <a:t>GPi</a:t>
          </a:r>
          <a:endParaRPr lang="en-US" dirty="0"/>
        </a:p>
      </dgm:t>
    </dgm:pt>
    <dgm:pt modelId="{0CE45211-24BA-4A40-B103-057F8C48F037}" type="parTrans" cxnId="{E36FD900-90C5-4274-8706-EF43412B9DE5}">
      <dgm:prSet/>
      <dgm:spPr/>
      <dgm:t>
        <a:bodyPr/>
        <a:lstStyle/>
        <a:p>
          <a:endParaRPr lang="en-US"/>
        </a:p>
      </dgm:t>
    </dgm:pt>
    <dgm:pt modelId="{0F23D5B4-9181-4EEA-9BA3-92627F788D61}" type="sibTrans" cxnId="{E36FD900-90C5-4274-8706-EF43412B9DE5}">
      <dgm:prSet/>
      <dgm:spPr/>
      <dgm:t>
        <a:bodyPr/>
        <a:lstStyle/>
        <a:p>
          <a:endParaRPr lang="en-US"/>
        </a:p>
      </dgm:t>
    </dgm:pt>
    <dgm:pt modelId="{84AB0EE9-490D-4D65-9225-EA85AB488B5B}">
      <dgm:prSet phldrT="[Text]"/>
      <dgm:spPr/>
      <dgm:t>
        <a:bodyPr/>
        <a:lstStyle/>
        <a:p>
          <a:r>
            <a:rPr lang="en-US" dirty="0" err="1" smtClean="0"/>
            <a:t>SNr</a:t>
          </a:r>
          <a:endParaRPr lang="en-US" dirty="0"/>
        </a:p>
      </dgm:t>
    </dgm:pt>
    <dgm:pt modelId="{D4BB0E7E-47E1-4078-8FAF-A9E64B9166DC}" type="parTrans" cxnId="{2AF00E6A-7F84-49A5-BCDF-7C8FC031B28E}">
      <dgm:prSet/>
      <dgm:spPr/>
      <dgm:t>
        <a:bodyPr/>
        <a:lstStyle/>
        <a:p>
          <a:endParaRPr lang="en-US"/>
        </a:p>
      </dgm:t>
    </dgm:pt>
    <dgm:pt modelId="{BD391A21-1F2A-4B98-A2A0-2A1421BA3537}" type="sibTrans" cxnId="{2AF00E6A-7F84-49A5-BCDF-7C8FC031B28E}">
      <dgm:prSet/>
      <dgm:spPr/>
      <dgm:t>
        <a:bodyPr/>
        <a:lstStyle/>
        <a:p>
          <a:endParaRPr lang="en-US"/>
        </a:p>
      </dgm:t>
    </dgm:pt>
    <dgm:pt modelId="{82B2A57B-DF47-40CD-8D2B-697288FD0A8A}">
      <dgm:prSet phldrT="[Text]"/>
      <dgm:spPr/>
      <dgm:t>
        <a:bodyPr/>
        <a:lstStyle/>
        <a:p>
          <a:r>
            <a:rPr lang="en-US" dirty="0" smtClean="0"/>
            <a:t>THALAMUS VL</a:t>
          </a:r>
          <a:endParaRPr lang="en-US" dirty="0"/>
        </a:p>
      </dgm:t>
    </dgm:pt>
    <dgm:pt modelId="{A322DDB3-D3F9-4D83-A360-259F232EA26E}" type="parTrans" cxnId="{4875C210-E12A-458E-B859-E74E2E190CB1}">
      <dgm:prSet/>
      <dgm:spPr/>
      <dgm:t>
        <a:bodyPr/>
        <a:lstStyle/>
        <a:p>
          <a:endParaRPr lang="en-US"/>
        </a:p>
      </dgm:t>
    </dgm:pt>
    <dgm:pt modelId="{633262AD-D4FD-4CD2-96E6-9E41E15B99F1}" type="sibTrans" cxnId="{4875C210-E12A-458E-B859-E74E2E190CB1}">
      <dgm:prSet/>
      <dgm:spPr/>
      <dgm:t>
        <a:bodyPr/>
        <a:lstStyle/>
        <a:p>
          <a:endParaRPr lang="en-US"/>
        </a:p>
      </dgm:t>
    </dgm:pt>
    <dgm:pt modelId="{1CBE632E-4DAE-4D91-B93D-04F15AC771F8}" type="pres">
      <dgm:prSet presAssocID="{2A05EB13-B642-49F8-9469-3CC8057A8B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7E7C1-82BB-4C28-9A70-6906E677745E}" type="pres">
      <dgm:prSet presAssocID="{2A05EB13-B642-49F8-9469-3CC8057A8BF1}" presName="cycle" presStyleCnt="0"/>
      <dgm:spPr/>
    </dgm:pt>
    <dgm:pt modelId="{6604774D-3BED-466C-9AE4-613BD869EF34}" type="pres">
      <dgm:prSet presAssocID="{B031D43A-A15B-4DD0-B410-7F431A51A90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DB0A-A0F7-4218-93C2-FF4460F5042C}" type="pres">
      <dgm:prSet presAssocID="{B947497F-36CC-42C6-BFE2-FB249936DA14}" presName="sibTransFirstNode" presStyleLbl="bgShp" presStyleIdx="0" presStyleCnt="1" custLinFactNeighborX="-6350" custLinFactNeighborY="4755"/>
      <dgm:spPr/>
      <dgm:t>
        <a:bodyPr/>
        <a:lstStyle/>
        <a:p>
          <a:endParaRPr lang="en-US"/>
        </a:p>
      </dgm:t>
    </dgm:pt>
    <dgm:pt modelId="{0BFAB2A7-4962-46D7-AECA-F38C9B19124F}" type="pres">
      <dgm:prSet presAssocID="{04C82380-5727-432E-9ADB-2A7ED7C1D88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8E653-0282-47AD-B90D-AFE4B7E4BD27}" type="pres">
      <dgm:prSet presAssocID="{8DA44892-799E-4D7F-96BB-E39FB7BCFA59}" presName="nodeFollowingNodes" presStyleLbl="node1" presStyleIdx="2" presStyleCnt="5" custScaleX="82645" custScaleY="82645" custRadScaleRad="95049" custRadScaleInc="14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3E103-0570-4C70-8263-5F8D0D72B7BA}" type="pres">
      <dgm:prSet presAssocID="{84AB0EE9-490D-4D65-9225-EA85AB488B5B}" presName="nodeFollowingNodes" presStyleLbl="node1" presStyleIdx="3" presStyleCnt="5" custScaleX="82645" custScaleY="82645" custRadScaleRad="96838" custRadScaleInc="-10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4AB0A-76C4-4BF9-84A2-E4B5B44994A1}" type="pres">
      <dgm:prSet presAssocID="{82B2A57B-DF47-40CD-8D2B-697288FD0A8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34BA6D-F686-40A0-BF9F-529B9FC1EAE7}" type="presOf" srcId="{04C82380-5727-432E-9ADB-2A7ED7C1D88B}" destId="{0BFAB2A7-4962-46D7-AECA-F38C9B19124F}" srcOrd="0" destOrd="0" presId="urn:microsoft.com/office/officeart/2005/8/layout/cycle3"/>
    <dgm:cxn modelId="{060D7E3A-8B19-4A05-BCA5-466FB099362E}" type="presOf" srcId="{B947497F-36CC-42C6-BFE2-FB249936DA14}" destId="{2444DB0A-A0F7-4218-93C2-FF4460F5042C}" srcOrd="0" destOrd="0" presId="urn:microsoft.com/office/officeart/2005/8/layout/cycle3"/>
    <dgm:cxn modelId="{CF830D90-E448-4AC7-BFE8-405918A854DC}" type="presOf" srcId="{84AB0EE9-490D-4D65-9225-EA85AB488B5B}" destId="{E2A3E103-0570-4C70-8263-5F8D0D72B7BA}" srcOrd="0" destOrd="0" presId="urn:microsoft.com/office/officeart/2005/8/layout/cycle3"/>
    <dgm:cxn modelId="{E36FD900-90C5-4274-8706-EF43412B9DE5}" srcId="{2A05EB13-B642-49F8-9469-3CC8057A8BF1}" destId="{8DA44892-799E-4D7F-96BB-E39FB7BCFA59}" srcOrd="2" destOrd="0" parTransId="{0CE45211-24BA-4A40-B103-057F8C48F037}" sibTransId="{0F23D5B4-9181-4EEA-9BA3-92627F788D61}"/>
    <dgm:cxn modelId="{4875C210-E12A-458E-B859-E74E2E190CB1}" srcId="{2A05EB13-B642-49F8-9469-3CC8057A8BF1}" destId="{82B2A57B-DF47-40CD-8D2B-697288FD0A8A}" srcOrd="4" destOrd="0" parTransId="{A322DDB3-D3F9-4D83-A360-259F232EA26E}" sibTransId="{633262AD-D4FD-4CD2-96E6-9E41E15B99F1}"/>
    <dgm:cxn modelId="{48954BF6-B0F3-430F-8D1B-E374B99BBF6A}" type="presOf" srcId="{2A05EB13-B642-49F8-9469-3CC8057A8BF1}" destId="{1CBE632E-4DAE-4D91-B93D-04F15AC771F8}" srcOrd="0" destOrd="0" presId="urn:microsoft.com/office/officeart/2005/8/layout/cycle3"/>
    <dgm:cxn modelId="{3A740B38-573F-4CF6-A204-0B5284FB7444}" type="presOf" srcId="{B031D43A-A15B-4DD0-B410-7F431A51A903}" destId="{6604774D-3BED-466C-9AE4-613BD869EF34}" srcOrd="0" destOrd="0" presId="urn:microsoft.com/office/officeart/2005/8/layout/cycle3"/>
    <dgm:cxn modelId="{B71C28F1-5F22-487C-BCB7-7162BB4F34FA}" type="presOf" srcId="{82B2A57B-DF47-40CD-8D2B-697288FD0A8A}" destId="{9DF4AB0A-76C4-4BF9-84A2-E4B5B44994A1}" srcOrd="0" destOrd="0" presId="urn:microsoft.com/office/officeart/2005/8/layout/cycle3"/>
    <dgm:cxn modelId="{2AF00E6A-7F84-49A5-BCDF-7C8FC031B28E}" srcId="{2A05EB13-B642-49F8-9469-3CC8057A8BF1}" destId="{84AB0EE9-490D-4D65-9225-EA85AB488B5B}" srcOrd="3" destOrd="0" parTransId="{D4BB0E7E-47E1-4078-8FAF-A9E64B9166DC}" sibTransId="{BD391A21-1F2A-4B98-A2A0-2A1421BA3537}"/>
    <dgm:cxn modelId="{6AC323EF-3AEB-4CFD-AA2C-45068603D230}" type="presOf" srcId="{8DA44892-799E-4D7F-96BB-E39FB7BCFA59}" destId="{D248E653-0282-47AD-B90D-AFE4B7E4BD27}" srcOrd="0" destOrd="0" presId="urn:microsoft.com/office/officeart/2005/8/layout/cycle3"/>
    <dgm:cxn modelId="{6F707E77-5808-46B8-9076-D971216A083E}" srcId="{2A05EB13-B642-49F8-9469-3CC8057A8BF1}" destId="{04C82380-5727-432E-9ADB-2A7ED7C1D88B}" srcOrd="1" destOrd="0" parTransId="{22EC99FC-4185-4AF2-A5EA-0FC8016870F4}" sibTransId="{90085545-9D94-45E5-8523-BCC94DD04F5A}"/>
    <dgm:cxn modelId="{4FF17551-2DCF-4410-8335-1A6B3DCC647F}" srcId="{2A05EB13-B642-49F8-9469-3CC8057A8BF1}" destId="{B031D43A-A15B-4DD0-B410-7F431A51A903}" srcOrd="0" destOrd="0" parTransId="{D712EE9E-1852-4EB0-8CD6-5584301BC86C}" sibTransId="{B947497F-36CC-42C6-BFE2-FB249936DA14}"/>
    <dgm:cxn modelId="{94F104FE-944A-4F72-8C26-5ACAA40AC363}" type="presParOf" srcId="{1CBE632E-4DAE-4D91-B93D-04F15AC771F8}" destId="{9637E7C1-82BB-4C28-9A70-6906E677745E}" srcOrd="0" destOrd="0" presId="urn:microsoft.com/office/officeart/2005/8/layout/cycle3"/>
    <dgm:cxn modelId="{0E53F09A-50CF-4B30-982C-DD89C4C2E025}" type="presParOf" srcId="{9637E7C1-82BB-4C28-9A70-6906E677745E}" destId="{6604774D-3BED-466C-9AE4-613BD869EF34}" srcOrd="0" destOrd="0" presId="urn:microsoft.com/office/officeart/2005/8/layout/cycle3"/>
    <dgm:cxn modelId="{FB7AD3F8-B3F4-4EC6-B4AC-5D3B9C56F5CD}" type="presParOf" srcId="{9637E7C1-82BB-4C28-9A70-6906E677745E}" destId="{2444DB0A-A0F7-4218-93C2-FF4460F5042C}" srcOrd="1" destOrd="0" presId="urn:microsoft.com/office/officeart/2005/8/layout/cycle3"/>
    <dgm:cxn modelId="{28413BD5-E3B7-41BF-8DD4-8E37D24D4707}" type="presParOf" srcId="{9637E7C1-82BB-4C28-9A70-6906E677745E}" destId="{0BFAB2A7-4962-46D7-AECA-F38C9B19124F}" srcOrd="2" destOrd="0" presId="urn:microsoft.com/office/officeart/2005/8/layout/cycle3"/>
    <dgm:cxn modelId="{0D6BBF59-8E91-460C-BF13-B1525284E1F8}" type="presParOf" srcId="{9637E7C1-82BB-4C28-9A70-6906E677745E}" destId="{D248E653-0282-47AD-B90D-AFE4B7E4BD27}" srcOrd="3" destOrd="0" presId="urn:microsoft.com/office/officeart/2005/8/layout/cycle3"/>
    <dgm:cxn modelId="{70434AB7-00C6-4A81-9BFE-7A773F2F189D}" type="presParOf" srcId="{9637E7C1-82BB-4C28-9A70-6906E677745E}" destId="{E2A3E103-0570-4C70-8263-5F8D0D72B7BA}" srcOrd="4" destOrd="0" presId="urn:microsoft.com/office/officeart/2005/8/layout/cycle3"/>
    <dgm:cxn modelId="{A53AB9B7-4363-432D-B49B-DEB26B3EE2F0}" type="presParOf" srcId="{9637E7C1-82BB-4C28-9A70-6906E677745E}" destId="{9DF4AB0A-76C4-4BF9-84A2-E4B5B44994A1}" srcOrd="5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593904-B525-4C63-A5BC-78B4410E07A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2B057D-940E-4985-8A38-3C23D7E2D73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NEOSTRIATUM / STRIATUM PROPER </a:t>
          </a:r>
        </a:p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Caudate Nucleus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Putamen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1C15FCF7-B6F2-4EB9-879E-B6C591BF7A00}" type="parTrans" cxnId="{16585777-50CB-4F30-8DD8-0E79387487BA}">
      <dgm:prSet/>
      <dgm:spPr/>
      <dgm:t>
        <a:bodyPr/>
        <a:lstStyle/>
        <a:p>
          <a:endParaRPr lang="en-US"/>
        </a:p>
      </dgm:t>
    </dgm:pt>
    <dgm:pt modelId="{9AABCA7C-7566-480D-AFB6-7ADFC8CF3ADE}" type="sibTrans" cxnId="{16585777-50CB-4F30-8DD8-0E79387487BA}">
      <dgm:prSet/>
      <dgm:spPr/>
      <dgm:t>
        <a:bodyPr/>
        <a:lstStyle/>
        <a:p>
          <a:endParaRPr lang="en-US"/>
        </a:p>
      </dgm:t>
    </dgm:pt>
    <dgm:pt modelId="{73E110E8-CD8E-4CBD-8E27-607EAA97476B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PALEOSTRIATUM/ PALLIDUM </a:t>
          </a:r>
        </a:p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Globus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Pallidus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0BD2F469-A29A-4320-B865-2ADF477D1A5B}" type="parTrans" cxnId="{941B7434-E310-414F-B41B-AF673E9B8968}">
      <dgm:prSet/>
      <dgm:spPr/>
      <dgm:t>
        <a:bodyPr/>
        <a:lstStyle/>
        <a:p>
          <a:endParaRPr lang="en-US"/>
        </a:p>
      </dgm:t>
    </dgm:pt>
    <dgm:pt modelId="{D16DBE22-B947-46B8-ACB5-18499653D296}" type="sibTrans" cxnId="{941B7434-E310-414F-B41B-AF673E9B8968}">
      <dgm:prSet/>
      <dgm:spPr/>
      <dgm:t>
        <a:bodyPr/>
        <a:lstStyle/>
        <a:p>
          <a:endParaRPr lang="en-US"/>
        </a:p>
      </dgm:t>
    </dgm:pt>
    <dgm:pt modelId="{D04BFB99-7779-4750-9E74-B20CF1980FF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Subthalamic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Nucleus of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Luys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7552C72-AD85-475D-8D36-54EEFA94633A}" type="parTrans" cxnId="{E0ED5B98-B1B6-4E17-9CC5-D61D3B2486B7}">
      <dgm:prSet/>
      <dgm:spPr/>
      <dgm:t>
        <a:bodyPr/>
        <a:lstStyle/>
        <a:p>
          <a:endParaRPr lang="en-US"/>
        </a:p>
      </dgm:t>
    </dgm:pt>
    <dgm:pt modelId="{ADDA1583-FABB-4C28-8414-D3E0ADBB45E0}" type="sibTrans" cxnId="{E0ED5B98-B1B6-4E17-9CC5-D61D3B2486B7}">
      <dgm:prSet/>
      <dgm:spPr/>
      <dgm:t>
        <a:bodyPr/>
        <a:lstStyle/>
        <a:p>
          <a:endParaRPr lang="en-US"/>
        </a:p>
      </dgm:t>
    </dgm:pt>
    <dgm:pt modelId="{DD1D4819-8401-4209-BF0C-119E1B331A14}">
      <dgm:prSet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Substantia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nigra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F4EB6246-9C6E-47AA-8DFC-831CDFBE4460}" type="parTrans" cxnId="{E004CE02-E3CD-41DB-8BA9-EBC62A5547D9}">
      <dgm:prSet/>
      <dgm:spPr/>
      <dgm:t>
        <a:bodyPr/>
        <a:lstStyle/>
        <a:p>
          <a:endParaRPr lang="en-US"/>
        </a:p>
      </dgm:t>
    </dgm:pt>
    <dgm:pt modelId="{3E7AD64A-E4F5-40D8-ACDF-AA2A1C6414D8}" type="sibTrans" cxnId="{E004CE02-E3CD-41DB-8BA9-EBC62A5547D9}">
      <dgm:prSet/>
      <dgm:spPr/>
      <dgm:t>
        <a:bodyPr/>
        <a:lstStyle/>
        <a:p>
          <a:endParaRPr lang="en-US"/>
        </a:p>
      </dgm:t>
    </dgm:pt>
    <dgm:pt modelId="{2B1784A2-CAE8-4028-A36C-B395B578BB09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Ventral striatum </a:t>
          </a:r>
        </a:p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Nucleus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accumbens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6C6EDD27-7525-4124-B8E9-DB4DBCC09FA0}" type="parTrans" cxnId="{26946218-C886-4FBB-A5DD-C7C54626641D}">
      <dgm:prSet/>
      <dgm:spPr/>
      <dgm:t>
        <a:bodyPr/>
        <a:lstStyle/>
        <a:p>
          <a:endParaRPr lang="en-US"/>
        </a:p>
      </dgm:t>
    </dgm:pt>
    <dgm:pt modelId="{3DE8FCFE-344E-4FC7-B575-B7F2EC6E9C0B}" type="sibTrans" cxnId="{26946218-C886-4FBB-A5DD-C7C54626641D}">
      <dgm:prSet/>
      <dgm:spPr/>
      <dgm:t>
        <a:bodyPr/>
        <a:lstStyle/>
        <a:p>
          <a:endParaRPr lang="en-US"/>
        </a:p>
      </dgm:t>
    </dgm:pt>
    <dgm:pt modelId="{D196C0A3-746C-4244-85D6-247851872035}">
      <dgm:prSet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Pedunculo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pontine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nucleus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EE6E1E83-B580-425D-8B00-36FB0FB53B48}" type="parTrans" cxnId="{48E528D6-4FCB-4ED4-B3C9-92E3931D1DFA}">
      <dgm:prSet/>
      <dgm:spPr/>
      <dgm:t>
        <a:bodyPr/>
        <a:lstStyle/>
        <a:p>
          <a:endParaRPr lang="en-US"/>
        </a:p>
      </dgm:t>
    </dgm:pt>
    <dgm:pt modelId="{593E98FD-91E7-4B8F-869C-DCB82E40C4A6}" type="sibTrans" cxnId="{48E528D6-4FCB-4ED4-B3C9-92E3931D1DFA}">
      <dgm:prSet/>
      <dgm:spPr/>
      <dgm:t>
        <a:bodyPr/>
        <a:lstStyle/>
        <a:p>
          <a:endParaRPr lang="en-US"/>
        </a:p>
      </dgm:t>
    </dgm:pt>
    <dgm:pt modelId="{51E93C7E-271D-4BE0-B943-EFCC340EE1E3}">
      <dgm:prSet custT="1"/>
      <dgm:spPr/>
      <dgm:t>
        <a:bodyPr/>
        <a:lstStyle/>
        <a:p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Ventral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pallidum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Substantia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innominata</a:t>
          </a:r>
          <a:endParaRPr lang="en-US" sz="20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C6265687-185E-472A-B9B7-36E42DE16249}" type="parTrans" cxnId="{7E8C2711-9948-48C8-B4FA-1769974AF0C7}">
      <dgm:prSet/>
      <dgm:spPr/>
      <dgm:t>
        <a:bodyPr/>
        <a:lstStyle/>
        <a:p>
          <a:endParaRPr lang="en-US"/>
        </a:p>
      </dgm:t>
    </dgm:pt>
    <dgm:pt modelId="{0119BF44-D4E6-48B9-B6E5-AA25CA7AD42F}" type="sibTrans" cxnId="{7E8C2711-9948-48C8-B4FA-1769974AF0C7}">
      <dgm:prSet/>
      <dgm:spPr/>
      <dgm:t>
        <a:bodyPr/>
        <a:lstStyle/>
        <a:p>
          <a:endParaRPr lang="en-US"/>
        </a:p>
      </dgm:t>
    </dgm:pt>
    <dgm:pt modelId="{2F94AE11-1D56-429D-9FC0-820DE0745E64}" type="pres">
      <dgm:prSet presAssocID="{3B593904-B525-4C63-A5BC-78B4410E07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E65C09-11EC-4DF2-91BC-CEA7029DEBE4}" type="pres">
      <dgm:prSet presAssocID="{1C2B057D-940E-4985-8A38-3C23D7E2D73D}" presName="node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9C8D275-69BE-43B1-9B1F-E7EDBD628CC0}" type="pres">
      <dgm:prSet presAssocID="{9AABCA7C-7566-480D-AFB6-7ADFC8CF3ADE}" presName="sibTrans" presStyleCnt="0"/>
      <dgm:spPr/>
      <dgm:t>
        <a:bodyPr/>
        <a:lstStyle/>
        <a:p>
          <a:endParaRPr lang="en-US"/>
        </a:p>
      </dgm:t>
    </dgm:pt>
    <dgm:pt modelId="{6AE32356-19C6-4AFE-B202-EF95D99D1AA3}" type="pres">
      <dgm:prSet presAssocID="{73E110E8-CD8E-4CBD-8E27-607EAA97476B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4A41BCC-E1B9-47A0-BDF8-665228CDE935}" type="pres">
      <dgm:prSet presAssocID="{D16DBE22-B947-46B8-ACB5-18499653D296}" presName="sibTrans" presStyleCnt="0"/>
      <dgm:spPr/>
      <dgm:t>
        <a:bodyPr/>
        <a:lstStyle/>
        <a:p>
          <a:endParaRPr lang="en-US"/>
        </a:p>
      </dgm:t>
    </dgm:pt>
    <dgm:pt modelId="{C7935F33-5655-41F7-8282-87C24EAE214F}" type="pres">
      <dgm:prSet presAssocID="{DD1D4819-8401-4209-BF0C-119E1B331A14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6AE0C08-78CE-4446-A8D2-09DD31792811}" type="pres">
      <dgm:prSet presAssocID="{3E7AD64A-E4F5-40D8-ACDF-AA2A1C6414D8}" presName="sibTrans" presStyleCnt="0"/>
      <dgm:spPr/>
      <dgm:t>
        <a:bodyPr/>
        <a:lstStyle/>
        <a:p>
          <a:endParaRPr lang="en-US"/>
        </a:p>
      </dgm:t>
    </dgm:pt>
    <dgm:pt modelId="{54CCC01A-315E-4856-B790-41705C2E9272}" type="pres">
      <dgm:prSet presAssocID="{D04BFB99-7779-4750-9E74-B20CF1980FFE}" presName="node" presStyleLbl="node1" presStyleIdx="3" presStyleCnt="7" custLinFactNeighborX="-5001" custLinFactNeighborY="7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867CDDA-28C9-4012-A984-D7FDC85E2C27}" type="pres">
      <dgm:prSet presAssocID="{ADDA1583-FABB-4C28-8414-D3E0ADBB45E0}" presName="sibTrans" presStyleCnt="0"/>
      <dgm:spPr/>
      <dgm:t>
        <a:bodyPr/>
        <a:lstStyle/>
        <a:p>
          <a:endParaRPr lang="en-US"/>
        </a:p>
      </dgm:t>
    </dgm:pt>
    <dgm:pt modelId="{0955756D-95B8-4DA1-A11F-C0CF4968E246}" type="pres">
      <dgm:prSet presAssocID="{2B1784A2-CAE8-4028-A36C-B395B578BB09}" presName="node" presStyleLbl="node1" presStyleIdx="4" presStyleCnt="7" custLinFactNeighborX="-612" custLinFactNeighborY="-45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BF2E0C5-C1B8-4168-B948-96758D2962AB}" type="pres">
      <dgm:prSet presAssocID="{3DE8FCFE-344E-4FC7-B575-B7F2EC6E9C0B}" presName="sibTrans" presStyleCnt="0"/>
      <dgm:spPr/>
      <dgm:t>
        <a:bodyPr/>
        <a:lstStyle/>
        <a:p>
          <a:endParaRPr lang="en-US"/>
        </a:p>
      </dgm:t>
    </dgm:pt>
    <dgm:pt modelId="{08B7A125-F91F-42B0-B683-F7E18F4B9D0E}" type="pres">
      <dgm:prSet presAssocID="{51E93C7E-271D-4BE0-B943-EFCC340EE1E3}" presName="node" presStyleLbl="node1" presStyleIdx="5" presStyleCnt="7" custScaleX="95333" custScaleY="108288" custLinFactNeighborX="2985" custLinFactNeighborY="-51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2764A6D-F4E7-448B-8BA5-A0F5C71BD1DF}" type="pres">
      <dgm:prSet presAssocID="{0119BF44-D4E6-48B9-B6E5-AA25CA7AD42F}" presName="sibTrans" presStyleCnt="0"/>
      <dgm:spPr/>
      <dgm:t>
        <a:bodyPr/>
        <a:lstStyle/>
        <a:p>
          <a:endParaRPr lang="en-US"/>
        </a:p>
      </dgm:t>
    </dgm:pt>
    <dgm:pt modelId="{9CE9847E-2712-4A7F-B263-8D5CFE3BDED0}" type="pres">
      <dgm:prSet presAssocID="{D196C0A3-746C-4244-85D6-247851872035}" presName="node" presStyleLbl="node1" presStyleIdx="6" presStyleCnt="7" custScaleX="88890" custScaleY="57832" custLinFactNeighborX="8334" custLinFactNeighborY="-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7077747-BC73-4F7E-A57D-593A44A380D6}" type="presOf" srcId="{D04BFB99-7779-4750-9E74-B20CF1980FFE}" destId="{54CCC01A-315E-4856-B790-41705C2E9272}" srcOrd="0" destOrd="0" presId="urn:microsoft.com/office/officeart/2005/8/layout/default"/>
    <dgm:cxn modelId="{941B7434-E310-414F-B41B-AF673E9B8968}" srcId="{3B593904-B525-4C63-A5BC-78B4410E07A3}" destId="{73E110E8-CD8E-4CBD-8E27-607EAA97476B}" srcOrd="1" destOrd="0" parTransId="{0BD2F469-A29A-4320-B865-2ADF477D1A5B}" sibTransId="{D16DBE22-B947-46B8-ACB5-18499653D296}"/>
    <dgm:cxn modelId="{48F58798-DFDD-4115-90D9-E30513E3A2D7}" type="presOf" srcId="{D196C0A3-746C-4244-85D6-247851872035}" destId="{9CE9847E-2712-4A7F-B263-8D5CFE3BDED0}" srcOrd="0" destOrd="0" presId="urn:microsoft.com/office/officeart/2005/8/layout/default"/>
    <dgm:cxn modelId="{26946218-C886-4FBB-A5DD-C7C54626641D}" srcId="{3B593904-B525-4C63-A5BC-78B4410E07A3}" destId="{2B1784A2-CAE8-4028-A36C-B395B578BB09}" srcOrd="4" destOrd="0" parTransId="{6C6EDD27-7525-4124-B8E9-DB4DBCC09FA0}" sibTransId="{3DE8FCFE-344E-4FC7-B575-B7F2EC6E9C0B}"/>
    <dgm:cxn modelId="{B773E3D0-BBA8-4F1B-B15E-2A580435BC2C}" type="presOf" srcId="{2B1784A2-CAE8-4028-A36C-B395B578BB09}" destId="{0955756D-95B8-4DA1-A11F-C0CF4968E246}" srcOrd="0" destOrd="0" presId="urn:microsoft.com/office/officeart/2005/8/layout/default"/>
    <dgm:cxn modelId="{030B1A52-3993-46C0-BE95-C2D585AC6E00}" type="presOf" srcId="{51E93C7E-271D-4BE0-B943-EFCC340EE1E3}" destId="{08B7A125-F91F-42B0-B683-F7E18F4B9D0E}" srcOrd="0" destOrd="0" presId="urn:microsoft.com/office/officeart/2005/8/layout/default"/>
    <dgm:cxn modelId="{16585777-50CB-4F30-8DD8-0E79387487BA}" srcId="{3B593904-B525-4C63-A5BC-78B4410E07A3}" destId="{1C2B057D-940E-4985-8A38-3C23D7E2D73D}" srcOrd="0" destOrd="0" parTransId="{1C15FCF7-B6F2-4EB9-879E-B6C591BF7A00}" sibTransId="{9AABCA7C-7566-480D-AFB6-7ADFC8CF3ADE}"/>
    <dgm:cxn modelId="{E0ED5B98-B1B6-4E17-9CC5-D61D3B2486B7}" srcId="{3B593904-B525-4C63-A5BC-78B4410E07A3}" destId="{D04BFB99-7779-4750-9E74-B20CF1980FFE}" srcOrd="3" destOrd="0" parTransId="{A7552C72-AD85-475D-8D36-54EEFA94633A}" sibTransId="{ADDA1583-FABB-4C28-8414-D3E0ADBB45E0}"/>
    <dgm:cxn modelId="{7CB6D345-F877-4565-BA67-1D37E82D2DC2}" type="presOf" srcId="{DD1D4819-8401-4209-BF0C-119E1B331A14}" destId="{C7935F33-5655-41F7-8282-87C24EAE214F}" srcOrd="0" destOrd="0" presId="urn:microsoft.com/office/officeart/2005/8/layout/default"/>
    <dgm:cxn modelId="{E004CE02-E3CD-41DB-8BA9-EBC62A5547D9}" srcId="{3B593904-B525-4C63-A5BC-78B4410E07A3}" destId="{DD1D4819-8401-4209-BF0C-119E1B331A14}" srcOrd="2" destOrd="0" parTransId="{F4EB6246-9C6E-47AA-8DFC-831CDFBE4460}" sibTransId="{3E7AD64A-E4F5-40D8-ACDF-AA2A1C6414D8}"/>
    <dgm:cxn modelId="{0A40A95C-7D6E-45B7-9126-B54D5D0072C7}" type="presOf" srcId="{1C2B057D-940E-4985-8A38-3C23D7E2D73D}" destId="{53E65C09-11EC-4DF2-91BC-CEA7029DEBE4}" srcOrd="0" destOrd="0" presId="urn:microsoft.com/office/officeart/2005/8/layout/default"/>
    <dgm:cxn modelId="{7E8C2711-9948-48C8-B4FA-1769974AF0C7}" srcId="{3B593904-B525-4C63-A5BC-78B4410E07A3}" destId="{51E93C7E-271D-4BE0-B943-EFCC340EE1E3}" srcOrd="5" destOrd="0" parTransId="{C6265687-185E-472A-B9B7-36E42DE16249}" sibTransId="{0119BF44-D4E6-48B9-B6E5-AA25CA7AD42F}"/>
    <dgm:cxn modelId="{48E528D6-4FCB-4ED4-B3C9-92E3931D1DFA}" srcId="{3B593904-B525-4C63-A5BC-78B4410E07A3}" destId="{D196C0A3-746C-4244-85D6-247851872035}" srcOrd="6" destOrd="0" parTransId="{EE6E1E83-B580-425D-8B00-36FB0FB53B48}" sibTransId="{593E98FD-91E7-4B8F-869C-DCB82E40C4A6}"/>
    <dgm:cxn modelId="{EBE2DC05-E72F-4CB8-90FA-220BD8140DE7}" type="presOf" srcId="{3B593904-B525-4C63-A5BC-78B4410E07A3}" destId="{2F94AE11-1D56-429D-9FC0-820DE0745E64}" srcOrd="0" destOrd="0" presId="urn:microsoft.com/office/officeart/2005/8/layout/default"/>
    <dgm:cxn modelId="{409F3B1C-EBCD-4513-AE10-22BC20E3B72C}" type="presOf" srcId="{73E110E8-CD8E-4CBD-8E27-607EAA97476B}" destId="{6AE32356-19C6-4AFE-B202-EF95D99D1AA3}" srcOrd="0" destOrd="0" presId="urn:microsoft.com/office/officeart/2005/8/layout/default"/>
    <dgm:cxn modelId="{F42846C0-4ED7-4DEB-A147-B64C34ED6F14}" type="presParOf" srcId="{2F94AE11-1D56-429D-9FC0-820DE0745E64}" destId="{53E65C09-11EC-4DF2-91BC-CEA7029DEBE4}" srcOrd="0" destOrd="0" presId="urn:microsoft.com/office/officeart/2005/8/layout/default"/>
    <dgm:cxn modelId="{66FD3A39-82BB-42E6-9791-B2300B22D87E}" type="presParOf" srcId="{2F94AE11-1D56-429D-9FC0-820DE0745E64}" destId="{69C8D275-69BE-43B1-9B1F-E7EDBD628CC0}" srcOrd="1" destOrd="0" presId="urn:microsoft.com/office/officeart/2005/8/layout/default"/>
    <dgm:cxn modelId="{C5B8AA96-252F-48C9-956B-7866CA6B5F18}" type="presParOf" srcId="{2F94AE11-1D56-429D-9FC0-820DE0745E64}" destId="{6AE32356-19C6-4AFE-B202-EF95D99D1AA3}" srcOrd="2" destOrd="0" presId="urn:microsoft.com/office/officeart/2005/8/layout/default"/>
    <dgm:cxn modelId="{365A314D-2773-49FE-878F-D6455BA5A557}" type="presParOf" srcId="{2F94AE11-1D56-429D-9FC0-820DE0745E64}" destId="{F4A41BCC-E1B9-47A0-BDF8-665228CDE935}" srcOrd="3" destOrd="0" presId="urn:microsoft.com/office/officeart/2005/8/layout/default"/>
    <dgm:cxn modelId="{19DAF0AF-3FB0-4A51-8D3E-C7CFF3AE2E7D}" type="presParOf" srcId="{2F94AE11-1D56-429D-9FC0-820DE0745E64}" destId="{C7935F33-5655-41F7-8282-87C24EAE214F}" srcOrd="4" destOrd="0" presId="urn:microsoft.com/office/officeart/2005/8/layout/default"/>
    <dgm:cxn modelId="{A0797E1D-9080-4B27-BD93-27A453F1C19F}" type="presParOf" srcId="{2F94AE11-1D56-429D-9FC0-820DE0745E64}" destId="{06AE0C08-78CE-4446-A8D2-09DD31792811}" srcOrd="5" destOrd="0" presId="urn:microsoft.com/office/officeart/2005/8/layout/default"/>
    <dgm:cxn modelId="{90292889-9204-4F79-B4C6-27B8F56A37E4}" type="presParOf" srcId="{2F94AE11-1D56-429D-9FC0-820DE0745E64}" destId="{54CCC01A-315E-4856-B790-41705C2E9272}" srcOrd="6" destOrd="0" presId="urn:microsoft.com/office/officeart/2005/8/layout/default"/>
    <dgm:cxn modelId="{25D449CE-2121-4AFE-8197-F3A7537A21FC}" type="presParOf" srcId="{2F94AE11-1D56-429D-9FC0-820DE0745E64}" destId="{E867CDDA-28C9-4012-A984-D7FDC85E2C27}" srcOrd="7" destOrd="0" presId="urn:microsoft.com/office/officeart/2005/8/layout/default"/>
    <dgm:cxn modelId="{721557E4-F201-4B3E-B306-7A1A42515EAF}" type="presParOf" srcId="{2F94AE11-1D56-429D-9FC0-820DE0745E64}" destId="{0955756D-95B8-4DA1-A11F-C0CF4968E246}" srcOrd="8" destOrd="0" presId="urn:microsoft.com/office/officeart/2005/8/layout/default"/>
    <dgm:cxn modelId="{E49866B9-22C3-4907-A051-C80757D6A838}" type="presParOf" srcId="{2F94AE11-1D56-429D-9FC0-820DE0745E64}" destId="{9BF2E0C5-C1B8-4168-B948-96758D2962AB}" srcOrd="9" destOrd="0" presId="urn:microsoft.com/office/officeart/2005/8/layout/default"/>
    <dgm:cxn modelId="{63780536-2827-4297-89D2-F94CB18197FE}" type="presParOf" srcId="{2F94AE11-1D56-429D-9FC0-820DE0745E64}" destId="{08B7A125-F91F-42B0-B683-F7E18F4B9D0E}" srcOrd="10" destOrd="0" presId="urn:microsoft.com/office/officeart/2005/8/layout/default"/>
    <dgm:cxn modelId="{ED8AF89C-4A36-4956-8A3C-D38C0D1FA072}" type="presParOf" srcId="{2F94AE11-1D56-429D-9FC0-820DE0745E64}" destId="{D2764A6D-F4E7-448B-8BA5-A0F5C71BD1DF}" srcOrd="11" destOrd="0" presId="urn:microsoft.com/office/officeart/2005/8/layout/default"/>
    <dgm:cxn modelId="{B38A1301-3158-4A67-A34E-AAC27A48CC10}" type="presParOf" srcId="{2F94AE11-1D56-429D-9FC0-820DE0745E64}" destId="{9CE9847E-2712-4A7F-B263-8D5CFE3BDED0}" srcOrd="12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A05EB13-B642-49F8-9469-3CC8057A8BF1}" type="doc">
      <dgm:prSet loTypeId="urn:microsoft.com/office/officeart/2005/8/layout/cycle3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1D43A-A15B-4DD0-B410-7F431A51A903}">
      <dgm:prSet phldrT="[Text]"/>
      <dgm:spPr/>
      <dgm:t>
        <a:bodyPr/>
        <a:lstStyle/>
        <a:p>
          <a:r>
            <a:rPr lang="en-US" dirty="0" smtClean="0"/>
            <a:t>CORTEX</a:t>
          </a:r>
          <a:endParaRPr lang="en-US" dirty="0"/>
        </a:p>
      </dgm:t>
    </dgm:pt>
    <dgm:pt modelId="{D712EE9E-1852-4EB0-8CD6-5584301BC86C}" type="parTrans" cxnId="{4FF17551-2DCF-4410-8335-1A6B3DCC647F}">
      <dgm:prSet/>
      <dgm:spPr/>
      <dgm:t>
        <a:bodyPr/>
        <a:lstStyle/>
        <a:p>
          <a:endParaRPr lang="en-US"/>
        </a:p>
      </dgm:t>
    </dgm:pt>
    <dgm:pt modelId="{B947497F-36CC-42C6-BFE2-FB249936DA14}" type="sibTrans" cxnId="{4FF17551-2DCF-4410-8335-1A6B3DCC647F}">
      <dgm:prSet/>
      <dgm:spPr/>
      <dgm:t>
        <a:bodyPr/>
        <a:lstStyle/>
        <a:p>
          <a:endParaRPr lang="en-US"/>
        </a:p>
      </dgm:t>
    </dgm:pt>
    <dgm:pt modelId="{04C82380-5727-432E-9ADB-2A7ED7C1D88B}">
      <dgm:prSet phldrT="[Text]"/>
      <dgm:spPr/>
      <dgm:t>
        <a:bodyPr/>
        <a:lstStyle/>
        <a:p>
          <a:r>
            <a:rPr lang="en-US" dirty="0" smtClean="0"/>
            <a:t>STRIATUM</a:t>
          </a:r>
          <a:endParaRPr lang="en-US" dirty="0"/>
        </a:p>
      </dgm:t>
    </dgm:pt>
    <dgm:pt modelId="{22EC99FC-4185-4AF2-A5EA-0FC8016870F4}" type="parTrans" cxnId="{6F707E77-5808-46B8-9076-D971216A083E}">
      <dgm:prSet/>
      <dgm:spPr/>
      <dgm:t>
        <a:bodyPr/>
        <a:lstStyle/>
        <a:p>
          <a:endParaRPr lang="en-US"/>
        </a:p>
      </dgm:t>
    </dgm:pt>
    <dgm:pt modelId="{90085545-9D94-45E5-8523-BCC94DD04F5A}" type="sibTrans" cxnId="{6F707E77-5808-46B8-9076-D971216A083E}">
      <dgm:prSet/>
      <dgm:spPr/>
      <dgm:t>
        <a:bodyPr/>
        <a:lstStyle/>
        <a:p>
          <a:endParaRPr lang="en-US"/>
        </a:p>
      </dgm:t>
    </dgm:pt>
    <dgm:pt modelId="{8DA44892-799E-4D7F-96BB-E39FB7BCFA59}">
      <dgm:prSet phldrT="[Text]"/>
      <dgm:spPr/>
      <dgm:t>
        <a:bodyPr/>
        <a:lstStyle/>
        <a:p>
          <a:r>
            <a:rPr lang="en-US" dirty="0" err="1" smtClean="0"/>
            <a:t>GPe</a:t>
          </a:r>
          <a:endParaRPr lang="en-US" dirty="0"/>
        </a:p>
      </dgm:t>
    </dgm:pt>
    <dgm:pt modelId="{0CE45211-24BA-4A40-B103-057F8C48F037}" type="parTrans" cxnId="{E36FD900-90C5-4274-8706-EF43412B9DE5}">
      <dgm:prSet/>
      <dgm:spPr/>
      <dgm:t>
        <a:bodyPr/>
        <a:lstStyle/>
        <a:p>
          <a:endParaRPr lang="en-US"/>
        </a:p>
      </dgm:t>
    </dgm:pt>
    <dgm:pt modelId="{0F23D5B4-9181-4EEA-9BA3-92627F788D61}" type="sibTrans" cxnId="{E36FD900-90C5-4274-8706-EF43412B9DE5}">
      <dgm:prSet/>
      <dgm:spPr/>
      <dgm:t>
        <a:bodyPr/>
        <a:lstStyle/>
        <a:p>
          <a:endParaRPr lang="en-US"/>
        </a:p>
      </dgm:t>
    </dgm:pt>
    <dgm:pt modelId="{84AB0EE9-490D-4D65-9225-EA85AB488B5B}">
      <dgm:prSet phldrT="[Text]"/>
      <dgm:spPr/>
      <dgm:t>
        <a:bodyPr/>
        <a:lstStyle/>
        <a:p>
          <a:r>
            <a:rPr lang="en-US" dirty="0" smtClean="0"/>
            <a:t>STN</a:t>
          </a:r>
          <a:endParaRPr lang="en-US" dirty="0"/>
        </a:p>
      </dgm:t>
    </dgm:pt>
    <dgm:pt modelId="{D4BB0E7E-47E1-4078-8FAF-A9E64B9166DC}" type="parTrans" cxnId="{2AF00E6A-7F84-49A5-BCDF-7C8FC031B28E}">
      <dgm:prSet/>
      <dgm:spPr/>
      <dgm:t>
        <a:bodyPr/>
        <a:lstStyle/>
        <a:p>
          <a:endParaRPr lang="en-US"/>
        </a:p>
      </dgm:t>
    </dgm:pt>
    <dgm:pt modelId="{BD391A21-1F2A-4B98-A2A0-2A1421BA3537}" type="sibTrans" cxnId="{2AF00E6A-7F84-49A5-BCDF-7C8FC031B28E}">
      <dgm:prSet/>
      <dgm:spPr/>
      <dgm:t>
        <a:bodyPr/>
        <a:lstStyle/>
        <a:p>
          <a:endParaRPr lang="en-US"/>
        </a:p>
      </dgm:t>
    </dgm:pt>
    <dgm:pt modelId="{82B2A57B-DF47-40CD-8D2B-697288FD0A8A}">
      <dgm:prSet phldrT="[Text]"/>
      <dgm:spPr/>
      <dgm:t>
        <a:bodyPr/>
        <a:lstStyle/>
        <a:p>
          <a:r>
            <a:rPr lang="en-US" dirty="0" smtClean="0"/>
            <a:t>THALAMUS VL</a:t>
          </a:r>
          <a:endParaRPr lang="en-US" dirty="0"/>
        </a:p>
      </dgm:t>
    </dgm:pt>
    <dgm:pt modelId="{A322DDB3-D3F9-4D83-A360-259F232EA26E}" type="parTrans" cxnId="{4875C210-E12A-458E-B859-E74E2E190CB1}">
      <dgm:prSet/>
      <dgm:spPr/>
      <dgm:t>
        <a:bodyPr/>
        <a:lstStyle/>
        <a:p>
          <a:endParaRPr lang="en-US"/>
        </a:p>
      </dgm:t>
    </dgm:pt>
    <dgm:pt modelId="{633262AD-D4FD-4CD2-96E6-9E41E15B99F1}" type="sibTrans" cxnId="{4875C210-E12A-458E-B859-E74E2E190CB1}">
      <dgm:prSet/>
      <dgm:spPr/>
      <dgm:t>
        <a:bodyPr/>
        <a:lstStyle/>
        <a:p>
          <a:endParaRPr lang="en-US"/>
        </a:p>
      </dgm:t>
    </dgm:pt>
    <dgm:pt modelId="{6D227143-CDAE-4E8F-827F-E3D1F475FE79}">
      <dgm:prSet phldrT="[Text]"/>
      <dgm:spPr/>
      <dgm:t>
        <a:bodyPr/>
        <a:lstStyle/>
        <a:p>
          <a:r>
            <a:rPr lang="en-US" dirty="0" err="1" smtClean="0"/>
            <a:t>GPi</a:t>
          </a:r>
          <a:endParaRPr lang="en-US" dirty="0"/>
        </a:p>
      </dgm:t>
    </dgm:pt>
    <dgm:pt modelId="{4A3B2757-E869-4671-9B5B-6E7C306AE540}" type="parTrans" cxnId="{1E6A1DBF-E8A1-4D1C-82F1-7D90F4A3CE19}">
      <dgm:prSet/>
      <dgm:spPr/>
      <dgm:t>
        <a:bodyPr/>
        <a:lstStyle/>
        <a:p>
          <a:endParaRPr lang="en-US"/>
        </a:p>
      </dgm:t>
    </dgm:pt>
    <dgm:pt modelId="{2138F62A-DCB7-437F-A783-DBDFCDE9E585}" type="sibTrans" cxnId="{1E6A1DBF-E8A1-4D1C-82F1-7D90F4A3CE19}">
      <dgm:prSet/>
      <dgm:spPr/>
      <dgm:t>
        <a:bodyPr/>
        <a:lstStyle/>
        <a:p>
          <a:endParaRPr lang="en-US"/>
        </a:p>
      </dgm:t>
    </dgm:pt>
    <dgm:pt modelId="{1CBE632E-4DAE-4D91-B93D-04F15AC771F8}" type="pres">
      <dgm:prSet presAssocID="{2A05EB13-B642-49F8-9469-3CC8057A8B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7E7C1-82BB-4C28-9A70-6906E677745E}" type="pres">
      <dgm:prSet presAssocID="{2A05EB13-B642-49F8-9469-3CC8057A8BF1}" presName="cycle" presStyleCnt="0"/>
      <dgm:spPr/>
    </dgm:pt>
    <dgm:pt modelId="{6604774D-3BED-466C-9AE4-613BD869EF34}" type="pres">
      <dgm:prSet presAssocID="{B031D43A-A15B-4DD0-B410-7F431A51A903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DB0A-A0F7-4218-93C2-FF4460F5042C}" type="pres">
      <dgm:prSet presAssocID="{B947497F-36CC-42C6-BFE2-FB249936DA14}" presName="sibTransFirstNode" presStyleLbl="bgShp" presStyleIdx="0" presStyleCnt="1" custLinFactNeighborX="-6350" custLinFactNeighborY="4755"/>
      <dgm:spPr/>
      <dgm:t>
        <a:bodyPr/>
        <a:lstStyle/>
        <a:p>
          <a:endParaRPr lang="en-US"/>
        </a:p>
      </dgm:t>
    </dgm:pt>
    <dgm:pt modelId="{0BFAB2A7-4962-46D7-AECA-F38C9B19124F}" type="pres">
      <dgm:prSet presAssocID="{04C82380-5727-432E-9ADB-2A7ED7C1D88B}" presName="nodeFollowingNodes" presStyleLbl="node1" presStyleIdx="1" presStyleCnt="6" custRadScaleRad="93652" custRadScaleInc="11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8E653-0282-47AD-B90D-AFE4B7E4BD27}" type="pres">
      <dgm:prSet presAssocID="{8DA44892-799E-4D7F-96BB-E39FB7BCFA5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3E103-0570-4C70-8263-5F8D0D72B7BA}" type="pres">
      <dgm:prSet presAssocID="{84AB0EE9-490D-4D65-9225-EA85AB488B5B}" presName="nodeFollowingNodes" presStyleLbl="node1" presStyleIdx="3" presStyleCnt="6" custRadScaleRad="112799" custRadScaleInc="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B6A83-51A5-4C9C-A785-5F27AE3B7DFC}" type="pres">
      <dgm:prSet presAssocID="{6D227143-CDAE-4E8F-827F-E3D1F475FE79}" presName="nodeFollowingNodes" presStyleLbl="node1" presStyleIdx="4" presStyleCnt="6" custRadScaleRad="105638" custRadScaleInc="20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4AB0A-76C4-4BF9-84A2-E4B5B44994A1}" type="pres">
      <dgm:prSet presAssocID="{82B2A57B-DF47-40CD-8D2B-697288FD0A8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40849B-C434-4EB4-A8B8-AE044C78A4C6}" type="presOf" srcId="{8DA44892-799E-4D7F-96BB-E39FB7BCFA59}" destId="{D248E653-0282-47AD-B90D-AFE4B7E4BD27}" srcOrd="0" destOrd="0" presId="urn:microsoft.com/office/officeart/2005/8/layout/cycle3"/>
    <dgm:cxn modelId="{C34C7406-5AC5-4E84-928F-591A1FA72E3E}" type="presOf" srcId="{B947497F-36CC-42C6-BFE2-FB249936DA14}" destId="{2444DB0A-A0F7-4218-93C2-FF4460F5042C}" srcOrd="0" destOrd="0" presId="urn:microsoft.com/office/officeart/2005/8/layout/cycle3"/>
    <dgm:cxn modelId="{E36FD900-90C5-4274-8706-EF43412B9DE5}" srcId="{2A05EB13-B642-49F8-9469-3CC8057A8BF1}" destId="{8DA44892-799E-4D7F-96BB-E39FB7BCFA59}" srcOrd="2" destOrd="0" parTransId="{0CE45211-24BA-4A40-B103-057F8C48F037}" sibTransId="{0F23D5B4-9181-4EEA-9BA3-92627F788D61}"/>
    <dgm:cxn modelId="{1CECF027-D34D-4100-98B9-0EA79697F556}" type="presOf" srcId="{84AB0EE9-490D-4D65-9225-EA85AB488B5B}" destId="{E2A3E103-0570-4C70-8263-5F8D0D72B7BA}" srcOrd="0" destOrd="0" presId="urn:microsoft.com/office/officeart/2005/8/layout/cycle3"/>
    <dgm:cxn modelId="{4875C210-E12A-458E-B859-E74E2E190CB1}" srcId="{2A05EB13-B642-49F8-9469-3CC8057A8BF1}" destId="{82B2A57B-DF47-40CD-8D2B-697288FD0A8A}" srcOrd="5" destOrd="0" parTransId="{A322DDB3-D3F9-4D83-A360-259F232EA26E}" sibTransId="{633262AD-D4FD-4CD2-96E6-9E41E15B99F1}"/>
    <dgm:cxn modelId="{2E6A5D3E-50D6-4391-97A5-05E179C1158E}" type="presOf" srcId="{B031D43A-A15B-4DD0-B410-7F431A51A903}" destId="{6604774D-3BED-466C-9AE4-613BD869EF34}" srcOrd="0" destOrd="0" presId="urn:microsoft.com/office/officeart/2005/8/layout/cycle3"/>
    <dgm:cxn modelId="{45BDDA72-9B20-4B7F-B2FA-75D5DBE44679}" type="presOf" srcId="{6D227143-CDAE-4E8F-827F-E3D1F475FE79}" destId="{6C9B6A83-51A5-4C9C-A785-5F27AE3B7DFC}" srcOrd="0" destOrd="0" presId="urn:microsoft.com/office/officeart/2005/8/layout/cycle3"/>
    <dgm:cxn modelId="{2AF00E6A-7F84-49A5-BCDF-7C8FC031B28E}" srcId="{2A05EB13-B642-49F8-9469-3CC8057A8BF1}" destId="{84AB0EE9-490D-4D65-9225-EA85AB488B5B}" srcOrd="3" destOrd="0" parTransId="{D4BB0E7E-47E1-4078-8FAF-A9E64B9166DC}" sibTransId="{BD391A21-1F2A-4B98-A2A0-2A1421BA3537}"/>
    <dgm:cxn modelId="{6F707E77-5808-46B8-9076-D971216A083E}" srcId="{2A05EB13-B642-49F8-9469-3CC8057A8BF1}" destId="{04C82380-5727-432E-9ADB-2A7ED7C1D88B}" srcOrd="1" destOrd="0" parTransId="{22EC99FC-4185-4AF2-A5EA-0FC8016870F4}" sibTransId="{90085545-9D94-45E5-8523-BCC94DD04F5A}"/>
    <dgm:cxn modelId="{1E6A1DBF-E8A1-4D1C-82F1-7D90F4A3CE19}" srcId="{2A05EB13-B642-49F8-9469-3CC8057A8BF1}" destId="{6D227143-CDAE-4E8F-827F-E3D1F475FE79}" srcOrd="4" destOrd="0" parTransId="{4A3B2757-E869-4671-9B5B-6E7C306AE540}" sibTransId="{2138F62A-DCB7-437F-A783-DBDFCDE9E585}"/>
    <dgm:cxn modelId="{6A3B85B6-38D8-4656-AC25-E4C3F8927471}" type="presOf" srcId="{04C82380-5727-432E-9ADB-2A7ED7C1D88B}" destId="{0BFAB2A7-4962-46D7-AECA-F38C9B19124F}" srcOrd="0" destOrd="0" presId="urn:microsoft.com/office/officeart/2005/8/layout/cycle3"/>
    <dgm:cxn modelId="{4FF17551-2DCF-4410-8335-1A6B3DCC647F}" srcId="{2A05EB13-B642-49F8-9469-3CC8057A8BF1}" destId="{B031D43A-A15B-4DD0-B410-7F431A51A903}" srcOrd="0" destOrd="0" parTransId="{D712EE9E-1852-4EB0-8CD6-5584301BC86C}" sibTransId="{B947497F-36CC-42C6-BFE2-FB249936DA14}"/>
    <dgm:cxn modelId="{913D9507-5345-4A61-B384-3412FFDE7307}" type="presOf" srcId="{82B2A57B-DF47-40CD-8D2B-697288FD0A8A}" destId="{9DF4AB0A-76C4-4BF9-84A2-E4B5B44994A1}" srcOrd="0" destOrd="0" presId="urn:microsoft.com/office/officeart/2005/8/layout/cycle3"/>
    <dgm:cxn modelId="{71BBA876-9367-4CCE-8128-13E4CBA1CEFC}" type="presOf" srcId="{2A05EB13-B642-49F8-9469-3CC8057A8BF1}" destId="{1CBE632E-4DAE-4D91-B93D-04F15AC771F8}" srcOrd="0" destOrd="0" presId="urn:microsoft.com/office/officeart/2005/8/layout/cycle3"/>
    <dgm:cxn modelId="{163337C3-780B-4DA5-A90A-E0EDD012AD5A}" type="presParOf" srcId="{1CBE632E-4DAE-4D91-B93D-04F15AC771F8}" destId="{9637E7C1-82BB-4C28-9A70-6906E677745E}" srcOrd="0" destOrd="0" presId="urn:microsoft.com/office/officeart/2005/8/layout/cycle3"/>
    <dgm:cxn modelId="{52307A6D-D627-43BE-AF11-B40DAD122B93}" type="presParOf" srcId="{9637E7C1-82BB-4C28-9A70-6906E677745E}" destId="{6604774D-3BED-466C-9AE4-613BD869EF34}" srcOrd="0" destOrd="0" presId="urn:microsoft.com/office/officeart/2005/8/layout/cycle3"/>
    <dgm:cxn modelId="{472213FC-4A38-4AA4-BA01-B2A71C7EA865}" type="presParOf" srcId="{9637E7C1-82BB-4C28-9A70-6906E677745E}" destId="{2444DB0A-A0F7-4218-93C2-FF4460F5042C}" srcOrd="1" destOrd="0" presId="urn:microsoft.com/office/officeart/2005/8/layout/cycle3"/>
    <dgm:cxn modelId="{E70FCE36-6B02-4CE6-B6C8-6B79F5AD2953}" type="presParOf" srcId="{9637E7C1-82BB-4C28-9A70-6906E677745E}" destId="{0BFAB2A7-4962-46D7-AECA-F38C9B19124F}" srcOrd="2" destOrd="0" presId="urn:microsoft.com/office/officeart/2005/8/layout/cycle3"/>
    <dgm:cxn modelId="{4CF01E46-32AE-49F7-999F-6AAD749AF524}" type="presParOf" srcId="{9637E7C1-82BB-4C28-9A70-6906E677745E}" destId="{D248E653-0282-47AD-B90D-AFE4B7E4BD27}" srcOrd="3" destOrd="0" presId="urn:microsoft.com/office/officeart/2005/8/layout/cycle3"/>
    <dgm:cxn modelId="{48AC8BF3-433B-443D-A605-9138E3BC1C6E}" type="presParOf" srcId="{9637E7C1-82BB-4C28-9A70-6906E677745E}" destId="{E2A3E103-0570-4C70-8263-5F8D0D72B7BA}" srcOrd="4" destOrd="0" presId="urn:microsoft.com/office/officeart/2005/8/layout/cycle3"/>
    <dgm:cxn modelId="{7D32B2A3-5B73-4EC7-8F62-0DD85C26F8BF}" type="presParOf" srcId="{9637E7C1-82BB-4C28-9A70-6906E677745E}" destId="{6C9B6A83-51A5-4C9C-A785-5F27AE3B7DFC}" srcOrd="5" destOrd="0" presId="urn:microsoft.com/office/officeart/2005/8/layout/cycle3"/>
    <dgm:cxn modelId="{4691042F-B479-4C7E-A6C4-BDBD42232F1D}" type="presParOf" srcId="{9637E7C1-82BB-4C28-9A70-6906E677745E}" destId="{9DF4AB0A-76C4-4BF9-84A2-E4B5B44994A1}" srcOrd="6" destOrd="0" presId="urn:microsoft.com/office/officeart/2005/8/layout/cycle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05EB13-B642-49F8-9469-3CC8057A8BF1}" type="doc">
      <dgm:prSet loTypeId="urn:microsoft.com/office/officeart/2005/8/layout/cycle3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1D43A-A15B-4DD0-B410-7F431A51A903}">
      <dgm:prSet phldrT="[Text]"/>
      <dgm:spPr/>
      <dgm:t>
        <a:bodyPr/>
        <a:lstStyle/>
        <a:p>
          <a:r>
            <a:rPr lang="en-US" dirty="0" smtClean="0"/>
            <a:t>CORTEX</a:t>
          </a:r>
          <a:endParaRPr lang="en-US" dirty="0"/>
        </a:p>
      </dgm:t>
    </dgm:pt>
    <dgm:pt modelId="{D712EE9E-1852-4EB0-8CD6-5584301BC86C}" type="parTrans" cxnId="{4FF17551-2DCF-4410-8335-1A6B3DCC647F}">
      <dgm:prSet/>
      <dgm:spPr/>
      <dgm:t>
        <a:bodyPr/>
        <a:lstStyle/>
        <a:p>
          <a:endParaRPr lang="en-US"/>
        </a:p>
      </dgm:t>
    </dgm:pt>
    <dgm:pt modelId="{B947497F-36CC-42C6-BFE2-FB249936DA14}" type="sibTrans" cxnId="{4FF17551-2DCF-4410-8335-1A6B3DCC647F}">
      <dgm:prSet/>
      <dgm:spPr/>
      <dgm:t>
        <a:bodyPr/>
        <a:lstStyle/>
        <a:p>
          <a:endParaRPr lang="en-US"/>
        </a:p>
      </dgm:t>
    </dgm:pt>
    <dgm:pt modelId="{04C82380-5727-432E-9ADB-2A7ED7C1D88B}">
      <dgm:prSet phldrT="[Text]"/>
      <dgm:spPr/>
      <dgm:t>
        <a:bodyPr/>
        <a:lstStyle/>
        <a:p>
          <a:r>
            <a:rPr lang="en-US" dirty="0" smtClean="0"/>
            <a:t>STRIATUM</a:t>
          </a:r>
          <a:endParaRPr lang="en-US" dirty="0"/>
        </a:p>
      </dgm:t>
    </dgm:pt>
    <dgm:pt modelId="{22EC99FC-4185-4AF2-A5EA-0FC8016870F4}" type="parTrans" cxnId="{6F707E77-5808-46B8-9076-D971216A083E}">
      <dgm:prSet/>
      <dgm:spPr/>
      <dgm:t>
        <a:bodyPr/>
        <a:lstStyle/>
        <a:p>
          <a:endParaRPr lang="en-US"/>
        </a:p>
      </dgm:t>
    </dgm:pt>
    <dgm:pt modelId="{90085545-9D94-45E5-8523-BCC94DD04F5A}" type="sibTrans" cxnId="{6F707E77-5808-46B8-9076-D971216A083E}">
      <dgm:prSet/>
      <dgm:spPr/>
      <dgm:t>
        <a:bodyPr/>
        <a:lstStyle/>
        <a:p>
          <a:endParaRPr lang="en-US"/>
        </a:p>
      </dgm:t>
    </dgm:pt>
    <dgm:pt modelId="{8DA44892-799E-4D7F-96BB-E39FB7BCFA59}">
      <dgm:prSet phldrT="[Text]"/>
      <dgm:spPr/>
      <dgm:t>
        <a:bodyPr/>
        <a:lstStyle/>
        <a:p>
          <a:r>
            <a:rPr lang="en-US" dirty="0" err="1" smtClean="0"/>
            <a:t>GPe</a:t>
          </a:r>
          <a:endParaRPr lang="en-US" dirty="0"/>
        </a:p>
      </dgm:t>
    </dgm:pt>
    <dgm:pt modelId="{0CE45211-24BA-4A40-B103-057F8C48F037}" type="parTrans" cxnId="{E36FD900-90C5-4274-8706-EF43412B9DE5}">
      <dgm:prSet/>
      <dgm:spPr/>
      <dgm:t>
        <a:bodyPr/>
        <a:lstStyle/>
        <a:p>
          <a:endParaRPr lang="en-US"/>
        </a:p>
      </dgm:t>
    </dgm:pt>
    <dgm:pt modelId="{0F23D5B4-9181-4EEA-9BA3-92627F788D61}" type="sibTrans" cxnId="{E36FD900-90C5-4274-8706-EF43412B9DE5}">
      <dgm:prSet/>
      <dgm:spPr/>
      <dgm:t>
        <a:bodyPr/>
        <a:lstStyle/>
        <a:p>
          <a:endParaRPr lang="en-US"/>
        </a:p>
      </dgm:t>
    </dgm:pt>
    <dgm:pt modelId="{84AB0EE9-490D-4D65-9225-EA85AB488B5B}">
      <dgm:prSet phldrT="[Text]"/>
      <dgm:spPr/>
      <dgm:t>
        <a:bodyPr/>
        <a:lstStyle/>
        <a:p>
          <a:r>
            <a:rPr lang="en-US" dirty="0" smtClean="0"/>
            <a:t>STN</a:t>
          </a:r>
          <a:endParaRPr lang="en-US" dirty="0"/>
        </a:p>
      </dgm:t>
    </dgm:pt>
    <dgm:pt modelId="{D4BB0E7E-47E1-4078-8FAF-A9E64B9166DC}" type="parTrans" cxnId="{2AF00E6A-7F84-49A5-BCDF-7C8FC031B28E}">
      <dgm:prSet/>
      <dgm:spPr/>
      <dgm:t>
        <a:bodyPr/>
        <a:lstStyle/>
        <a:p>
          <a:endParaRPr lang="en-US"/>
        </a:p>
      </dgm:t>
    </dgm:pt>
    <dgm:pt modelId="{BD391A21-1F2A-4B98-A2A0-2A1421BA3537}" type="sibTrans" cxnId="{2AF00E6A-7F84-49A5-BCDF-7C8FC031B28E}">
      <dgm:prSet/>
      <dgm:spPr/>
      <dgm:t>
        <a:bodyPr/>
        <a:lstStyle/>
        <a:p>
          <a:endParaRPr lang="en-US"/>
        </a:p>
      </dgm:t>
    </dgm:pt>
    <dgm:pt modelId="{82B2A57B-DF47-40CD-8D2B-697288FD0A8A}">
      <dgm:prSet phldrT="[Text]"/>
      <dgm:spPr/>
      <dgm:t>
        <a:bodyPr/>
        <a:lstStyle/>
        <a:p>
          <a:r>
            <a:rPr lang="en-US" dirty="0" smtClean="0"/>
            <a:t>THALAMUS VL</a:t>
          </a:r>
          <a:endParaRPr lang="en-US" dirty="0"/>
        </a:p>
      </dgm:t>
    </dgm:pt>
    <dgm:pt modelId="{A322DDB3-D3F9-4D83-A360-259F232EA26E}" type="parTrans" cxnId="{4875C210-E12A-458E-B859-E74E2E190CB1}">
      <dgm:prSet/>
      <dgm:spPr/>
      <dgm:t>
        <a:bodyPr/>
        <a:lstStyle/>
        <a:p>
          <a:endParaRPr lang="en-US"/>
        </a:p>
      </dgm:t>
    </dgm:pt>
    <dgm:pt modelId="{633262AD-D4FD-4CD2-96E6-9E41E15B99F1}" type="sibTrans" cxnId="{4875C210-E12A-458E-B859-E74E2E190CB1}">
      <dgm:prSet/>
      <dgm:spPr/>
      <dgm:t>
        <a:bodyPr/>
        <a:lstStyle/>
        <a:p>
          <a:endParaRPr lang="en-US"/>
        </a:p>
      </dgm:t>
    </dgm:pt>
    <dgm:pt modelId="{6D227143-CDAE-4E8F-827F-E3D1F475FE79}">
      <dgm:prSet phldrT="[Text]"/>
      <dgm:spPr/>
      <dgm:t>
        <a:bodyPr/>
        <a:lstStyle/>
        <a:p>
          <a:r>
            <a:rPr lang="en-US" dirty="0" err="1" smtClean="0"/>
            <a:t>GPi</a:t>
          </a:r>
          <a:endParaRPr lang="en-US" dirty="0"/>
        </a:p>
      </dgm:t>
    </dgm:pt>
    <dgm:pt modelId="{4A3B2757-E869-4671-9B5B-6E7C306AE540}" type="parTrans" cxnId="{1E6A1DBF-E8A1-4D1C-82F1-7D90F4A3CE19}">
      <dgm:prSet/>
      <dgm:spPr/>
      <dgm:t>
        <a:bodyPr/>
        <a:lstStyle/>
        <a:p>
          <a:endParaRPr lang="en-US"/>
        </a:p>
      </dgm:t>
    </dgm:pt>
    <dgm:pt modelId="{2138F62A-DCB7-437F-A783-DBDFCDE9E585}" type="sibTrans" cxnId="{1E6A1DBF-E8A1-4D1C-82F1-7D90F4A3CE19}">
      <dgm:prSet/>
      <dgm:spPr/>
      <dgm:t>
        <a:bodyPr/>
        <a:lstStyle/>
        <a:p>
          <a:endParaRPr lang="en-US"/>
        </a:p>
      </dgm:t>
    </dgm:pt>
    <dgm:pt modelId="{1CBE632E-4DAE-4D91-B93D-04F15AC771F8}" type="pres">
      <dgm:prSet presAssocID="{2A05EB13-B642-49F8-9469-3CC8057A8B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7E7C1-82BB-4C28-9A70-6906E677745E}" type="pres">
      <dgm:prSet presAssocID="{2A05EB13-B642-49F8-9469-3CC8057A8BF1}" presName="cycle" presStyleCnt="0"/>
      <dgm:spPr/>
    </dgm:pt>
    <dgm:pt modelId="{6604774D-3BED-466C-9AE4-613BD869EF34}" type="pres">
      <dgm:prSet presAssocID="{B031D43A-A15B-4DD0-B410-7F431A51A903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DB0A-A0F7-4218-93C2-FF4460F5042C}" type="pres">
      <dgm:prSet presAssocID="{B947497F-36CC-42C6-BFE2-FB249936DA14}" presName="sibTransFirstNode" presStyleLbl="bgShp" presStyleIdx="0" presStyleCnt="1" custLinFactNeighborX="-6350" custLinFactNeighborY="4755"/>
      <dgm:spPr/>
      <dgm:t>
        <a:bodyPr/>
        <a:lstStyle/>
        <a:p>
          <a:endParaRPr lang="en-US"/>
        </a:p>
      </dgm:t>
    </dgm:pt>
    <dgm:pt modelId="{0BFAB2A7-4962-46D7-AECA-F38C9B19124F}" type="pres">
      <dgm:prSet presAssocID="{04C82380-5727-432E-9ADB-2A7ED7C1D88B}" presName="nodeFollowingNodes" presStyleLbl="node1" presStyleIdx="1" presStyleCnt="6" custRadScaleRad="93652" custRadScaleInc="11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8E653-0282-47AD-B90D-AFE4B7E4BD27}" type="pres">
      <dgm:prSet presAssocID="{8DA44892-799E-4D7F-96BB-E39FB7BCFA5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3E103-0570-4C70-8263-5F8D0D72B7BA}" type="pres">
      <dgm:prSet presAssocID="{84AB0EE9-490D-4D65-9225-EA85AB488B5B}" presName="nodeFollowingNodes" presStyleLbl="node1" presStyleIdx="3" presStyleCnt="6" custRadScaleRad="112799" custRadScaleInc="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B6A83-51A5-4C9C-A785-5F27AE3B7DFC}" type="pres">
      <dgm:prSet presAssocID="{6D227143-CDAE-4E8F-827F-E3D1F475FE79}" presName="nodeFollowingNodes" presStyleLbl="node1" presStyleIdx="4" presStyleCnt="6" custRadScaleRad="105638" custRadScaleInc="20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4AB0A-76C4-4BF9-84A2-E4B5B44994A1}" type="pres">
      <dgm:prSet presAssocID="{82B2A57B-DF47-40CD-8D2B-697288FD0A8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CD3B-FA50-4815-B028-0A7D2192E94A}" type="presOf" srcId="{8DA44892-799E-4D7F-96BB-E39FB7BCFA59}" destId="{D248E653-0282-47AD-B90D-AFE4B7E4BD27}" srcOrd="0" destOrd="0" presId="urn:microsoft.com/office/officeart/2005/8/layout/cycle3"/>
    <dgm:cxn modelId="{E36FD900-90C5-4274-8706-EF43412B9DE5}" srcId="{2A05EB13-B642-49F8-9469-3CC8057A8BF1}" destId="{8DA44892-799E-4D7F-96BB-E39FB7BCFA59}" srcOrd="2" destOrd="0" parTransId="{0CE45211-24BA-4A40-B103-057F8C48F037}" sibTransId="{0F23D5B4-9181-4EEA-9BA3-92627F788D61}"/>
    <dgm:cxn modelId="{0A6DC90E-EA84-4C59-A7AB-DDAF389A886A}" type="presOf" srcId="{B947497F-36CC-42C6-BFE2-FB249936DA14}" destId="{2444DB0A-A0F7-4218-93C2-FF4460F5042C}" srcOrd="0" destOrd="0" presId="urn:microsoft.com/office/officeart/2005/8/layout/cycle3"/>
    <dgm:cxn modelId="{3EB9ECA8-BBFD-4365-8FB5-B22EC0099207}" type="presOf" srcId="{82B2A57B-DF47-40CD-8D2B-697288FD0A8A}" destId="{9DF4AB0A-76C4-4BF9-84A2-E4B5B44994A1}" srcOrd="0" destOrd="0" presId="urn:microsoft.com/office/officeart/2005/8/layout/cycle3"/>
    <dgm:cxn modelId="{4875C210-E12A-458E-B859-E74E2E190CB1}" srcId="{2A05EB13-B642-49F8-9469-3CC8057A8BF1}" destId="{82B2A57B-DF47-40CD-8D2B-697288FD0A8A}" srcOrd="5" destOrd="0" parTransId="{A322DDB3-D3F9-4D83-A360-259F232EA26E}" sibTransId="{633262AD-D4FD-4CD2-96E6-9E41E15B99F1}"/>
    <dgm:cxn modelId="{34EFF5E2-B2B6-40F2-8671-BE19B6316E89}" type="presOf" srcId="{84AB0EE9-490D-4D65-9225-EA85AB488B5B}" destId="{E2A3E103-0570-4C70-8263-5F8D0D72B7BA}" srcOrd="0" destOrd="0" presId="urn:microsoft.com/office/officeart/2005/8/layout/cycle3"/>
    <dgm:cxn modelId="{5CDAF8B8-B161-434D-B394-6EDA799F8337}" type="presOf" srcId="{6D227143-CDAE-4E8F-827F-E3D1F475FE79}" destId="{6C9B6A83-51A5-4C9C-A785-5F27AE3B7DFC}" srcOrd="0" destOrd="0" presId="urn:microsoft.com/office/officeart/2005/8/layout/cycle3"/>
    <dgm:cxn modelId="{2AF00E6A-7F84-49A5-BCDF-7C8FC031B28E}" srcId="{2A05EB13-B642-49F8-9469-3CC8057A8BF1}" destId="{84AB0EE9-490D-4D65-9225-EA85AB488B5B}" srcOrd="3" destOrd="0" parTransId="{D4BB0E7E-47E1-4078-8FAF-A9E64B9166DC}" sibTransId="{BD391A21-1F2A-4B98-A2A0-2A1421BA3537}"/>
    <dgm:cxn modelId="{6F707E77-5808-46B8-9076-D971216A083E}" srcId="{2A05EB13-B642-49F8-9469-3CC8057A8BF1}" destId="{04C82380-5727-432E-9ADB-2A7ED7C1D88B}" srcOrd="1" destOrd="0" parTransId="{22EC99FC-4185-4AF2-A5EA-0FC8016870F4}" sibTransId="{90085545-9D94-45E5-8523-BCC94DD04F5A}"/>
    <dgm:cxn modelId="{1E6A1DBF-E8A1-4D1C-82F1-7D90F4A3CE19}" srcId="{2A05EB13-B642-49F8-9469-3CC8057A8BF1}" destId="{6D227143-CDAE-4E8F-827F-E3D1F475FE79}" srcOrd="4" destOrd="0" parTransId="{4A3B2757-E869-4671-9B5B-6E7C306AE540}" sibTransId="{2138F62A-DCB7-437F-A783-DBDFCDE9E585}"/>
    <dgm:cxn modelId="{4FF17551-2DCF-4410-8335-1A6B3DCC647F}" srcId="{2A05EB13-B642-49F8-9469-3CC8057A8BF1}" destId="{B031D43A-A15B-4DD0-B410-7F431A51A903}" srcOrd="0" destOrd="0" parTransId="{D712EE9E-1852-4EB0-8CD6-5584301BC86C}" sibTransId="{B947497F-36CC-42C6-BFE2-FB249936DA14}"/>
    <dgm:cxn modelId="{8FE03189-D53D-4205-8258-4950981D9862}" type="presOf" srcId="{04C82380-5727-432E-9ADB-2A7ED7C1D88B}" destId="{0BFAB2A7-4962-46D7-AECA-F38C9B19124F}" srcOrd="0" destOrd="0" presId="urn:microsoft.com/office/officeart/2005/8/layout/cycle3"/>
    <dgm:cxn modelId="{F4212750-34A8-4B9F-AE8D-EDC595645748}" type="presOf" srcId="{B031D43A-A15B-4DD0-B410-7F431A51A903}" destId="{6604774D-3BED-466C-9AE4-613BD869EF34}" srcOrd="0" destOrd="0" presId="urn:microsoft.com/office/officeart/2005/8/layout/cycle3"/>
    <dgm:cxn modelId="{115C13AD-20A3-483B-90A2-34C081D7DD7B}" type="presOf" srcId="{2A05EB13-B642-49F8-9469-3CC8057A8BF1}" destId="{1CBE632E-4DAE-4D91-B93D-04F15AC771F8}" srcOrd="0" destOrd="0" presId="urn:microsoft.com/office/officeart/2005/8/layout/cycle3"/>
    <dgm:cxn modelId="{52D0D8D9-CDEF-4F61-AC1A-7BA61EE3BC3C}" type="presParOf" srcId="{1CBE632E-4DAE-4D91-B93D-04F15AC771F8}" destId="{9637E7C1-82BB-4C28-9A70-6906E677745E}" srcOrd="0" destOrd="0" presId="urn:microsoft.com/office/officeart/2005/8/layout/cycle3"/>
    <dgm:cxn modelId="{29DE5208-2653-4AD7-B897-A17F106098AF}" type="presParOf" srcId="{9637E7C1-82BB-4C28-9A70-6906E677745E}" destId="{6604774D-3BED-466C-9AE4-613BD869EF34}" srcOrd="0" destOrd="0" presId="urn:microsoft.com/office/officeart/2005/8/layout/cycle3"/>
    <dgm:cxn modelId="{0D59966C-F46C-4E83-ACA6-28F2502CAB1E}" type="presParOf" srcId="{9637E7C1-82BB-4C28-9A70-6906E677745E}" destId="{2444DB0A-A0F7-4218-93C2-FF4460F5042C}" srcOrd="1" destOrd="0" presId="urn:microsoft.com/office/officeart/2005/8/layout/cycle3"/>
    <dgm:cxn modelId="{CE9EF90C-D819-456D-950D-EAC2DBB96999}" type="presParOf" srcId="{9637E7C1-82BB-4C28-9A70-6906E677745E}" destId="{0BFAB2A7-4962-46D7-AECA-F38C9B19124F}" srcOrd="2" destOrd="0" presId="urn:microsoft.com/office/officeart/2005/8/layout/cycle3"/>
    <dgm:cxn modelId="{D5726D90-A38B-46B8-8B18-C3443E18924E}" type="presParOf" srcId="{9637E7C1-82BB-4C28-9A70-6906E677745E}" destId="{D248E653-0282-47AD-B90D-AFE4B7E4BD27}" srcOrd="3" destOrd="0" presId="urn:microsoft.com/office/officeart/2005/8/layout/cycle3"/>
    <dgm:cxn modelId="{22A76507-9E16-4413-94DD-4ADF05EE357A}" type="presParOf" srcId="{9637E7C1-82BB-4C28-9A70-6906E677745E}" destId="{E2A3E103-0570-4C70-8263-5F8D0D72B7BA}" srcOrd="4" destOrd="0" presId="urn:microsoft.com/office/officeart/2005/8/layout/cycle3"/>
    <dgm:cxn modelId="{9DF12A72-E10F-404F-B295-EE2613BE2D95}" type="presParOf" srcId="{9637E7C1-82BB-4C28-9A70-6906E677745E}" destId="{6C9B6A83-51A5-4C9C-A785-5F27AE3B7DFC}" srcOrd="5" destOrd="0" presId="urn:microsoft.com/office/officeart/2005/8/layout/cycle3"/>
    <dgm:cxn modelId="{3FA1A5A8-511B-42F1-B32F-3810D55BA1BF}" type="presParOf" srcId="{9637E7C1-82BB-4C28-9A70-6906E677745E}" destId="{9DF4AB0A-76C4-4BF9-84A2-E4B5B44994A1}" srcOrd="6" destOrd="0" presId="urn:microsoft.com/office/officeart/2005/8/layout/cycle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05EB13-B642-49F8-9469-3CC8057A8BF1}" type="doc">
      <dgm:prSet loTypeId="urn:microsoft.com/office/officeart/2005/8/layout/cycle3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1D43A-A15B-4DD0-B410-7F431A51A903}">
      <dgm:prSet phldrT="[Text]"/>
      <dgm:spPr/>
      <dgm:t>
        <a:bodyPr/>
        <a:lstStyle/>
        <a:p>
          <a:r>
            <a:rPr lang="en-US" dirty="0" smtClean="0"/>
            <a:t>CORTEX</a:t>
          </a:r>
          <a:endParaRPr lang="en-US" dirty="0"/>
        </a:p>
      </dgm:t>
    </dgm:pt>
    <dgm:pt modelId="{D712EE9E-1852-4EB0-8CD6-5584301BC86C}" type="parTrans" cxnId="{4FF17551-2DCF-4410-8335-1A6B3DCC647F}">
      <dgm:prSet/>
      <dgm:spPr/>
      <dgm:t>
        <a:bodyPr/>
        <a:lstStyle/>
        <a:p>
          <a:endParaRPr lang="en-US"/>
        </a:p>
      </dgm:t>
    </dgm:pt>
    <dgm:pt modelId="{B947497F-36CC-42C6-BFE2-FB249936DA14}" type="sibTrans" cxnId="{4FF17551-2DCF-4410-8335-1A6B3DCC647F}">
      <dgm:prSet/>
      <dgm:spPr/>
      <dgm:t>
        <a:bodyPr/>
        <a:lstStyle/>
        <a:p>
          <a:endParaRPr lang="en-US"/>
        </a:p>
      </dgm:t>
    </dgm:pt>
    <dgm:pt modelId="{04C82380-5727-432E-9ADB-2A7ED7C1D88B}">
      <dgm:prSet phldrT="[Text]"/>
      <dgm:spPr/>
      <dgm:t>
        <a:bodyPr/>
        <a:lstStyle/>
        <a:p>
          <a:r>
            <a:rPr lang="en-US" dirty="0" smtClean="0"/>
            <a:t>STRIATUM</a:t>
          </a:r>
          <a:endParaRPr lang="en-US" dirty="0"/>
        </a:p>
      </dgm:t>
    </dgm:pt>
    <dgm:pt modelId="{22EC99FC-4185-4AF2-A5EA-0FC8016870F4}" type="parTrans" cxnId="{6F707E77-5808-46B8-9076-D971216A083E}">
      <dgm:prSet/>
      <dgm:spPr/>
      <dgm:t>
        <a:bodyPr/>
        <a:lstStyle/>
        <a:p>
          <a:endParaRPr lang="en-US"/>
        </a:p>
      </dgm:t>
    </dgm:pt>
    <dgm:pt modelId="{90085545-9D94-45E5-8523-BCC94DD04F5A}" type="sibTrans" cxnId="{6F707E77-5808-46B8-9076-D971216A083E}">
      <dgm:prSet/>
      <dgm:spPr/>
      <dgm:t>
        <a:bodyPr/>
        <a:lstStyle/>
        <a:p>
          <a:endParaRPr lang="en-US"/>
        </a:p>
      </dgm:t>
    </dgm:pt>
    <dgm:pt modelId="{8DA44892-799E-4D7F-96BB-E39FB7BCFA59}">
      <dgm:prSet phldrT="[Text]"/>
      <dgm:spPr/>
      <dgm:t>
        <a:bodyPr/>
        <a:lstStyle/>
        <a:p>
          <a:r>
            <a:rPr lang="en-US" dirty="0" err="1" smtClean="0"/>
            <a:t>GPe</a:t>
          </a:r>
          <a:endParaRPr lang="en-US" dirty="0"/>
        </a:p>
      </dgm:t>
    </dgm:pt>
    <dgm:pt modelId="{0CE45211-24BA-4A40-B103-057F8C48F037}" type="parTrans" cxnId="{E36FD900-90C5-4274-8706-EF43412B9DE5}">
      <dgm:prSet/>
      <dgm:spPr/>
      <dgm:t>
        <a:bodyPr/>
        <a:lstStyle/>
        <a:p>
          <a:endParaRPr lang="en-US"/>
        </a:p>
      </dgm:t>
    </dgm:pt>
    <dgm:pt modelId="{0F23D5B4-9181-4EEA-9BA3-92627F788D61}" type="sibTrans" cxnId="{E36FD900-90C5-4274-8706-EF43412B9DE5}">
      <dgm:prSet/>
      <dgm:spPr/>
      <dgm:t>
        <a:bodyPr/>
        <a:lstStyle/>
        <a:p>
          <a:endParaRPr lang="en-US"/>
        </a:p>
      </dgm:t>
    </dgm:pt>
    <dgm:pt modelId="{84AB0EE9-490D-4D65-9225-EA85AB488B5B}">
      <dgm:prSet phldrT="[Text]"/>
      <dgm:spPr/>
      <dgm:t>
        <a:bodyPr/>
        <a:lstStyle/>
        <a:p>
          <a:r>
            <a:rPr lang="en-US" dirty="0" smtClean="0"/>
            <a:t>STN</a:t>
          </a:r>
          <a:endParaRPr lang="en-US" dirty="0"/>
        </a:p>
      </dgm:t>
    </dgm:pt>
    <dgm:pt modelId="{D4BB0E7E-47E1-4078-8FAF-A9E64B9166DC}" type="parTrans" cxnId="{2AF00E6A-7F84-49A5-BCDF-7C8FC031B28E}">
      <dgm:prSet/>
      <dgm:spPr/>
      <dgm:t>
        <a:bodyPr/>
        <a:lstStyle/>
        <a:p>
          <a:endParaRPr lang="en-US"/>
        </a:p>
      </dgm:t>
    </dgm:pt>
    <dgm:pt modelId="{BD391A21-1F2A-4B98-A2A0-2A1421BA3537}" type="sibTrans" cxnId="{2AF00E6A-7F84-49A5-BCDF-7C8FC031B28E}">
      <dgm:prSet/>
      <dgm:spPr/>
      <dgm:t>
        <a:bodyPr/>
        <a:lstStyle/>
        <a:p>
          <a:endParaRPr lang="en-US"/>
        </a:p>
      </dgm:t>
    </dgm:pt>
    <dgm:pt modelId="{82B2A57B-DF47-40CD-8D2B-697288FD0A8A}">
      <dgm:prSet phldrT="[Text]"/>
      <dgm:spPr/>
      <dgm:t>
        <a:bodyPr/>
        <a:lstStyle/>
        <a:p>
          <a:r>
            <a:rPr lang="en-US" dirty="0" smtClean="0"/>
            <a:t>THALAMUS VL</a:t>
          </a:r>
          <a:endParaRPr lang="en-US" dirty="0"/>
        </a:p>
      </dgm:t>
    </dgm:pt>
    <dgm:pt modelId="{A322DDB3-D3F9-4D83-A360-259F232EA26E}" type="parTrans" cxnId="{4875C210-E12A-458E-B859-E74E2E190CB1}">
      <dgm:prSet/>
      <dgm:spPr/>
      <dgm:t>
        <a:bodyPr/>
        <a:lstStyle/>
        <a:p>
          <a:endParaRPr lang="en-US"/>
        </a:p>
      </dgm:t>
    </dgm:pt>
    <dgm:pt modelId="{633262AD-D4FD-4CD2-96E6-9E41E15B99F1}" type="sibTrans" cxnId="{4875C210-E12A-458E-B859-E74E2E190CB1}">
      <dgm:prSet/>
      <dgm:spPr/>
      <dgm:t>
        <a:bodyPr/>
        <a:lstStyle/>
        <a:p>
          <a:endParaRPr lang="en-US"/>
        </a:p>
      </dgm:t>
    </dgm:pt>
    <dgm:pt modelId="{6D227143-CDAE-4E8F-827F-E3D1F475FE79}">
      <dgm:prSet phldrT="[Text]"/>
      <dgm:spPr/>
      <dgm:t>
        <a:bodyPr/>
        <a:lstStyle/>
        <a:p>
          <a:r>
            <a:rPr lang="en-US" dirty="0" err="1" smtClean="0"/>
            <a:t>GPi</a:t>
          </a:r>
          <a:endParaRPr lang="en-US" dirty="0"/>
        </a:p>
      </dgm:t>
    </dgm:pt>
    <dgm:pt modelId="{4A3B2757-E869-4671-9B5B-6E7C306AE540}" type="parTrans" cxnId="{1E6A1DBF-E8A1-4D1C-82F1-7D90F4A3CE19}">
      <dgm:prSet/>
      <dgm:spPr/>
      <dgm:t>
        <a:bodyPr/>
        <a:lstStyle/>
        <a:p>
          <a:endParaRPr lang="en-US"/>
        </a:p>
      </dgm:t>
    </dgm:pt>
    <dgm:pt modelId="{2138F62A-DCB7-437F-A783-DBDFCDE9E585}" type="sibTrans" cxnId="{1E6A1DBF-E8A1-4D1C-82F1-7D90F4A3CE19}">
      <dgm:prSet/>
      <dgm:spPr/>
      <dgm:t>
        <a:bodyPr/>
        <a:lstStyle/>
        <a:p>
          <a:endParaRPr lang="en-US"/>
        </a:p>
      </dgm:t>
    </dgm:pt>
    <dgm:pt modelId="{1CBE632E-4DAE-4D91-B93D-04F15AC771F8}" type="pres">
      <dgm:prSet presAssocID="{2A05EB13-B642-49F8-9469-3CC8057A8B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7E7C1-82BB-4C28-9A70-6906E677745E}" type="pres">
      <dgm:prSet presAssocID="{2A05EB13-B642-49F8-9469-3CC8057A8BF1}" presName="cycle" presStyleCnt="0"/>
      <dgm:spPr/>
    </dgm:pt>
    <dgm:pt modelId="{6604774D-3BED-466C-9AE4-613BD869EF34}" type="pres">
      <dgm:prSet presAssocID="{B031D43A-A15B-4DD0-B410-7F431A51A903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DB0A-A0F7-4218-93C2-FF4460F5042C}" type="pres">
      <dgm:prSet presAssocID="{B947497F-36CC-42C6-BFE2-FB249936DA14}" presName="sibTransFirstNode" presStyleLbl="bgShp" presStyleIdx="0" presStyleCnt="1" custLinFactNeighborX="-6350" custLinFactNeighborY="4755"/>
      <dgm:spPr/>
      <dgm:t>
        <a:bodyPr/>
        <a:lstStyle/>
        <a:p>
          <a:endParaRPr lang="en-US"/>
        </a:p>
      </dgm:t>
    </dgm:pt>
    <dgm:pt modelId="{0BFAB2A7-4962-46D7-AECA-F38C9B19124F}" type="pres">
      <dgm:prSet presAssocID="{04C82380-5727-432E-9ADB-2A7ED7C1D88B}" presName="nodeFollowingNodes" presStyleLbl="node1" presStyleIdx="1" presStyleCnt="6" custRadScaleRad="93652" custRadScaleInc="11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8E653-0282-47AD-B90D-AFE4B7E4BD27}" type="pres">
      <dgm:prSet presAssocID="{8DA44892-799E-4D7F-96BB-E39FB7BCFA5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3E103-0570-4C70-8263-5F8D0D72B7BA}" type="pres">
      <dgm:prSet presAssocID="{84AB0EE9-490D-4D65-9225-EA85AB488B5B}" presName="nodeFollowingNodes" presStyleLbl="node1" presStyleIdx="3" presStyleCnt="6" custRadScaleRad="112799" custRadScaleInc="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B6A83-51A5-4C9C-A785-5F27AE3B7DFC}" type="pres">
      <dgm:prSet presAssocID="{6D227143-CDAE-4E8F-827F-E3D1F475FE79}" presName="nodeFollowingNodes" presStyleLbl="node1" presStyleIdx="4" presStyleCnt="6" custRadScaleRad="105638" custRadScaleInc="20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4AB0A-76C4-4BF9-84A2-E4B5B44994A1}" type="pres">
      <dgm:prSet presAssocID="{82B2A57B-DF47-40CD-8D2B-697288FD0A8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1C0EAE-ECD3-4FE6-80A6-F0A1FA16AA20}" type="presOf" srcId="{82B2A57B-DF47-40CD-8D2B-697288FD0A8A}" destId="{9DF4AB0A-76C4-4BF9-84A2-E4B5B44994A1}" srcOrd="0" destOrd="0" presId="urn:microsoft.com/office/officeart/2005/8/layout/cycle3"/>
    <dgm:cxn modelId="{799A8171-8A19-4F6F-A4FD-3BD6F2C83D5E}" type="presOf" srcId="{B947497F-36CC-42C6-BFE2-FB249936DA14}" destId="{2444DB0A-A0F7-4218-93C2-FF4460F5042C}" srcOrd="0" destOrd="0" presId="urn:microsoft.com/office/officeart/2005/8/layout/cycle3"/>
    <dgm:cxn modelId="{6F94E5E5-2C23-4CB8-A8BE-996F8EF28B06}" type="presOf" srcId="{6D227143-CDAE-4E8F-827F-E3D1F475FE79}" destId="{6C9B6A83-51A5-4C9C-A785-5F27AE3B7DFC}" srcOrd="0" destOrd="0" presId="urn:microsoft.com/office/officeart/2005/8/layout/cycle3"/>
    <dgm:cxn modelId="{D154892D-6C38-44C2-9546-4DD020044A2E}" type="presOf" srcId="{84AB0EE9-490D-4D65-9225-EA85AB488B5B}" destId="{E2A3E103-0570-4C70-8263-5F8D0D72B7BA}" srcOrd="0" destOrd="0" presId="urn:microsoft.com/office/officeart/2005/8/layout/cycle3"/>
    <dgm:cxn modelId="{87592AA7-7372-4B66-8FB3-EE1130A882CC}" type="presOf" srcId="{B031D43A-A15B-4DD0-B410-7F431A51A903}" destId="{6604774D-3BED-466C-9AE4-613BD869EF34}" srcOrd="0" destOrd="0" presId="urn:microsoft.com/office/officeart/2005/8/layout/cycle3"/>
    <dgm:cxn modelId="{79AF24B7-991A-4D6E-AACA-FD22DF6BA064}" type="presOf" srcId="{2A05EB13-B642-49F8-9469-3CC8057A8BF1}" destId="{1CBE632E-4DAE-4D91-B93D-04F15AC771F8}" srcOrd="0" destOrd="0" presId="urn:microsoft.com/office/officeart/2005/8/layout/cycle3"/>
    <dgm:cxn modelId="{E36FD900-90C5-4274-8706-EF43412B9DE5}" srcId="{2A05EB13-B642-49F8-9469-3CC8057A8BF1}" destId="{8DA44892-799E-4D7F-96BB-E39FB7BCFA59}" srcOrd="2" destOrd="0" parTransId="{0CE45211-24BA-4A40-B103-057F8C48F037}" sibTransId="{0F23D5B4-9181-4EEA-9BA3-92627F788D61}"/>
    <dgm:cxn modelId="{4875C210-E12A-458E-B859-E74E2E190CB1}" srcId="{2A05EB13-B642-49F8-9469-3CC8057A8BF1}" destId="{82B2A57B-DF47-40CD-8D2B-697288FD0A8A}" srcOrd="5" destOrd="0" parTransId="{A322DDB3-D3F9-4D83-A360-259F232EA26E}" sibTransId="{633262AD-D4FD-4CD2-96E6-9E41E15B99F1}"/>
    <dgm:cxn modelId="{95941D6D-4253-4F35-A1F9-FF07C568F076}" type="presOf" srcId="{04C82380-5727-432E-9ADB-2A7ED7C1D88B}" destId="{0BFAB2A7-4962-46D7-AECA-F38C9B19124F}" srcOrd="0" destOrd="0" presId="urn:microsoft.com/office/officeart/2005/8/layout/cycle3"/>
    <dgm:cxn modelId="{2AF00E6A-7F84-49A5-BCDF-7C8FC031B28E}" srcId="{2A05EB13-B642-49F8-9469-3CC8057A8BF1}" destId="{84AB0EE9-490D-4D65-9225-EA85AB488B5B}" srcOrd="3" destOrd="0" parTransId="{D4BB0E7E-47E1-4078-8FAF-A9E64B9166DC}" sibTransId="{BD391A21-1F2A-4B98-A2A0-2A1421BA3537}"/>
    <dgm:cxn modelId="{6E18A63A-7932-4FE7-B985-79445C4F09D4}" type="presOf" srcId="{8DA44892-799E-4D7F-96BB-E39FB7BCFA59}" destId="{D248E653-0282-47AD-B90D-AFE4B7E4BD27}" srcOrd="0" destOrd="0" presId="urn:microsoft.com/office/officeart/2005/8/layout/cycle3"/>
    <dgm:cxn modelId="{6F707E77-5808-46B8-9076-D971216A083E}" srcId="{2A05EB13-B642-49F8-9469-3CC8057A8BF1}" destId="{04C82380-5727-432E-9ADB-2A7ED7C1D88B}" srcOrd="1" destOrd="0" parTransId="{22EC99FC-4185-4AF2-A5EA-0FC8016870F4}" sibTransId="{90085545-9D94-45E5-8523-BCC94DD04F5A}"/>
    <dgm:cxn modelId="{1E6A1DBF-E8A1-4D1C-82F1-7D90F4A3CE19}" srcId="{2A05EB13-B642-49F8-9469-3CC8057A8BF1}" destId="{6D227143-CDAE-4E8F-827F-E3D1F475FE79}" srcOrd="4" destOrd="0" parTransId="{4A3B2757-E869-4671-9B5B-6E7C306AE540}" sibTransId="{2138F62A-DCB7-437F-A783-DBDFCDE9E585}"/>
    <dgm:cxn modelId="{4FF17551-2DCF-4410-8335-1A6B3DCC647F}" srcId="{2A05EB13-B642-49F8-9469-3CC8057A8BF1}" destId="{B031D43A-A15B-4DD0-B410-7F431A51A903}" srcOrd="0" destOrd="0" parTransId="{D712EE9E-1852-4EB0-8CD6-5584301BC86C}" sibTransId="{B947497F-36CC-42C6-BFE2-FB249936DA14}"/>
    <dgm:cxn modelId="{9F3AC471-B40F-4673-9ABD-388F84B08B86}" type="presParOf" srcId="{1CBE632E-4DAE-4D91-B93D-04F15AC771F8}" destId="{9637E7C1-82BB-4C28-9A70-6906E677745E}" srcOrd="0" destOrd="0" presId="urn:microsoft.com/office/officeart/2005/8/layout/cycle3"/>
    <dgm:cxn modelId="{925038C9-C7D0-4B82-A9AE-7F46C04E9860}" type="presParOf" srcId="{9637E7C1-82BB-4C28-9A70-6906E677745E}" destId="{6604774D-3BED-466C-9AE4-613BD869EF34}" srcOrd="0" destOrd="0" presId="urn:microsoft.com/office/officeart/2005/8/layout/cycle3"/>
    <dgm:cxn modelId="{2205291F-3611-418C-9CBF-06B0E08149D0}" type="presParOf" srcId="{9637E7C1-82BB-4C28-9A70-6906E677745E}" destId="{2444DB0A-A0F7-4218-93C2-FF4460F5042C}" srcOrd="1" destOrd="0" presId="urn:microsoft.com/office/officeart/2005/8/layout/cycle3"/>
    <dgm:cxn modelId="{D997B0F6-195C-4F36-985B-EC4D1561C7F2}" type="presParOf" srcId="{9637E7C1-82BB-4C28-9A70-6906E677745E}" destId="{0BFAB2A7-4962-46D7-AECA-F38C9B19124F}" srcOrd="2" destOrd="0" presId="urn:microsoft.com/office/officeart/2005/8/layout/cycle3"/>
    <dgm:cxn modelId="{36E302A1-8DA4-4BAE-800D-B2B125EF56AE}" type="presParOf" srcId="{9637E7C1-82BB-4C28-9A70-6906E677745E}" destId="{D248E653-0282-47AD-B90D-AFE4B7E4BD27}" srcOrd="3" destOrd="0" presId="urn:microsoft.com/office/officeart/2005/8/layout/cycle3"/>
    <dgm:cxn modelId="{DF12D3F8-B87A-4E12-AFCF-F1940772D2F8}" type="presParOf" srcId="{9637E7C1-82BB-4C28-9A70-6906E677745E}" destId="{E2A3E103-0570-4C70-8263-5F8D0D72B7BA}" srcOrd="4" destOrd="0" presId="urn:microsoft.com/office/officeart/2005/8/layout/cycle3"/>
    <dgm:cxn modelId="{D14E4FD6-19CA-474B-A18E-94CF594B12B0}" type="presParOf" srcId="{9637E7C1-82BB-4C28-9A70-6906E677745E}" destId="{6C9B6A83-51A5-4C9C-A785-5F27AE3B7DFC}" srcOrd="5" destOrd="0" presId="urn:microsoft.com/office/officeart/2005/8/layout/cycle3"/>
    <dgm:cxn modelId="{E83CA0E3-C853-4431-A849-29464BFC627E}" type="presParOf" srcId="{9637E7C1-82BB-4C28-9A70-6906E677745E}" destId="{9DF4AB0A-76C4-4BF9-84A2-E4B5B44994A1}" srcOrd="6" destOrd="0" presId="urn:microsoft.com/office/officeart/2005/8/layout/cycle3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11FFFED-222F-4002-AE33-229EE38714CC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9494C-CB0C-4A12-AF60-7A005AA35047}">
      <dgm:prSet phldrT="[Text]" custT="1"/>
      <dgm:spPr/>
      <dgm:t>
        <a:bodyPr/>
        <a:lstStyle/>
        <a:p>
          <a:r>
            <a:rPr lang="en-US" sz="3200" dirty="0" smtClean="0"/>
            <a:t>MAIN FEATURES</a:t>
          </a:r>
          <a:endParaRPr lang="en-US" sz="3200" dirty="0"/>
        </a:p>
      </dgm:t>
    </dgm:pt>
    <dgm:pt modelId="{BEE4F075-1CCD-4516-B57F-0709BFD9DA3E}" type="parTrans" cxnId="{776C443F-9395-4315-A816-92B7FFFA98A9}">
      <dgm:prSet/>
      <dgm:spPr/>
      <dgm:t>
        <a:bodyPr/>
        <a:lstStyle/>
        <a:p>
          <a:endParaRPr lang="en-US"/>
        </a:p>
      </dgm:t>
    </dgm:pt>
    <dgm:pt modelId="{4C9AD3EB-0100-44EE-ABE3-ACAF69311DB9}" type="sibTrans" cxnId="{776C443F-9395-4315-A816-92B7FFFA98A9}">
      <dgm:prSet/>
      <dgm:spPr/>
      <dgm:t>
        <a:bodyPr/>
        <a:lstStyle/>
        <a:p>
          <a:endParaRPr lang="en-US"/>
        </a:p>
      </dgm:t>
    </dgm:pt>
    <dgm:pt modelId="{1EC2038D-1B4B-4C9F-9654-7222E23EAC74}">
      <dgm:prSet phldrT="[Text]" custT="1"/>
      <dgm:spPr/>
      <dgm:t>
        <a:bodyPr/>
        <a:lstStyle/>
        <a:p>
          <a:r>
            <a:rPr lang="en-US" sz="2400" dirty="0" err="1" smtClean="0"/>
            <a:t>Overactivity</a:t>
          </a:r>
          <a:r>
            <a:rPr lang="en-US" sz="2400" dirty="0" smtClean="0"/>
            <a:t> of </a:t>
          </a:r>
          <a:r>
            <a:rPr lang="en-US" sz="2400" dirty="0" err="1" smtClean="0"/>
            <a:t>GPi</a:t>
          </a:r>
          <a:r>
            <a:rPr lang="en-US" sz="2400" dirty="0" smtClean="0"/>
            <a:t> suppressing activity of </a:t>
          </a:r>
          <a:r>
            <a:rPr lang="en-US" sz="2400" dirty="0" err="1" smtClean="0"/>
            <a:t>Thalamo</a:t>
          </a:r>
          <a:r>
            <a:rPr lang="en-US" sz="2400" dirty="0" smtClean="0"/>
            <a:t> cortical circuit</a:t>
          </a:r>
          <a:endParaRPr lang="en-US" sz="2400" dirty="0"/>
        </a:p>
      </dgm:t>
    </dgm:pt>
    <dgm:pt modelId="{876DEC80-0C0A-4D30-A350-60629C102806}" type="parTrans" cxnId="{17E2FA75-ECBF-4CE1-838B-7CBFE9C54689}">
      <dgm:prSet/>
      <dgm:spPr/>
      <dgm:t>
        <a:bodyPr/>
        <a:lstStyle/>
        <a:p>
          <a:endParaRPr lang="en-US"/>
        </a:p>
      </dgm:t>
    </dgm:pt>
    <dgm:pt modelId="{9CBC9F44-A82D-4E44-8FD0-D870C4CCEBAC}" type="sibTrans" cxnId="{17E2FA75-ECBF-4CE1-838B-7CBFE9C54689}">
      <dgm:prSet/>
      <dgm:spPr/>
      <dgm:t>
        <a:bodyPr/>
        <a:lstStyle/>
        <a:p>
          <a:endParaRPr lang="en-US"/>
        </a:p>
      </dgm:t>
    </dgm:pt>
    <dgm:pt modelId="{A1EBFF02-2D3C-46DC-8DC8-C83E28A83A30}">
      <dgm:prSet phldrT="[Text]" phldr="1"/>
      <dgm:spPr/>
      <dgm:t>
        <a:bodyPr/>
        <a:lstStyle/>
        <a:p>
          <a:endParaRPr lang="en-US" sz="2600"/>
        </a:p>
      </dgm:t>
    </dgm:pt>
    <dgm:pt modelId="{AF824E8C-46F7-471A-91B9-D2A36EA40A42}" type="parTrans" cxnId="{BBC4465D-3B5B-4E00-8C7C-D21D4E516E0D}">
      <dgm:prSet/>
      <dgm:spPr/>
      <dgm:t>
        <a:bodyPr/>
        <a:lstStyle/>
        <a:p>
          <a:endParaRPr lang="en-US"/>
        </a:p>
      </dgm:t>
    </dgm:pt>
    <dgm:pt modelId="{7CC0D6F5-56ED-4832-826A-B42FDFC1DA7B}" type="sibTrans" cxnId="{BBC4465D-3B5B-4E00-8C7C-D21D4E516E0D}">
      <dgm:prSet/>
      <dgm:spPr/>
      <dgm:t>
        <a:bodyPr/>
        <a:lstStyle/>
        <a:p>
          <a:endParaRPr lang="en-US"/>
        </a:p>
      </dgm:t>
    </dgm:pt>
    <dgm:pt modelId="{97773163-067A-408B-84FC-5C4FF54D98AE}">
      <dgm:prSet phldrT="[Text]" custT="1"/>
      <dgm:spPr/>
      <dgm:t>
        <a:bodyPr/>
        <a:lstStyle/>
        <a:p>
          <a:r>
            <a:rPr lang="en-US" sz="3200" dirty="0" smtClean="0"/>
            <a:t>FACTORS IN FAVOUR</a:t>
          </a:r>
          <a:endParaRPr lang="en-US" sz="3200" dirty="0"/>
        </a:p>
      </dgm:t>
    </dgm:pt>
    <dgm:pt modelId="{CF31934A-3C70-4EE3-A074-EBEABB2F557B}" type="parTrans" cxnId="{A8D228E5-86C3-4E50-9BF7-DD3EE4AF0E16}">
      <dgm:prSet/>
      <dgm:spPr/>
      <dgm:t>
        <a:bodyPr/>
        <a:lstStyle/>
        <a:p>
          <a:endParaRPr lang="en-US"/>
        </a:p>
      </dgm:t>
    </dgm:pt>
    <dgm:pt modelId="{17FC47EB-CC50-4710-B84C-A7535FE4478A}" type="sibTrans" cxnId="{A8D228E5-86C3-4E50-9BF7-DD3EE4AF0E16}">
      <dgm:prSet/>
      <dgm:spPr/>
      <dgm:t>
        <a:bodyPr/>
        <a:lstStyle/>
        <a:p>
          <a:endParaRPr lang="en-US"/>
        </a:p>
      </dgm:t>
    </dgm:pt>
    <dgm:pt modelId="{42711F6F-4DC0-4A9C-BE21-912E377908F8}">
      <dgm:prSet phldrT="[Text]" custT="1"/>
      <dgm:spPr/>
      <dgm:t>
        <a:bodyPr/>
        <a:lstStyle/>
        <a:p>
          <a:r>
            <a:rPr lang="en-US" sz="2400" dirty="0" smtClean="0"/>
            <a:t>Increased neuronal activity in </a:t>
          </a:r>
          <a:r>
            <a:rPr lang="en-US" sz="2400" dirty="0" err="1" smtClean="0"/>
            <a:t>GPi</a:t>
          </a:r>
          <a:r>
            <a:rPr lang="en-US" sz="2400" dirty="0" smtClean="0"/>
            <a:t> and STN in MPTP treated models</a:t>
          </a:r>
          <a:endParaRPr lang="en-US" sz="2400" dirty="0"/>
        </a:p>
      </dgm:t>
    </dgm:pt>
    <dgm:pt modelId="{7AD016EC-D48D-4A58-8727-D443B976BD60}" type="parTrans" cxnId="{12483AD4-D6B9-4AF6-B74C-9A656A06C57C}">
      <dgm:prSet/>
      <dgm:spPr/>
      <dgm:t>
        <a:bodyPr/>
        <a:lstStyle/>
        <a:p>
          <a:endParaRPr lang="en-US"/>
        </a:p>
      </dgm:t>
    </dgm:pt>
    <dgm:pt modelId="{966C2543-4F95-4ED8-B2A6-70F59DF56587}" type="sibTrans" cxnId="{12483AD4-D6B9-4AF6-B74C-9A656A06C57C}">
      <dgm:prSet/>
      <dgm:spPr/>
      <dgm:t>
        <a:bodyPr/>
        <a:lstStyle/>
        <a:p>
          <a:endParaRPr lang="en-US"/>
        </a:p>
      </dgm:t>
    </dgm:pt>
    <dgm:pt modelId="{E3CA8F72-C199-4571-B85E-7316A72358C3}">
      <dgm:prSet phldrT="[Text]" custT="1"/>
      <dgm:spPr/>
      <dgm:t>
        <a:bodyPr/>
        <a:lstStyle/>
        <a:p>
          <a:r>
            <a:rPr lang="en-US" sz="2400" dirty="0" smtClean="0"/>
            <a:t>Effectiveness of </a:t>
          </a:r>
          <a:r>
            <a:rPr lang="en-US" sz="2400" dirty="0" err="1" smtClean="0"/>
            <a:t>Pallidotomy</a:t>
          </a:r>
          <a:endParaRPr lang="en-US" sz="2400" dirty="0"/>
        </a:p>
      </dgm:t>
    </dgm:pt>
    <dgm:pt modelId="{57CBE3EE-FB6A-4D98-B6F9-07778D37E6B6}" type="parTrans" cxnId="{DF681FE1-3A2D-4E78-8E4A-951EF229BC9A}">
      <dgm:prSet/>
      <dgm:spPr/>
      <dgm:t>
        <a:bodyPr/>
        <a:lstStyle/>
        <a:p>
          <a:endParaRPr lang="en-US"/>
        </a:p>
      </dgm:t>
    </dgm:pt>
    <dgm:pt modelId="{00E543DA-4F02-4BDF-A7A6-8CFD0837059B}" type="sibTrans" cxnId="{DF681FE1-3A2D-4E78-8E4A-951EF229BC9A}">
      <dgm:prSet/>
      <dgm:spPr/>
      <dgm:t>
        <a:bodyPr/>
        <a:lstStyle/>
        <a:p>
          <a:endParaRPr lang="en-US"/>
        </a:p>
      </dgm:t>
    </dgm:pt>
    <dgm:pt modelId="{7ED3E07E-0EA2-4C69-9864-54F9DB9054E1}" type="pres">
      <dgm:prSet presAssocID="{811FFFED-222F-4002-AE33-229EE38714C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7DEC3C-FF09-4577-83F3-416E32F6F8FF}" type="pres">
      <dgm:prSet presAssocID="{DC89494C-CB0C-4A12-AF60-7A005AA35047}" presName="linNode" presStyleCnt="0"/>
      <dgm:spPr/>
      <dgm:t>
        <a:bodyPr/>
        <a:lstStyle/>
        <a:p>
          <a:endParaRPr lang="en-US"/>
        </a:p>
      </dgm:t>
    </dgm:pt>
    <dgm:pt modelId="{A1DC153D-D80F-46F1-9F6F-106148F18BAC}" type="pres">
      <dgm:prSet presAssocID="{DC89494C-CB0C-4A12-AF60-7A005AA35047}" presName="parentShp" presStyleLbl="node1" presStyleIdx="0" presStyleCnt="2" custScaleX="82645" custScaleY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07DFD-72C1-4F2C-A760-2146ECCDD179}" type="pres">
      <dgm:prSet presAssocID="{DC89494C-CB0C-4A12-AF60-7A005AA3504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D744B-8B81-4029-9D6C-0CB787455ED7}" type="pres">
      <dgm:prSet presAssocID="{4C9AD3EB-0100-44EE-ABE3-ACAF69311DB9}" presName="spacing" presStyleCnt="0"/>
      <dgm:spPr/>
      <dgm:t>
        <a:bodyPr/>
        <a:lstStyle/>
        <a:p>
          <a:endParaRPr lang="en-US"/>
        </a:p>
      </dgm:t>
    </dgm:pt>
    <dgm:pt modelId="{26E9F1F5-B4D9-4ACD-BBB7-35916D507E15}" type="pres">
      <dgm:prSet presAssocID="{97773163-067A-408B-84FC-5C4FF54D98AE}" presName="linNode" presStyleCnt="0"/>
      <dgm:spPr/>
      <dgm:t>
        <a:bodyPr/>
        <a:lstStyle/>
        <a:p>
          <a:endParaRPr lang="en-US"/>
        </a:p>
      </dgm:t>
    </dgm:pt>
    <dgm:pt modelId="{BCC6332B-E69A-4852-A353-D124AEC1D201}" type="pres">
      <dgm:prSet presAssocID="{97773163-067A-408B-84FC-5C4FF54D98AE}" presName="parentShp" presStyleLbl="node1" presStyleIdx="1" presStyleCnt="2" custScaleX="82645" custScaleY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0EF23-F0B2-429E-BAFD-4D6F976ED729}" type="pres">
      <dgm:prSet presAssocID="{97773163-067A-408B-84FC-5C4FF54D98A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B9FE1-C02F-4D8B-9C3A-652DA30B9FA9}" type="presOf" srcId="{97773163-067A-408B-84FC-5C4FF54D98AE}" destId="{BCC6332B-E69A-4852-A353-D124AEC1D201}" srcOrd="0" destOrd="0" presId="urn:microsoft.com/office/officeart/2005/8/layout/vList6"/>
    <dgm:cxn modelId="{12483AD4-D6B9-4AF6-B74C-9A656A06C57C}" srcId="{97773163-067A-408B-84FC-5C4FF54D98AE}" destId="{42711F6F-4DC0-4A9C-BE21-912E377908F8}" srcOrd="0" destOrd="0" parTransId="{7AD016EC-D48D-4A58-8727-D443B976BD60}" sibTransId="{966C2543-4F95-4ED8-B2A6-70F59DF56587}"/>
    <dgm:cxn modelId="{17E2FA75-ECBF-4CE1-838B-7CBFE9C54689}" srcId="{DC89494C-CB0C-4A12-AF60-7A005AA35047}" destId="{1EC2038D-1B4B-4C9F-9654-7222E23EAC74}" srcOrd="0" destOrd="0" parTransId="{876DEC80-0C0A-4D30-A350-60629C102806}" sibTransId="{9CBC9F44-A82D-4E44-8FD0-D870C4CCEBAC}"/>
    <dgm:cxn modelId="{DF681FE1-3A2D-4E78-8E4A-951EF229BC9A}" srcId="{97773163-067A-408B-84FC-5C4FF54D98AE}" destId="{E3CA8F72-C199-4571-B85E-7316A72358C3}" srcOrd="1" destOrd="0" parTransId="{57CBE3EE-FB6A-4D98-B6F9-07778D37E6B6}" sibTransId="{00E543DA-4F02-4BDF-A7A6-8CFD0837059B}"/>
    <dgm:cxn modelId="{BBC4465D-3B5B-4E00-8C7C-D21D4E516E0D}" srcId="{DC89494C-CB0C-4A12-AF60-7A005AA35047}" destId="{A1EBFF02-2D3C-46DC-8DC8-C83E28A83A30}" srcOrd="1" destOrd="0" parTransId="{AF824E8C-46F7-471A-91B9-D2A36EA40A42}" sibTransId="{7CC0D6F5-56ED-4832-826A-B42FDFC1DA7B}"/>
    <dgm:cxn modelId="{987949E8-1585-484D-94BF-46CF4044DB2F}" type="presOf" srcId="{DC89494C-CB0C-4A12-AF60-7A005AA35047}" destId="{A1DC153D-D80F-46F1-9F6F-106148F18BAC}" srcOrd="0" destOrd="0" presId="urn:microsoft.com/office/officeart/2005/8/layout/vList6"/>
    <dgm:cxn modelId="{FA83CD00-67D6-4AF7-8366-B03B79A64ED0}" type="presOf" srcId="{1EC2038D-1B4B-4C9F-9654-7222E23EAC74}" destId="{72107DFD-72C1-4F2C-A760-2146ECCDD179}" srcOrd="0" destOrd="0" presId="urn:microsoft.com/office/officeart/2005/8/layout/vList6"/>
    <dgm:cxn modelId="{A8D228E5-86C3-4E50-9BF7-DD3EE4AF0E16}" srcId="{811FFFED-222F-4002-AE33-229EE38714CC}" destId="{97773163-067A-408B-84FC-5C4FF54D98AE}" srcOrd="1" destOrd="0" parTransId="{CF31934A-3C70-4EE3-A074-EBEABB2F557B}" sibTransId="{17FC47EB-CC50-4710-B84C-A7535FE4478A}"/>
    <dgm:cxn modelId="{776C443F-9395-4315-A816-92B7FFFA98A9}" srcId="{811FFFED-222F-4002-AE33-229EE38714CC}" destId="{DC89494C-CB0C-4A12-AF60-7A005AA35047}" srcOrd="0" destOrd="0" parTransId="{BEE4F075-1CCD-4516-B57F-0709BFD9DA3E}" sibTransId="{4C9AD3EB-0100-44EE-ABE3-ACAF69311DB9}"/>
    <dgm:cxn modelId="{2BD65CA9-8E88-4A81-A34E-129C428E9343}" type="presOf" srcId="{42711F6F-4DC0-4A9C-BE21-912E377908F8}" destId="{4EC0EF23-F0B2-429E-BAFD-4D6F976ED729}" srcOrd="0" destOrd="0" presId="urn:microsoft.com/office/officeart/2005/8/layout/vList6"/>
    <dgm:cxn modelId="{E8DC3FA5-569E-4894-B556-14EFD1D25AEF}" type="presOf" srcId="{811FFFED-222F-4002-AE33-229EE38714CC}" destId="{7ED3E07E-0EA2-4C69-9864-54F9DB9054E1}" srcOrd="0" destOrd="0" presId="urn:microsoft.com/office/officeart/2005/8/layout/vList6"/>
    <dgm:cxn modelId="{6814358A-16DE-4711-91E5-D5388B01CC6D}" type="presOf" srcId="{E3CA8F72-C199-4571-B85E-7316A72358C3}" destId="{4EC0EF23-F0B2-429E-BAFD-4D6F976ED729}" srcOrd="0" destOrd="1" presId="urn:microsoft.com/office/officeart/2005/8/layout/vList6"/>
    <dgm:cxn modelId="{FDCD47DA-8549-4A47-AA12-22CAB2BA5668}" type="presOf" srcId="{A1EBFF02-2D3C-46DC-8DC8-C83E28A83A30}" destId="{72107DFD-72C1-4F2C-A760-2146ECCDD179}" srcOrd="0" destOrd="1" presId="urn:microsoft.com/office/officeart/2005/8/layout/vList6"/>
    <dgm:cxn modelId="{604A578D-FAAB-4EBB-8CFF-E1381C4E49C0}" type="presParOf" srcId="{7ED3E07E-0EA2-4C69-9864-54F9DB9054E1}" destId="{577DEC3C-FF09-4577-83F3-416E32F6F8FF}" srcOrd="0" destOrd="0" presId="urn:microsoft.com/office/officeart/2005/8/layout/vList6"/>
    <dgm:cxn modelId="{11A3D232-B665-4D10-AD85-6FB55BA9E7EE}" type="presParOf" srcId="{577DEC3C-FF09-4577-83F3-416E32F6F8FF}" destId="{A1DC153D-D80F-46F1-9F6F-106148F18BAC}" srcOrd="0" destOrd="0" presId="urn:microsoft.com/office/officeart/2005/8/layout/vList6"/>
    <dgm:cxn modelId="{871C43C3-7583-4ABA-9A1F-EFD848D83CEE}" type="presParOf" srcId="{577DEC3C-FF09-4577-83F3-416E32F6F8FF}" destId="{72107DFD-72C1-4F2C-A760-2146ECCDD179}" srcOrd="1" destOrd="0" presId="urn:microsoft.com/office/officeart/2005/8/layout/vList6"/>
    <dgm:cxn modelId="{281F4A2B-5D43-4F5F-B9DA-9F68654BB4A0}" type="presParOf" srcId="{7ED3E07E-0EA2-4C69-9864-54F9DB9054E1}" destId="{DFED744B-8B81-4029-9D6C-0CB787455ED7}" srcOrd="1" destOrd="0" presId="urn:microsoft.com/office/officeart/2005/8/layout/vList6"/>
    <dgm:cxn modelId="{DB74B7EB-DBF6-475A-9391-E667504E25FF}" type="presParOf" srcId="{7ED3E07E-0EA2-4C69-9864-54F9DB9054E1}" destId="{26E9F1F5-B4D9-4ACD-BBB7-35916D507E15}" srcOrd="2" destOrd="0" presId="urn:microsoft.com/office/officeart/2005/8/layout/vList6"/>
    <dgm:cxn modelId="{A7CE7C89-0630-4C75-A4A5-5F0AC45CC1EE}" type="presParOf" srcId="{26E9F1F5-B4D9-4ACD-BBB7-35916D507E15}" destId="{BCC6332B-E69A-4852-A353-D124AEC1D201}" srcOrd="0" destOrd="0" presId="urn:microsoft.com/office/officeart/2005/8/layout/vList6"/>
    <dgm:cxn modelId="{E42472AE-EB35-40E6-AA7A-40AE3929A981}" type="presParOf" srcId="{26E9F1F5-B4D9-4ACD-BBB7-35916D507E15}" destId="{4EC0EF23-F0B2-429E-BAFD-4D6F976ED729}" srcOrd="1" destOrd="0" presId="urn:microsoft.com/office/officeart/2005/8/layout/vList6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7167D9C-F762-4FF1-8A98-74B875E33965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F46ED3-F0E6-4CF2-8B14-357EF1CE7D0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FACTORS AGAINST</a:t>
          </a:r>
          <a:endParaRPr lang="en-US" dirty="0"/>
        </a:p>
      </dgm:t>
    </dgm:pt>
    <dgm:pt modelId="{79DC7159-3E15-4A34-85C9-70BF2C6F4ED9}" type="parTrans" cxnId="{38DD064E-5DFA-44FC-98C4-1674F998DDCE}">
      <dgm:prSet/>
      <dgm:spPr/>
      <dgm:t>
        <a:bodyPr/>
        <a:lstStyle/>
        <a:p>
          <a:endParaRPr lang="en-US"/>
        </a:p>
      </dgm:t>
    </dgm:pt>
    <dgm:pt modelId="{3571FAF9-6128-4C10-8F44-7D6B9EAA54BC}" type="sibTrans" cxnId="{38DD064E-5DFA-44FC-98C4-1674F998DDCE}">
      <dgm:prSet/>
      <dgm:spPr/>
      <dgm:t>
        <a:bodyPr/>
        <a:lstStyle/>
        <a:p>
          <a:endParaRPr lang="en-US"/>
        </a:p>
      </dgm:t>
    </dgm:pt>
    <dgm:pt modelId="{18167422-F2CD-4965-B35E-05B9A4F89278}">
      <dgm:prSet phldrT="[Text]"/>
      <dgm:spPr/>
      <dgm:t>
        <a:bodyPr/>
        <a:lstStyle/>
        <a:p>
          <a:r>
            <a:rPr lang="en-US" dirty="0" smtClean="0"/>
            <a:t>No change in neuronal activity in GP, STN, Cortex in some MPTP treated models of PD</a:t>
          </a:r>
          <a:endParaRPr lang="en-US" dirty="0"/>
        </a:p>
      </dgm:t>
    </dgm:pt>
    <dgm:pt modelId="{96013104-7738-4168-A8F0-632BE70E8939}" type="parTrans" cxnId="{278A54FE-5341-4444-AA50-53C5BC6365C2}">
      <dgm:prSet/>
      <dgm:spPr/>
      <dgm:t>
        <a:bodyPr/>
        <a:lstStyle/>
        <a:p>
          <a:endParaRPr lang="en-US"/>
        </a:p>
      </dgm:t>
    </dgm:pt>
    <dgm:pt modelId="{2A6C89E1-B8AA-4991-B01C-36164AEB8079}" type="sibTrans" cxnId="{278A54FE-5341-4444-AA50-53C5BC6365C2}">
      <dgm:prSet/>
      <dgm:spPr/>
      <dgm:t>
        <a:bodyPr/>
        <a:lstStyle/>
        <a:p>
          <a:endParaRPr lang="en-US"/>
        </a:p>
      </dgm:t>
    </dgm:pt>
    <dgm:pt modelId="{E5C5AEF4-29D0-482E-9C4F-646E5EB372C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FACTORS AGAINST</a:t>
          </a:r>
          <a:endParaRPr lang="en-US" dirty="0"/>
        </a:p>
      </dgm:t>
    </dgm:pt>
    <dgm:pt modelId="{CD5845AA-C231-49E1-8B70-A7F2DF29AEB3}" type="parTrans" cxnId="{07D6DF33-F908-43F7-A8ED-82FD772CF649}">
      <dgm:prSet/>
      <dgm:spPr/>
      <dgm:t>
        <a:bodyPr/>
        <a:lstStyle/>
        <a:p>
          <a:endParaRPr lang="en-US"/>
        </a:p>
      </dgm:t>
    </dgm:pt>
    <dgm:pt modelId="{2F01C446-FC23-4CEE-B8DD-2FFE41BF4FBB}" type="sibTrans" cxnId="{07D6DF33-F908-43F7-A8ED-82FD772CF649}">
      <dgm:prSet/>
      <dgm:spPr/>
      <dgm:t>
        <a:bodyPr/>
        <a:lstStyle/>
        <a:p>
          <a:endParaRPr lang="en-US"/>
        </a:p>
      </dgm:t>
    </dgm:pt>
    <dgm:pt modelId="{81EE4CEC-9307-4639-B10E-77EEBE93337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FACTORS AGAINST</a:t>
          </a:r>
          <a:endParaRPr lang="en-US" dirty="0"/>
        </a:p>
      </dgm:t>
    </dgm:pt>
    <dgm:pt modelId="{77F9CAF6-B977-4364-86FE-F1158F876D86}" type="parTrans" cxnId="{A2A790C2-5F88-4440-85F1-7105652CA29E}">
      <dgm:prSet/>
      <dgm:spPr/>
      <dgm:t>
        <a:bodyPr/>
        <a:lstStyle/>
        <a:p>
          <a:endParaRPr lang="en-US"/>
        </a:p>
      </dgm:t>
    </dgm:pt>
    <dgm:pt modelId="{34D26742-5396-4EAB-899F-836FAB6C30D2}" type="sibTrans" cxnId="{A2A790C2-5F88-4440-85F1-7105652CA29E}">
      <dgm:prSet/>
      <dgm:spPr/>
      <dgm:t>
        <a:bodyPr/>
        <a:lstStyle/>
        <a:p>
          <a:endParaRPr lang="en-US"/>
        </a:p>
      </dgm:t>
    </dgm:pt>
    <dgm:pt modelId="{DB789EF5-7B69-4BC4-9192-2026030D989B}">
      <dgm:prSet/>
      <dgm:spPr/>
      <dgm:t>
        <a:bodyPr/>
        <a:lstStyle/>
        <a:p>
          <a:r>
            <a:rPr lang="en-US" dirty="0" smtClean="0"/>
            <a:t>No change in </a:t>
          </a:r>
          <a:r>
            <a:rPr lang="en-US" dirty="0" err="1" smtClean="0"/>
            <a:t>Gpi</a:t>
          </a:r>
          <a:r>
            <a:rPr lang="en-US" dirty="0" smtClean="0"/>
            <a:t> in Non MPTP models of PD</a:t>
          </a:r>
          <a:endParaRPr lang="en-US" dirty="0"/>
        </a:p>
      </dgm:t>
    </dgm:pt>
    <dgm:pt modelId="{C6B5E220-5C93-4357-88DB-4D3ED11196DB}" type="parTrans" cxnId="{4E6864AC-A404-4FB6-9699-A230AF6E7801}">
      <dgm:prSet/>
      <dgm:spPr/>
    </dgm:pt>
    <dgm:pt modelId="{051F0264-7E49-4CE5-BF6F-81715F0CD156}" type="sibTrans" cxnId="{4E6864AC-A404-4FB6-9699-A230AF6E7801}">
      <dgm:prSet/>
      <dgm:spPr/>
    </dgm:pt>
    <dgm:pt modelId="{5D7E499F-CB36-47E8-B15D-257AA4F90809}">
      <dgm:prSet/>
      <dgm:spPr/>
      <dgm:t>
        <a:bodyPr/>
        <a:lstStyle/>
        <a:p>
          <a:r>
            <a:rPr lang="en-US" dirty="0" smtClean="0"/>
            <a:t>No differences in GPI and STN neuronal activity in PD compared to other neurological conditions</a:t>
          </a:r>
          <a:endParaRPr lang="en-US" dirty="0"/>
        </a:p>
      </dgm:t>
    </dgm:pt>
    <dgm:pt modelId="{E73DD8CD-A7F6-4511-9EF3-68D30C005D19}" type="parTrans" cxnId="{C8751E41-BDB7-462A-AA0A-9CF41E486D25}">
      <dgm:prSet/>
      <dgm:spPr/>
    </dgm:pt>
    <dgm:pt modelId="{215C1005-81FD-4BA2-A622-DAAF19915165}" type="sibTrans" cxnId="{C8751E41-BDB7-462A-AA0A-9CF41E486D25}">
      <dgm:prSet/>
      <dgm:spPr/>
    </dgm:pt>
    <dgm:pt modelId="{6AC70D73-1FCB-4618-A0DC-78802FAB0D7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FACTORS AGAINST</a:t>
          </a:r>
          <a:endParaRPr lang="en-US" dirty="0"/>
        </a:p>
      </dgm:t>
    </dgm:pt>
    <dgm:pt modelId="{543D9244-B5DF-4AD0-9B49-B047BC95D08B}" type="parTrans" cxnId="{7C1A4286-0227-4510-8663-FA7EA5435625}">
      <dgm:prSet/>
      <dgm:spPr/>
      <dgm:t>
        <a:bodyPr/>
        <a:lstStyle/>
        <a:p>
          <a:endParaRPr lang="en-US"/>
        </a:p>
      </dgm:t>
    </dgm:pt>
    <dgm:pt modelId="{AF24451F-622C-4C04-82C0-9D1377556876}" type="sibTrans" cxnId="{7C1A4286-0227-4510-8663-FA7EA5435625}">
      <dgm:prSet/>
      <dgm:spPr/>
      <dgm:t>
        <a:bodyPr/>
        <a:lstStyle/>
        <a:p>
          <a:endParaRPr lang="en-US"/>
        </a:p>
      </dgm:t>
    </dgm:pt>
    <dgm:pt modelId="{AE5EE70D-5E45-4523-AB5C-4CFDA207AEE7}">
      <dgm:prSet/>
      <dgm:spPr/>
      <dgm:t>
        <a:bodyPr/>
        <a:lstStyle/>
        <a:p>
          <a:r>
            <a:rPr lang="en-US" dirty="0" smtClean="0"/>
            <a:t>Therapeutically effective </a:t>
          </a:r>
          <a:r>
            <a:rPr lang="en-US" dirty="0" err="1" smtClean="0"/>
            <a:t>Gpi</a:t>
          </a:r>
          <a:r>
            <a:rPr lang="en-US" dirty="0" smtClean="0"/>
            <a:t> DBS drives </a:t>
          </a:r>
          <a:r>
            <a:rPr lang="en-US" dirty="0" err="1" smtClean="0"/>
            <a:t>Gpi</a:t>
          </a:r>
          <a:r>
            <a:rPr lang="en-US" dirty="0" smtClean="0"/>
            <a:t> output</a:t>
          </a:r>
          <a:endParaRPr lang="en-US" dirty="0"/>
        </a:p>
      </dgm:t>
    </dgm:pt>
    <dgm:pt modelId="{ACF2A5ED-BA0D-40F1-9D22-B7246D5B8D2B}" type="parTrans" cxnId="{D434F410-BA0D-499E-9E12-0D8AD3B14457}">
      <dgm:prSet/>
      <dgm:spPr/>
    </dgm:pt>
    <dgm:pt modelId="{2ADA34CF-A06A-4284-A945-0094676AE4E1}" type="sibTrans" cxnId="{D434F410-BA0D-499E-9E12-0D8AD3B14457}">
      <dgm:prSet/>
      <dgm:spPr/>
    </dgm:pt>
    <dgm:pt modelId="{7BD71677-8E18-4A0D-874C-2170EB517162}" type="pres">
      <dgm:prSet presAssocID="{97167D9C-F762-4FF1-8A98-74B875E3396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86D0DB-F605-44D7-B953-528C2066D817}" type="pres">
      <dgm:prSet presAssocID="{6AF46ED3-F0E6-4CF2-8B14-357EF1CE7D02}" presName="linNode" presStyleCnt="0"/>
      <dgm:spPr/>
      <dgm:t>
        <a:bodyPr/>
        <a:lstStyle/>
        <a:p>
          <a:endParaRPr lang="en-US"/>
        </a:p>
      </dgm:t>
    </dgm:pt>
    <dgm:pt modelId="{9DC20D95-E41F-4068-856F-828BA9203E81}" type="pres">
      <dgm:prSet presAssocID="{6AF46ED3-F0E6-4CF2-8B14-357EF1CE7D02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8854F-AF4D-4203-BA26-9AB092B1A1CC}" type="pres">
      <dgm:prSet presAssocID="{6AF46ED3-F0E6-4CF2-8B14-357EF1CE7D02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D0AF-50C5-4C91-8473-1662DB249A18}" type="pres">
      <dgm:prSet presAssocID="{3571FAF9-6128-4C10-8F44-7D6B9EAA54BC}" presName="spacing" presStyleCnt="0"/>
      <dgm:spPr/>
      <dgm:t>
        <a:bodyPr/>
        <a:lstStyle/>
        <a:p>
          <a:endParaRPr lang="en-US"/>
        </a:p>
      </dgm:t>
    </dgm:pt>
    <dgm:pt modelId="{60B4AB98-1188-4175-A1EB-60AF2179ACF2}" type="pres">
      <dgm:prSet presAssocID="{81EE4CEC-9307-4639-B10E-77EEBE933378}" presName="linNode" presStyleCnt="0"/>
      <dgm:spPr/>
      <dgm:t>
        <a:bodyPr/>
        <a:lstStyle/>
        <a:p>
          <a:endParaRPr lang="en-US"/>
        </a:p>
      </dgm:t>
    </dgm:pt>
    <dgm:pt modelId="{FD56BFF3-DF4C-4214-9B17-429087137DC0}" type="pres">
      <dgm:prSet presAssocID="{81EE4CEC-9307-4639-B10E-77EEBE93337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6E442-CB65-41CF-A05B-BE8589267D03}" type="pres">
      <dgm:prSet presAssocID="{81EE4CEC-9307-4639-B10E-77EEBE93337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DD62A-0139-40E6-B955-F136F176CE34}" type="pres">
      <dgm:prSet presAssocID="{34D26742-5396-4EAB-899F-836FAB6C30D2}" presName="spacing" presStyleCnt="0"/>
      <dgm:spPr/>
      <dgm:t>
        <a:bodyPr/>
        <a:lstStyle/>
        <a:p>
          <a:endParaRPr lang="en-US"/>
        </a:p>
      </dgm:t>
    </dgm:pt>
    <dgm:pt modelId="{8BC24AEB-9672-4CEC-84FB-60F422C8DB1F}" type="pres">
      <dgm:prSet presAssocID="{E5C5AEF4-29D0-482E-9C4F-646E5EB372C1}" presName="linNode" presStyleCnt="0"/>
      <dgm:spPr/>
      <dgm:t>
        <a:bodyPr/>
        <a:lstStyle/>
        <a:p>
          <a:endParaRPr lang="en-US"/>
        </a:p>
      </dgm:t>
    </dgm:pt>
    <dgm:pt modelId="{190C3803-078F-4467-8435-BE61B42860C6}" type="pres">
      <dgm:prSet presAssocID="{E5C5AEF4-29D0-482E-9C4F-646E5EB372C1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836F2-C954-4433-8DC0-D83A45E41C85}" type="pres">
      <dgm:prSet presAssocID="{E5C5AEF4-29D0-482E-9C4F-646E5EB372C1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B52E8-48E2-4391-BDFC-2F6788D8331A}" type="pres">
      <dgm:prSet presAssocID="{2F01C446-FC23-4CEE-B8DD-2FFE41BF4FBB}" presName="spacing" presStyleCnt="0"/>
      <dgm:spPr/>
      <dgm:t>
        <a:bodyPr/>
        <a:lstStyle/>
        <a:p>
          <a:endParaRPr lang="en-US"/>
        </a:p>
      </dgm:t>
    </dgm:pt>
    <dgm:pt modelId="{CCDF5C32-61AC-42CE-8D8D-0969E9AF4E89}" type="pres">
      <dgm:prSet presAssocID="{6AC70D73-1FCB-4618-A0DC-78802FAB0D79}" presName="linNode" presStyleCnt="0"/>
      <dgm:spPr/>
      <dgm:t>
        <a:bodyPr/>
        <a:lstStyle/>
        <a:p>
          <a:endParaRPr lang="en-US"/>
        </a:p>
      </dgm:t>
    </dgm:pt>
    <dgm:pt modelId="{B664367D-BC4F-4EB0-9827-90BDF8E250A1}" type="pres">
      <dgm:prSet presAssocID="{6AC70D73-1FCB-4618-A0DC-78802FAB0D79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26CF5-D1ED-45CC-8F6E-466EB17FDDD4}" type="pres">
      <dgm:prSet presAssocID="{6AC70D73-1FCB-4618-A0DC-78802FAB0D7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8AB12-552C-4950-9AEA-CDFF75DA470C}" type="presOf" srcId="{E5C5AEF4-29D0-482E-9C4F-646E5EB372C1}" destId="{190C3803-078F-4467-8435-BE61B42860C6}" srcOrd="0" destOrd="0" presId="urn:microsoft.com/office/officeart/2005/8/layout/vList6"/>
    <dgm:cxn modelId="{4234E4C6-CD75-4E51-B12E-79F89309319A}" type="presOf" srcId="{5D7E499F-CB36-47E8-B15D-257AA4F90809}" destId="{280836F2-C954-4433-8DC0-D83A45E41C85}" srcOrd="0" destOrd="0" presId="urn:microsoft.com/office/officeart/2005/8/layout/vList6"/>
    <dgm:cxn modelId="{7C1A4286-0227-4510-8663-FA7EA5435625}" srcId="{97167D9C-F762-4FF1-8A98-74B875E33965}" destId="{6AC70D73-1FCB-4618-A0DC-78802FAB0D79}" srcOrd="3" destOrd="0" parTransId="{543D9244-B5DF-4AD0-9B49-B047BC95D08B}" sibTransId="{AF24451F-622C-4C04-82C0-9D1377556876}"/>
    <dgm:cxn modelId="{38DD064E-5DFA-44FC-98C4-1674F998DDCE}" srcId="{97167D9C-F762-4FF1-8A98-74B875E33965}" destId="{6AF46ED3-F0E6-4CF2-8B14-357EF1CE7D02}" srcOrd="0" destOrd="0" parTransId="{79DC7159-3E15-4A34-85C9-70BF2C6F4ED9}" sibTransId="{3571FAF9-6128-4C10-8F44-7D6B9EAA54BC}"/>
    <dgm:cxn modelId="{A7E10AF0-D648-4B14-B7D7-AF0AF24DA9AF}" type="presOf" srcId="{81EE4CEC-9307-4639-B10E-77EEBE933378}" destId="{FD56BFF3-DF4C-4214-9B17-429087137DC0}" srcOrd="0" destOrd="0" presId="urn:microsoft.com/office/officeart/2005/8/layout/vList6"/>
    <dgm:cxn modelId="{07D6DF33-F908-43F7-A8ED-82FD772CF649}" srcId="{97167D9C-F762-4FF1-8A98-74B875E33965}" destId="{E5C5AEF4-29D0-482E-9C4F-646E5EB372C1}" srcOrd="2" destOrd="0" parTransId="{CD5845AA-C231-49E1-8B70-A7F2DF29AEB3}" sibTransId="{2F01C446-FC23-4CEE-B8DD-2FFE41BF4FBB}"/>
    <dgm:cxn modelId="{C8751E41-BDB7-462A-AA0A-9CF41E486D25}" srcId="{E5C5AEF4-29D0-482E-9C4F-646E5EB372C1}" destId="{5D7E499F-CB36-47E8-B15D-257AA4F90809}" srcOrd="0" destOrd="0" parTransId="{E73DD8CD-A7F6-4511-9EF3-68D30C005D19}" sibTransId="{215C1005-81FD-4BA2-A622-DAAF19915165}"/>
    <dgm:cxn modelId="{14F33DF7-77B5-4F2B-BEB7-46F22D514020}" type="presOf" srcId="{6AF46ED3-F0E6-4CF2-8B14-357EF1CE7D02}" destId="{9DC20D95-E41F-4068-856F-828BA9203E81}" srcOrd="0" destOrd="0" presId="urn:microsoft.com/office/officeart/2005/8/layout/vList6"/>
    <dgm:cxn modelId="{3DA1B8A5-A234-4112-BFA6-3090FF6E5643}" type="presOf" srcId="{6AC70D73-1FCB-4618-A0DC-78802FAB0D79}" destId="{B664367D-BC4F-4EB0-9827-90BDF8E250A1}" srcOrd="0" destOrd="0" presId="urn:microsoft.com/office/officeart/2005/8/layout/vList6"/>
    <dgm:cxn modelId="{A2A790C2-5F88-4440-85F1-7105652CA29E}" srcId="{97167D9C-F762-4FF1-8A98-74B875E33965}" destId="{81EE4CEC-9307-4639-B10E-77EEBE933378}" srcOrd="1" destOrd="0" parTransId="{77F9CAF6-B977-4364-86FE-F1158F876D86}" sibTransId="{34D26742-5396-4EAB-899F-836FAB6C30D2}"/>
    <dgm:cxn modelId="{96F6DD7B-713B-475B-A1DE-91025721921C}" type="presOf" srcId="{AE5EE70D-5E45-4523-AB5C-4CFDA207AEE7}" destId="{1E126CF5-D1ED-45CC-8F6E-466EB17FDDD4}" srcOrd="0" destOrd="0" presId="urn:microsoft.com/office/officeart/2005/8/layout/vList6"/>
    <dgm:cxn modelId="{D434F410-BA0D-499E-9E12-0D8AD3B14457}" srcId="{6AC70D73-1FCB-4618-A0DC-78802FAB0D79}" destId="{AE5EE70D-5E45-4523-AB5C-4CFDA207AEE7}" srcOrd="0" destOrd="0" parTransId="{ACF2A5ED-BA0D-40F1-9D22-B7246D5B8D2B}" sibTransId="{2ADA34CF-A06A-4284-A945-0094676AE4E1}"/>
    <dgm:cxn modelId="{278A54FE-5341-4444-AA50-53C5BC6365C2}" srcId="{6AF46ED3-F0E6-4CF2-8B14-357EF1CE7D02}" destId="{18167422-F2CD-4965-B35E-05B9A4F89278}" srcOrd="0" destOrd="0" parTransId="{96013104-7738-4168-A8F0-632BE70E8939}" sibTransId="{2A6C89E1-B8AA-4991-B01C-36164AEB8079}"/>
    <dgm:cxn modelId="{4E6864AC-A404-4FB6-9699-A230AF6E7801}" srcId="{81EE4CEC-9307-4639-B10E-77EEBE933378}" destId="{DB789EF5-7B69-4BC4-9192-2026030D989B}" srcOrd="0" destOrd="0" parTransId="{C6B5E220-5C93-4357-88DB-4D3ED11196DB}" sibTransId="{051F0264-7E49-4CE5-BF6F-81715F0CD156}"/>
    <dgm:cxn modelId="{9FCA1B40-C0D3-4C39-AA53-731D72EC1ED2}" type="presOf" srcId="{18167422-F2CD-4965-B35E-05B9A4F89278}" destId="{17F8854F-AF4D-4203-BA26-9AB092B1A1CC}" srcOrd="0" destOrd="0" presId="urn:microsoft.com/office/officeart/2005/8/layout/vList6"/>
    <dgm:cxn modelId="{2750EFAE-0FA6-432F-BD3E-1AEAB5FC3FA2}" type="presOf" srcId="{DB789EF5-7B69-4BC4-9192-2026030D989B}" destId="{86F6E442-CB65-41CF-A05B-BE8589267D03}" srcOrd="0" destOrd="0" presId="urn:microsoft.com/office/officeart/2005/8/layout/vList6"/>
    <dgm:cxn modelId="{10CC2CB6-3242-4956-ACC3-ADB0FF671C6A}" type="presOf" srcId="{97167D9C-F762-4FF1-8A98-74B875E33965}" destId="{7BD71677-8E18-4A0D-874C-2170EB517162}" srcOrd="0" destOrd="0" presId="urn:microsoft.com/office/officeart/2005/8/layout/vList6"/>
    <dgm:cxn modelId="{B6BE848F-95F1-4322-A778-71097D87148B}" type="presParOf" srcId="{7BD71677-8E18-4A0D-874C-2170EB517162}" destId="{6186D0DB-F605-44D7-B953-528C2066D817}" srcOrd="0" destOrd="0" presId="urn:microsoft.com/office/officeart/2005/8/layout/vList6"/>
    <dgm:cxn modelId="{4CA63CFB-33CF-4A72-9F1E-F84B87AE7E68}" type="presParOf" srcId="{6186D0DB-F605-44D7-B953-528C2066D817}" destId="{9DC20D95-E41F-4068-856F-828BA9203E81}" srcOrd="0" destOrd="0" presId="urn:microsoft.com/office/officeart/2005/8/layout/vList6"/>
    <dgm:cxn modelId="{92A90102-C709-4AF5-8163-25A837874C8D}" type="presParOf" srcId="{6186D0DB-F605-44D7-B953-528C2066D817}" destId="{17F8854F-AF4D-4203-BA26-9AB092B1A1CC}" srcOrd="1" destOrd="0" presId="urn:microsoft.com/office/officeart/2005/8/layout/vList6"/>
    <dgm:cxn modelId="{F7C62A96-D1A7-499C-A8AD-F365F56EC0A3}" type="presParOf" srcId="{7BD71677-8E18-4A0D-874C-2170EB517162}" destId="{B373D0AF-50C5-4C91-8473-1662DB249A18}" srcOrd="1" destOrd="0" presId="urn:microsoft.com/office/officeart/2005/8/layout/vList6"/>
    <dgm:cxn modelId="{AF9B46D1-ACAB-4EB8-A38B-DCA15B57E5C6}" type="presParOf" srcId="{7BD71677-8E18-4A0D-874C-2170EB517162}" destId="{60B4AB98-1188-4175-A1EB-60AF2179ACF2}" srcOrd="2" destOrd="0" presId="urn:microsoft.com/office/officeart/2005/8/layout/vList6"/>
    <dgm:cxn modelId="{F04242FA-6821-4618-A8E6-0A3F163F4AB5}" type="presParOf" srcId="{60B4AB98-1188-4175-A1EB-60AF2179ACF2}" destId="{FD56BFF3-DF4C-4214-9B17-429087137DC0}" srcOrd="0" destOrd="0" presId="urn:microsoft.com/office/officeart/2005/8/layout/vList6"/>
    <dgm:cxn modelId="{D3790DD8-62A7-4674-BC5F-F2557C90662C}" type="presParOf" srcId="{60B4AB98-1188-4175-A1EB-60AF2179ACF2}" destId="{86F6E442-CB65-41CF-A05B-BE8589267D03}" srcOrd="1" destOrd="0" presId="urn:microsoft.com/office/officeart/2005/8/layout/vList6"/>
    <dgm:cxn modelId="{A22B210D-DEB1-4ED2-891F-A7424F460964}" type="presParOf" srcId="{7BD71677-8E18-4A0D-874C-2170EB517162}" destId="{DF6DD62A-0139-40E6-B955-F136F176CE34}" srcOrd="3" destOrd="0" presId="urn:microsoft.com/office/officeart/2005/8/layout/vList6"/>
    <dgm:cxn modelId="{6C48B028-1E8C-4AD6-ACC9-78DC6EE85FDF}" type="presParOf" srcId="{7BD71677-8E18-4A0D-874C-2170EB517162}" destId="{8BC24AEB-9672-4CEC-84FB-60F422C8DB1F}" srcOrd="4" destOrd="0" presId="urn:microsoft.com/office/officeart/2005/8/layout/vList6"/>
    <dgm:cxn modelId="{9A35E57E-1D4D-4595-A5C2-39E1A2B65D53}" type="presParOf" srcId="{8BC24AEB-9672-4CEC-84FB-60F422C8DB1F}" destId="{190C3803-078F-4467-8435-BE61B42860C6}" srcOrd="0" destOrd="0" presId="urn:microsoft.com/office/officeart/2005/8/layout/vList6"/>
    <dgm:cxn modelId="{740F71D4-5FD8-4C8D-A4D3-4FD6BD5A1146}" type="presParOf" srcId="{8BC24AEB-9672-4CEC-84FB-60F422C8DB1F}" destId="{280836F2-C954-4433-8DC0-D83A45E41C85}" srcOrd="1" destOrd="0" presId="urn:microsoft.com/office/officeart/2005/8/layout/vList6"/>
    <dgm:cxn modelId="{255BE59E-6D8B-47DD-B704-56440E151449}" type="presParOf" srcId="{7BD71677-8E18-4A0D-874C-2170EB517162}" destId="{438B52E8-48E2-4391-BDFC-2F6788D8331A}" srcOrd="5" destOrd="0" presId="urn:microsoft.com/office/officeart/2005/8/layout/vList6"/>
    <dgm:cxn modelId="{0AF55E11-54AC-47D1-8F14-938274D593A1}" type="presParOf" srcId="{7BD71677-8E18-4A0D-874C-2170EB517162}" destId="{CCDF5C32-61AC-42CE-8D8D-0969E9AF4E89}" srcOrd="6" destOrd="0" presId="urn:microsoft.com/office/officeart/2005/8/layout/vList6"/>
    <dgm:cxn modelId="{7C0F7590-FFE2-4B2B-B5A2-8DCA04C5344C}" type="presParOf" srcId="{CCDF5C32-61AC-42CE-8D8D-0969E9AF4E89}" destId="{B664367D-BC4F-4EB0-9827-90BDF8E250A1}" srcOrd="0" destOrd="0" presId="urn:microsoft.com/office/officeart/2005/8/layout/vList6"/>
    <dgm:cxn modelId="{33355C48-C9DB-4ACA-940A-4CA4AEB8B92D}" type="presParOf" srcId="{CCDF5C32-61AC-42CE-8D8D-0969E9AF4E89}" destId="{1E126CF5-D1ED-45CC-8F6E-466EB17FDDD4}" srcOrd="1" destOrd="0" presId="urn:microsoft.com/office/officeart/2005/8/layout/vList6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7C9B0A4-AD8D-4B97-9382-87F8B914C168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0ACBEF-E68E-453F-AB98-9BBBB7BC56EB}">
      <dgm:prSet phldrT="[Text]"/>
      <dgm:spPr/>
      <dgm:t>
        <a:bodyPr/>
        <a:lstStyle/>
        <a:p>
          <a:r>
            <a:rPr lang="en-US" dirty="0" smtClean="0"/>
            <a:t>MAIN FEATURES</a:t>
          </a:r>
          <a:endParaRPr lang="en-US" dirty="0"/>
        </a:p>
      </dgm:t>
    </dgm:pt>
    <dgm:pt modelId="{01C0ADDD-8DB5-45CF-8861-234310A67BDB}" type="parTrans" cxnId="{7BC37C22-0620-4496-8A67-BB7DD505324E}">
      <dgm:prSet/>
      <dgm:spPr/>
      <dgm:t>
        <a:bodyPr/>
        <a:lstStyle/>
        <a:p>
          <a:endParaRPr lang="en-US"/>
        </a:p>
      </dgm:t>
    </dgm:pt>
    <dgm:pt modelId="{5A2C3C38-6FD9-45AD-B057-9CDEB5FB2135}" type="sibTrans" cxnId="{7BC37C22-0620-4496-8A67-BB7DD505324E}">
      <dgm:prSet/>
      <dgm:spPr/>
      <dgm:t>
        <a:bodyPr/>
        <a:lstStyle/>
        <a:p>
          <a:endParaRPr lang="en-US"/>
        </a:p>
      </dgm:t>
    </dgm:pt>
    <dgm:pt modelId="{A6D31429-0F62-470D-9359-9CF382E264AF}">
      <dgm:prSet phldrT="[Text]"/>
      <dgm:spPr/>
      <dgm:t>
        <a:bodyPr/>
        <a:lstStyle/>
        <a:p>
          <a:r>
            <a:rPr lang="en-US" dirty="0" smtClean="0"/>
            <a:t>Change in pattern of neuronal activity with increased bursting in </a:t>
          </a:r>
          <a:r>
            <a:rPr lang="en-US" dirty="0" err="1" smtClean="0"/>
            <a:t>GPi</a:t>
          </a:r>
          <a:r>
            <a:rPr lang="en-US" dirty="0" smtClean="0"/>
            <a:t> </a:t>
          </a:r>
          <a:endParaRPr lang="en-US" dirty="0"/>
        </a:p>
      </dgm:t>
    </dgm:pt>
    <dgm:pt modelId="{2BC0F71C-E16E-4B94-A54D-F2B48CF36128}" type="parTrans" cxnId="{FB6705DA-8CDB-4AF1-9133-9CBEF0CDC64D}">
      <dgm:prSet/>
      <dgm:spPr/>
      <dgm:t>
        <a:bodyPr/>
        <a:lstStyle/>
        <a:p>
          <a:endParaRPr lang="en-US"/>
        </a:p>
      </dgm:t>
    </dgm:pt>
    <dgm:pt modelId="{81028A40-9229-4998-AC74-42D867E6C8A7}" type="sibTrans" cxnId="{FB6705DA-8CDB-4AF1-9133-9CBEF0CDC64D}">
      <dgm:prSet/>
      <dgm:spPr/>
      <dgm:t>
        <a:bodyPr/>
        <a:lstStyle/>
        <a:p>
          <a:endParaRPr lang="en-US"/>
        </a:p>
      </dgm:t>
    </dgm:pt>
    <dgm:pt modelId="{D8F757CC-82B0-4782-BDB3-522684894B7E}">
      <dgm:prSet phldrT="[Text]" phldr="1"/>
      <dgm:spPr/>
      <dgm:t>
        <a:bodyPr/>
        <a:lstStyle/>
        <a:p>
          <a:endParaRPr lang="en-US"/>
        </a:p>
      </dgm:t>
    </dgm:pt>
    <dgm:pt modelId="{F124C243-4600-4BF8-8FD1-63FC9746107D}" type="parTrans" cxnId="{CCBC2734-25E7-4F86-922E-9441D7562E33}">
      <dgm:prSet/>
      <dgm:spPr/>
      <dgm:t>
        <a:bodyPr/>
        <a:lstStyle/>
        <a:p>
          <a:endParaRPr lang="en-US"/>
        </a:p>
      </dgm:t>
    </dgm:pt>
    <dgm:pt modelId="{1791F82F-8CEC-4D84-B496-ED5D366C4F0B}" type="sibTrans" cxnId="{CCBC2734-25E7-4F86-922E-9441D7562E33}">
      <dgm:prSet/>
      <dgm:spPr/>
      <dgm:t>
        <a:bodyPr/>
        <a:lstStyle/>
        <a:p>
          <a:endParaRPr lang="en-US"/>
        </a:p>
      </dgm:t>
    </dgm:pt>
    <dgm:pt modelId="{4322F727-707A-4331-80B6-D86A07F5E0F3}">
      <dgm:prSet phldrT="[Text]"/>
      <dgm:spPr/>
      <dgm:t>
        <a:bodyPr/>
        <a:lstStyle/>
        <a:p>
          <a:r>
            <a:rPr lang="en-US" dirty="0" smtClean="0"/>
            <a:t>FACTORS IN FAVOUR</a:t>
          </a:r>
          <a:endParaRPr lang="en-US" dirty="0"/>
        </a:p>
      </dgm:t>
    </dgm:pt>
    <dgm:pt modelId="{97753F84-8713-47C1-AF3C-4A8456B1E24E}" type="parTrans" cxnId="{F246F7BD-998F-40D5-96A0-C02E34BA7D0A}">
      <dgm:prSet/>
      <dgm:spPr/>
      <dgm:t>
        <a:bodyPr/>
        <a:lstStyle/>
        <a:p>
          <a:endParaRPr lang="en-US"/>
        </a:p>
      </dgm:t>
    </dgm:pt>
    <dgm:pt modelId="{2B47634F-07E2-4D92-B727-59C2E9081DE1}" type="sibTrans" cxnId="{F246F7BD-998F-40D5-96A0-C02E34BA7D0A}">
      <dgm:prSet/>
      <dgm:spPr/>
      <dgm:t>
        <a:bodyPr/>
        <a:lstStyle/>
        <a:p>
          <a:endParaRPr lang="en-US"/>
        </a:p>
      </dgm:t>
    </dgm:pt>
    <dgm:pt modelId="{44788469-EEDB-40F7-83E4-DD52D66B7CE0}">
      <dgm:prSet phldrT="[Text]"/>
      <dgm:spPr/>
      <dgm:t>
        <a:bodyPr/>
        <a:lstStyle/>
        <a:p>
          <a:r>
            <a:rPr lang="en-US" dirty="0" smtClean="0"/>
            <a:t>Demonstration of increased neuronal bursting activity in </a:t>
          </a:r>
          <a:r>
            <a:rPr lang="en-US" dirty="0" err="1" smtClean="0"/>
            <a:t>Gpi</a:t>
          </a:r>
          <a:r>
            <a:rPr lang="en-US" dirty="0" smtClean="0"/>
            <a:t> in some MPTP treated models</a:t>
          </a:r>
          <a:endParaRPr lang="en-US" dirty="0"/>
        </a:p>
      </dgm:t>
    </dgm:pt>
    <dgm:pt modelId="{F7D830A4-F2D7-4392-A76B-324022CD5DFB}" type="parTrans" cxnId="{EF9EA6E4-C608-4327-A114-C78E2FEDDCD7}">
      <dgm:prSet/>
      <dgm:spPr/>
      <dgm:t>
        <a:bodyPr/>
        <a:lstStyle/>
        <a:p>
          <a:endParaRPr lang="en-US"/>
        </a:p>
      </dgm:t>
    </dgm:pt>
    <dgm:pt modelId="{CF48012D-5698-4B3A-95EC-19D1FC8E96B4}" type="sibTrans" cxnId="{EF9EA6E4-C608-4327-A114-C78E2FEDDCD7}">
      <dgm:prSet/>
      <dgm:spPr/>
      <dgm:t>
        <a:bodyPr/>
        <a:lstStyle/>
        <a:p>
          <a:endParaRPr lang="en-US"/>
        </a:p>
      </dgm:t>
    </dgm:pt>
    <dgm:pt modelId="{0BD3364E-9F70-4B00-B1CD-7469DBC7F150}">
      <dgm:prSet phldrT="[Text]"/>
      <dgm:spPr/>
      <dgm:t>
        <a:bodyPr/>
        <a:lstStyle/>
        <a:p>
          <a:r>
            <a:rPr lang="en-US" dirty="0" smtClean="0"/>
            <a:t>FACTORS AGAINST</a:t>
          </a:r>
          <a:endParaRPr lang="en-US" dirty="0"/>
        </a:p>
      </dgm:t>
    </dgm:pt>
    <dgm:pt modelId="{00FF0D00-1415-4B43-81F7-586FB32F93DE}" type="parTrans" cxnId="{DA3523F8-575C-4D15-B664-8965762A4D25}">
      <dgm:prSet/>
      <dgm:spPr/>
      <dgm:t>
        <a:bodyPr/>
        <a:lstStyle/>
        <a:p>
          <a:endParaRPr lang="en-US"/>
        </a:p>
      </dgm:t>
    </dgm:pt>
    <dgm:pt modelId="{EAC33661-E972-4A58-8302-63385268CA32}" type="sibTrans" cxnId="{DA3523F8-575C-4D15-B664-8965762A4D25}">
      <dgm:prSet/>
      <dgm:spPr/>
      <dgm:t>
        <a:bodyPr/>
        <a:lstStyle/>
        <a:p>
          <a:endParaRPr lang="en-US"/>
        </a:p>
      </dgm:t>
    </dgm:pt>
    <dgm:pt modelId="{E1AA76D5-C603-4163-A4E2-2A578F387561}">
      <dgm:prSet phldrT="[Text]"/>
      <dgm:spPr/>
      <dgm:t>
        <a:bodyPr/>
        <a:lstStyle/>
        <a:p>
          <a:r>
            <a:rPr lang="en-US" dirty="0" smtClean="0"/>
            <a:t>Unclear account of </a:t>
          </a:r>
          <a:r>
            <a:rPr lang="en-US" dirty="0" err="1" smtClean="0"/>
            <a:t>pathophysiology</a:t>
          </a:r>
          <a:endParaRPr lang="en-US" dirty="0"/>
        </a:p>
      </dgm:t>
    </dgm:pt>
    <dgm:pt modelId="{84D4B638-3929-4186-9FA9-3F91D9C61DD0}" type="parTrans" cxnId="{58E48C3B-E35C-48A1-9D3D-92217DA12BFF}">
      <dgm:prSet/>
      <dgm:spPr/>
      <dgm:t>
        <a:bodyPr/>
        <a:lstStyle/>
        <a:p>
          <a:endParaRPr lang="en-US"/>
        </a:p>
      </dgm:t>
    </dgm:pt>
    <dgm:pt modelId="{315F085B-8E8E-4F5A-BBFF-0564F035C681}" type="sibTrans" cxnId="{58E48C3B-E35C-48A1-9D3D-92217DA12BFF}">
      <dgm:prSet/>
      <dgm:spPr/>
      <dgm:t>
        <a:bodyPr/>
        <a:lstStyle/>
        <a:p>
          <a:endParaRPr lang="en-US"/>
        </a:p>
      </dgm:t>
    </dgm:pt>
    <dgm:pt modelId="{7584BC7F-C689-4A5B-ABAA-FB06AFE037D3}">
      <dgm:prSet phldrT="[Text]"/>
      <dgm:spPr/>
      <dgm:t>
        <a:bodyPr/>
        <a:lstStyle/>
        <a:p>
          <a:r>
            <a:rPr lang="en-US" dirty="0" err="1" smtClean="0"/>
            <a:t>Levodopa</a:t>
          </a:r>
          <a:r>
            <a:rPr lang="en-US" dirty="0" smtClean="0"/>
            <a:t> treatment in animal models does not affect bursting.</a:t>
          </a:r>
          <a:endParaRPr lang="en-US" dirty="0"/>
        </a:p>
      </dgm:t>
    </dgm:pt>
    <dgm:pt modelId="{3790E89C-E982-4CE6-BA4C-B44DBA2BE8E4}" type="parTrans" cxnId="{5DB30ED5-5B47-47D0-9837-47130D0A2E4E}">
      <dgm:prSet/>
      <dgm:spPr/>
      <dgm:t>
        <a:bodyPr/>
        <a:lstStyle/>
        <a:p>
          <a:endParaRPr lang="en-US"/>
        </a:p>
      </dgm:t>
    </dgm:pt>
    <dgm:pt modelId="{6C2025D0-94A1-4810-83CC-8A103EDBFD7F}" type="sibTrans" cxnId="{5DB30ED5-5B47-47D0-9837-47130D0A2E4E}">
      <dgm:prSet/>
      <dgm:spPr/>
      <dgm:t>
        <a:bodyPr/>
        <a:lstStyle/>
        <a:p>
          <a:endParaRPr lang="en-US"/>
        </a:p>
      </dgm:t>
    </dgm:pt>
    <dgm:pt modelId="{A0ACEAF6-AC83-4254-B607-E7DD1D7F2559}" type="pres">
      <dgm:prSet presAssocID="{07C9B0A4-AD8D-4B97-9382-87F8B914C1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8D29B1-AFF0-4C8D-8E9F-D3F831DE39D6}" type="pres">
      <dgm:prSet presAssocID="{7A0ACBEF-E68E-453F-AB98-9BBBB7BC56EB}" presName="composite" presStyleCnt="0"/>
      <dgm:spPr/>
      <dgm:t>
        <a:bodyPr/>
        <a:lstStyle/>
        <a:p>
          <a:endParaRPr lang="en-US"/>
        </a:p>
      </dgm:t>
    </dgm:pt>
    <dgm:pt modelId="{ACF210E8-7EA1-4CB1-8B40-5FE5562B696C}" type="pres">
      <dgm:prSet presAssocID="{7A0ACBEF-E68E-453F-AB98-9BBBB7BC56E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C2E3-1997-4AA3-982D-ADE59AB59D8F}" type="pres">
      <dgm:prSet presAssocID="{7A0ACBEF-E68E-453F-AB98-9BBBB7BC56E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05970-EA32-454C-94D8-AE47EB193F89}" type="pres">
      <dgm:prSet presAssocID="{5A2C3C38-6FD9-45AD-B057-9CDEB5FB2135}" presName="sp" presStyleCnt="0"/>
      <dgm:spPr/>
      <dgm:t>
        <a:bodyPr/>
        <a:lstStyle/>
        <a:p>
          <a:endParaRPr lang="en-US"/>
        </a:p>
      </dgm:t>
    </dgm:pt>
    <dgm:pt modelId="{C5F933D8-CF42-484A-B363-79A1FCFB9CB7}" type="pres">
      <dgm:prSet presAssocID="{4322F727-707A-4331-80B6-D86A07F5E0F3}" presName="composite" presStyleCnt="0"/>
      <dgm:spPr/>
      <dgm:t>
        <a:bodyPr/>
        <a:lstStyle/>
        <a:p>
          <a:endParaRPr lang="en-US"/>
        </a:p>
      </dgm:t>
    </dgm:pt>
    <dgm:pt modelId="{09A4C729-A8EF-4333-983F-497C7FED3F86}" type="pres">
      <dgm:prSet presAssocID="{4322F727-707A-4331-80B6-D86A07F5E0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BB984-6046-4FFB-ACE6-49A24BFD0C71}" type="pres">
      <dgm:prSet presAssocID="{4322F727-707A-4331-80B6-D86A07F5E0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A380-3D0F-4CFA-AD8F-F22B430E4B1A}" type="pres">
      <dgm:prSet presAssocID="{2B47634F-07E2-4D92-B727-59C2E9081DE1}" presName="sp" presStyleCnt="0"/>
      <dgm:spPr/>
      <dgm:t>
        <a:bodyPr/>
        <a:lstStyle/>
        <a:p>
          <a:endParaRPr lang="en-US"/>
        </a:p>
      </dgm:t>
    </dgm:pt>
    <dgm:pt modelId="{D324F078-B9BC-4999-B0DB-A7236C563130}" type="pres">
      <dgm:prSet presAssocID="{0BD3364E-9F70-4B00-B1CD-7469DBC7F150}" presName="composite" presStyleCnt="0"/>
      <dgm:spPr/>
      <dgm:t>
        <a:bodyPr/>
        <a:lstStyle/>
        <a:p>
          <a:endParaRPr lang="en-US"/>
        </a:p>
      </dgm:t>
    </dgm:pt>
    <dgm:pt modelId="{06566DA1-5221-4A95-A23B-9B69B7F5881F}" type="pres">
      <dgm:prSet presAssocID="{0BD3364E-9F70-4B00-B1CD-7469DBC7F1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7CEE3-19F7-4DC0-9777-0EB9CC3B39BE}" type="pres">
      <dgm:prSet presAssocID="{0BD3364E-9F70-4B00-B1CD-7469DBC7F15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3739B5-8991-45E3-B8B2-AEACB4124D6B}" type="presOf" srcId="{A6D31429-0F62-470D-9359-9CF382E264AF}" destId="{D3A1C2E3-1997-4AA3-982D-ADE59AB59D8F}" srcOrd="0" destOrd="0" presId="urn:microsoft.com/office/officeart/2005/8/layout/chevron2"/>
    <dgm:cxn modelId="{58E48C3B-E35C-48A1-9D3D-92217DA12BFF}" srcId="{0BD3364E-9F70-4B00-B1CD-7469DBC7F150}" destId="{E1AA76D5-C603-4163-A4E2-2A578F387561}" srcOrd="0" destOrd="0" parTransId="{84D4B638-3929-4186-9FA9-3F91D9C61DD0}" sibTransId="{315F085B-8E8E-4F5A-BBFF-0564F035C681}"/>
    <dgm:cxn modelId="{F246F7BD-998F-40D5-96A0-C02E34BA7D0A}" srcId="{07C9B0A4-AD8D-4B97-9382-87F8B914C168}" destId="{4322F727-707A-4331-80B6-D86A07F5E0F3}" srcOrd="1" destOrd="0" parTransId="{97753F84-8713-47C1-AF3C-4A8456B1E24E}" sibTransId="{2B47634F-07E2-4D92-B727-59C2E9081DE1}"/>
    <dgm:cxn modelId="{C92D373E-342E-4B82-9795-B67F17B24F6D}" type="presOf" srcId="{7A0ACBEF-E68E-453F-AB98-9BBBB7BC56EB}" destId="{ACF210E8-7EA1-4CB1-8B40-5FE5562B696C}" srcOrd="0" destOrd="0" presId="urn:microsoft.com/office/officeart/2005/8/layout/chevron2"/>
    <dgm:cxn modelId="{204599AE-2B0B-42A3-B32A-66749ED9CD2F}" type="presOf" srcId="{D8F757CC-82B0-4782-BDB3-522684894B7E}" destId="{D3A1C2E3-1997-4AA3-982D-ADE59AB59D8F}" srcOrd="0" destOrd="1" presId="urn:microsoft.com/office/officeart/2005/8/layout/chevron2"/>
    <dgm:cxn modelId="{3F8B89B3-C58A-4ED3-8835-49B395BDBE14}" type="presOf" srcId="{44788469-EEDB-40F7-83E4-DD52D66B7CE0}" destId="{9CCBB984-6046-4FFB-ACE6-49A24BFD0C71}" srcOrd="0" destOrd="0" presId="urn:microsoft.com/office/officeart/2005/8/layout/chevron2"/>
    <dgm:cxn modelId="{5DB30ED5-5B47-47D0-9837-47130D0A2E4E}" srcId="{0BD3364E-9F70-4B00-B1CD-7469DBC7F150}" destId="{7584BC7F-C689-4A5B-ABAA-FB06AFE037D3}" srcOrd="1" destOrd="0" parTransId="{3790E89C-E982-4CE6-BA4C-B44DBA2BE8E4}" sibTransId="{6C2025D0-94A1-4810-83CC-8A103EDBFD7F}"/>
    <dgm:cxn modelId="{557A6DAE-E279-424E-9CB7-24257406A215}" type="presOf" srcId="{07C9B0A4-AD8D-4B97-9382-87F8B914C168}" destId="{A0ACEAF6-AC83-4254-B607-E7DD1D7F2559}" srcOrd="0" destOrd="0" presId="urn:microsoft.com/office/officeart/2005/8/layout/chevron2"/>
    <dgm:cxn modelId="{AF6E0F39-EA13-4AAD-9BD6-B25F8461D92A}" type="presOf" srcId="{E1AA76D5-C603-4163-A4E2-2A578F387561}" destId="{FC17CEE3-19F7-4DC0-9777-0EB9CC3B39BE}" srcOrd="0" destOrd="0" presId="urn:microsoft.com/office/officeart/2005/8/layout/chevron2"/>
    <dgm:cxn modelId="{7BC37C22-0620-4496-8A67-BB7DD505324E}" srcId="{07C9B0A4-AD8D-4B97-9382-87F8B914C168}" destId="{7A0ACBEF-E68E-453F-AB98-9BBBB7BC56EB}" srcOrd="0" destOrd="0" parTransId="{01C0ADDD-8DB5-45CF-8861-234310A67BDB}" sibTransId="{5A2C3C38-6FD9-45AD-B057-9CDEB5FB2135}"/>
    <dgm:cxn modelId="{EF9EA6E4-C608-4327-A114-C78E2FEDDCD7}" srcId="{4322F727-707A-4331-80B6-D86A07F5E0F3}" destId="{44788469-EEDB-40F7-83E4-DD52D66B7CE0}" srcOrd="0" destOrd="0" parTransId="{F7D830A4-F2D7-4392-A76B-324022CD5DFB}" sibTransId="{CF48012D-5698-4B3A-95EC-19D1FC8E96B4}"/>
    <dgm:cxn modelId="{FB6705DA-8CDB-4AF1-9133-9CBEF0CDC64D}" srcId="{7A0ACBEF-E68E-453F-AB98-9BBBB7BC56EB}" destId="{A6D31429-0F62-470D-9359-9CF382E264AF}" srcOrd="0" destOrd="0" parTransId="{2BC0F71C-E16E-4B94-A54D-F2B48CF36128}" sibTransId="{81028A40-9229-4998-AC74-42D867E6C8A7}"/>
    <dgm:cxn modelId="{2EF162D4-8278-4F7E-8AF2-C7FF367F0171}" type="presOf" srcId="{7584BC7F-C689-4A5B-ABAA-FB06AFE037D3}" destId="{FC17CEE3-19F7-4DC0-9777-0EB9CC3B39BE}" srcOrd="0" destOrd="1" presId="urn:microsoft.com/office/officeart/2005/8/layout/chevron2"/>
    <dgm:cxn modelId="{94F6E201-7B0F-4F11-8652-2F4C97DB2530}" type="presOf" srcId="{4322F727-707A-4331-80B6-D86A07F5E0F3}" destId="{09A4C729-A8EF-4333-983F-497C7FED3F86}" srcOrd="0" destOrd="0" presId="urn:microsoft.com/office/officeart/2005/8/layout/chevron2"/>
    <dgm:cxn modelId="{DA3523F8-575C-4D15-B664-8965762A4D25}" srcId="{07C9B0A4-AD8D-4B97-9382-87F8B914C168}" destId="{0BD3364E-9F70-4B00-B1CD-7469DBC7F150}" srcOrd="2" destOrd="0" parTransId="{00FF0D00-1415-4B43-81F7-586FB32F93DE}" sibTransId="{EAC33661-E972-4A58-8302-63385268CA32}"/>
    <dgm:cxn modelId="{CCBC2734-25E7-4F86-922E-9441D7562E33}" srcId="{7A0ACBEF-E68E-453F-AB98-9BBBB7BC56EB}" destId="{D8F757CC-82B0-4782-BDB3-522684894B7E}" srcOrd="1" destOrd="0" parTransId="{F124C243-4600-4BF8-8FD1-63FC9746107D}" sibTransId="{1791F82F-8CEC-4D84-B496-ED5D366C4F0B}"/>
    <dgm:cxn modelId="{BB4FA673-8824-4FC3-933C-912762ECF767}" type="presOf" srcId="{0BD3364E-9F70-4B00-B1CD-7469DBC7F150}" destId="{06566DA1-5221-4A95-A23B-9B69B7F5881F}" srcOrd="0" destOrd="0" presId="urn:microsoft.com/office/officeart/2005/8/layout/chevron2"/>
    <dgm:cxn modelId="{F30D93B3-C732-4159-AC90-2EBA9AB60F9A}" type="presParOf" srcId="{A0ACEAF6-AC83-4254-B607-E7DD1D7F2559}" destId="{E48D29B1-AFF0-4C8D-8E9F-D3F831DE39D6}" srcOrd="0" destOrd="0" presId="urn:microsoft.com/office/officeart/2005/8/layout/chevron2"/>
    <dgm:cxn modelId="{E68CD941-D5BF-433E-BA8B-80A75DB481F2}" type="presParOf" srcId="{E48D29B1-AFF0-4C8D-8E9F-D3F831DE39D6}" destId="{ACF210E8-7EA1-4CB1-8B40-5FE5562B696C}" srcOrd="0" destOrd="0" presId="urn:microsoft.com/office/officeart/2005/8/layout/chevron2"/>
    <dgm:cxn modelId="{A22033F6-90FC-4D4D-8089-25A8B79AE3D2}" type="presParOf" srcId="{E48D29B1-AFF0-4C8D-8E9F-D3F831DE39D6}" destId="{D3A1C2E3-1997-4AA3-982D-ADE59AB59D8F}" srcOrd="1" destOrd="0" presId="urn:microsoft.com/office/officeart/2005/8/layout/chevron2"/>
    <dgm:cxn modelId="{49C98A7C-FE47-4BDB-94A4-A960A2FF603D}" type="presParOf" srcId="{A0ACEAF6-AC83-4254-B607-E7DD1D7F2559}" destId="{08205970-EA32-454C-94D8-AE47EB193F89}" srcOrd="1" destOrd="0" presId="urn:microsoft.com/office/officeart/2005/8/layout/chevron2"/>
    <dgm:cxn modelId="{B81B2F6B-6F7D-492C-A056-CF35DC5D5856}" type="presParOf" srcId="{A0ACEAF6-AC83-4254-B607-E7DD1D7F2559}" destId="{C5F933D8-CF42-484A-B363-79A1FCFB9CB7}" srcOrd="2" destOrd="0" presId="urn:microsoft.com/office/officeart/2005/8/layout/chevron2"/>
    <dgm:cxn modelId="{CB0FA477-C6F1-418E-8903-A685B827A31B}" type="presParOf" srcId="{C5F933D8-CF42-484A-B363-79A1FCFB9CB7}" destId="{09A4C729-A8EF-4333-983F-497C7FED3F86}" srcOrd="0" destOrd="0" presId="urn:microsoft.com/office/officeart/2005/8/layout/chevron2"/>
    <dgm:cxn modelId="{788E1FBA-B299-40E0-A37D-02E942140E98}" type="presParOf" srcId="{C5F933D8-CF42-484A-B363-79A1FCFB9CB7}" destId="{9CCBB984-6046-4FFB-ACE6-49A24BFD0C71}" srcOrd="1" destOrd="0" presId="urn:microsoft.com/office/officeart/2005/8/layout/chevron2"/>
    <dgm:cxn modelId="{8B8F0B93-F486-4AB4-B973-612B15D29E90}" type="presParOf" srcId="{A0ACEAF6-AC83-4254-B607-E7DD1D7F2559}" destId="{0238A380-3D0F-4CFA-AD8F-F22B430E4B1A}" srcOrd="3" destOrd="0" presId="urn:microsoft.com/office/officeart/2005/8/layout/chevron2"/>
    <dgm:cxn modelId="{F98E52F7-42B2-4187-8A4B-3677AC758C05}" type="presParOf" srcId="{A0ACEAF6-AC83-4254-B607-E7DD1D7F2559}" destId="{D324F078-B9BC-4999-B0DB-A7236C563130}" srcOrd="4" destOrd="0" presId="urn:microsoft.com/office/officeart/2005/8/layout/chevron2"/>
    <dgm:cxn modelId="{8BFF9209-180D-4FDC-8319-6A4C1EF6242A}" type="presParOf" srcId="{D324F078-B9BC-4999-B0DB-A7236C563130}" destId="{06566DA1-5221-4A95-A23B-9B69B7F5881F}" srcOrd="0" destOrd="0" presId="urn:microsoft.com/office/officeart/2005/8/layout/chevron2"/>
    <dgm:cxn modelId="{30809E71-3FAC-4629-8340-B2C5021747DF}" type="presParOf" srcId="{D324F078-B9BC-4999-B0DB-A7236C563130}" destId="{FC17CEE3-19F7-4DC0-9777-0EB9CC3B39BE}" srcOrd="1" destOrd="0" presId="urn:microsoft.com/office/officeart/2005/8/layout/chevron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DED7207-DC5F-4D42-8E4D-561D1E4DE931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1AD96-2EFD-4D36-B46D-6F8AC179C507}">
      <dgm:prSet phldrT="[Text]" custT="1"/>
      <dgm:spPr/>
      <dgm:t>
        <a:bodyPr/>
        <a:lstStyle/>
        <a:p>
          <a:r>
            <a:rPr lang="en-US" sz="3200" dirty="0" smtClean="0"/>
            <a:t>Main Features</a:t>
          </a:r>
          <a:endParaRPr lang="en-US" sz="3200" dirty="0"/>
        </a:p>
      </dgm:t>
    </dgm:pt>
    <dgm:pt modelId="{DAC21B07-DF4F-4D25-A49B-60467CF0DC6A}" type="parTrans" cxnId="{58C145E2-CC01-4DED-9AF8-A348F2F48E96}">
      <dgm:prSet/>
      <dgm:spPr/>
      <dgm:t>
        <a:bodyPr/>
        <a:lstStyle/>
        <a:p>
          <a:endParaRPr lang="en-US"/>
        </a:p>
      </dgm:t>
    </dgm:pt>
    <dgm:pt modelId="{23D33C4E-DBE2-4DF0-924C-69D46FDC530E}" type="sibTrans" cxnId="{58C145E2-CC01-4DED-9AF8-A348F2F48E96}">
      <dgm:prSet/>
      <dgm:spPr/>
      <dgm:t>
        <a:bodyPr/>
        <a:lstStyle/>
        <a:p>
          <a:endParaRPr lang="en-US"/>
        </a:p>
      </dgm:t>
    </dgm:pt>
    <dgm:pt modelId="{E8018946-8284-4C55-90E4-AB70BFD7F55C}">
      <dgm:prSet phldrT="[Text]" custT="1"/>
      <dgm:spPr/>
      <dgm:t>
        <a:bodyPr/>
        <a:lstStyle/>
        <a:p>
          <a:r>
            <a:rPr lang="en-US" sz="2400" dirty="0" smtClean="0"/>
            <a:t>Increased </a:t>
          </a:r>
          <a:r>
            <a:rPr lang="en-US" sz="2400" dirty="0" err="1" smtClean="0"/>
            <a:t>synchronisation</a:t>
          </a:r>
          <a:r>
            <a:rPr lang="en-US" sz="2400" dirty="0" smtClean="0"/>
            <a:t> of neuronal activities within the basal ganglia</a:t>
          </a:r>
          <a:endParaRPr lang="en-US" sz="2400" dirty="0"/>
        </a:p>
      </dgm:t>
    </dgm:pt>
    <dgm:pt modelId="{4DF5973D-1D2E-47B2-B497-6628288084C8}" type="parTrans" cxnId="{5566C3FB-2EF1-4D06-B281-2143333948B3}">
      <dgm:prSet/>
      <dgm:spPr/>
      <dgm:t>
        <a:bodyPr/>
        <a:lstStyle/>
        <a:p>
          <a:endParaRPr lang="en-US"/>
        </a:p>
      </dgm:t>
    </dgm:pt>
    <dgm:pt modelId="{311767AF-5C75-4687-8022-BCB46D41CF16}" type="sibTrans" cxnId="{5566C3FB-2EF1-4D06-B281-2143333948B3}">
      <dgm:prSet/>
      <dgm:spPr/>
      <dgm:t>
        <a:bodyPr/>
        <a:lstStyle/>
        <a:p>
          <a:endParaRPr lang="en-US"/>
        </a:p>
      </dgm:t>
    </dgm:pt>
    <dgm:pt modelId="{2F99B603-B324-49D2-A3E5-431E15F3AC2A}">
      <dgm:prSet phldrT="[Text]" phldr="1"/>
      <dgm:spPr/>
      <dgm:t>
        <a:bodyPr/>
        <a:lstStyle/>
        <a:p>
          <a:endParaRPr lang="en-US" sz="2700"/>
        </a:p>
      </dgm:t>
    </dgm:pt>
    <dgm:pt modelId="{6615D4AF-30AF-469A-9078-28D8B3F0F886}" type="parTrans" cxnId="{6A0027C8-B411-4041-9680-3DEBABAA5A23}">
      <dgm:prSet/>
      <dgm:spPr/>
      <dgm:t>
        <a:bodyPr/>
        <a:lstStyle/>
        <a:p>
          <a:endParaRPr lang="en-US"/>
        </a:p>
      </dgm:t>
    </dgm:pt>
    <dgm:pt modelId="{97B656C4-52A7-408E-925E-971A237712DC}" type="sibTrans" cxnId="{6A0027C8-B411-4041-9680-3DEBABAA5A23}">
      <dgm:prSet/>
      <dgm:spPr/>
      <dgm:t>
        <a:bodyPr/>
        <a:lstStyle/>
        <a:p>
          <a:endParaRPr lang="en-US"/>
        </a:p>
      </dgm:t>
    </dgm:pt>
    <dgm:pt modelId="{219EEB81-2AD6-46F8-9E1C-185C95B20205}">
      <dgm:prSet phldrT="[Text]" custT="1"/>
      <dgm:spPr/>
      <dgm:t>
        <a:bodyPr/>
        <a:lstStyle/>
        <a:p>
          <a:r>
            <a:rPr lang="en-US" sz="3200" dirty="0" smtClean="0"/>
            <a:t>Factors in </a:t>
          </a:r>
          <a:r>
            <a:rPr lang="en-US" sz="3200" dirty="0" err="1" smtClean="0"/>
            <a:t>favour</a:t>
          </a:r>
          <a:endParaRPr lang="en-US" sz="3200" dirty="0"/>
        </a:p>
      </dgm:t>
    </dgm:pt>
    <dgm:pt modelId="{B42CC097-3D3F-4129-AE32-64315DFE3AD0}" type="parTrans" cxnId="{51B1E30B-DCF8-4DC0-8C00-80ECB4545B4C}">
      <dgm:prSet/>
      <dgm:spPr/>
      <dgm:t>
        <a:bodyPr/>
        <a:lstStyle/>
        <a:p>
          <a:endParaRPr lang="en-US"/>
        </a:p>
      </dgm:t>
    </dgm:pt>
    <dgm:pt modelId="{5BA97AD2-4133-473B-B83C-A1DD1B06B859}" type="sibTrans" cxnId="{51B1E30B-DCF8-4DC0-8C00-80ECB4545B4C}">
      <dgm:prSet/>
      <dgm:spPr/>
      <dgm:t>
        <a:bodyPr/>
        <a:lstStyle/>
        <a:p>
          <a:endParaRPr lang="en-US"/>
        </a:p>
      </dgm:t>
    </dgm:pt>
    <dgm:pt modelId="{34C0009B-13F4-4F88-A6FB-B44C3A72CBF7}">
      <dgm:prSet phldrT="[Text]" custT="1"/>
      <dgm:spPr/>
      <dgm:t>
        <a:bodyPr/>
        <a:lstStyle/>
        <a:p>
          <a:r>
            <a:rPr lang="en-US" sz="2400" dirty="0" smtClean="0"/>
            <a:t>Demonstration of increased </a:t>
          </a:r>
          <a:r>
            <a:rPr lang="en-US" sz="2400" dirty="0" err="1" smtClean="0"/>
            <a:t>synchronisation</a:t>
          </a:r>
          <a:r>
            <a:rPr lang="en-US" sz="2400" dirty="0" smtClean="0"/>
            <a:t> in animal models</a:t>
          </a:r>
          <a:endParaRPr lang="en-US" sz="2400" dirty="0"/>
        </a:p>
      </dgm:t>
    </dgm:pt>
    <dgm:pt modelId="{7E78F1E3-2EED-439C-BB4E-37A46A580FFA}" type="parTrans" cxnId="{47033F58-2051-4546-AE83-EE37393A67AF}">
      <dgm:prSet/>
      <dgm:spPr/>
      <dgm:t>
        <a:bodyPr/>
        <a:lstStyle/>
        <a:p>
          <a:endParaRPr lang="en-US"/>
        </a:p>
      </dgm:t>
    </dgm:pt>
    <dgm:pt modelId="{457D9BCA-9BA6-4ECD-A2F7-5A4C1C1CB81A}" type="sibTrans" cxnId="{47033F58-2051-4546-AE83-EE37393A67AF}">
      <dgm:prSet/>
      <dgm:spPr/>
      <dgm:t>
        <a:bodyPr/>
        <a:lstStyle/>
        <a:p>
          <a:endParaRPr lang="en-US"/>
        </a:p>
      </dgm:t>
    </dgm:pt>
    <dgm:pt modelId="{8A6FF539-00E4-4DF7-A2FB-A7273F58EB47}">
      <dgm:prSet phldrT="[Text]" phldr="1"/>
      <dgm:spPr/>
      <dgm:t>
        <a:bodyPr/>
        <a:lstStyle/>
        <a:p>
          <a:endParaRPr lang="en-US" sz="2700" dirty="0"/>
        </a:p>
      </dgm:t>
    </dgm:pt>
    <dgm:pt modelId="{02FCBEC6-066F-4399-8BC3-B094DF65952B}" type="parTrans" cxnId="{28316A30-62CC-42BC-93D0-13212C6B1C69}">
      <dgm:prSet/>
      <dgm:spPr/>
      <dgm:t>
        <a:bodyPr/>
        <a:lstStyle/>
        <a:p>
          <a:endParaRPr lang="en-US"/>
        </a:p>
      </dgm:t>
    </dgm:pt>
    <dgm:pt modelId="{0FB616E3-5521-41A0-9F3E-4B4F90DA969B}" type="sibTrans" cxnId="{28316A30-62CC-42BC-93D0-13212C6B1C69}">
      <dgm:prSet/>
      <dgm:spPr/>
      <dgm:t>
        <a:bodyPr/>
        <a:lstStyle/>
        <a:p>
          <a:endParaRPr lang="en-US"/>
        </a:p>
      </dgm:t>
    </dgm:pt>
    <dgm:pt modelId="{5A402477-000B-4C77-9DA2-EF5A4DCF8011}" type="pres">
      <dgm:prSet presAssocID="{6DED7207-DC5F-4D42-8E4D-561D1E4DE9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9624AE-0775-4699-90F6-496C2380F82B}" type="pres">
      <dgm:prSet presAssocID="{5C51AD96-2EFD-4D36-B46D-6F8AC179C507}" presName="linNode" presStyleCnt="0"/>
      <dgm:spPr/>
      <dgm:t>
        <a:bodyPr/>
        <a:lstStyle/>
        <a:p>
          <a:endParaRPr lang="en-US"/>
        </a:p>
      </dgm:t>
    </dgm:pt>
    <dgm:pt modelId="{BC42AF86-D03D-4A10-BC7A-D40EF0BE869E}" type="pres">
      <dgm:prSet presAssocID="{5C51AD96-2EFD-4D36-B46D-6F8AC179C507}" presName="parentShp" presStyleLbl="node1" presStyleIdx="0" presStyleCnt="2" custScaleX="75132" custScaleY="75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D90B3-B95E-4DC6-B293-FA8E4927F254}" type="pres">
      <dgm:prSet presAssocID="{5C51AD96-2EFD-4D36-B46D-6F8AC179C50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03539-87E7-4452-9C32-1C507F1C36B2}" type="pres">
      <dgm:prSet presAssocID="{23D33C4E-DBE2-4DF0-924C-69D46FDC530E}" presName="spacing" presStyleCnt="0"/>
      <dgm:spPr/>
      <dgm:t>
        <a:bodyPr/>
        <a:lstStyle/>
        <a:p>
          <a:endParaRPr lang="en-US"/>
        </a:p>
      </dgm:t>
    </dgm:pt>
    <dgm:pt modelId="{9CDE456C-390C-4265-9DD5-6A5945D8621D}" type="pres">
      <dgm:prSet presAssocID="{219EEB81-2AD6-46F8-9E1C-185C95B20205}" presName="linNode" presStyleCnt="0"/>
      <dgm:spPr/>
      <dgm:t>
        <a:bodyPr/>
        <a:lstStyle/>
        <a:p>
          <a:endParaRPr lang="en-US"/>
        </a:p>
      </dgm:t>
    </dgm:pt>
    <dgm:pt modelId="{57D5613E-F35E-4A81-B547-57857CAE40A5}" type="pres">
      <dgm:prSet presAssocID="{219EEB81-2AD6-46F8-9E1C-185C95B20205}" presName="parentShp" presStyleLbl="node1" presStyleIdx="1" presStyleCnt="2" custScaleX="75132" custScaleY="75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1DE57-9B60-4554-A8CA-5DC41E11B8E6}" type="pres">
      <dgm:prSet presAssocID="{219EEB81-2AD6-46F8-9E1C-185C95B2020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316A30-62CC-42BC-93D0-13212C6B1C69}" srcId="{219EEB81-2AD6-46F8-9E1C-185C95B20205}" destId="{8A6FF539-00E4-4DF7-A2FB-A7273F58EB47}" srcOrd="1" destOrd="0" parTransId="{02FCBEC6-066F-4399-8BC3-B094DF65952B}" sibTransId="{0FB616E3-5521-41A0-9F3E-4B4F90DA969B}"/>
    <dgm:cxn modelId="{5566C3FB-2EF1-4D06-B281-2143333948B3}" srcId="{5C51AD96-2EFD-4D36-B46D-6F8AC179C507}" destId="{E8018946-8284-4C55-90E4-AB70BFD7F55C}" srcOrd="0" destOrd="0" parTransId="{4DF5973D-1D2E-47B2-B497-6628288084C8}" sibTransId="{311767AF-5C75-4687-8022-BCB46D41CF16}"/>
    <dgm:cxn modelId="{6A0027C8-B411-4041-9680-3DEBABAA5A23}" srcId="{5C51AD96-2EFD-4D36-B46D-6F8AC179C507}" destId="{2F99B603-B324-49D2-A3E5-431E15F3AC2A}" srcOrd="1" destOrd="0" parTransId="{6615D4AF-30AF-469A-9078-28D8B3F0F886}" sibTransId="{97B656C4-52A7-408E-925E-971A237712DC}"/>
    <dgm:cxn modelId="{E9ED2602-3543-43B8-B219-5BC8410CB993}" type="presOf" srcId="{5C51AD96-2EFD-4D36-B46D-6F8AC179C507}" destId="{BC42AF86-D03D-4A10-BC7A-D40EF0BE869E}" srcOrd="0" destOrd="0" presId="urn:microsoft.com/office/officeart/2005/8/layout/vList6"/>
    <dgm:cxn modelId="{68379EBA-BE2F-4BFE-9C2D-5CA0B08FC522}" type="presOf" srcId="{34C0009B-13F4-4F88-A6FB-B44C3A72CBF7}" destId="{EAB1DE57-9B60-4554-A8CA-5DC41E11B8E6}" srcOrd="0" destOrd="0" presId="urn:microsoft.com/office/officeart/2005/8/layout/vList6"/>
    <dgm:cxn modelId="{6E2D1262-8718-4590-B5A1-9CDD66456D19}" type="presOf" srcId="{219EEB81-2AD6-46F8-9E1C-185C95B20205}" destId="{57D5613E-F35E-4A81-B547-57857CAE40A5}" srcOrd="0" destOrd="0" presId="urn:microsoft.com/office/officeart/2005/8/layout/vList6"/>
    <dgm:cxn modelId="{FCF65B7E-9103-4D01-A10F-6309628EDF6F}" type="presOf" srcId="{6DED7207-DC5F-4D42-8E4D-561D1E4DE931}" destId="{5A402477-000B-4C77-9DA2-EF5A4DCF8011}" srcOrd="0" destOrd="0" presId="urn:microsoft.com/office/officeart/2005/8/layout/vList6"/>
    <dgm:cxn modelId="{51B1E30B-DCF8-4DC0-8C00-80ECB4545B4C}" srcId="{6DED7207-DC5F-4D42-8E4D-561D1E4DE931}" destId="{219EEB81-2AD6-46F8-9E1C-185C95B20205}" srcOrd="1" destOrd="0" parTransId="{B42CC097-3D3F-4129-AE32-64315DFE3AD0}" sibTransId="{5BA97AD2-4133-473B-B83C-A1DD1B06B859}"/>
    <dgm:cxn modelId="{C8B95ED0-279B-45C2-B20F-4130FFE8185C}" type="presOf" srcId="{E8018946-8284-4C55-90E4-AB70BFD7F55C}" destId="{6F4D90B3-B95E-4DC6-B293-FA8E4927F254}" srcOrd="0" destOrd="0" presId="urn:microsoft.com/office/officeart/2005/8/layout/vList6"/>
    <dgm:cxn modelId="{47033F58-2051-4546-AE83-EE37393A67AF}" srcId="{219EEB81-2AD6-46F8-9E1C-185C95B20205}" destId="{34C0009B-13F4-4F88-A6FB-B44C3A72CBF7}" srcOrd="0" destOrd="0" parTransId="{7E78F1E3-2EED-439C-BB4E-37A46A580FFA}" sibTransId="{457D9BCA-9BA6-4ECD-A2F7-5A4C1C1CB81A}"/>
    <dgm:cxn modelId="{58C145E2-CC01-4DED-9AF8-A348F2F48E96}" srcId="{6DED7207-DC5F-4D42-8E4D-561D1E4DE931}" destId="{5C51AD96-2EFD-4D36-B46D-6F8AC179C507}" srcOrd="0" destOrd="0" parTransId="{DAC21B07-DF4F-4D25-A49B-60467CF0DC6A}" sibTransId="{23D33C4E-DBE2-4DF0-924C-69D46FDC530E}"/>
    <dgm:cxn modelId="{2448399D-EECD-4B2D-8AF3-FB5322C0C734}" type="presOf" srcId="{2F99B603-B324-49D2-A3E5-431E15F3AC2A}" destId="{6F4D90B3-B95E-4DC6-B293-FA8E4927F254}" srcOrd="0" destOrd="1" presId="urn:microsoft.com/office/officeart/2005/8/layout/vList6"/>
    <dgm:cxn modelId="{7291AD53-3460-436C-B8F8-9BC5CB7092E8}" type="presOf" srcId="{8A6FF539-00E4-4DF7-A2FB-A7273F58EB47}" destId="{EAB1DE57-9B60-4554-A8CA-5DC41E11B8E6}" srcOrd="0" destOrd="1" presId="urn:microsoft.com/office/officeart/2005/8/layout/vList6"/>
    <dgm:cxn modelId="{52BBC9C6-7B5E-4732-8799-C66153F9D557}" type="presParOf" srcId="{5A402477-000B-4C77-9DA2-EF5A4DCF8011}" destId="{479624AE-0775-4699-90F6-496C2380F82B}" srcOrd="0" destOrd="0" presId="urn:microsoft.com/office/officeart/2005/8/layout/vList6"/>
    <dgm:cxn modelId="{1B8B0B0F-1859-4B84-B5B7-32A0B86AF1C1}" type="presParOf" srcId="{479624AE-0775-4699-90F6-496C2380F82B}" destId="{BC42AF86-D03D-4A10-BC7A-D40EF0BE869E}" srcOrd="0" destOrd="0" presId="urn:microsoft.com/office/officeart/2005/8/layout/vList6"/>
    <dgm:cxn modelId="{6E11A8D5-009E-4B94-BD46-820C21089C8E}" type="presParOf" srcId="{479624AE-0775-4699-90F6-496C2380F82B}" destId="{6F4D90B3-B95E-4DC6-B293-FA8E4927F254}" srcOrd="1" destOrd="0" presId="urn:microsoft.com/office/officeart/2005/8/layout/vList6"/>
    <dgm:cxn modelId="{92B6C831-CE1F-4A1C-8738-73D63873F883}" type="presParOf" srcId="{5A402477-000B-4C77-9DA2-EF5A4DCF8011}" destId="{DDE03539-87E7-4452-9C32-1C507F1C36B2}" srcOrd="1" destOrd="0" presId="urn:microsoft.com/office/officeart/2005/8/layout/vList6"/>
    <dgm:cxn modelId="{5AC7BCE0-BD12-420D-80AF-6EE7C46E11C4}" type="presParOf" srcId="{5A402477-000B-4C77-9DA2-EF5A4DCF8011}" destId="{9CDE456C-390C-4265-9DD5-6A5945D8621D}" srcOrd="2" destOrd="0" presId="urn:microsoft.com/office/officeart/2005/8/layout/vList6"/>
    <dgm:cxn modelId="{FB422112-3D2F-46AE-833A-7BA264279619}" type="presParOf" srcId="{9CDE456C-390C-4265-9DD5-6A5945D8621D}" destId="{57D5613E-F35E-4A81-B547-57857CAE40A5}" srcOrd="0" destOrd="0" presId="urn:microsoft.com/office/officeart/2005/8/layout/vList6"/>
    <dgm:cxn modelId="{FAC5446F-23AE-4A8B-A90C-FFF73DC316E3}" type="presParOf" srcId="{9CDE456C-390C-4265-9DD5-6A5945D8621D}" destId="{EAB1DE57-9B60-4554-A8CA-5DC41E11B8E6}" srcOrd="1" destOrd="0" presId="urn:microsoft.com/office/officeart/2005/8/layout/vList6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2FB6287-6468-427C-9F85-A9533D9EAAD2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9B8342-A6F3-4BFC-852D-4DBEF7778C2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/>
            <a:t>FACTORS AGAINST</a:t>
          </a:r>
          <a:endParaRPr lang="en-US" sz="3200" dirty="0"/>
        </a:p>
      </dgm:t>
    </dgm:pt>
    <dgm:pt modelId="{F0CFE50F-5B0E-45E4-B837-7866FA93F5EB}" type="parTrans" cxnId="{2B4B7D6C-DC66-4A8F-8276-17C523985A6A}">
      <dgm:prSet/>
      <dgm:spPr/>
      <dgm:t>
        <a:bodyPr/>
        <a:lstStyle/>
        <a:p>
          <a:endParaRPr lang="en-US"/>
        </a:p>
      </dgm:t>
    </dgm:pt>
    <dgm:pt modelId="{BAE57D83-72E9-47F9-80F2-4ED5B9D6224D}" type="sibTrans" cxnId="{2B4B7D6C-DC66-4A8F-8276-17C523985A6A}">
      <dgm:prSet/>
      <dgm:spPr/>
      <dgm:t>
        <a:bodyPr/>
        <a:lstStyle/>
        <a:p>
          <a:endParaRPr lang="en-US"/>
        </a:p>
      </dgm:t>
    </dgm:pt>
    <dgm:pt modelId="{BF240038-0317-4C1C-83E3-5D6B5A6C992F}">
      <dgm:prSet phldrT="[Text]"/>
      <dgm:spPr/>
      <dgm:t>
        <a:bodyPr/>
        <a:lstStyle/>
        <a:p>
          <a:r>
            <a:rPr lang="en-US" dirty="0" err="1" smtClean="0"/>
            <a:t>Synchronisation</a:t>
          </a:r>
          <a:r>
            <a:rPr lang="en-US" dirty="0" smtClean="0"/>
            <a:t> seen in the normal initiation of movement</a:t>
          </a:r>
          <a:endParaRPr lang="en-US" dirty="0"/>
        </a:p>
      </dgm:t>
    </dgm:pt>
    <dgm:pt modelId="{A7F8B0F6-9D58-4E69-97F7-4624122A1B3B}" type="parTrans" cxnId="{7A5F4633-A81B-43FB-B2C6-E0A1741505BB}">
      <dgm:prSet/>
      <dgm:spPr/>
      <dgm:t>
        <a:bodyPr/>
        <a:lstStyle/>
        <a:p>
          <a:endParaRPr lang="en-US"/>
        </a:p>
      </dgm:t>
    </dgm:pt>
    <dgm:pt modelId="{03E34C18-8B04-49CA-97C3-9C8A7C5924BF}" type="sibTrans" cxnId="{7A5F4633-A81B-43FB-B2C6-E0A1741505BB}">
      <dgm:prSet/>
      <dgm:spPr/>
      <dgm:t>
        <a:bodyPr/>
        <a:lstStyle/>
        <a:p>
          <a:endParaRPr lang="en-US"/>
        </a:p>
      </dgm:t>
    </dgm:pt>
    <dgm:pt modelId="{A67DFC5D-3563-4F8F-B0A8-0CF9F201518C}">
      <dgm:prSet phldrT="[Text]" phldr="1"/>
      <dgm:spPr/>
      <dgm:t>
        <a:bodyPr/>
        <a:lstStyle/>
        <a:p>
          <a:endParaRPr lang="en-US"/>
        </a:p>
      </dgm:t>
    </dgm:pt>
    <dgm:pt modelId="{47DD274D-8AA3-4527-BEC1-9E8A60D0519E}" type="parTrans" cxnId="{C660F5AA-A46C-4F1F-8F51-57A3730FBC16}">
      <dgm:prSet/>
      <dgm:spPr/>
      <dgm:t>
        <a:bodyPr/>
        <a:lstStyle/>
        <a:p>
          <a:endParaRPr lang="en-US"/>
        </a:p>
      </dgm:t>
    </dgm:pt>
    <dgm:pt modelId="{62CD02F7-45BF-4ABD-88B1-03EF83E23671}" type="sibTrans" cxnId="{C660F5AA-A46C-4F1F-8F51-57A3730FBC16}">
      <dgm:prSet/>
      <dgm:spPr/>
      <dgm:t>
        <a:bodyPr/>
        <a:lstStyle/>
        <a:p>
          <a:endParaRPr lang="en-US"/>
        </a:p>
      </dgm:t>
    </dgm:pt>
    <dgm:pt modelId="{6C267452-3546-4577-8083-D07CF6C10791}">
      <dgm:prSet phldrT="[Text]"/>
      <dgm:spPr/>
      <dgm:t>
        <a:bodyPr/>
        <a:lstStyle/>
        <a:p>
          <a:r>
            <a:rPr lang="en-US" dirty="0" smtClean="0"/>
            <a:t>Therapeutically effective STN ,</a:t>
          </a:r>
          <a:r>
            <a:rPr lang="en-US" dirty="0" err="1" smtClean="0"/>
            <a:t>Gpi</a:t>
          </a:r>
          <a:r>
            <a:rPr lang="en-US" dirty="0" smtClean="0"/>
            <a:t> DBS increase </a:t>
          </a:r>
          <a:r>
            <a:rPr lang="en-US" dirty="0" err="1" smtClean="0"/>
            <a:t>synchronisation</a:t>
          </a:r>
          <a:r>
            <a:rPr lang="en-US" dirty="0" smtClean="0"/>
            <a:t> of neuronal activities</a:t>
          </a:r>
          <a:endParaRPr lang="en-US" dirty="0"/>
        </a:p>
      </dgm:t>
    </dgm:pt>
    <dgm:pt modelId="{15CE78B6-25A5-4670-9B96-F8B2840D858D}" type="parTrans" cxnId="{D03F822F-2BCC-4A5D-ACD2-ED9534D32019}">
      <dgm:prSet/>
      <dgm:spPr/>
      <dgm:t>
        <a:bodyPr/>
        <a:lstStyle/>
        <a:p>
          <a:endParaRPr lang="en-US"/>
        </a:p>
      </dgm:t>
    </dgm:pt>
    <dgm:pt modelId="{FB67C7BB-D052-4941-A175-3440E8CB69CF}" type="sibTrans" cxnId="{D03F822F-2BCC-4A5D-ACD2-ED9534D32019}">
      <dgm:prSet/>
      <dgm:spPr/>
      <dgm:t>
        <a:bodyPr/>
        <a:lstStyle/>
        <a:p>
          <a:endParaRPr lang="en-US"/>
        </a:p>
      </dgm:t>
    </dgm:pt>
    <dgm:pt modelId="{C3732099-D48E-4809-A4F1-EFC5FDBAE861}">
      <dgm:prSet phldrT="[Text]" phldr="1"/>
      <dgm:spPr/>
      <dgm:t>
        <a:bodyPr/>
        <a:lstStyle/>
        <a:p>
          <a:endParaRPr lang="en-US"/>
        </a:p>
      </dgm:t>
    </dgm:pt>
    <dgm:pt modelId="{8815817D-9E3D-4FCC-89E2-6D7CABDCE0BA}" type="parTrans" cxnId="{E0D68F4E-95EC-4A92-8412-3C7F4EF682C7}">
      <dgm:prSet/>
      <dgm:spPr/>
      <dgm:t>
        <a:bodyPr/>
        <a:lstStyle/>
        <a:p>
          <a:endParaRPr lang="en-US"/>
        </a:p>
      </dgm:t>
    </dgm:pt>
    <dgm:pt modelId="{9E34EFB7-E2AB-4E4F-BEDB-8770D7089661}" type="sibTrans" cxnId="{E0D68F4E-95EC-4A92-8412-3C7F4EF682C7}">
      <dgm:prSet/>
      <dgm:spPr/>
      <dgm:t>
        <a:bodyPr/>
        <a:lstStyle/>
        <a:p>
          <a:endParaRPr lang="en-US"/>
        </a:p>
      </dgm:t>
    </dgm:pt>
    <dgm:pt modelId="{AC511A60-C9AD-4F44-B0A5-9AB081FF477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/>
            <a:t>FACTORS AGAINST</a:t>
          </a:r>
          <a:endParaRPr lang="en-US" sz="3200" dirty="0"/>
        </a:p>
      </dgm:t>
    </dgm:pt>
    <dgm:pt modelId="{817A3293-6D36-4235-9FBB-EC879A584405}" type="parTrans" cxnId="{A0F6E3DE-21B2-4353-9EFC-12FEA824EF5C}">
      <dgm:prSet/>
      <dgm:spPr/>
      <dgm:t>
        <a:bodyPr/>
        <a:lstStyle/>
        <a:p>
          <a:endParaRPr lang="en-US"/>
        </a:p>
      </dgm:t>
    </dgm:pt>
    <dgm:pt modelId="{AAA46083-BDC9-472A-8EE9-B2F1F08467F8}" type="sibTrans" cxnId="{A0F6E3DE-21B2-4353-9EFC-12FEA824EF5C}">
      <dgm:prSet/>
      <dgm:spPr/>
      <dgm:t>
        <a:bodyPr/>
        <a:lstStyle/>
        <a:p>
          <a:endParaRPr lang="en-US"/>
        </a:p>
      </dgm:t>
    </dgm:pt>
    <dgm:pt modelId="{04F931B1-72CE-40B9-A75B-D1FD5E7169B8}" type="pres">
      <dgm:prSet presAssocID="{52FB6287-6468-427C-9F85-A9533D9EAAD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A24880-AFD4-4346-886A-CF188A038BFE}" type="pres">
      <dgm:prSet presAssocID="{C59B8342-A6F3-4BFC-852D-4DBEF7778C2E}" presName="linNode" presStyleCnt="0"/>
      <dgm:spPr/>
      <dgm:t>
        <a:bodyPr/>
        <a:lstStyle/>
        <a:p>
          <a:endParaRPr lang="en-US"/>
        </a:p>
      </dgm:t>
    </dgm:pt>
    <dgm:pt modelId="{38BE3E6E-291E-4B98-92D8-CB11BDBEFBDF}" type="pres">
      <dgm:prSet presAssocID="{C59B8342-A6F3-4BFC-852D-4DBEF7778C2E}" presName="parentShp" presStyleLbl="node1" presStyleIdx="0" presStyleCnt="2" custScaleX="82645" custScaleY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542C0-0528-48CD-A2DA-1B0785947195}" type="pres">
      <dgm:prSet presAssocID="{C59B8342-A6F3-4BFC-852D-4DBEF7778C2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F56DC-6C82-4ED1-900A-91F298AA9B35}" type="pres">
      <dgm:prSet presAssocID="{BAE57D83-72E9-47F9-80F2-4ED5B9D6224D}" presName="spacing" presStyleCnt="0"/>
      <dgm:spPr/>
      <dgm:t>
        <a:bodyPr/>
        <a:lstStyle/>
        <a:p>
          <a:endParaRPr lang="en-US"/>
        </a:p>
      </dgm:t>
    </dgm:pt>
    <dgm:pt modelId="{5BC029C7-1214-45E2-A8AF-58CCCA264640}" type="pres">
      <dgm:prSet presAssocID="{AC511A60-C9AD-4F44-B0A5-9AB081FF477E}" presName="linNode" presStyleCnt="0"/>
      <dgm:spPr/>
      <dgm:t>
        <a:bodyPr/>
        <a:lstStyle/>
        <a:p>
          <a:endParaRPr lang="en-US"/>
        </a:p>
      </dgm:t>
    </dgm:pt>
    <dgm:pt modelId="{1AC606CC-E1A5-4B9A-B5B2-82EA7BFEB561}" type="pres">
      <dgm:prSet presAssocID="{AC511A60-C9AD-4F44-B0A5-9AB081FF477E}" presName="parentShp" presStyleLbl="node1" presStyleIdx="1" presStyleCnt="2" custScaleX="82645" custScaleY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E23E4-2E23-4153-86AC-CEE3C9F9E064}" type="pres">
      <dgm:prSet presAssocID="{AC511A60-C9AD-4F44-B0A5-9AB081FF477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E4B71-56A0-458E-9842-AFC31355A561}" type="presOf" srcId="{AC511A60-C9AD-4F44-B0A5-9AB081FF477E}" destId="{1AC606CC-E1A5-4B9A-B5B2-82EA7BFEB561}" srcOrd="0" destOrd="0" presId="urn:microsoft.com/office/officeart/2005/8/layout/vList6"/>
    <dgm:cxn modelId="{1D59C3CB-0FF6-44A4-97D5-325D875071FA}" type="presOf" srcId="{A67DFC5D-3563-4F8F-B0A8-0CF9F201518C}" destId="{74C542C0-0528-48CD-A2DA-1B0785947195}" srcOrd="0" destOrd="1" presId="urn:microsoft.com/office/officeart/2005/8/layout/vList6"/>
    <dgm:cxn modelId="{C660F5AA-A46C-4F1F-8F51-57A3730FBC16}" srcId="{C59B8342-A6F3-4BFC-852D-4DBEF7778C2E}" destId="{A67DFC5D-3563-4F8F-B0A8-0CF9F201518C}" srcOrd="1" destOrd="0" parTransId="{47DD274D-8AA3-4527-BEC1-9E8A60D0519E}" sibTransId="{62CD02F7-45BF-4ABD-88B1-03EF83E23671}"/>
    <dgm:cxn modelId="{A0F6E3DE-21B2-4353-9EFC-12FEA824EF5C}" srcId="{52FB6287-6468-427C-9F85-A9533D9EAAD2}" destId="{AC511A60-C9AD-4F44-B0A5-9AB081FF477E}" srcOrd="1" destOrd="0" parTransId="{817A3293-6D36-4235-9FBB-EC879A584405}" sibTransId="{AAA46083-BDC9-472A-8EE9-B2F1F08467F8}"/>
    <dgm:cxn modelId="{B6D4AAAE-7F5B-4BC8-BC20-CDDD8C7EF405}" type="presOf" srcId="{BF240038-0317-4C1C-83E3-5D6B5A6C992F}" destId="{74C542C0-0528-48CD-A2DA-1B0785947195}" srcOrd="0" destOrd="0" presId="urn:microsoft.com/office/officeart/2005/8/layout/vList6"/>
    <dgm:cxn modelId="{7F501D34-4C15-4569-A2BD-37C633578852}" type="presOf" srcId="{52FB6287-6468-427C-9F85-A9533D9EAAD2}" destId="{04F931B1-72CE-40B9-A75B-D1FD5E7169B8}" srcOrd="0" destOrd="0" presId="urn:microsoft.com/office/officeart/2005/8/layout/vList6"/>
    <dgm:cxn modelId="{5205239C-6B94-4389-8566-B16474564575}" type="presOf" srcId="{C3732099-D48E-4809-A4F1-EFC5FDBAE861}" destId="{E52E23E4-2E23-4153-86AC-CEE3C9F9E064}" srcOrd="0" destOrd="1" presId="urn:microsoft.com/office/officeart/2005/8/layout/vList6"/>
    <dgm:cxn modelId="{2E985A7C-6176-4E0B-B6B1-3EDE7E74D9D1}" type="presOf" srcId="{C59B8342-A6F3-4BFC-852D-4DBEF7778C2E}" destId="{38BE3E6E-291E-4B98-92D8-CB11BDBEFBDF}" srcOrd="0" destOrd="0" presId="urn:microsoft.com/office/officeart/2005/8/layout/vList6"/>
    <dgm:cxn modelId="{E0D68F4E-95EC-4A92-8412-3C7F4EF682C7}" srcId="{AC511A60-C9AD-4F44-B0A5-9AB081FF477E}" destId="{C3732099-D48E-4809-A4F1-EFC5FDBAE861}" srcOrd="1" destOrd="0" parTransId="{8815817D-9E3D-4FCC-89E2-6D7CABDCE0BA}" sibTransId="{9E34EFB7-E2AB-4E4F-BEDB-8770D7089661}"/>
    <dgm:cxn modelId="{7A5F4633-A81B-43FB-B2C6-E0A1741505BB}" srcId="{C59B8342-A6F3-4BFC-852D-4DBEF7778C2E}" destId="{BF240038-0317-4C1C-83E3-5D6B5A6C992F}" srcOrd="0" destOrd="0" parTransId="{A7F8B0F6-9D58-4E69-97F7-4624122A1B3B}" sibTransId="{03E34C18-8B04-49CA-97C3-9C8A7C5924BF}"/>
    <dgm:cxn modelId="{2B4B7D6C-DC66-4A8F-8276-17C523985A6A}" srcId="{52FB6287-6468-427C-9F85-A9533D9EAAD2}" destId="{C59B8342-A6F3-4BFC-852D-4DBEF7778C2E}" srcOrd="0" destOrd="0" parTransId="{F0CFE50F-5B0E-45E4-B837-7866FA93F5EB}" sibTransId="{BAE57D83-72E9-47F9-80F2-4ED5B9D6224D}"/>
    <dgm:cxn modelId="{D03F822F-2BCC-4A5D-ACD2-ED9534D32019}" srcId="{AC511A60-C9AD-4F44-B0A5-9AB081FF477E}" destId="{6C267452-3546-4577-8083-D07CF6C10791}" srcOrd="0" destOrd="0" parTransId="{15CE78B6-25A5-4670-9B96-F8B2840D858D}" sibTransId="{FB67C7BB-D052-4941-A175-3440E8CB69CF}"/>
    <dgm:cxn modelId="{70CAFD7D-A800-4A87-8CC4-FAD5F570C0B3}" type="presOf" srcId="{6C267452-3546-4577-8083-D07CF6C10791}" destId="{E52E23E4-2E23-4153-86AC-CEE3C9F9E064}" srcOrd="0" destOrd="0" presId="urn:microsoft.com/office/officeart/2005/8/layout/vList6"/>
    <dgm:cxn modelId="{34F57E34-2D78-492A-8E76-8A61B07711F1}" type="presParOf" srcId="{04F931B1-72CE-40B9-A75B-D1FD5E7169B8}" destId="{FEA24880-AFD4-4346-886A-CF188A038BFE}" srcOrd="0" destOrd="0" presId="urn:microsoft.com/office/officeart/2005/8/layout/vList6"/>
    <dgm:cxn modelId="{2CA83B75-1112-47F0-A034-F3C91B00F2F2}" type="presParOf" srcId="{FEA24880-AFD4-4346-886A-CF188A038BFE}" destId="{38BE3E6E-291E-4B98-92D8-CB11BDBEFBDF}" srcOrd="0" destOrd="0" presId="urn:microsoft.com/office/officeart/2005/8/layout/vList6"/>
    <dgm:cxn modelId="{28B038EC-08CF-4F9B-890C-50C3946B70F5}" type="presParOf" srcId="{FEA24880-AFD4-4346-886A-CF188A038BFE}" destId="{74C542C0-0528-48CD-A2DA-1B0785947195}" srcOrd="1" destOrd="0" presId="urn:microsoft.com/office/officeart/2005/8/layout/vList6"/>
    <dgm:cxn modelId="{977E3FA1-589A-4FF7-A3F5-9ECB9C133A82}" type="presParOf" srcId="{04F931B1-72CE-40B9-A75B-D1FD5E7169B8}" destId="{726F56DC-6C82-4ED1-900A-91F298AA9B35}" srcOrd="1" destOrd="0" presId="urn:microsoft.com/office/officeart/2005/8/layout/vList6"/>
    <dgm:cxn modelId="{644A20C3-5E25-4380-A6FC-C9BFDBBF6733}" type="presParOf" srcId="{04F931B1-72CE-40B9-A75B-D1FD5E7169B8}" destId="{5BC029C7-1214-45E2-A8AF-58CCCA264640}" srcOrd="2" destOrd="0" presId="urn:microsoft.com/office/officeart/2005/8/layout/vList6"/>
    <dgm:cxn modelId="{C849E5D9-48ED-49DA-9BC7-716A6F4A1A67}" type="presParOf" srcId="{5BC029C7-1214-45E2-A8AF-58CCCA264640}" destId="{1AC606CC-E1A5-4B9A-B5B2-82EA7BFEB561}" srcOrd="0" destOrd="0" presId="urn:microsoft.com/office/officeart/2005/8/layout/vList6"/>
    <dgm:cxn modelId="{97E52D0C-CB64-464C-85AE-3CF7648E646B}" type="presParOf" srcId="{5BC029C7-1214-45E2-A8AF-58CCCA264640}" destId="{E52E23E4-2E23-4153-86AC-CEE3C9F9E064}" srcOrd="1" destOrd="0" presId="urn:microsoft.com/office/officeart/2005/8/layout/vList6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71E7305-CDB2-4BAD-9887-4143F322E2DC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18AC4-8DC5-4CFE-8C8D-EFB33B1EF2D9}">
      <dgm:prSet phldrT="[Text]" custT="1"/>
      <dgm:spPr/>
      <dgm:t>
        <a:bodyPr/>
        <a:lstStyle/>
        <a:p>
          <a:r>
            <a:rPr lang="en-US" sz="3200" dirty="0" smtClean="0"/>
            <a:t>MAIN FEATURES</a:t>
          </a:r>
          <a:endParaRPr lang="en-US" sz="3200" dirty="0"/>
        </a:p>
      </dgm:t>
    </dgm:pt>
    <dgm:pt modelId="{16745553-FBE0-4534-BC09-B53671280648}" type="parTrans" cxnId="{D3E6B599-89A6-4DCB-BAC7-2E332A817114}">
      <dgm:prSet/>
      <dgm:spPr/>
      <dgm:t>
        <a:bodyPr/>
        <a:lstStyle/>
        <a:p>
          <a:endParaRPr lang="en-US"/>
        </a:p>
      </dgm:t>
    </dgm:pt>
    <dgm:pt modelId="{3FCE0F20-A433-44F4-8F17-D704E7781AA8}" type="sibTrans" cxnId="{D3E6B599-89A6-4DCB-BAC7-2E332A817114}">
      <dgm:prSet/>
      <dgm:spPr/>
      <dgm:t>
        <a:bodyPr/>
        <a:lstStyle/>
        <a:p>
          <a:endParaRPr lang="en-US"/>
        </a:p>
      </dgm:t>
    </dgm:pt>
    <dgm:pt modelId="{C9C5F2CA-395D-4179-8C87-F2E9C623E250}">
      <dgm:prSet phldrT="[Text]"/>
      <dgm:spPr/>
      <dgm:t>
        <a:bodyPr/>
        <a:lstStyle/>
        <a:p>
          <a:r>
            <a:rPr lang="en-US" dirty="0" smtClean="0"/>
            <a:t>PD associated with increase in the </a:t>
          </a:r>
          <a:r>
            <a:rPr lang="en-US" dirty="0" err="1" smtClean="0"/>
            <a:t>antikinetic</a:t>
          </a:r>
          <a:r>
            <a:rPr lang="en-US" dirty="0" smtClean="0"/>
            <a:t> 20Hz oscillator and decrease in the </a:t>
          </a:r>
          <a:r>
            <a:rPr lang="en-US" dirty="0" err="1" smtClean="0"/>
            <a:t>prokinetic</a:t>
          </a:r>
          <a:r>
            <a:rPr lang="en-US" dirty="0" smtClean="0"/>
            <a:t>  70 Hz oscillator</a:t>
          </a:r>
          <a:endParaRPr lang="en-US" dirty="0"/>
        </a:p>
      </dgm:t>
    </dgm:pt>
    <dgm:pt modelId="{4A48D71F-9BC3-4E57-A9C9-03D1C1A222AF}" type="parTrans" cxnId="{516A4096-FEAC-44F1-8C78-5C7E73F33700}">
      <dgm:prSet/>
      <dgm:spPr/>
      <dgm:t>
        <a:bodyPr/>
        <a:lstStyle/>
        <a:p>
          <a:endParaRPr lang="en-US"/>
        </a:p>
      </dgm:t>
    </dgm:pt>
    <dgm:pt modelId="{8DF5E2AD-FAC7-414B-A150-D858EC1DB9C8}" type="sibTrans" cxnId="{516A4096-FEAC-44F1-8C78-5C7E73F33700}">
      <dgm:prSet/>
      <dgm:spPr/>
      <dgm:t>
        <a:bodyPr/>
        <a:lstStyle/>
        <a:p>
          <a:endParaRPr lang="en-US"/>
        </a:p>
      </dgm:t>
    </dgm:pt>
    <dgm:pt modelId="{A147182B-8549-4982-9957-D7644CA550C0}">
      <dgm:prSet phldrT="[Text]" phldr="1"/>
      <dgm:spPr/>
      <dgm:t>
        <a:bodyPr/>
        <a:lstStyle/>
        <a:p>
          <a:endParaRPr lang="en-US"/>
        </a:p>
      </dgm:t>
    </dgm:pt>
    <dgm:pt modelId="{6B17A2C6-C561-4A3C-B450-3BD68ADA2451}" type="parTrans" cxnId="{3E2F9AEF-7E3C-42C8-940E-ED12F7DC8924}">
      <dgm:prSet/>
      <dgm:spPr/>
      <dgm:t>
        <a:bodyPr/>
        <a:lstStyle/>
        <a:p>
          <a:endParaRPr lang="en-US"/>
        </a:p>
      </dgm:t>
    </dgm:pt>
    <dgm:pt modelId="{25A284EE-135C-4D13-A8C0-8DD56D947C0B}" type="sibTrans" cxnId="{3E2F9AEF-7E3C-42C8-940E-ED12F7DC8924}">
      <dgm:prSet/>
      <dgm:spPr/>
      <dgm:t>
        <a:bodyPr/>
        <a:lstStyle/>
        <a:p>
          <a:endParaRPr lang="en-US"/>
        </a:p>
      </dgm:t>
    </dgm:pt>
    <dgm:pt modelId="{4C821881-DF50-4979-A213-7AAB3DDB67CF}">
      <dgm:prSet phldrT="[Text]" custT="1"/>
      <dgm:spPr/>
      <dgm:t>
        <a:bodyPr/>
        <a:lstStyle/>
        <a:p>
          <a:r>
            <a:rPr lang="en-US" sz="3200" dirty="0" smtClean="0"/>
            <a:t>FACTORS IN FAVOUR</a:t>
          </a:r>
          <a:endParaRPr lang="en-US" sz="3200" dirty="0"/>
        </a:p>
      </dgm:t>
    </dgm:pt>
    <dgm:pt modelId="{D434AD7E-8C03-4265-9B4D-D27F1E73FB68}" type="parTrans" cxnId="{E3173FCD-CE7A-4F5E-8172-768EF5B86B50}">
      <dgm:prSet/>
      <dgm:spPr/>
      <dgm:t>
        <a:bodyPr/>
        <a:lstStyle/>
        <a:p>
          <a:endParaRPr lang="en-US"/>
        </a:p>
      </dgm:t>
    </dgm:pt>
    <dgm:pt modelId="{B9E282CF-106F-419A-B0B8-7D0ED478C7B3}" type="sibTrans" cxnId="{E3173FCD-CE7A-4F5E-8172-768EF5B86B50}">
      <dgm:prSet/>
      <dgm:spPr/>
      <dgm:t>
        <a:bodyPr/>
        <a:lstStyle/>
        <a:p>
          <a:endParaRPr lang="en-US"/>
        </a:p>
      </dgm:t>
    </dgm:pt>
    <dgm:pt modelId="{41459F23-1D61-4771-864E-AAD0F78D3715}">
      <dgm:prSet phldrT="[Text]"/>
      <dgm:spPr/>
      <dgm:t>
        <a:bodyPr/>
        <a:lstStyle/>
        <a:p>
          <a:r>
            <a:rPr lang="en-US" dirty="0" smtClean="0"/>
            <a:t>Empirical demonstration of differences in the anti and </a:t>
          </a:r>
          <a:r>
            <a:rPr lang="en-US" dirty="0" err="1" smtClean="0"/>
            <a:t>prokinetic</a:t>
          </a:r>
          <a:r>
            <a:rPr lang="en-US" dirty="0" smtClean="0"/>
            <a:t> oscillators recordings in local field potentials in PD and effective treatment of PD</a:t>
          </a:r>
          <a:endParaRPr lang="en-US" dirty="0"/>
        </a:p>
      </dgm:t>
    </dgm:pt>
    <dgm:pt modelId="{22C049CD-1439-47BB-A395-CFF32CA400CB}" type="parTrans" cxnId="{BB2C61D8-8212-475D-80B7-180348066DF2}">
      <dgm:prSet/>
      <dgm:spPr/>
      <dgm:t>
        <a:bodyPr/>
        <a:lstStyle/>
        <a:p>
          <a:endParaRPr lang="en-US"/>
        </a:p>
      </dgm:t>
    </dgm:pt>
    <dgm:pt modelId="{3DE425FF-F566-4B09-8474-AFBCCB07BFAD}" type="sibTrans" cxnId="{BB2C61D8-8212-475D-80B7-180348066DF2}">
      <dgm:prSet/>
      <dgm:spPr/>
      <dgm:t>
        <a:bodyPr/>
        <a:lstStyle/>
        <a:p>
          <a:endParaRPr lang="en-US"/>
        </a:p>
      </dgm:t>
    </dgm:pt>
    <dgm:pt modelId="{777ABB3D-BBB7-4D96-B967-6A3972498C6A}">
      <dgm:prSet phldrT="[Text]" phldr="1"/>
      <dgm:spPr/>
      <dgm:t>
        <a:bodyPr/>
        <a:lstStyle/>
        <a:p>
          <a:endParaRPr lang="en-US"/>
        </a:p>
      </dgm:t>
    </dgm:pt>
    <dgm:pt modelId="{F0C63246-F6C6-4966-9A6F-2D6C057D3592}" type="parTrans" cxnId="{C6369542-0B59-411C-8E6C-564B7FAB9106}">
      <dgm:prSet/>
      <dgm:spPr/>
      <dgm:t>
        <a:bodyPr/>
        <a:lstStyle/>
        <a:p>
          <a:endParaRPr lang="en-US"/>
        </a:p>
      </dgm:t>
    </dgm:pt>
    <dgm:pt modelId="{95C14976-E47D-474C-9D7F-092349C7F0EE}" type="sibTrans" cxnId="{C6369542-0B59-411C-8E6C-564B7FAB9106}">
      <dgm:prSet/>
      <dgm:spPr/>
      <dgm:t>
        <a:bodyPr/>
        <a:lstStyle/>
        <a:p>
          <a:endParaRPr lang="en-US"/>
        </a:p>
      </dgm:t>
    </dgm:pt>
    <dgm:pt modelId="{46FFE833-F929-4D81-BDC6-3306DF5646B2}" type="pres">
      <dgm:prSet presAssocID="{471E7305-CDB2-4BAD-9887-4143F322E2D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3EAE98-B126-4957-BCFC-395B17D41ADA}" type="pres">
      <dgm:prSet presAssocID="{B8718AC4-8DC5-4CFE-8C8D-EFB33B1EF2D9}" presName="linNode" presStyleCnt="0"/>
      <dgm:spPr/>
      <dgm:t>
        <a:bodyPr/>
        <a:lstStyle/>
        <a:p>
          <a:endParaRPr lang="en-US"/>
        </a:p>
      </dgm:t>
    </dgm:pt>
    <dgm:pt modelId="{6695C84B-E8A8-452A-A09C-758BEB5A9506}" type="pres">
      <dgm:prSet presAssocID="{B8718AC4-8DC5-4CFE-8C8D-EFB33B1EF2D9}" presName="parentShp" presStyleLbl="node1" presStyleIdx="0" presStyleCnt="2" custScaleX="82645" custScaleY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EA2EE-AA41-4D42-80C9-00871202707C}" type="pres">
      <dgm:prSet presAssocID="{B8718AC4-8DC5-4CFE-8C8D-EFB33B1EF2D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D1320-F7F3-41F5-A8BD-81538AB3177B}" type="pres">
      <dgm:prSet presAssocID="{3FCE0F20-A433-44F4-8F17-D704E7781AA8}" presName="spacing" presStyleCnt="0"/>
      <dgm:spPr/>
      <dgm:t>
        <a:bodyPr/>
        <a:lstStyle/>
        <a:p>
          <a:endParaRPr lang="en-US"/>
        </a:p>
      </dgm:t>
    </dgm:pt>
    <dgm:pt modelId="{51F85922-69E2-40C7-8195-0CDC3F8FB447}" type="pres">
      <dgm:prSet presAssocID="{4C821881-DF50-4979-A213-7AAB3DDB67CF}" presName="linNode" presStyleCnt="0"/>
      <dgm:spPr/>
      <dgm:t>
        <a:bodyPr/>
        <a:lstStyle/>
        <a:p>
          <a:endParaRPr lang="en-US"/>
        </a:p>
      </dgm:t>
    </dgm:pt>
    <dgm:pt modelId="{7BB44056-6CF3-46B9-AFF6-4C43E1D9DD87}" type="pres">
      <dgm:prSet presAssocID="{4C821881-DF50-4979-A213-7AAB3DDB67CF}" presName="parentShp" presStyleLbl="node1" presStyleIdx="1" presStyleCnt="2" custScaleX="82645" custScaleY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BCA92-2C09-4A80-8292-B711C1FEA682}" type="pres">
      <dgm:prSet presAssocID="{4C821881-DF50-4979-A213-7AAB3DDB67C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7653F-65A0-4404-8745-4F0D216F9179}" type="presOf" srcId="{471E7305-CDB2-4BAD-9887-4143F322E2DC}" destId="{46FFE833-F929-4D81-BDC6-3306DF5646B2}" srcOrd="0" destOrd="0" presId="urn:microsoft.com/office/officeart/2005/8/layout/vList6"/>
    <dgm:cxn modelId="{49035EA0-53D7-4020-B062-275A0F4CB27C}" type="presOf" srcId="{777ABB3D-BBB7-4D96-B967-6A3972498C6A}" destId="{438BCA92-2C09-4A80-8292-B711C1FEA682}" srcOrd="0" destOrd="1" presId="urn:microsoft.com/office/officeart/2005/8/layout/vList6"/>
    <dgm:cxn modelId="{E99CEE0C-492D-4A7B-949D-0AF733701C60}" type="presOf" srcId="{C9C5F2CA-395D-4179-8C87-F2E9C623E250}" destId="{006EA2EE-AA41-4D42-80C9-00871202707C}" srcOrd="0" destOrd="0" presId="urn:microsoft.com/office/officeart/2005/8/layout/vList6"/>
    <dgm:cxn modelId="{2D33ABED-0EE5-4611-86D8-4C8625C24916}" type="presOf" srcId="{4C821881-DF50-4979-A213-7AAB3DDB67CF}" destId="{7BB44056-6CF3-46B9-AFF6-4C43E1D9DD87}" srcOrd="0" destOrd="0" presId="urn:microsoft.com/office/officeart/2005/8/layout/vList6"/>
    <dgm:cxn modelId="{516A4096-FEAC-44F1-8C78-5C7E73F33700}" srcId="{B8718AC4-8DC5-4CFE-8C8D-EFB33B1EF2D9}" destId="{C9C5F2CA-395D-4179-8C87-F2E9C623E250}" srcOrd="0" destOrd="0" parTransId="{4A48D71F-9BC3-4E57-A9C9-03D1C1A222AF}" sibTransId="{8DF5E2AD-FAC7-414B-A150-D858EC1DB9C8}"/>
    <dgm:cxn modelId="{8B286DF0-D008-4F77-BDDE-578A6AA015D2}" type="presOf" srcId="{A147182B-8549-4982-9957-D7644CA550C0}" destId="{006EA2EE-AA41-4D42-80C9-00871202707C}" srcOrd="0" destOrd="1" presId="urn:microsoft.com/office/officeart/2005/8/layout/vList6"/>
    <dgm:cxn modelId="{8BD16748-2E88-486E-B509-564D4585ABFF}" type="presOf" srcId="{41459F23-1D61-4771-864E-AAD0F78D3715}" destId="{438BCA92-2C09-4A80-8292-B711C1FEA682}" srcOrd="0" destOrd="0" presId="urn:microsoft.com/office/officeart/2005/8/layout/vList6"/>
    <dgm:cxn modelId="{E3173FCD-CE7A-4F5E-8172-768EF5B86B50}" srcId="{471E7305-CDB2-4BAD-9887-4143F322E2DC}" destId="{4C821881-DF50-4979-A213-7AAB3DDB67CF}" srcOrd="1" destOrd="0" parTransId="{D434AD7E-8C03-4265-9B4D-D27F1E73FB68}" sibTransId="{B9E282CF-106F-419A-B0B8-7D0ED478C7B3}"/>
    <dgm:cxn modelId="{3E2F9AEF-7E3C-42C8-940E-ED12F7DC8924}" srcId="{B8718AC4-8DC5-4CFE-8C8D-EFB33B1EF2D9}" destId="{A147182B-8549-4982-9957-D7644CA550C0}" srcOrd="1" destOrd="0" parTransId="{6B17A2C6-C561-4A3C-B450-3BD68ADA2451}" sibTransId="{25A284EE-135C-4D13-A8C0-8DD56D947C0B}"/>
    <dgm:cxn modelId="{BB2C61D8-8212-475D-80B7-180348066DF2}" srcId="{4C821881-DF50-4979-A213-7AAB3DDB67CF}" destId="{41459F23-1D61-4771-864E-AAD0F78D3715}" srcOrd="0" destOrd="0" parTransId="{22C049CD-1439-47BB-A395-CFF32CA400CB}" sibTransId="{3DE425FF-F566-4B09-8474-AFBCCB07BFAD}"/>
    <dgm:cxn modelId="{C6369542-0B59-411C-8E6C-564B7FAB9106}" srcId="{4C821881-DF50-4979-A213-7AAB3DDB67CF}" destId="{777ABB3D-BBB7-4D96-B967-6A3972498C6A}" srcOrd="1" destOrd="0" parTransId="{F0C63246-F6C6-4966-9A6F-2D6C057D3592}" sibTransId="{95C14976-E47D-474C-9D7F-092349C7F0EE}"/>
    <dgm:cxn modelId="{C1A30DCB-D544-4C91-8105-7012436FBD19}" type="presOf" srcId="{B8718AC4-8DC5-4CFE-8C8D-EFB33B1EF2D9}" destId="{6695C84B-E8A8-452A-A09C-758BEB5A9506}" srcOrd="0" destOrd="0" presId="urn:microsoft.com/office/officeart/2005/8/layout/vList6"/>
    <dgm:cxn modelId="{D3E6B599-89A6-4DCB-BAC7-2E332A817114}" srcId="{471E7305-CDB2-4BAD-9887-4143F322E2DC}" destId="{B8718AC4-8DC5-4CFE-8C8D-EFB33B1EF2D9}" srcOrd="0" destOrd="0" parTransId="{16745553-FBE0-4534-BC09-B53671280648}" sibTransId="{3FCE0F20-A433-44F4-8F17-D704E7781AA8}"/>
    <dgm:cxn modelId="{805A603D-94FE-4362-8E37-C6E1A840B147}" type="presParOf" srcId="{46FFE833-F929-4D81-BDC6-3306DF5646B2}" destId="{B63EAE98-B126-4957-BCFC-395B17D41ADA}" srcOrd="0" destOrd="0" presId="urn:microsoft.com/office/officeart/2005/8/layout/vList6"/>
    <dgm:cxn modelId="{6C0C3AA8-83A7-4384-828F-CC96733803CE}" type="presParOf" srcId="{B63EAE98-B126-4957-BCFC-395B17D41ADA}" destId="{6695C84B-E8A8-452A-A09C-758BEB5A9506}" srcOrd="0" destOrd="0" presId="urn:microsoft.com/office/officeart/2005/8/layout/vList6"/>
    <dgm:cxn modelId="{4F2358AA-3C9B-4020-B30A-E2CF8386F97E}" type="presParOf" srcId="{B63EAE98-B126-4957-BCFC-395B17D41ADA}" destId="{006EA2EE-AA41-4D42-80C9-00871202707C}" srcOrd="1" destOrd="0" presId="urn:microsoft.com/office/officeart/2005/8/layout/vList6"/>
    <dgm:cxn modelId="{B4D1ED5D-AB40-443E-BC9A-21BC0B9EA707}" type="presParOf" srcId="{46FFE833-F929-4D81-BDC6-3306DF5646B2}" destId="{DC6D1320-F7F3-41F5-A8BD-81538AB3177B}" srcOrd="1" destOrd="0" presId="urn:microsoft.com/office/officeart/2005/8/layout/vList6"/>
    <dgm:cxn modelId="{0459DC1C-2C9C-442F-92B2-05CA61143C3F}" type="presParOf" srcId="{46FFE833-F929-4D81-BDC6-3306DF5646B2}" destId="{51F85922-69E2-40C7-8195-0CDC3F8FB447}" srcOrd="2" destOrd="0" presId="urn:microsoft.com/office/officeart/2005/8/layout/vList6"/>
    <dgm:cxn modelId="{162BC9FB-ED2B-4014-AC30-3D9A042DD837}" type="presParOf" srcId="{51F85922-69E2-40C7-8195-0CDC3F8FB447}" destId="{7BB44056-6CF3-46B9-AFF6-4C43E1D9DD87}" srcOrd="0" destOrd="0" presId="urn:microsoft.com/office/officeart/2005/8/layout/vList6"/>
    <dgm:cxn modelId="{2CCE82A1-FA34-4CD6-839F-CB40F1F3B19E}" type="presParOf" srcId="{51F85922-69E2-40C7-8195-0CDC3F8FB447}" destId="{438BCA92-2C09-4A80-8292-B711C1FEA682}" srcOrd="1" destOrd="0" presId="urn:microsoft.com/office/officeart/2005/8/layout/vList6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7167D9C-F762-4FF1-8A98-74B875E33965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F46ED3-F0E6-4CF2-8B14-357EF1CE7D0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FACTORS AGAINST</a:t>
          </a:r>
          <a:endParaRPr lang="en-US" dirty="0"/>
        </a:p>
      </dgm:t>
    </dgm:pt>
    <dgm:pt modelId="{79DC7159-3E15-4A34-85C9-70BF2C6F4ED9}" type="parTrans" cxnId="{38DD064E-5DFA-44FC-98C4-1674F998DDCE}">
      <dgm:prSet/>
      <dgm:spPr/>
      <dgm:t>
        <a:bodyPr/>
        <a:lstStyle/>
        <a:p>
          <a:endParaRPr lang="en-US"/>
        </a:p>
      </dgm:t>
    </dgm:pt>
    <dgm:pt modelId="{3571FAF9-6128-4C10-8F44-7D6B9EAA54BC}" type="sibTrans" cxnId="{38DD064E-5DFA-44FC-98C4-1674F998DDCE}">
      <dgm:prSet/>
      <dgm:spPr/>
      <dgm:t>
        <a:bodyPr/>
        <a:lstStyle/>
        <a:p>
          <a:endParaRPr lang="en-US"/>
        </a:p>
      </dgm:t>
    </dgm:pt>
    <dgm:pt modelId="{18167422-F2CD-4965-B35E-05B9A4F89278}">
      <dgm:prSet phldrT="[Text]"/>
      <dgm:spPr/>
      <dgm:t>
        <a:bodyPr/>
        <a:lstStyle/>
        <a:p>
          <a:r>
            <a:rPr lang="en-US" dirty="0" smtClean="0"/>
            <a:t>Unclear</a:t>
          </a:r>
          <a:r>
            <a:rPr lang="en-US" baseline="0" dirty="0" smtClean="0"/>
            <a:t> mechanistic account of </a:t>
          </a:r>
          <a:r>
            <a:rPr lang="en-US" baseline="0" dirty="0" err="1" smtClean="0"/>
            <a:t>pathophysiology</a:t>
          </a:r>
          <a:endParaRPr lang="en-US" dirty="0"/>
        </a:p>
      </dgm:t>
    </dgm:pt>
    <dgm:pt modelId="{96013104-7738-4168-A8F0-632BE70E8939}" type="parTrans" cxnId="{278A54FE-5341-4444-AA50-53C5BC6365C2}">
      <dgm:prSet/>
      <dgm:spPr/>
      <dgm:t>
        <a:bodyPr/>
        <a:lstStyle/>
        <a:p>
          <a:endParaRPr lang="en-US"/>
        </a:p>
      </dgm:t>
    </dgm:pt>
    <dgm:pt modelId="{2A6C89E1-B8AA-4991-B01C-36164AEB8079}" type="sibTrans" cxnId="{278A54FE-5341-4444-AA50-53C5BC6365C2}">
      <dgm:prSet/>
      <dgm:spPr/>
      <dgm:t>
        <a:bodyPr/>
        <a:lstStyle/>
        <a:p>
          <a:endParaRPr lang="en-US"/>
        </a:p>
      </dgm:t>
    </dgm:pt>
    <dgm:pt modelId="{E5C5AEF4-29D0-482E-9C4F-646E5EB372C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FACTORS AGAINST</a:t>
          </a:r>
          <a:endParaRPr lang="en-US" dirty="0"/>
        </a:p>
      </dgm:t>
    </dgm:pt>
    <dgm:pt modelId="{CD5845AA-C231-49E1-8B70-A7F2DF29AEB3}" type="parTrans" cxnId="{07D6DF33-F908-43F7-A8ED-82FD772CF649}">
      <dgm:prSet/>
      <dgm:spPr/>
      <dgm:t>
        <a:bodyPr/>
        <a:lstStyle/>
        <a:p>
          <a:endParaRPr lang="en-US"/>
        </a:p>
      </dgm:t>
    </dgm:pt>
    <dgm:pt modelId="{2F01C446-FC23-4CEE-B8DD-2FFE41BF4FBB}" type="sibTrans" cxnId="{07D6DF33-F908-43F7-A8ED-82FD772CF649}">
      <dgm:prSet/>
      <dgm:spPr/>
      <dgm:t>
        <a:bodyPr/>
        <a:lstStyle/>
        <a:p>
          <a:endParaRPr lang="en-US"/>
        </a:p>
      </dgm:t>
    </dgm:pt>
    <dgm:pt modelId="{81EE4CEC-9307-4639-B10E-77EEBE93337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FACTORS AGAINST</a:t>
          </a:r>
          <a:endParaRPr lang="en-US" dirty="0"/>
        </a:p>
      </dgm:t>
    </dgm:pt>
    <dgm:pt modelId="{77F9CAF6-B977-4364-86FE-F1158F876D86}" type="parTrans" cxnId="{A2A790C2-5F88-4440-85F1-7105652CA29E}">
      <dgm:prSet/>
      <dgm:spPr/>
      <dgm:t>
        <a:bodyPr/>
        <a:lstStyle/>
        <a:p>
          <a:endParaRPr lang="en-US"/>
        </a:p>
      </dgm:t>
    </dgm:pt>
    <dgm:pt modelId="{34D26742-5396-4EAB-899F-836FAB6C30D2}" type="sibTrans" cxnId="{A2A790C2-5F88-4440-85F1-7105652CA29E}">
      <dgm:prSet/>
      <dgm:spPr/>
      <dgm:t>
        <a:bodyPr/>
        <a:lstStyle/>
        <a:p>
          <a:endParaRPr lang="en-US"/>
        </a:p>
      </dgm:t>
    </dgm:pt>
    <dgm:pt modelId="{DB789EF5-7B69-4BC4-9192-2026030D989B}">
      <dgm:prSet/>
      <dgm:spPr/>
      <dgm:t>
        <a:bodyPr/>
        <a:lstStyle/>
        <a:p>
          <a:r>
            <a:rPr lang="en-US" dirty="0" smtClean="0"/>
            <a:t>70 Hz </a:t>
          </a:r>
          <a:r>
            <a:rPr lang="en-US" dirty="0" err="1" smtClean="0"/>
            <a:t>prokinetic</a:t>
          </a:r>
          <a:r>
            <a:rPr lang="en-US" dirty="0" smtClean="0"/>
            <a:t> oscillator  too slow to account for the rapid dynamics of neuronal activity.</a:t>
          </a:r>
          <a:endParaRPr lang="en-US" dirty="0"/>
        </a:p>
      </dgm:t>
    </dgm:pt>
    <dgm:pt modelId="{C6B5E220-5C93-4357-88DB-4D3ED11196DB}" type="parTrans" cxnId="{4E6864AC-A404-4FB6-9699-A230AF6E7801}">
      <dgm:prSet/>
      <dgm:spPr/>
    </dgm:pt>
    <dgm:pt modelId="{051F0264-7E49-4CE5-BF6F-81715F0CD156}" type="sibTrans" cxnId="{4E6864AC-A404-4FB6-9699-A230AF6E7801}">
      <dgm:prSet/>
      <dgm:spPr/>
    </dgm:pt>
    <dgm:pt modelId="{5D7E499F-CB36-47E8-B15D-257AA4F90809}">
      <dgm:prSet/>
      <dgm:spPr/>
      <dgm:t>
        <a:bodyPr/>
        <a:lstStyle/>
        <a:p>
          <a:r>
            <a:rPr lang="en-US" dirty="0" smtClean="0"/>
            <a:t>Inconsistent</a:t>
          </a:r>
          <a:r>
            <a:rPr lang="en-US" baseline="0" dirty="0" smtClean="0"/>
            <a:t> with the therapeutic effectiveness of low frequency DBS for gait and speech in PD</a:t>
          </a:r>
          <a:endParaRPr lang="en-US" dirty="0"/>
        </a:p>
      </dgm:t>
    </dgm:pt>
    <dgm:pt modelId="{E73DD8CD-A7F6-4511-9EF3-68D30C005D19}" type="parTrans" cxnId="{C8751E41-BDB7-462A-AA0A-9CF41E486D25}">
      <dgm:prSet/>
      <dgm:spPr/>
    </dgm:pt>
    <dgm:pt modelId="{215C1005-81FD-4BA2-A622-DAAF19915165}" type="sibTrans" cxnId="{C8751E41-BDB7-462A-AA0A-9CF41E486D25}">
      <dgm:prSet/>
      <dgm:spPr/>
    </dgm:pt>
    <dgm:pt modelId="{6AC70D73-1FCB-4618-A0DC-78802FAB0D7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FACTORS AGAINST</a:t>
          </a:r>
          <a:endParaRPr lang="en-US" dirty="0"/>
        </a:p>
      </dgm:t>
    </dgm:pt>
    <dgm:pt modelId="{543D9244-B5DF-4AD0-9B49-B047BC95D08B}" type="parTrans" cxnId="{7C1A4286-0227-4510-8663-FA7EA5435625}">
      <dgm:prSet/>
      <dgm:spPr/>
      <dgm:t>
        <a:bodyPr/>
        <a:lstStyle/>
        <a:p>
          <a:endParaRPr lang="en-US"/>
        </a:p>
      </dgm:t>
    </dgm:pt>
    <dgm:pt modelId="{AF24451F-622C-4C04-82C0-9D1377556876}" type="sibTrans" cxnId="{7C1A4286-0227-4510-8663-FA7EA5435625}">
      <dgm:prSet/>
      <dgm:spPr/>
      <dgm:t>
        <a:bodyPr/>
        <a:lstStyle/>
        <a:p>
          <a:endParaRPr lang="en-US"/>
        </a:p>
      </dgm:t>
    </dgm:pt>
    <dgm:pt modelId="{AE5EE70D-5E45-4523-AB5C-4CFDA207AEE7}">
      <dgm:prSet/>
      <dgm:spPr/>
      <dgm:t>
        <a:bodyPr/>
        <a:lstStyle/>
        <a:p>
          <a:r>
            <a:rPr lang="en-US" dirty="0" smtClean="0"/>
            <a:t>Evidence</a:t>
          </a:r>
          <a:r>
            <a:rPr lang="en-US" baseline="0" dirty="0" smtClean="0"/>
            <a:t> of oscillators in all nuclei of BG-TH-CTX system with coherence across multiple nuclei</a:t>
          </a:r>
          <a:endParaRPr lang="en-US" dirty="0"/>
        </a:p>
      </dgm:t>
    </dgm:pt>
    <dgm:pt modelId="{ACF2A5ED-BA0D-40F1-9D22-B7246D5B8D2B}" type="parTrans" cxnId="{D434F410-BA0D-499E-9E12-0D8AD3B14457}">
      <dgm:prSet/>
      <dgm:spPr/>
    </dgm:pt>
    <dgm:pt modelId="{2ADA34CF-A06A-4284-A945-0094676AE4E1}" type="sibTrans" cxnId="{D434F410-BA0D-499E-9E12-0D8AD3B14457}">
      <dgm:prSet/>
      <dgm:spPr/>
    </dgm:pt>
    <dgm:pt modelId="{019D76CA-1871-4D9F-A5B9-40EE42D37ADD}">
      <dgm:prSet phldrT="[Text]"/>
      <dgm:spPr/>
      <dgm:t>
        <a:bodyPr/>
        <a:lstStyle/>
        <a:p>
          <a:r>
            <a:rPr lang="en-US" dirty="0" smtClean="0"/>
            <a:t>Unclear whether causal or epiphenomenal</a:t>
          </a:r>
          <a:endParaRPr lang="en-US" dirty="0"/>
        </a:p>
      </dgm:t>
    </dgm:pt>
    <dgm:pt modelId="{81E3CBB1-36D3-4797-A7EC-B2BFDE662F89}" type="parTrans" cxnId="{D213B18C-1C1B-43A1-9FEE-36F7554DEFD0}">
      <dgm:prSet/>
      <dgm:spPr/>
    </dgm:pt>
    <dgm:pt modelId="{5738EC25-DE3E-4883-9122-64CC575C2705}" type="sibTrans" cxnId="{D213B18C-1C1B-43A1-9FEE-36F7554DEFD0}">
      <dgm:prSet/>
      <dgm:spPr/>
    </dgm:pt>
    <dgm:pt modelId="{7BD71677-8E18-4A0D-874C-2170EB517162}" type="pres">
      <dgm:prSet presAssocID="{97167D9C-F762-4FF1-8A98-74B875E3396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86D0DB-F605-44D7-B953-528C2066D817}" type="pres">
      <dgm:prSet presAssocID="{6AF46ED3-F0E6-4CF2-8B14-357EF1CE7D02}" presName="linNode" presStyleCnt="0"/>
      <dgm:spPr/>
      <dgm:t>
        <a:bodyPr/>
        <a:lstStyle/>
        <a:p>
          <a:endParaRPr lang="en-US"/>
        </a:p>
      </dgm:t>
    </dgm:pt>
    <dgm:pt modelId="{9DC20D95-E41F-4068-856F-828BA9203E81}" type="pres">
      <dgm:prSet presAssocID="{6AF46ED3-F0E6-4CF2-8B14-357EF1CE7D02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8854F-AF4D-4203-BA26-9AB092B1A1CC}" type="pres">
      <dgm:prSet presAssocID="{6AF46ED3-F0E6-4CF2-8B14-357EF1CE7D02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D0AF-50C5-4C91-8473-1662DB249A18}" type="pres">
      <dgm:prSet presAssocID="{3571FAF9-6128-4C10-8F44-7D6B9EAA54BC}" presName="spacing" presStyleCnt="0"/>
      <dgm:spPr/>
      <dgm:t>
        <a:bodyPr/>
        <a:lstStyle/>
        <a:p>
          <a:endParaRPr lang="en-US"/>
        </a:p>
      </dgm:t>
    </dgm:pt>
    <dgm:pt modelId="{60B4AB98-1188-4175-A1EB-60AF2179ACF2}" type="pres">
      <dgm:prSet presAssocID="{81EE4CEC-9307-4639-B10E-77EEBE933378}" presName="linNode" presStyleCnt="0"/>
      <dgm:spPr/>
      <dgm:t>
        <a:bodyPr/>
        <a:lstStyle/>
        <a:p>
          <a:endParaRPr lang="en-US"/>
        </a:p>
      </dgm:t>
    </dgm:pt>
    <dgm:pt modelId="{FD56BFF3-DF4C-4214-9B17-429087137DC0}" type="pres">
      <dgm:prSet presAssocID="{81EE4CEC-9307-4639-B10E-77EEBE93337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6E442-CB65-41CF-A05B-BE8589267D03}" type="pres">
      <dgm:prSet presAssocID="{81EE4CEC-9307-4639-B10E-77EEBE93337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DD62A-0139-40E6-B955-F136F176CE34}" type="pres">
      <dgm:prSet presAssocID="{34D26742-5396-4EAB-899F-836FAB6C30D2}" presName="spacing" presStyleCnt="0"/>
      <dgm:spPr/>
      <dgm:t>
        <a:bodyPr/>
        <a:lstStyle/>
        <a:p>
          <a:endParaRPr lang="en-US"/>
        </a:p>
      </dgm:t>
    </dgm:pt>
    <dgm:pt modelId="{8BC24AEB-9672-4CEC-84FB-60F422C8DB1F}" type="pres">
      <dgm:prSet presAssocID="{E5C5AEF4-29D0-482E-9C4F-646E5EB372C1}" presName="linNode" presStyleCnt="0"/>
      <dgm:spPr/>
      <dgm:t>
        <a:bodyPr/>
        <a:lstStyle/>
        <a:p>
          <a:endParaRPr lang="en-US"/>
        </a:p>
      </dgm:t>
    </dgm:pt>
    <dgm:pt modelId="{190C3803-078F-4467-8435-BE61B42860C6}" type="pres">
      <dgm:prSet presAssocID="{E5C5AEF4-29D0-482E-9C4F-646E5EB372C1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836F2-C954-4433-8DC0-D83A45E41C85}" type="pres">
      <dgm:prSet presAssocID="{E5C5AEF4-29D0-482E-9C4F-646E5EB372C1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B52E8-48E2-4391-BDFC-2F6788D8331A}" type="pres">
      <dgm:prSet presAssocID="{2F01C446-FC23-4CEE-B8DD-2FFE41BF4FBB}" presName="spacing" presStyleCnt="0"/>
      <dgm:spPr/>
      <dgm:t>
        <a:bodyPr/>
        <a:lstStyle/>
        <a:p>
          <a:endParaRPr lang="en-US"/>
        </a:p>
      </dgm:t>
    </dgm:pt>
    <dgm:pt modelId="{CCDF5C32-61AC-42CE-8D8D-0969E9AF4E89}" type="pres">
      <dgm:prSet presAssocID="{6AC70D73-1FCB-4618-A0DC-78802FAB0D79}" presName="linNode" presStyleCnt="0"/>
      <dgm:spPr/>
      <dgm:t>
        <a:bodyPr/>
        <a:lstStyle/>
        <a:p>
          <a:endParaRPr lang="en-US"/>
        </a:p>
      </dgm:t>
    </dgm:pt>
    <dgm:pt modelId="{B664367D-BC4F-4EB0-9827-90BDF8E250A1}" type="pres">
      <dgm:prSet presAssocID="{6AC70D73-1FCB-4618-A0DC-78802FAB0D79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26CF5-D1ED-45CC-8F6E-466EB17FDDD4}" type="pres">
      <dgm:prSet presAssocID="{6AC70D73-1FCB-4618-A0DC-78802FAB0D7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4A4BB-C207-4474-AFB8-21AB25B677A3}" type="presOf" srcId="{81EE4CEC-9307-4639-B10E-77EEBE933378}" destId="{FD56BFF3-DF4C-4214-9B17-429087137DC0}" srcOrd="0" destOrd="0" presId="urn:microsoft.com/office/officeart/2005/8/layout/vList6"/>
    <dgm:cxn modelId="{7A912218-ABA5-40FC-97ED-D3D25FC13D20}" type="presOf" srcId="{6AC70D73-1FCB-4618-A0DC-78802FAB0D79}" destId="{B664367D-BC4F-4EB0-9827-90BDF8E250A1}" srcOrd="0" destOrd="0" presId="urn:microsoft.com/office/officeart/2005/8/layout/vList6"/>
    <dgm:cxn modelId="{C0769EF1-7376-4862-9098-EA73C0BD7C96}" type="presOf" srcId="{5D7E499F-CB36-47E8-B15D-257AA4F90809}" destId="{280836F2-C954-4433-8DC0-D83A45E41C85}" srcOrd="0" destOrd="0" presId="urn:microsoft.com/office/officeart/2005/8/layout/vList6"/>
    <dgm:cxn modelId="{7C1A4286-0227-4510-8663-FA7EA5435625}" srcId="{97167D9C-F762-4FF1-8A98-74B875E33965}" destId="{6AC70D73-1FCB-4618-A0DC-78802FAB0D79}" srcOrd="3" destOrd="0" parTransId="{543D9244-B5DF-4AD0-9B49-B047BC95D08B}" sibTransId="{AF24451F-622C-4C04-82C0-9D1377556876}"/>
    <dgm:cxn modelId="{0DFAC937-83CF-447E-B6CD-5040BD35FDF4}" type="presOf" srcId="{97167D9C-F762-4FF1-8A98-74B875E33965}" destId="{7BD71677-8E18-4A0D-874C-2170EB517162}" srcOrd="0" destOrd="0" presId="urn:microsoft.com/office/officeart/2005/8/layout/vList6"/>
    <dgm:cxn modelId="{38DD064E-5DFA-44FC-98C4-1674F998DDCE}" srcId="{97167D9C-F762-4FF1-8A98-74B875E33965}" destId="{6AF46ED3-F0E6-4CF2-8B14-357EF1CE7D02}" srcOrd="0" destOrd="0" parTransId="{79DC7159-3E15-4A34-85C9-70BF2C6F4ED9}" sibTransId="{3571FAF9-6128-4C10-8F44-7D6B9EAA54BC}"/>
    <dgm:cxn modelId="{1537FB99-61C0-4511-B9D7-C1ED21FC67DA}" type="presOf" srcId="{019D76CA-1871-4D9F-A5B9-40EE42D37ADD}" destId="{17F8854F-AF4D-4203-BA26-9AB092B1A1CC}" srcOrd="0" destOrd="1" presId="urn:microsoft.com/office/officeart/2005/8/layout/vList6"/>
    <dgm:cxn modelId="{07D6DF33-F908-43F7-A8ED-82FD772CF649}" srcId="{97167D9C-F762-4FF1-8A98-74B875E33965}" destId="{E5C5AEF4-29D0-482E-9C4F-646E5EB372C1}" srcOrd="2" destOrd="0" parTransId="{CD5845AA-C231-49E1-8B70-A7F2DF29AEB3}" sibTransId="{2F01C446-FC23-4CEE-B8DD-2FFE41BF4FBB}"/>
    <dgm:cxn modelId="{C8751E41-BDB7-462A-AA0A-9CF41E486D25}" srcId="{E5C5AEF4-29D0-482E-9C4F-646E5EB372C1}" destId="{5D7E499F-CB36-47E8-B15D-257AA4F90809}" srcOrd="0" destOrd="0" parTransId="{E73DD8CD-A7F6-4511-9EF3-68D30C005D19}" sibTransId="{215C1005-81FD-4BA2-A622-DAAF19915165}"/>
    <dgm:cxn modelId="{90AD05A5-C9EF-453D-A968-9EA2C317E67B}" type="presOf" srcId="{DB789EF5-7B69-4BC4-9192-2026030D989B}" destId="{86F6E442-CB65-41CF-A05B-BE8589267D03}" srcOrd="0" destOrd="0" presId="urn:microsoft.com/office/officeart/2005/8/layout/vList6"/>
    <dgm:cxn modelId="{A2A790C2-5F88-4440-85F1-7105652CA29E}" srcId="{97167D9C-F762-4FF1-8A98-74B875E33965}" destId="{81EE4CEC-9307-4639-B10E-77EEBE933378}" srcOrd="1" destOrd="0" parTransId="{77F9CAF6-B977-4364-86FE-F1158F876D86}" sibTransId="{34D26742-5396-4EAB-899F-836FAB6C30D2}"/>
    <dgm:cxn modelId="{15084ABE-CCC2-4FA0-B7FF-0CE31C7654AE}" type="presOf" srcId="{E5C5AEF4-29D0-482E-9C4F-646E5EB372C1}" destId="{190C3803-078F-4467-8435-BE61B42860C6}" srcOrd="0" destOrd="0" presId="urn:microsoft.com/office/officeart/2005/8/layout/vList6"/>
    <dgm:cxn modelId="{D434F410-BA0D-499E-9E12-0D8AD3B14457}" srcId="{6AC70D73-1FCB-4618-A0DC-78802FAB0D79}" destId="{AE5EE70D-5E45-4523-AB5C-4CFDA207AEE7}" srcOrd="0" destOrd="0" parTransId="{ACF2A5ED-BA0D-40F1-9D22-B7246D5B8D2B}" sibTransId="{2ADA34CF-A06A-4284-A945-0094676AE4E1}"/>
    <dgm:cxn modelId="{278A54FE-5341-4444-AA50-53C5BC6365C2}" srcId="{6AF46ED3-F0E6-4CF2-8B14-357EF1CE7D02}" destId="{18167422-F2CD-4965-B35E-05B9A4F89278}" srcOrd="0" destOrd="0" parTransId="{96013104-7738-4168-A8F0-632BE70E8939}" sibTransId="{2A6C89E1-B8AA-4991-B01C-36164AEB8079}"/>
    <dgm:cxn modelId="{D8D7B23B-500B-40E6-86E1-4524A3B21C87}" type="presOf" srcId="{AE5EE70D-5E45-4523-AB5C-4CFDA207AEE7}" destId="{1E126CF5-D1ED-45CC-8F6E-466EB17FDDD4}" srcOrd="0" destOrd="0" presId="urn:microsoft.com/office/officeart/2005/8/layout/vList6"/>
    <dgm:cxn modelId="{4E6864AC-A404-4FB6-9699-A230AF6E7801}" srcId="{81EE4CEC-9307-4639-B10E-77EEBE933378}" destId="{DB789EF5-7B69-4BC4-9192-2026030D989B}" srcOrd="0" destOrd="0" parTransId="{C6B5E220-5C93-4357-88DB-4D3ED11196DB}" sibTransId="{051F0264-7E49-4CE5-BF6F-81715F0CD156}"/>
    <dgm:cxn modelId="{17F4C287-729B-4F38-AD3D-BF514B87ADCF}" type="presOf" srcId="{18167422-F2CD-4965-B35E-05B9A4F89278}" destId="{17F8854F-AF4D-4203-BA26-9AB092B1A1CC}" srcOrd="0" destOrd="0" presId="urn:microsoft.com/office/officeart/2005/8/layout/vList6"/>
    <dgm:cxn modelId="{4EC9FBF4-9F4D-47C5-B2F6-AF54F885697D}" type="presOf" srcId="{6AF46ED3-F0E6-4CF2-8B14-357EF1CE7D02}" destId="{9DC20D95-E41F-4068-856F-828BA9203E81}" srcOrd="0" destOrd="0" presId="urn:microsoft.com/office/officeart/2005/8/layout/vList6"/>
    <dgm:cxn modelId="{D213B18C-1C1B-43A1-9FEE-36F7554DEFD0}" srcId="{6AF46ED3-F0E6-4CF2-8B14-357EF1CE7D02}" destId="{019D76CA-1871-4D9F-A5B9-40EE42D37ADD}" srcOrd="1" destOrd="0" parTransId="{81E3CBB1-36D3-4797-A7EC-B2BFDE662F89}" sibTransId="{5738EC25-DE3E-4883-9122-64CC575C2705}"/>
    <dgm:cxn modelId="{91BA8232-8703-4B3E-B247-9B775E15FF15}" type="presParOf" srcId="{7BD71677-8E18-4A0D-874C-2170EB517162}" destId="{6186D0DB-F605-44D7-B953-528C2066D817}" srcOrd="0" destOrd="0" presId="urn:microsoft.com/office/officeart/2005/8/layout/vList6"/>
    <dgm:cxn modelId="{E0FBC9FA-EC1C-4873-B15A-BE0FE90D4FFB}" type="presParOf" srcId="{6186D0DB-F605-44D7-B953-528C2066D817}" destId="{9DC20D95-E41F-4068-856F-828BA9203E81}" srcOrd="0" destOrd="0" presId="urn:microsoft.com/office/officeart/2005/8/layout/vList6"/>
    <dgm:cxn modelId="{CA917CF6-6BDB-4FDF-BA16-A85D44343AAB}" type="presParOf" srcId="{6186D0DB-F605-44D7-B953-528C2066D817}" destId="{17F8854F-AF4D-4203-BA26-9AB092B1A1CC}" srcOrd="1" destOrd="0" presId="urn:microsoft.com/office/officeart/2005/8/layout/vList6"/>
    <dgm:cxn modelId="{C61F7A1C-43E3-4C4E-B33E-CE6E7BE51C50}" type="presParOf" srcId="{7BD71677-8E18-4A0D-874C-2170EB517162}" destId="{B373D0AF-50C5-4C91-8473-1662DB249A18}" srcOrd="1" destOrd="0" presId="urn:microsoft.com/office/officeart/2005/8/layout/vList6"/>
    <dgm:cxn modelId="{FFDEB780-E91F-4FBE-8F3A-90FBDE2A0B93}" type="presParOf" srcId="{7BD71677-8E18-4A0D-874C-2170EB517162}" destId="{60B4AB98-1188-4175-A1EB-60AF2179ACF2}" srcOrd="2" destOrd="0" presId="urn:microsoft.com/office/officeart/2005/8/layout/vList6"/>
    <dgm:cxn modelId="{FE3502B0-B50B-4402-9CA9-9ED5D1E58367}" type="presParOf" srcId="{60B4AB98-1188-4175-A1EB-60AF2179ACF2}" destId="{FD56BFF3-DF4C-4214-9B17-429087137DC0}" srcOrd="0" destOrd="0" presId="urn:microsoft.com/office/officeart/2005/8/layout/vList6"/>
    <dgm:cxn modelId="{03E94BA5-1693-4FB8-990C-B763D666AB4F}" type="presParOf" srcId="{60B4AB98-1188-4175-A1EB-60AF2179ACF2}" destId="{86F6E442-CB65-41CF-A05B-BE8589267D03}" srcOrd="1" destOrd="0" presId="urn:microsoft.com/office/officeart/2005/8/layout/vList6"/>
    <dgm:cxn modelId="{024A1184-4B3A-462B-90A1-FE2BA12EA3D6}" type="presParOf" srcId="{7BD71677-8E18-4A0D-874C-2170EB517162}" destId="{DF6DD62A-0139-40E6-B955-F136F176CE34}" srcOrd="3" destOrd="0" presId="urn:microsoft.com/office/officeart/2005/8/layout/vList6"/>
    <dgm:cxn modelId="{404775BB-EC0E-4B99-A671-87E95EF3EFC8}" type="presParOf" srcId="{7BD71677-8E18-4A0D-874C-2170EB517162}" destId="{8BC24AEB-9672-4CEC-84FB-60F422C8DB1F}" srcOrd="4" destOrd="0" presId="urn:microsoft.com/office/officeart/2005/8/layout/vList6"/>
    <dgm:cxn modelId="{6ED88CF0-23CD-44CC-B6CB-294B817860A6}" type="presParOf" srcId="{8BC24AEB-9672-4CEC-84FB-60F422C8DB1F}" destId="{190C3803-078F-4467-8435-BE61B42860C6}" srcOrd="0" destOrd="0" presId="urn:microsoft.com/office/officeart/2005/8/layout/vList6"/>
    <dgm:cxn modelId="{CD5F5288-634D-4EBF-9CEC-BB2193B1EE1A}" type="presParOf" srcId="{8BC24AEB-9672-4CEC-84FB-60F422C8DB1F}" destId="{280836F2-C954-4433-8DC0-D83A45E41C85}" srcOrd="1" destOrd="0" presId="urn:microsoft.com/office/officeart/2005/8/layout/vList6"/>
    <dgm:cxn modelId="{E4E7603D-8E78-4076-AD20-0A544396E8EF}" type="presParOf" srcId="{7BD71677-8E18-4A0D-874C-2170EB517162}" destId="{438B52E8-48E2-4391-BDFC-2F6788D8331A}" srcOrd="5" destOrd="0" presId="urn:microsoft.com/office/officeart/2005/8/layout/vList6"/>
    <dgm:cxn modelId="{76382C90-AFF5-4F7C-97C8-9F5AFC4149D0}" type="presParOf" srcId="{7BD71677-8E18-4A0D-874C-2170EB517162}" destId="{CCDF5C32-61AC-42CE-8D8D-0969E9AF4E89}" srcOrd="6" destOrd="0" presId="urn:microsoft.com/office/officeart/2005/8/layout/vList6"/>
    <dgm:cxn modelId="{82E8B15D-2D64-445B-A4E7-C65815EFB985}" type="presParOf" srcId="{CCDF5C32-61AC-42CE-8D8D-0969E9AF4E89}" destId="{B664367D-BC4F-4EB0-9827-90BDF8E250A1}" srcOrd="0" destOrd="0" presId="urn:microsoft.com/office/officeart/2005/8/layout/vList6"/>
    <dgm:cxn modelId="{C11662D8-2F03-4BC8-A8CE-E3509DB99223}" type="presParOf" srcId="{CCDF5C32-61AC-42CE-8D8D-0969E9AF4E89}" destId="{1E126CF5-D1ED-45CC-8F6E-466EB17FDDD4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B47E4E-6E19-4AC4-8AB1-52A7A78B1847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BAD00-9AA0-468C-A878-81CF4423A6DB}">
      <dgm:prSet custT="1"/>
      <dgm:spPr/>
      <dgm:t>
        <a:bodyPr/>
        <a:lstStyle/>
        <a:p>
          <a:pPr rtl="0"/>
          <a:r>
            <a:rPr lang="en-US" sz="2400" b="0" dirty="0" smtClean="0"/>
            <a:t>SPINY</a:t>
          </a:r>
          <a:r>
            <a:rPr lang="en-US" sz="2400" b="0" baseline="0" dirty="0" smtClean="0"/>
            <a:t> NEURONS / PROJECTION NEURONS</a:t>
          </a:r>
          <a:endParaRPr lang="en-US" sz="2400" b="0" dirty="0"/>
        </a:p>
      </dgm:t>
    </dgm:pt>
    <dgm:pt modelId="{87C6C380-32F1-44B2-BD7B-31F7A7D60E80}" type="parTrans" cxnId="{1F4C68C3-D3CD-4403-8D0F-9ED1ECAE2ABE}">
      <dgm:prSet/>
      <dgm:spPr/>
      <dgm:t>
        <a:bodyPr/>
        <a:lstStyle/>
        <a:p>
          <a:endParaRPr lang="en-US"/>
        </a:p>
      </dgm:t>
    </dgm:pt>
    <dgm:pt modelId="{DE2CF961-FB68-40DE-B136-C0C41FED5592}" type="sibTrans" cxnId="{1F4C68C3-D3CD-4403-8D0F-9ED1ECAE2ABE}">
      <dgm:prSet/>
      <dgm:spPr/>
      <dgm:t>
        <a:bodyPr/>
        <a:lstStyle/>
        <a:p>
          <a:endParaRPr lang="en-US"/>
        </a:p>
      </dgm:t>
    </dgm:pt>
    <dgm:pt modelId="{235619A1-CE86-4B8F-B57E-B1EF1C3C8DD6}">
      <dgm:prSet custT="1"/>
      <dgm:spPr/>
      <dgm:t>
        <a:bodyPr/>
        <a:lstStyle/>
        <a:p>
          <a:pPr rtl="0"/>
          <a:r>
            <a:rPr lang="en-US" sz="2400" dirty="0" smtClean="0"/>
            <a:t>ASPINY</a:t>
          </a:r>
          <a:r>
            <a:rPr lang="en-US" sz="2400" baseline="0" dirty="0" smtClean="0"/>
            <a:t> NEURONS/ INTERNEURONS</a:t>
          </a:r>
          <a:endParaRPr lang="en-US" sz="2400" dirty="0"/>
        </a:p>
      </dgm:t>
    </dgm:pt>
    <dgm:pt modelId="{5C90BF7E-3779-45AC-96E9-8AD1FE5255C0}" type="parTrans" cxnId="{9CB340F2-31E9-4A2A-BEF7-EAB4D0F5FA77}">
      <dgm:prSet/>
      <dgm:spPr/>
      <dgm:t>
        <a:bodyPr/>
        <a:lstStyle/>
        <a:p>
          <a:endParaRPr lang="en-US"/>
        </a:p>
      </dgm:t>
    </dgm:pt>
    <dgm:pt modelId="{79EA399C-0172-4FE3-8197-EC7153617B8F}" type="sibTrans" cxnId="{9CB340F2-31E9-4A2A-BEF7-EAB4D0F5FA77}">
      <dgm:prSet/>
      <dgm:spPr/>
      <dgm:t>
        <a:bodyPr/>
        <a:lstStyle/>
        <a:p>
          <a:endParaRPr lang="en-US"/>
        </a:p>
      </dgm:t>
    </dgm:pt>
    <dgm:pt modelId="{2E1FF03A-794E-4EFA-BC4A-3CF78D17770D}">
      <dgm:prSet/>
      <dgm:spPr/>
      <dgm:t>
        <a:bodyPr/>
        <a:lstStyle/>
        <a:p>
          <a:r>
            <a:rPr lang="en-US" dirty="0" smtClean="0"/>
            <a:t>Large and small sized neurons. Large neurons contains acetylcholine and the small contains GABA.</a:t>
          </a:r>
          <a:endParaRPr lang="en-US" dirty="0"/>
        </a:p>
      </dgm:t>
    </dgm:pt>
    <dgm:pt modelId="{5CEA3AFA-8BBA-42E1-8C08-B5EC808CA39C}" type="parTrans" cxnId="{8E9A1CC7-36D0-4B0C-B597-BD17291AE827}">
      <dgm:prSet/>
      <dgm:spPr/>
      <dgm:t>
        <a:bodyPr/>
        <a:lstStyle/>
        <a:p>
          <a:endParaRPr lang="en-US"/>
        </a:p>
      </dgm:t>
    </dgm:pt>
    <dgm:pt modelId="{75ED38F8-C937-4618-A63D-63A4B9667F63}" type="sibTrans" cxnId="{8E9A1CC7-36D0-4B0C-B597-BD17291AE827}">
      <dgm:prSet/>
      <dgm:spPr/>
      <dgm:t>
        <a:bodyPr/>
        <a:lstStyle/>
        <a:p>
          <a:endParaRPr lang="en-US"/>
        </a:p>
      </dgm:t>
    </dgm:pt>
    <dgm:pt modelId="{FB234D79-A922-4598-A673-1B5DFFFD5FE9}">
      <dgm:prSet/>
      <dgm:spPr/>
      <dgm:t>
        <a:bodyPr/>
        <a:lstStyle/>
        <a:p>
          <a:pPr rtl="0"/>
          <a:r>
            <a:rPr lang="en-US" dirty="0" smtClean="0"/>
            <a:t>90% of </a:t>
          </a:r>
          <a:r>
            <a:rPr lang="en-US" dirty="0" err="1" smtClean="0"/>
            <a:t>neostriatal</a:t>
          </a:r>
          <a:r>
            <a:rPr lang="en-US" dirty="0" smtClean="0"/>
            <a:t> neurons. They contain GABA, </a:t>
          </a:r>
          <a:r>
            <a:rPr lang="en-US" dirty="0" err="1" smtClean="0"/>
            <a:t>taurine</a:t>
          </a:r>
          <a:r>
            <a:rPr lang="en-US" dirty="0" smtClean="0"/>
            <a:t> and a number of </a:t>
          </a:r>
          <a:r>
            <a:rPr lang="en-US" dirty="0" err="1" smtClean="0"/>
            <a:t>neuropeptides</a:t>
          </a:r>
          <a:r>
            <a:rPr lang="en-US" dirty="0" smtClean="0"/>
            <a:t>.</a:t>
          </a:r>
          <a:endParaRPr lang="en-US" dirty="0"/>
        </a:p>
      </dgm:t>
    </dgm:pt>
    <dgm:pt modelId="{5F169B4D-4876-48FC-9D4F-B9561CAB2DCC}" type="parTrans" cxnId="{1E7928F1-1F0B-4D6A-88F0-44E70B9866D1}">
      <dgm:prSet/>
      <dgm:spPr/>
      <dgm:t>
        <a:bodyPr/>
        <a:lstStyle/>
        <a:p>
          <a:endParaRPr lang="en-US"/>
        </a:p>
      </dgm:t>
    </dgm:pt>
    <dgm:pt modelId="{7EFDBAFE-7B25-42C7-BC95-41D52C5A1022}" type="sibTrans" cxnId="{1E7928F1-1F0B-4D6A-88F0-44E70B9866D1}">
      <dgm:prSet/>
      <dgm:spPr/>
      <dgm:t>
        <a:bodyPr/>
        <a:lstStyle/>
        <a:p>
          <a:endParaRPr lang="en-US"/>
        </a:p>
      </dgm:t>
    </dgm:pt>
    <dgm:pt modelId="{A22FC713-F44F-4B20-914F-F97E14A2FBF2}" type="pres">
      <dgm:prSet presAssocID="{C7B47E4E-6E19-4AC4-8AB1-52A7A78B184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80DDF9-0A2B-4BE8-AE8C-68E19EEC93AA}" type="pres">
      <dgm:prSet presAssocID="{546BAD00-9AA0-468C-A878-81CF4423A6DB}" presName="linNode" presStyleCnt="0"/>
      <dgm:spPr/>
    </dgm:pt>
    <dgm:pt modelId="{8495D260-A40F-425F-BE34-D5347464F68F}" type="pres">
      <dgm:prSet presAssocID="{546BAD00-9AA0-468C-A878-81CF4423A6D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4EBD4-F164-4ABB-A79C-DC7F61D8339A}" type="pres">
      <dgm:prSet presAssocID="{546BAD00-9AA0-468C-A878-81CF4423A6D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3D4D9-EBF6-4C8A-A644-B5EB7831A87B}" type="pres">
      <dgm:prSet presAssocID="{DE2CF961-FB68-40DE-B136-C0C41FED5592}" presName="spacing" presStyleCnt="0"/>
      <dgm:spPr/>
    </dgm:pt>
    <dgm:pt modelId="{FB7ECCE9-305F-4FE0-B0E3-A41B71048185}" type="pres">
      <dgm:prSet presAssocID="{235619A1-CE86-4B8F-B57E-B1EF1C3C8DD6}" presName="linNode" presStyleCnt="0"/>
      <dgm:spPr/>
    </dgm:pt>
    <dgm:pt modelId="{42AE41B2-08FD-4E3C-B34A-A13C8881D62E}" type="pres">
      <dgm:prSet presAssocID="{235619A1-CE86-4B8F-B57E-B1EF1C3C8DD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8026-B6B4-41D3-A7C0-83AA73EE45AA}" type="pres">
      <dgm:prSet presAssocID="{235619A1-CE86-4B8F-B57E-B1EF1C3C8DD6}" presName="childShp" presStyleLbl="bgAccFollowNode1" presStyleIdx="1" presStyleCnt="2" custLinFactNeighborX="-1183" custLinFactNeighborY="-1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B340F2-31E9-4A2A-BEF7-EAB4D0F5FA77}" srcId="{C7B47E4E-6E19-4AC4-8AB1-52A7A78B1847}" destId="{235619A1-CE86-4B8F-B57E-B1EF1C3C8DD6}" srcOrd="1" destOrd="0" parTransId="{5C90BF7E-3779-45AC-96E9-8AD1FE5255C0}" sibTransId="{79EA399C-0172-4FE3-8197-EC7153617B8F}"/>
    <dgm:cxn modelId="{566622F9-BF04-4687-B18D-AE543497977B}" type="presOf" srcId="{C7B47E4E-6E19-4AC4-8AB1-52A7A78B1847}" destId="{A22FC713-F44F-4B20-914F-F97E14A2FBF2}" srcOrd="0" destOrd="0" presId="urn:microsoft.com/office/officeart/2005/8/layout/vList6"/>
    <dgm:cxn modelId="{1F4C68C3-D3CD-4403-8D0F-9ED1ECAE2ABE}" srcId="{C7B47E4E-6E19-4AC4-8AB1-52A7A78B1847}" destId="{546BAD00-9AA0-468C-A878-81CF4423A6DB}" srcOrd="0" destOrd="0" parTransId="{87C6C380-32F1-44B2-BD7B-31F7A7D60E80}" sibTransId="{DE2CF961-FB68-40DE-B136-C0C41FED5592}"/>
    <dgm:cxn modelId="{2E532629-7C04-433D-8671-0B3392E48102}" type="presOf" srcId="{2E1FF03A-794E-4EFA-BC4A-3CF78D17770D}" destId="{AE3C8026-B6B4-41D3-A7C0-83AA73EE45AA}" srcOrd="0" destOrd="0" presId="urn:microsoft.com/office/officeart/2005/8/layout/vList6"/>
    <dgm:cxn modelId="{1E7928F1-1F0B-4D6A-88F0-44E70B9866D1}" srcId="{546BAD00-9AA0-468C-A878-81CF4423A6DB}" destId="{FB234D79-A922-4598-A673-1B5DFFFD5FE9}" srcOrd="0" destOrd="0" parTransId="{5F169B4D-4876-48FC-9D4F-B9561CAB2DCC}" sibTransId="{7EFDBAFE-7B25-42C7-BC95-41D52C5A1022}"/>
    <dgm:cxn modelId="{8E9A1CC7-36D0-4B0C-B597-BD17291AE827}" srcId="{235619A1-CE86-4B8F-B57E-B1EF1C3C8DD6}" destId="{2E1FF03A-794E-4EFA-BC4A-3CF78D17770D}" srcOrd="0" destOrd="0" parTransId="{5CEA3AFA-8BBA-42E1-8C08-B5EC808CA39C}" sibTransId="{75ED38F8-C937-4618-A63D-63A4B9667F63}"/>
    <dgm:cxn modelId="{73F71A7E-D539-4F2F-8A36-EC8F702607C3}" type="presOf" srcId="{546BAD00-9AA0-468C-A878-81CF4423A6DB}" destId="{8495D260-A40F-425F-BE34-D5347464F68F}" srcOrd="0" destOrd="0" presId="urn:microsoft.com/office/officeart/2005/8/layout/vList6"/>
    <dgm:cxn modelId="{6D0EF19B-452B-4B75-8F5E-EA1E9114C9AE}" type="presOf" srcId="{FB234D79-A922-4598-A673-1B5DFFFD5FE9}" destId="{8854EBD4-F164-4ABB-A79C-DC7F61D8339A}" srcOrd="0" destOrd="0" presId="urn:microsoft.com/office/officeart/2005/8/layout/vList6"/>
    <dgm:cxn modelId="{3D2D8F2F-5A6E-4C0E-B7CE-AC95DA7A4069}" type="presOf" srcId="{235619A1-CE86-4B8F-B57E-B1EF1C3C8DD6}" destId="{42AE41B2-08FD-4E3C-B34A-A13C8881D62E}" srcOrd="0" destOrd="0" presId="urn:microsoft.com/office/officeart/2005/8/layout/vList6"/>
    <dgm:cxn modelId="{F54A9993-A4F6-495A-9020-C3762B6099DC}" type="presParOf" srcId="{A22FC713-F44F-4B20-914F-F97E14A2FBF2}" destId="{6480DDF9-0A2B-4BE8-AE8C-68E19EEC93AA}" srcOrd="0" destOrd="0" presId="urn:microsoft.com/office/officeart/2005/8/layout/vList6"/>
    <dgm:cxn modelId="{0F37745D-38A6-43F7-99E1-1E6903D366C1}" type="presParOf" srcId="{6480DDF9-0A2B-4BE8-AE8C-68E19EEC93AA}" destId="{8495D260-A40F-425F-BE34-D5347464F68F}" srcOrd="0" destOrd="0" presId="urn:microsoft.com/office/officeart/2005/8/layout/vList6"/>
    <dgm:cxn modelId="{4F9E42BE-80B0-4AC7-B521-00BFC9F7D980}" type="presParOf" srcId="{6480DDF9-0A2B-4BE8-AE8C-68E19EEC93AA}" destId="{8854EBD4-F164-4ABB-A79C-DC7F61D8339A}" srcOrd="1" destOrd="0" presId="urn:microsoft.com/office/officeart/2005/8/layout/vList6"/>
    <dgm:cxn modelId="{08E0FA1E-D7AF-4C00-B853-F632F9C9697F}" type="presParOf" srcId="{A22FC713-F44F-4B20-914F-F97E14A2FBF2}" destId="{E2A3D4D9-EBF6-4C8A-A644-B5EB7831A87B}" srcOrd="1" destOrd="0" presId="urn:microsoft.com/office/officeart/2005/8/layout/vList6"/>
    <dgm:cxn modelId="{B7FADADF-5D40-4ACC-9E62-10C68FB5FAE7}" type="presParOf" srcId="{A22FC713-F44F-4B20-914F-F97E14A2FBF2}" destId="{FB7ECCE9-305F-4FE0-B0E3-A41B71048185}" srcOrd="2" destOrd="0" presId="urn:microsoft.com/office/officeart/2005/8/layout/vList6"/>
    <dgm:cxn modelId="{6E5175D4-2C01-4E1E-BA4E-3F7367FF6589}" type="presParOf" srcId="{FB7ECCE9-305F-4FE0-B0E3-A41B71048185}" destId="{42AE41B2-08FD-4E3C-B34A-A13C8881D62E}" srcOrd="0" destOrd="0" presId="urn:microsoft.com/office/officeart/2005/8/layout/vList6"/>
    <dgm:cxn modelId="{39A484E1-2343-409E-9DDE-3B9662FD9073}" type="presParOf" srcId="{FB7ECCE9-305F-4FE0-B0E3-A41B71048185}" destId="{AE3C8026-B6B4-41D3-A7C0-83AA73EE45AA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B7D4A-9BBF-4AF2-B441-055137277E7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8A4F26-0AE2-4E46-86FB-015DD8BDC9EC}">
      <dgm:prSet/>
      <dgm:spPr/>
      <dgm:t>
        <a:bodyPr/>
        <a:lstStyle/>
        <a:p>
          <a:pPr rtl="0"/>
          <a:r>
            <a:rPr lang="en-IN" dirty="0" smtClean="0"/>
            <a:t>EXTRINSIC CONNECTIONS</a:t>
          </a:r>
          <a:endParaRPr lang="en-US" dirty="0"/>
        </a:p>
      </dgm:t>
    </dgm:pt>
    <dgm:pt modelId="{AC5B4492-5036-4BCA-809E-CEF5DF881882}" type="parTrans" cxnId="{55D3C7E3-7124-499D-8528-F79B49B18492}">
      <dgm:prSet/>
      <dgm:spPr/>
      <dgm:t>
        <a:bodyPr/>
        <a:lstStyle/>
        <a:p>
          <a:endParaRPr lang="en-US"/>
        </a:p>
      </dgm:t>
    </dgm:pt>
    <dgm:pt modelId="{2558E845-5328-4578-BE52-D1D517A84576}" type="sibTrans" cxnId="{55D3C7E3-7124-499D-8528-F79B49B18492}">
      <dgm:prSet/>
      <dgm:spPr/>
      <dgm:t>
        <a:bodyPr/>
        <a:lstStyle/>
        <a:p>
          <a:endParaRPr lang="en-US"/>
        </a:p>
      </dgm:t>
    </dgm:pt>
    <dgm:pt modelId="{A9D66604-8220-4A85-BB48-130B6D353D49}">
      <dgm:prSet custT="1"/>
      <dgm:spPr/>
      <dgm:t>
        <a:bodyPr/>
        <a:lstStyle/>
        <a:p>
          <a:pPr rtl="0"/>
          <a:r>
            <a:rPr lang="en-IN" sz="2000" dirty="0" smtClean="0"/>
            <a:t>Cerebral cortex → Striatum </a:t>
          </a:r>
          <a:endParaRPr lang="en-US" sz="2000" dirty="0"/>
        </a:p>
      </dgm:t>
    </dgm:pt>
    <dgm:pt modelId="{F7980636-5BBB-4632-999E-AE0B9AF16EA0}" type="parTrans" cxnId="{42FC6638-B257-4C2D-BB70-14342E30746F}">
      <dgm:prSet/>
      <dgm:spPr/>
      <dgm:t>
        <a:bodyPr/>
        <a:lstStyle/>
        <a:p>
          <a:endParaRPr lang="en-US"/>
        </a:p>
      </dgm:t>
    </dgm:pt>
    <dgm:pt modelId="{CB953144-E2E0-4DB6-A2E2-12790B0F3DE9}" type="sibTrans" cxnId="{42FC6638-B257-4C2D-BB70-14342E30746F}">
      <dgm:prSet/>
      <dgm:spPr/>
      <dgm:t>
        <a:bodyPr/>
        <a:lstStyle/>
        <a:p>
          <a:endParaRPr lang="en-US"/>
        </a:p>
      </dgm:t>
    </dgm:pt>
    <dgm:pt modelId="{2B93DCC0-5DA3-4989-B7E0-112542AE3F20}">
      <dgm:prSet custT="1"/>
      <dgm:spPr/>
      <dgm:t>
        <a:bodyPr/>
        <a:lstStyle/>
        <a:p>
          <a:pPr rtl="0"/>
          <a:r>
            <a:rPr lang="en-IN" sz="2000" dirty="0" smtClean="0"/>
            <a:t>Cerebral cortex → STN </a:t>
          </a:r>
          <a:endParaRPr lang="en-US" sz="2000" dirty="0"/>
        </a:p>
      </dgm:t>
    </dgm:pt>
    <dgm:pt modelId="{85EB99C9-9789-463B-A363-30761F000D5B}" type="parTrans" cxnId="{7ED596B4-C97F-4D9D-890F-4E3A9B4067D4}">
      <dgm:prSet/>
      <dgm:spPr/>
      <dgm:t>
        <a:bodyPr/>
        <a:lstStyle/>
        <a:p>
          <a:endParaRPr lang="en-US"/>
        </a:p>
      </dgm:t>
    </dgm:pt>
    <dgm:pt modelId="{1A1347EE-465E-495D-8495-BBC0BC448BC1}" type="sibTrans" cxnId="{7ED596B4-C97F-4D9D-890F-4E3A9B4067D4}">
      <dgm:prSet/>
      <dgm:spPr/>
      <dgm:t>
        <a:bodyPr/>
        <a:lstStyle/>
        <a:p>
          <a:endParaRPr lang="en-US"/>
        </a:p>
      </dgm:t>
    </dgm:pt>
    <dgm:pt modelId="{FE6FF5E9-9461-4AEF-A2A2-C582BBD1ACBC}">
      <dgm:prSet/>
      <dgm:spPr/>
      <dgm:t>
        <a:bodyPr/>
        <a:lstStyle/>
        <a:p>
          <a:pPr rtl="0"/>
          <a:r>
            <a:rPr lang="en-IN" dirty="0" err="1" smtClean="0"/>
            <a:t>Globus</a:t>
          </a:r>
          <a:r>
            <a:rPr lang="en-IN" dirty="0" smtClean="0"/>
            <a:t> </a:t>
          </a:r>
          <a:r>
            <a:rPr lang="en-IN" dirty="0" err="1" smtClean="0"/>
            <a:t>pallidus</a:t>
          </a:r>
          <a:r>
            <a:rPr lang="en-IN" dirty="0" smtClean="0"/>
            <a:t> to thalamus</a:t>
          </a:r>
          <a:endParaRPr lang="en-US" dirty="0"/>
        </a:p>
      </dgm:t>
    </dgm:pt>
    <dgm:pt modelId="{131A85FB-3D8C-419B-9631-FE3BAF1C3B9C}" type="parTrans" cxnId="{1BB1B5E4-D31B-4740-B2C0-76668DA342C3}">
      <dgm:prSet/>
      <dgm:spPr/>
      <dgm:t>
        <a:bodyPr/>
        <a:lstStyle/>
        <a:p>
          <a:endParaRPr lang="en-US"/>
        </a:p>
      </dgm:t>
    </dgm:pt>
    <dgm:pt modelId="{52E19929-589F-4CDC-A254-16DB18EDCBF0}" type="sibTrans" cxnId="{1BB1B5E4-D31B-4740-B2C0-76668DA342C3}">
      <dgm:prSet/>
      <dgm:spPr/>
      <dgm:t>
        <a:bodyPr/>
        <a:lstStyle/>
        <a:p>
          <a:endParaRPr lang="en-US"/>
        </a:p>
      </dgm:t>
    </dgm:pt>
    <dgm:pt modelId="{732E71FD-9C85-4BEF-99F6-A67E5703E090}">
      <dgm:prSet/>
      <dgm:spPr/>
      <dgm:t>
        <a:bodyPr/>
        <a:lstStyle/>
        <a:p>
          <a:pPr rtl="0"/>
          <a:r>
            <a:rPr lang="en-IN" dirty="0" smtClean="0"/>
            <a:t>SN r   to thalamus</a:t>
          </a:r>
          <a:endParaRPr lang="en-US" dirty="0"/>
        </a:p>
      </dgm:t>
    </dgm:pt>
    <dgm:pt modelId="{D4AD68C7-A3D4-4D09-A07A-6F7B29BC9FA4}" type="parTrans" cxnId="{36127E68-4D55-47BE-9533-5DDC99880C47}">
      <dgm:prSet/>
      <dgm:spPr/>
      <dgm:t>
        <a:bodyPr/>
        <a:lstStyle/>
        <a:p>
          <a:endParaRPr lang="en-US"/>
        </a:p>
      </dgm:t>
    </dgm:pt>
    <dgm:pt modelId="{C055BF7D-41C1-4782-B24A-8070B5ACB04F}" type="sibTrans" cxnId="{36127E68-4D55-47BE-9533-5DDC99880C47}">
      <dgm:prSet/>
      <dgm:spPr/>
      <dgm:t>
        <a:bodyPr/>
        <a:lstStyle/>
        <a:p>
          <a:endParaRPr lang="en-US"/>
        </a:p>
      </dgm:t>
    </dgm:pt>
    <dgm:pt modelId="{4317CAD4-F912-4E8C-B735-92D717532A46}">
      <dgm:prSet custT="1"/>
      <dgm:spPr/>
      <dgm:t>
        <a:bodyPr/>
        <a:lstStyle/>
        <a:p>
          <a:pPr rtl="0"/>
          <a:r>
            <a:rPr lang="en-IN" sz="2800" b="0" dirty="0" smtClean="0"/>
            <a:t>Glutamate</a:t>
          </a:r>
          <a:endParaRPr lang="en-US" sz="2800" b="0" dirty="0"/>
        </a:p>
      </dgm:t>
    </dgm:pt>
    <dgm:pt modelId="{EB12C73A-D497-4F90-A362-F10C6F06A3DF}" type="parTrans" cxnId="{633B78F0-59D2-4BBD-B5BF-C6D6F4519E78}">
      <dgm:prSet/>
      <dgm:spPr/>
      <dgm:t>
        <a:bodyPr/>
        <a:lstStyle/>
        <a:p>
          <a:endParaRPr lang="en-US"/>
        </a:p>
      </dgm:t>
    </dgm:pt>
    <dgm:pt modelId="{B6DDC188-B509-483D-8AB9-D67DCB932905}" type="sibTrans" cxnId="{633B78F0-59D2-4BBD-B5BF-C6D6F4519E78}">
      <dgm:prSet/>
      <dgm:spPr/>
      <dgm:t>
        <a:bodyPr/>
        <a:lstStyle/>
        <a:p>
          <a:endParaRPr lang="en-US"/>
        </a:p>
      </dgm:t>
    </dgm:pt>
    <dgm:pt modelId="{DB9229F6-A792-44DD-9C52-5E36753E37B6}">
      <dgm:prSet custT="1"/>
      <dgm:spPr/>
      <dgm:t>
        <a:bodyPr/>
        <a:lstStyle/>
        <a:p>
          <a:r>
            <a:rPr lang="en-IN" sz="2800" b="0" dirty="0" smtClean="0"/>
            <a:t>Glutamate</a:t>
          </a:r>
          <a:endParaRPr lang="en-US" sz="2800" b="0" dirty="0"/>
        </a:p>
      </dgm:t>
    </dgm:pt>
    <dgm:pt modelId="{411127CD-95D0-432D-A7AB-B524B4E1DA97}" type="parTrans" cxnId="{0390BF4C-9BF8-4F0C-9193-894AD1BF09E7}">
      <dgm:prSet/>
      <dgm:spPr/>
      <dgm:t>
        <a:bodyPr/>
        <a:lstStyle/>
        <a:p>
          <a:endParaRPr lang="en-US"/>
        </a:p>
      </dgm:t>
    </dgm:pt>
    <dgm:pt modelId="{5B648653-B92B-4BE3-B5E5-E506B8FE6F7C}" type="sibTrans" cxnId="{0390BF4C-9BF8-4F0C-9193-894AD1BF09E7}">
      <dgm:prSet/>
      <dgm:spPr/>
      <dgm:t>
        <a:bodyPr/>
        <a:lstStyle/>
        <a:p>
          <a:endParaRPr lang="en-US"/>
        </a:p>
      </dgm:t>
    </dgm:pt>
    <dgm:pt modelId="{7101B6B1-E3EC-410B-A70A-09B2DF9CCDDE}">
      <dgm:prSet custT="1"/>
      <dgm:spPr/>
      <dgm:t>
        <a:bodyPr/>
        <a:lstStyle/>
        <a:p>
          <a:pPr rtl="0"/>
          <a:r>
            <a:rPr lang="en-IN" sz="2800" b="0" dirty="0" smtClean="0"/>
            <a:t>GABA</a:t>
          </a:r>
          <a:endParaRPr lang="en-US" sz="2800" b="0" dirty="0"/>
        </a:p>
      </dgm:t>
    </dgm:pt>
    <dgm:pt modelId="{9AFB9DF9-CC1E-4EAE-A371-73EAD12DB4F7}" type="parTrans" cxnId="{0BA53D4A-C3C6-45BC-9F4E-67DBBEC10704}">
      <dgm:prSet/>
      <dgm:spPr/>
      <dgm:t>
        <a:bodyPr/>
        <a:lstStyle/>
        <a:p>
          <a:endParaRPr lang="en-US"/>
        </a:p>
      </dgm:t>
    </dgm:pt>
    <dgm:pt modelId="{6A99D48D-6CF9-44F1-8819-26918EFFE8E4}" type="sibTrans" cxnId="{0BA53D4A-C3C6-45BC-9F4E-67DBBEC10704}">
      <dgm:prSet/>
      <dgm:spPr/>
      <dgm:t>
        <a:bodyPr/>
        <a:lstStyle/>
        <a:p>
          <a:endParaRPr lang="en-US"/>
        </a:p>
      </dgm:t>
    </dgm:pt>
    <dgm:pt modelId="{892A7079-5BB6-432C-8DB9-846A9C2E8CFA}">
      <dgm:prSet custT="1"/>
      <dgm:spPr/>
      <dgm:t>
        <a:bodyPr/>
        <a:lstStyle/>
        <a:p>
          <a:pPr rtl="0"/>
          <a:r>
            <a:rPr lang="en-IN" sz="2800" b="0" dirty="0" smtClean="0"/>
            <a:t>GABA</a:t>
          </a:r>
          <a:endParaRPr lang="en-US" sz="2800" b="0" dirty="0"/>
        </a:p>
      </dgm:t>
    </dgm:pt>
    <dgm:pt modelId="{D25C8E66-50EC-402D-AE1F-B0FE096FDC01}" type="parTrans" cxnId="{FD806CD2-32A6-429D-83C6-F9CC13FC3BB2}">
      <dgm:prSet/>
      <dgm:spPr/>
      <dgm:t>
        <a:bodyPr/>
        <a:lstStyle/>
        <a:p>
          <a:endParaRPr lang="en-US"/>
        </a:p>
      </dgm:t>
    </dgm:pt>
    <dgm:pt modelId="{A5D6AD9C-A090-4174-9DEE-8E9DB6DAB26B}" type="sibTrans" cxnId="{FD806CD2-32A6-429D-83C6-F9CC13FC3BB2}">
      <dgm:prSet/>
      <dgm:spPr/>
      <dgm:t>
        <a:bodyPr/>
        <a:lstStyle/>
        <a:p>
          <a:endParaRPr lang="en-US"/>
        </a:p>
      </dgm:t>
    </dgm:pt>
    <dgm:pt modelId="{1D8A92F3-5819-45E0-9456-F7D631A19B54}" type="pres">
      <dgm:prSet presAssocID="{7D6B7D4A-9BBF-4AF2-B441-055137277E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B711BB-2106-4B74-943C-0AE7D43382C8}" type="pres">
      <dgm:prSet presAssocID="{558A4F26-0AE2-4E46-86FB-015DD8BDC9EC}" presName="linNode" presStyleCnt="0"/>
      <dgm:spPr/>
    </dgm:pt>
    <dgm:pt modelId="{0E2BF41F-BF0B-4396-B106-B754E9E51FBC}" type="pres">
      <dgm:prSet presAssocID="{558A4F26-0AE2-4E46-86FB-015DD8BDC9EC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5FABA-0F2A-484E-803B-89680BEC5BD6}" type="pres">
      <dgm:prSet presAssocID="{558A4F26-0AE2-4E46-86FB-015DD8BDC9EC}" presName="childShp" presStyleLbl="bgAccFollowNode1" presStyleIdx="0" presStyleCnt="5" custFlipHor="1" custScaleX="2778">
        <dgm:presLayoutVars>
          <dgm:bulletEnabled val="1"/>
        </dgm:presLayoutVars>
      </dgm:prSet>
      <dgm:spPr/>
    </dgm:pt>
    <dgm:pt modelId="{2B09E709-5CD2-4150-9BBE-040579A7C238}" type="pres">
      <dgm:prSet presAssocID="{2558E845-5328-4578-BE52-D1D517A84576}" presName="spacing" presStyleCnt="0"/>
      <dgm:spPr/>
    </dgm:pt>
    <dgm:pt modelId="{071C4693-9C68-46B8-AAF2-079D900ACA6F}" type="pres">
      <dgm:prSet presAssocID="{A9D66604-8220-4A85-BB48-130B6D353D49}" presName="linNode" presStyleCnt="0"/>
      <dgm:spPr/>
    </dgm:pt>
    <dgm:pt modelId="{9C5826D3-0D1D-4661-8077-878BDB8C1400}" type="pres">
      <dgm:prSet presAssocID="{A9D66604-8220-4A85-BB48-130B6D353D49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84F09-6D71-480C-A2BC-47BB80E36191}" type="pres">
      <dgm:prSet presAssocID="{A9D66604-8220-4A85-BB48-130B6D353D49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38308-B994-46B1-B6AC-12FBACE017E1}" type="pres">
      <dgm:prSet presAssocID="{CB953144-E2E0-4DB6-A2E2-12790B0F3DE9}" presName="spacing" presStyleCnt="0"/>
      <dgm:spPr/>
    </dgm:pt>
    <dgm:pt modelId="{D0B7704F-9713-4B4F-898D-921B4000177E}" type="pres">
      <dgm:prSet presAssocID="{2B93DCC0-5DA3-4989-B7E0-112542AE3F20}" presName="linNode" presStyleCnt="0"/>
      <dgm:spPr/>
    </dgm:pt>
    <dgm:pt modelId="{71564AA4-8A34-46D5-AF48-49ECBE8A4C4E}" type="pres">
      <dgm:prSet presAssocID="{2B93DCC0-5DA3-4989-B7E0-112542AE3F20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122D8-87E0-4235-BDB1-FF6710A00926}" type="pres">
      <dgm:prSet presAssocID="{2B93DCC0-5DA3-4989-B7E0-112542AE3F20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7C3A2-BF40-4C46-9158-374B98BB18DA}" type="pres">
      <dgm:prSet presAssocID="{1A1347EE-465E-495D-8495-BBC0BC448BC1}" presName="spacing" presStyleCnt="0"/>
      <dgm:spPr/>
    </dgm:pt>
    <dgm:pt modelId="{8FF3B97F-A265-4BCE-8963-E289A8C7DDA5}" type="pres">
      <dgm:prSet presAssocID="{FE6FF5E9-9461-4AEF-A2A2-C582BBD1ACBC}" presName="linNode" presStyleCnt="0"/>
      <dgm:spPr/>
    </dgm:pt>
    <dgm:pt modelId="{47E13F43-B228-4CD3-8ECC-20D16AA45D4A}" type="pres">
      <dgm:prSet presAssocID="{FE6FF5E9-9461-4AEF-A2A2-C582BBD1ACBC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FA070-F2B6-4315-8638-D05242CD8BF5}" type="pres">
      <dgm:prSet presAssocID="{FE6FF5E9-9461-4AEF-A2A2-C582BBD1ACBC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F1C0A-8FAB-4718-AF10-95B7D8943F17}" type="pres">
      <dgm:prSet presAssocID="{52E19929-589F-4CDC-A254-16DB18EDCBF0}" presName="spacing" presStyleCnt="0"/>
      <dgm:spPr/>
    </dgm:pt>
    <dgm:pt modelId="{9632DF6A-6041-4E53-8AEC-6C79E142F7F3}" type="pres">
      <dgm:prSet presAssocID="{732E71FD-9C85-4BEF-99F6-A67E5703E090}" presName="linNode" presStyleCnt="0"/>
      <dgm:spPr/>
    </dgm:pt>
    <dgm:pt modelId="{D8AFD660-F95F-4C4D-98DF-ADF303B8118F}" type="pres">
      <dgm:prSet presAssocID="{732E71FD-9C85-4BEF-99F6-A67E5703E090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D6F4E-AC6E-468D-96BA-DC00E6ADF0C5}" type="pres">
      <dgm:prSet presAssocID="{732E71FD-9C85-4BEF-99F6-A67E5703E090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8645A-E7F1-494D-B4DB-10BD6D52C8F3}" type="presOf" srcId="{892A7079-5BB6-432C-8DB9-846A9C2E8CFA}" destId="{EA7D6F4E-AC6E-468D-96BA-DC00E6ADF0C5}" srcOrd="0" destOrd="0" presId="urn:microsoft.com/office/officeart/2005/8/layout/vList6"/>
    <dgm:cxn modelId="{0A227B0F-506A-43D2-BFB3-0B43ACDDE275}" type="presOf" srcId="{7D6B7D4A-9BBF-4AF2-B441-055137277E74}" destId="{1D8A92F3-5819-45E0-9456-F7D631A19B54}" srcOrd="0" destOrd="0" presId="urn:microsoft.com/office/officeart/2005/8/layout/vList6"/>
    <dgm:cxn modelId="{36127E68-4D55-47BE-9533-5DDC99880C47}" srcId="{7D6B7D4A-9BBF-4AF2-B441-055137277E74}" destId="{732E71FD-9C85-4BEF-99F6-A67E5703E090}" srcOrd="4" destOrd="0" parTransId="{D4AD68C7-A3D4-4D09-A07A-6F7B29BC9FA4}" sibTransId="{C055BF7D-41C1-4782-B24A-8070B5ACB04F}"/>
    <dgm:cxn modelId="{D74ABEE2-13F5-419D-808B-95DA895D1CED}" type="presOf" srcId="{A9D66604-8220-4A85-BB48-130B6D353D49}" destId="{9C5826D3-0D1D-4661-8077-878BDB8C1400}" srcOrd="0" destOrd="0" presId="urn:microsoft.com/office/officeart/2005/8/layout/vList6"/>
    <dgm:cxn modelId="{FD806CD2-32A6-429D-83C6-F9CC13FC3BB2}" srcId="{732E71FD-9C85-4BEF-99F6-A67E5703E090}" destId="{892A7079-5BB6-432C-8DB9-846A9C2E8CFA}" srcOrd="0" destOrd="0" parTransId="{D25C8E66-50EC-402D-AE1F-B0FE096FDC01}" sibTransId="{A5D6AD9C-A090-4174-9DEE-8E9DB6DAB26B}"/>
    <dgm:cxn modelId="{0BA53D4A-C3C6-45BC-9F4E-67DBBEC10704}" srcId="{FE6FF5E9-9461-4AEF-A2A2-C582BBD1ACBC}" destId="{7101B6B1-E3EC-410B-A70A-09B2DF9CCDDE}" srcOrd="0" destOrd="0" parTransId="{9AFB9DF9-CC1E-4EAE-A371-73EAD12DB4F7}" sibTransId="{6A99D48D-6CF9-44F1-8819-26918EFFE8E4}"/>
    <dgm:cxn modelId="{A4B4FBAC-1ED6-4FBA-A960-0F0860AAD013}" type="presOf" srcId="{4317CAD4-F912-4E8C-B735-92D717532A46}" destId="{1F384F09-6D71-480C-A2BC-47BB80E36191}" srcOrd="0" destOrd="0" presId="urn:microsoft.com/office/officeart/2005/8/layout/vList6"/>
    <dgm:cxn modelId="{7AD7E9E8-6ACB-40A6-A2C3-7FB6626720EE}" type="presOf" srcId="{FE6FF5E9-9461-4AEF-A2A2-C582BBD1ACBC}" destId="{47E13F43-B228-4CD3-8ECC-20D16AA45D4A}" srcOrd="0" destOrd="0" presId="urn:microsoft.com/office/officeart/2005/8/layout/vList6"/>
    <dgm:cxn modelId="{68CCBAF6-6A99-4036-9DEA-D542622B7D1A}" type="presOf" srcId="{2B93DCC0-5DA3-4989-B7E0-112542AE3F20}" destId="{71564AA4-8A34-46D5-AF48-49ECBE8A4C4E}" srcOrd="0" destOrd="0" presId="urn:microsoft.com/office/officeart/2005/8/layout/vList6"/>
    <dgm:cxn modelId="{42FC6638-B257-4C2D-BB70-14342E30746F}" srcId="{7D6B7D4A-9BBF-4AF2-B441-055137277E74}" destId="{A9D66604-8220-4A85-BB48-130B6D353D49}" srcOrd="1" destOrd="0" parTransId="{F7980636-5BBB-4632-999E-AE0B9AF16EA0}" sibTransId="{CB953144-E2E0-4DB6-A2E2-12790B0F3DE9}"/>
    <dgm:cxn modelId="{D6E4BFB6-529D-4E6E-9F31-284A6D23B9DD}" type="presOf" srcId="{7101B6B1-E3EC-410B-A70A-09B2DF9CCDDE}" destId="{E2DFA070-F2B6-4315-8638-D05242CD8BF5}" srcOrd="0" destOrd="0" presId="urn:microsoft.com/office/officeart/2005/8/layout/vList6"/>
    <dgm:cxn modelId="{097E1077-8125-4D2E-B70B-B565B9A111DA}" type="presOf" srcId="{558A4F26-0AE2-4E46-86FB-015DD8BDC9EC}" destId="{0E2BF41F-BF0B-4396-B106-B754E9E51FBC}" srcOrd="0" destOrd="0" presId="urn:microsoft.com/office/officeart/2005/8/layout/vList6"/>
    <dgm:cxn modelId="{633B78F0-59D2-4BBD-B5BF-C6D6F4519E78}" srcId="{A9D66604-8220-4A85-BB48-130B6D353D49}" destId="{4317CAD4-F912-4E8C-B735-92D717532A46}" srcOrd="0" destOrd="0" parTransId="{EB12C73A-D497-4F90-A362-F10C6F06A3DF}" sibTransId="{B6DDC188-B509-483D-8AB9-D67DCB932905}"/>
    <dgm:cxn modelId="{7ED596B4-C97F-4D9D-890F-4E3A9B4067D4}" srcId="{7D6B7D4A-9BBF-4AF2-B441-055137277E74}" destId="{2B93DCC0-5DA3-4989-B7E0-112542AE3F20}" srcOrd="2" destOrd="0" parTransId="{85EB99C9-9789-463B-A363-30761F000D5B}" sibTransId="{1A1347EE-465E-495D-8495-BBC0BC448BC1}"/>
    <dgm:cxn modelId="{209D5F04-F2E0-4B33-8C19-CAC9F88E583C}" type="presOf" srcId="{DB9229F6-A792-44DD-9C52-5E36753E37B6}" destId="{534122D8-87E0-4235-BDB1-FF6710A00926}" srcOrd="0" destOrd="0" presId="urn:microsoft.com/office/officeart/2005/8/layout/vList6"/>
    <dgm:cxn modelId="{660F9903-554E-48CF-99D6-C9A13DE4AACC}" type="presOf" srcId="{732E71FD-9C85-4BEF-99F6-A67E5703E090}" destId="{D8AFD660-F95F-4C4D-98DF-ADF303B8118F}" srcOrd="0" destOrd="0" presId="urn:microsoft.com/office/officeart/2005/8/layout/vList6"/>
    <dgm:cxn modelId="{0390BF4C-9BF8-4F0C-9193-894AD1BF09E7}" srcId="{2B93DCC0-5DA3-4989-B7E0-112542AE3F20}" destId="{DB9229F6-A792-44DD-9C52-5E36753E37B6}" srcOrd="0" destOrd="0" parTransId="{411127CD-95D0-432D-A7AB-B524B4E1DA97}" sibTransId="{5B648653-B92B-4BE3-B5E5-E506B8FE6F7C}"/>
    <dgm:cxn modelId="{55D3C7E3-7124-499D-8528-F79B49B18492}" srcId="{7D6B7D4A-9BBF-4AF2-B441-055137277E74}" destId="{558A4F26-0AE2-4E46-86FB-015DD8BDC9EC}" srcOrd="0" destOrd="0" parTransId="{AC5B4492-5036-4BCA-809E-CEF5DF881882}" sibTransId="{2558E845-5328-4578-BE52-D1D517A84576}"/>
    <dgm:cxn modelId="{1BB1B5E4-D31B-4740-B2C0-76668DA342C3}" srcId="{7D6B7D4A-9BBF-4AF2-B441-055137277E74}" destId="{FE6FF5E9-9461-4AEF-A2A2-C582BBD1ACBC}" srcOrd="3" destOrd="0" parTransId="{131A85FB-3D8C-419B-9631-FE3BAF1C3B9C}" sibTransId="{52E19929-589F-4CDC-A254-16DB18EDCBF0}"/>
    <dgm:cxn modelId="{9776C880-A503-46A7-99D2-B8FC316B1E5F}" type="presParOf" srcId="{1D8A92F3-5819-45E0-9456-F7D631A19B54}" destId="{B3B711BB-2106-4B74-943C-0AE7D43382C8}" srcOrd="0" destOrd="0" presId="urn:microsoft.com/office/officeart/2005/8/layout/vList6"/>
    <dgm:cxn modelId="{28D45E7E-2167-414C-8314-0E87C65241CB}" type="presParOf" srcId="{B3B711BB-2106-4B74-943C-0AE7D43382C8}" destId="{0E2BF41F-BF0B-4396-B106-B754E9E51FBC}" srcOrd="0" destOrd="0" presId="urn:microsoft.com/office/officeart/2005/8/layout/vList6"/>
    <dgm:cxn modelId="{6C6015ED-6B39-4B9F-B17C-DE9B134FA7DB}" type="presParOf" srcId="{B3B711BB-2106-4B74-943C-0AE7D43382C8}" destId="{C705FABA-0F2A-484E-803B-89680BEC5BD6}" srcOrd="1" destOrd="0" presId="urn:microsoft.com/office/officeart/2005/8/layout/vList6"/>
    <dgm:cxn modelId="{B78383F8-4DAD-4527-BF79-3256F74DE9EC}" type="presParOf" srcId="{1D8A92F3-5819-45E0-9456-F7D631A19B54}" destId="{2B09E709-5CD2-4150-9BBE-040579A7C238}" srcOrd="1" destOrd="0" presId="urn:microsoft.com/office/officeart/2005/8/layout/vList6"/>
    <dgm:cxn modelId="{0EFE6038-2CC4-4F1B-B63D-8D3AC2741A4B}" type="presParOf" srcId="{1D8A92F3-5819-45E0-9456-F7D631A19B54}" destId="{071C4693-9C68-46B8-AAF2-079D900ACA6F}" srcOrd="2" destOrd="0" presId="urn:microsoft.com/office/officeart/2005/8/layout/vList6"/>
    <dgm:cxn modelId="{7334FFD5-04B9-4F85-8623-0E036A8A2FBC}" type="presParOf" srcId="{071C4693-9C68-46B8-AAF2-079D900ACA6F}" destId="{9C5826D3-0D1D-4661-8077-878BDB8C1400}" srcOrd="0" destOrd="0" presId="urn:microsoft.com/office/officeart/2005/8/layout/vList6"/>
    <dgm:cxn modelId="{B811A38A-0598-429B-856E-0150AA4EB861}" type="presParOf" srcId="{071C4693-9C68-46B8-AAF2-079D900ACA6F}" destId="{1F384F09-6D71-480C-A2BC-47BB80E36191}" srcOrd="1" destOrd="0" presId="urn:microsoft.com/office/officeart/2005/8/layout/vList6"/>
    <dgm:cxn modelId="{C0C41DEB-8D3F-41BA-A9B5-4649B678996A}" type="presParOf" srcId="{1D8A92F3-5819-45E0-9456-F7D631A19B54}" destId="{C0538308-B994-46B1-B6AC-12FBACE017E1}" srcOrd="3" destOrd="0" presId="urn:microsoft.com/office/officeart/2005/8/layout/vList6"/>
    <dgm:cxn modelId="{FDB92E44-ABA3-4CA3-A846-DBDC3693EE5C}" type="presParOf" srcId="{1D8A92F3-5819-45E0-9456-F7D631A19B54}" destId="{D0B7704F-9713-4B4F-898D-921B4000177E}" srcOrd="4" destOrd="0" presId="urn:microsoft.com/office/officeart/2005/8/layout/vList6"/>
    <dgm:cxn modelId="{E84609D5-1CF8-4314-8FB7-BA44C6FE830B}" type="presParOf" srcId="{D0B7704F-9713-4B4F-898D-921B4000177E}" destId="{71564AA4-8A34-46D5-AF48-49ECBE8A4C4E}" srcOrd="0" destOrd="0" presId="urn:microsoft.com/office/officeart/2005/8/layout/vList6"/>
    <dgm:cxn modelId="{5F4808D8-6208-47F8-A5F5-14295B269617}" type="presParOf" srcId="{D0B7704F-9713-4B4F-898D-921B4000177E}" destId="{534122D8-87E0-4235-BDB1-FF6710A00926}" srcOrd="1" destOrd="0" presId="urn:microsoft.com/office/officeart/2005/8/layout/vList6"/>
    <dgm:cxn modelId="{AE164016-54D1-4BEE-9678-EC649223866A}" type="presParOf" srcId="{1D8A92F3-5819-45E0-9456-F7D631A19B54}" destId="{E757C3A2-BF40-4C46-9158-374B98BB18DA}" srcOrd="5" destOrd="0" presId="urn:microsoft.com/office/officeart/2005/8/layout/vList6"/>
    <dgm:cxn modelId="{64BF76B6-AB1A-4AD9-923D-170125C9B888}" type="presParOf" srcId="{1D8A92F3-5819-45E0-9456-F7D631A19B54}" destId="{8FF3B97F-A265-4BCE-8963-E289A8C7DDA5}" srcOrd="6" destOrd="0" presId="urn:microsoft.com/office/officeart/2005/8/layout/vList6"/>
    <dgm:cxn modelId="{B47E9EE2-9A60-49D0-9A70-0B5AD49FBE5B}" type="presParOf" srcId="{8FF3B97F-A265-4BCE-8963-E289A8C7DDA5}" destId="{47E13F43-B228-4CD3-8ECC-20D16AA45D4A}" srcOrd="0" destOrd="0" presId="urn:microsoft.com/office/officeart/2005/8/layout/vList6"/>
    <dgm:cxn modelId="{F0C75A98-4A52-4243-A8A5-2ABAF3EA0CDD}" type="presParOf" srcId="{8FF3B97F-A265-4BCE-8963-E289A8C7DDA5}" destId="{E2DFA070-F2B6-4315-8638-D05242CD8BF5}" srcOrd="1" destOrd="0" presId="urn:microsoft.com/office/officeart/2005/8/layout/vList6"/>
    <dgm:cxn modelId="{AE6A0002-B351-446C-864F-279C992EA3AB}" type="presParOf" srcId="{1D8A92F3-5819-45E0-9456-F7D631A19B54}" destId="{8C1F1C0A-8FAB-4718-AF10-95B7D8943F17}" srcOrd="7" destOrd="0" presId="urn:microsoft.com/office/officeart/2005/8/layout/vList6"/>
    <dgm:cxn modelId="{4284E923-065C-4665-9E0C-AB43139BEBF4}" type="presParOf" srcId="{1D8A92F3-5819-45E0-9456-F7D631A19B54}" destId="{9632DF6A-6041-4E53-8AEC-6C79E142F7F3}" srcOrd="8" destOrd="0" presId="urn:microsoft.com/office/officeart/2005/8/layout/vList6"/>
    <dgm:cxn modelId="{00904613-E88F-46A5-8272-4A685E960DDE}" type="presParOf" srcId="{9632DF6A-6041-4E53-8AEC-6C79E142F7F3}" destId="{D8AFD660-F95F-4C4D-98DF-ADF303B8118F}" srcOrd="0" destOrd="0" presId="urn:microsoft.com/office/officeart/2005/8/layout/vList6"/>
    <dgm:cxn modelId="{F35FB4CF-4E38-4BE7-B2E5-16C576D8F948}" type="presParOf" srcId="{9632DF6A-6041-4E53-8AEC-6C79E142F7F3}" destId="{EA7D6F4E-AC6E-468D-96BA-DC00E6ADF0C5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EE044A-E942-40C2-80B3-D8F0005CB5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A8F1D-C060-4FBD-A097-4A878EFC15BC}">
      <dgm:prSet custT="1"/>
      <dgm:spPr/>
      <dgm:t>
        <a:bodyPr/>
        <a:lstStyle/>
        <a:p>
          <a:pPr rtl="0"/>
          <a:r>
            <a:rPr lang="en-IN" sz="2000" dirty="0" smtClean="0"/>
            <a:t>INTRINSIC CONNECTIONS</a:t>
          </a:r>
          <a:endParaRPr lang="en-US" sz="2000" dirty="0"/>
        </a:p>
      </dgm:t>
    </dgm:pt>
    <dgm:pt modelId="{59C9DEB7-A211-4B9E-9D24-35F16AD49ECD}" type="parTrans" cxnId="{1288F130-E5E0-4DA7-943F-EE8F4157065B}">
      <dgm:prSet/>
      <dgm:spPr/>
      <dgm:t>
        <a:bodyPr/>
        <a:lstStyle/>
        <a:p>
          <a:endParaRPr lang="en-US"/>
        </a:p>
      </dgm:t>
    </dgm:pt>
    <dgm:pt modelId="{D8C60694-E6EE-4B11-8A1B-E62B8F11C133}" type="sibTrans" cxnId="{1288F130-E5E0-4DA7-943F-EE8F4157065B}">
      <dgm:prSet/>
      <dgm:spPr/>
      <dgm:t>
        <a:bodyPr/>
        <a:lstStyle/>
        <a:p>
          <a:endParaRPr lang="en-US"/>
        </a:p>
      </dgm:t>
    </dgm:pt>
    <dgm:pt modelId="{B841C370-B1C2-498D-B9D4-CABEE2AAB2F5}">
      <dgm:prSet/>
      <dgm:spPr/>
      <dgm:t>
        <a:bodyPr/>
        <a:lstStyle/>
        <a:p>
          <a:pPr rtl="0"/>
          <a:r>
            <a:rPr lang="en-IN" dirty="0" err="1" smtClean="0"/>
            <a:t>Striatal</a:t>
          </a:r>
          <a:r>
            <a:rPr lang="en-IN" dirty="0" smtClean="0"/>
            <a:t> </a:t>
          </a:r>
          <a:r>
            <a:rPr lang="en-IN" dirty="0" err="1" smtClean="0"/>
            <a:t>interneurons</a:t>
          </a:r>
          <a:endParaRPr lang="en-US" dirty="0"/>
        </a:p>
      </dgm:t>
    </dgm:pt>
    <dgm:pt modelId="{E0B7F1A2-BE1B-413B-B9CB-0244828E2209}" type="parTrans" cxnId="{A93D0506-68DF-4D0D-B83B-0E1889399B1D}">
      <dgm:prSet/>
      <dgm:spPr/>
      <dgm:t>
        <a:bodyPr/>
        <a:lstStyle/>
        <a:p>
          <a:endParaRPr lang="en-US"/>
        </a:p>
      </dgm:t>
    </dgm:pt>
    <dgm:pt modelId="{57C8003C-1C59-48B5-A0F8-681CEBE08C77}" type="sibTrans" cxnId="{A93D0506-68DF-4D0D-B83B-0E1889399B1D}">
      <dgm:prSet/>
      <dgm:spPr/>
      <dgm:t>
        <a:bodyPr/>
        <a:lstStyle/>
        <a:p>
          <a:endParaRPr lang="en-US"/>
        </a:p>
      </dgm:t>
    </dgm:pt>
    <dgm:pt modelId="{2477F321-20E1-40D6-98E8-37C646197E87}">
      <dgm:prSet/>
      <dgm:spPr/>
      <dgm:t>
        <a:bodyPr/>
        <a:lstStyle/>
        <a:p>
          <a:pPr rtl="0"/>
          <a:r>
            <a:rPr lang="en-IN" dirty="0" smtClean="0"/>
            <a:t>Striatum to </a:t>
          </a:r>
          <a:r>
            <a:rPr lang="en-IN" dirty="0" err="1" smtClean="0"/>
            <a:t>Globus</a:t>
          </a:r>
          <a:r>
            <a:rPr lang="en-IN" dirty="0" smtClean="0"/>
            <a:t> </a:t>
          </a:r>
          <a:r>
            <a:rPr lang="en-IN" dirty="0" err="1" smtClean="0"/>
            <a:t>Pallidus</a:t>
          </a:r>
          <a:r>
            <a:rPr lang="en-IN" dirty="0" smtClean="0"/>
            <a:t> </a:t>
          </a:r>
          <a:endParaRPr lang="en-US" dirty="0"/>
        </a:p>
      </dgm:t>
    </dgm:pt>
    <dgm:pt modelId="{9CEF75A6-0CC6-4BCC-9381-0073F4083DE4}" type="parTrans" cxnId="{9495BDBB-4905-4447-91BF-BCA2D919315D}">
      <dgm:prSet/>
      <dgm:spPr/>
      <dgm:t>
        <a:bodyPr/>
        <a:lstStyle/>
        <a:p>
          <a:endParaRPr lang="en-US"/>
        </a:p>
      </dgm:t>
    </dgm:pt>
    <dgm:pt modelId="{BE68B793-9FA3-42BF-A115-E67274ED8ED3}" type="sibTrans" cxnId="{9495BDBB-4905-4447-91BF-BCA2D919315D}">
      <dgm:prSet/>
      <dgm:spPr/>
      <dgm:t>
        <a:bodyPr/>
        <a:lstStyle/>
        <a:p>
          <a:endParaRPr lang="en-US"/>
        </a:p>
      </dgm:t>
    </dgm:pt>
    <dgm:pt modelId="{FB462E4D-1202-42F8-8D06-773D4C50D59D}">
      <dgm:prSet/>
      <dgm:spPr/>
      <dgm:t>
        <a:bodyPr/>
        <a:lstStyle/>
        <a:p>
          <a:pPr rtl="0"/>
          <a:r>
            <a:rPr lang="en-IN" dirty="0" smtClean="0"/>
            <a:t>Striatum to SN r</a:t>
          </a:r>
          <a:endParaRPr lang="en-US" dirty="0"/>
        </a:p>
      </dgm:t>
    </dgm:pt>
    <dgm:pt modelId="{53372DA7-F7B9-447C-BD47-9ED5B54FA3CA}" type="parTrans" cxnId="{C8A2B569-CACE-418A-A3DB-3B95D7C35343}">
      <dgm:prSet/>
      <dgm:spPr/>
      <dgm:t>
        <a:bodyPr/>
        <a:lstStyle/>
        <a:p>
          <a:endParaRPr lang="en-US"/>
        </a:p>
      </dgm:t>
    </dgm:pt>
    <dgm:pt modelId="{A181907C-2AE8-4CA5-8DF7-337F4F61B02D}" type="sibTrans" cxnId="{C8A2B569-CACE-418A-A3DB-3B95D7C35343}">
      <dgm:prSet/>
      <dgm:spPr/>
      <dgm:t>
        <a:bodyPr/>
        <a:lstStyle/>
        <a:p>
          <a:endParaRPr lang="en-US"/>
        </a:p>
      </dgm:t>
    </dgm:pt>
    <dgm:pt modelId="{7C1A8D75-21D9-49DC-9674-54764C9A8F88}">
      <dgm:prSet/>
      <dgm:spPr/>
      <dgm:t>
        <a:bodyPr/>
        <a:lstStyle/>
        <a:p>
          <a:pPr rtl="0"/>
          <a:r>
            <a:rPr lang="en-IN" dirty="0" err="1" smtClean="0"/>
            <a:t>Globus</a:t>
          </a:r>
          <a:r>
            <a:rPr lang="en-IN" dirty="0" smtClean="0"/>
            <a:t> </a:t>
          </a:r>
          <a:r>
            <a:rPr lang="en-IN" dirty="0" err="1" smtClean="0"/>
            <a:t>pallidus</a:t>
          </a:r>
          <a:r>
            <a:rPr lang="en-IN" dirty="0" smtClean="0"/>
            <a:t> to STN</a:t>
          </a:r>
          <a:endParaRPr lang="en-US" dirty="0"/>
        </a:p>
      </dgm:t>
    </dgm:pt>
    <dgm:pt modelId="{1B3E1BD1-A6FF-4C20-BD76-72BC06326722}" type="parTrans" cxnId="{96E63DD8-62B0-4C7F-844B-393684312E10}">
      <dgm:prSet/>
      <dgm:spPr/>
      <dgm:t>
        <a:bodyPr/>
        <a:lstStyle/>
        <a:p>
          <a:endParaRPr lang="en-US"/>
        </a:p>
      </dgm:t>
    </dgm:pt>
    <dgm:pt modelId="{C87B8224-3820-42DC-8AD2-87C866256E06}" type="sibTrans" cxnId="{96E63DD8-62B0-4C7F-844B-393684312E10}">
      <dgm:prSet/>
      <dgm:spPr/>
      <dgm:t>
        <a:bodyPr/>
        <a:lstStyle/>
        <a:p>
          <a:endParaRPr lang="en-US"/>
        </a:p>
      </dgm:t>
    </dgm:pt>
    <dgm:pt modelId="{D8DD6B9E-0AEB-4002-B7F7-8CC987E99135}">
      <dgm:prSet/>
      <dgm:spPr/>
      <dgm:t>
        <a:bodyPr/>
        <a:lstStyle/>
        <a:p>
          <a:pPr rtl="0"/>
          <a:r>
            <a:rPr lang="en-IN" dirty="0" smtClean="0"/>
            <a:t>STN to </a:t>
          </a:r>
          <a:r>
            <a:rPr lang="en-IN" dirty="0" err="1" smtClean="0"/>
            <a:t>Globus</a:t>
          </a:r>
          <a:r>
            <a:rPr lang="en-IN" dirty="0" smtClean="0"/>
            <a:t> </a:t>
          </a:r>
          <a:r>
            <a:rPr lang="en-IN" dirty="0" err="1" smtClean="0"/>
            <a:t>Pallidus</a:t>
          </a:r>
          <a:r>
            <a:rPr lang="en-IN" dirty="0" smtClean="0"/>
            <a:t> </a:t>
          </a:r>
          <a:endParaRPr lang="en-US" dirty="0"/>
        </a:p>
      </dgm:t>
    </dgm:pt>
    <dgm:pt modelId="{C15FD9E3-03A5-46CA-B651-F2EBF4C537BB}" type="parTrans" cxnId="{96A04CBC-D474-4F42-A52F-D2153AA5987C}">
      <dgm:prSet/>
      <dgm:spPr/>
      <dgm:t>
        <a:bodyPr/>
        <a:lstStyle/>
        <a:p>
          <a:endParaRPr lang="en-US"/>
        </a:p>
      </dgm:t>
    </dgm:pt>
    <dgm:pt modelId="{FED11A50-EBB3-4EA9-9DB4-F9951CE0EE49}" type="sibTrans" cxnId="{96A04CBC-D474-4F42-A52F-D2153AA5987C}">
      <dgm:prSet/>
      <dgm:spPr/>
      <dgm:t>
        <a:bodyPr/>
        <a:lstStyle/>
        <a:p>
          <a:endParaRPr lang="en-US"/>
        </a:p>
      </dgm:t>
    </dgm:pt>
    <dgm:pt modelId="{0EDBB357-2333-498A-8FFF-7CE0D55A6161}">
      <dgm:prSet custT="1"/>
      <dgm:spPr/>
      <dgm:t>
        <a:bodyPr/>
        <a:lstStyle/>
        <a:p>
          <a:pPr rtl="0"/>
          <a:r>
            <a:rPr lang="en-IN" sz="2400" dirty="0" smtClean="0"/>
            <a:t>Ach, GABA</a:t>
          </a:r>
          <a:endParaRPr lang="en-US" sz="2400" dirty="0"/>
        </a:p>
      </dgm:t>
    </dgm:pt>
    <dgm:pt modelId="{CD9F5A13-7A77-4F27-958A-00730608CD3F}" type="parTrans" cxnId="{1175B854-40C1-4BE4-A185-5DBC9489F4C5}">
      <dgm:prSet/>
      <dgm:spPr/>
      <dgm:t>
        <a:bodyPr/>
        <a:lstStyle/>
        <a:p>
          <a:endParaRPr lang="en-US"/>
        </a:p>
      </dgm:t>
    </dgm:pt>
    <dgm:pt modelId="{3C4943FB-2C3E-4BA8-A592-3A8994788B68}" type="sibTrans" cxnId="{1175B854-40C1-4BE4-A185-5DBC9489F4C5}">
      <dgm:prSet/>
      <dgm:spPr/>
      <dgm:t>
        <a:bodyPr/>
        <a:lstStyle/>
        <a:p>
          <a:endParaRPr lang="en-US"/>
        </a:p>
      </dgm:t>
    </dgm:pt>
    <dgm:pt modelId="{EBE36E50-7B96-4029-BF6D-FD55658D095D}">
      <dgm:prSet custT="1"/>
      <dgm:spPr/>
      <dgm:t>
        <a:bodyPr/>
        <a:lstStyle/>
        <a:p>
          <a:r>
            <a:rPr lang="en-IN" sz="2400" dirty="0" smtClean="0"/>
            <a:t>Glutamate</a:t>
          </a:r>
          <a:endParaRPr lang="en-US" sz="2400" dirty="0"/>
        </a:p>
      </dgm:t>
    </dgm:pt>
    <dgm:pt modelId="{C365D5B0-1498-41A4-A0D5-6473A2E34982}" type="parTrans" cxnId="{937C8E4E-587A-4F82-B63A-470E0998D14C}">
      <dgm:prSet/>
      <dgm:spPr/>
      <dgm:t>
        <a:bodyPr/>
        <a:lstStyle/>
        <a:p>
          <a:endParaRPr lang="en-US"/>
        </a:p>
      </dgm:t>
    </dgm:pt>
    <dgm:pt modelId="{1E053B22-05F2-48E2-9279-48307B9D13DF}" type="sibTrans" cxnId="{937C8E4E-587A-4F82-B63A-470E0998D14C}">
      <dgm:prSet/>
      <dgm:spPr/>
      <dgm:t>
        <a:bodyPr/>
        <a:lstStyle/>
        <a:p>
          <a:endParaRPr lang="en-US"/>
        </a:p>
      </dgm:t>
    </dgm:pt>
    <dgm:pt modelId="{CE2C42E4-9F49-4B8B-BEBB-4852434F5F34}">
      <dgm:prSet custT="1"/>
      <dgm:spPr/>
      <dgm:t>
        <a:bodyPr/>
        <a:lstStyle/>
        <a:p>
          <a:r>
            <a:rPr lang="en-IN" sz="2400" dirty="0" smtClean="0"/>
            <a:t>GABA</a:t>
          </a:r>
          <a:endParaRPr lang="en-US" sz="2400" dirty="0"/>
        </a:p>
      </dgm:t>
    </dgm:pt>
    <dgm:pt modelId="{8077BEEE-24BE-4C65-801D-FBCEEBC23305}" type="parTrans" cxnId="{F0B22813-113F-4525-A45F-FCA0CA2BC5A1}">
      <dgm:prSet/>
      <dgm:spPr/>
      <dgm:t>
        <a:bodyPr/>
        <a:lstStyle/>
        <a:p>
          <a:endParaRPr lang="en-US"/>
        </a:p>
      </dgm:t>
    </dgm:pt>
    <dgm:pt modelId="{B189E5E5-DFAA-4EDF-BE34-86B3A522D37B}" type="sibTrans" cxnId="{F0B22813-113F-4525-A45F-FCA0CA2BC5A1}">
      <dgm:prSet/>
      <dgm:spPr/>
      <dgm:t>
        <a:bodyPr/>
        <a:lstStyle/>
        <a:p>
          <a:endParaRPr lang="en-US"/>
        </a:p>
      </dgm:t>
    </dgm:pt>
    <dgm:pt modelId="{78093B88-C0CA-4297-B008-10F58076824A}">
      <dgm:prSet custT="1"/>
      <dgm:spPr/>
      <dgm:t>
        <a:bodyPr/>
        <a:lstStyle/>
        <a:p>
          <a:r>
            <a:rPr lang="en-IN" sz="2400" dirty="0" smtClean="0"/>
            <a:t>GABA</a:t>
          </a:r>
          <a:endParaRPr lang="en-US" sz="2400" dirty="0"/>
        </a:p>
      </dgm:t>
    </dgm:pt>
    <dgm:pt modelId="{FF151C4F-7338-4F05-992F-0704372DF81E}" type="parTrans" cxnId="{B89D20F2-54C9-455B-A91C-4C68DE32D7D3}">
      <dgm:prSet/>
      <dgm:spPr/>
      <dgm:t>
        <a:bodyPr/>
        <a:lstStyle/>
        <a:p>
          <a:endParaRPr lang="en-US"/>
        </a:p>
      </dgm:t>
    </dgm:pt>
    <dgm:pt modelId="{49DB9003-FBE9-4698-8555-2ECDE38CA309}" type="sibTrans" cxnId="{B89D20F2-54C9-455B-A91C-4C68DE32D7D3}">
      <dgm:prSet/>
      <dgm:spPr/>
      <dgm:t>
        <a:bodyPr/>
        <a:lstStyle/>
        <a:p>
          <a:endParaRPr lang="en-US"/>
        </a:p>
      </dgm:t>
    </dgm:pt>
    <dgm:pt modelId="{FE785CA1-25C8-431B-849E-C1C902A7ACB1}">
      <dgm:prSet custT="1"/>
      <dgm:spPr/>
      <dgm:t>
        <a:bodyPr/>
        <a:lstStyle/>
        <a:p>
          <a:r>
            <a:rPr lang="en-IN" sz="2400" dirty="0" smtClean="0"/>
            <a:t>GABA</a:t>
          </a:r>
          <a:endParaRPr lang="en-US" sz="2400" dirty="0"/>
        </a:p>
      </dgm:t>
    </dgm:pt>
    <dgm:pt modelId="{460A6197-F689-430B-B540-5A280CD63AC0}" type="parTrans" cxnId="{55EE43DB-AAE6-4FC6-B98B-71B543562779}">
      <dgm:prSet/>
      <dgm:spPr/>
      <dgm:t>
        <a:bodyPr/>
        <a:lstStyle/>
        <a:p>
          <a:endParaRPr lang="en-US"/>
        </a:p>
      </dgm:t>
    </dgm:pt>
    <dgm:pt modelId="{FFAA5855-225F-43EB-B908-66C810B35883}" type="sibTrans" cxnId="{55EE43DB-AAE6-4FC6-B98B-71B543562779}">
      <dgm:prSet/>
      <dgm:spPr/>
      <dgm:t>
        <a:bodyPr/>
        <a:lstStyle/>
        <a:p>
          <a:endParaRPr lang="en-US"/>
        </a:p>
      </dgm:t>
    </dgm:pt>
    <dgm:pt modelId="{F0E82187-464D-40BE-93FA-DD6EBC60A35B}" type="pres">
      <dgm:prSet presAssocID="{79EE044A-E942-40C2-80B3-D8F0005CB5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B345F0-B982-41ED-87F0-1A9B001CAC9B}" type="pres">
      <dgm:prSet presAssocID="{E5AA8F1D-C060-4FBD-A097-4A878EFC15BC}" presName="linNode" presStyleCnt="0"/>
      <dgm:spPr/>
    </dgm:pt>
    <dgm:pt modelId="{304CD206-0B49-4101-A0DD-15817D9D4A12}" type="pres">
      <dgm:prSet presAssocID="{E5AA8F1D-C060-4FBD-A097-4A878EFC15BC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1C77C-C7B2-4E43-B4D4-E82712C6024F}" type="pres">
      <dgm:prSet presAssocID="{E5AA8F1D-C060-4FBD-A097-4A878EFC15BC}" presName="childShp" presStyleLbl="bgAccFollowNode1" presStyleIdx="0" presStyleCnt="6" custFlipHor="1" custScaleX="2778">
        <dgm:presLayoutVars>
          <dgm:bulletEnabled val="1"/>
        </dgm:presLayoutVars>
      </dgm:prSet>
      <dgm:spPr/>
    </dgm:pt>
    <dgm:pt modelId="{2C335FED-A797-4537-9E5D-B35B82E3AC92}" type="pres">
      <dgm:prSet presAssocID="{D8C60694-E6EE-4B11-8A1B-E62B8F11C133}" presName="spacing" presStyleCnt="0"/>
      <dgm:spPr/>
    </dgm:pt>
    <dgm:pt modelId="{C55500EB-7EC8-4AD1-874F-835042227C41}" type="pres">
      <dgm:prSet presAssocID="{B841C370-B1C2-498D-B9D4-CABEE2AAB2F5}" presName="linNode" presStyleCnt="0"/>
      <dgm:spPr/>
    </dgm:pt>
    <dgm:pt modelId="{F675AD7D-983B-4E38-8E60-205AAA840511}" type="pres">
      <dgm:prSet presAssocID="{B841C370-B1C2-498D-B9D4-CABEE2AAB2F5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F7DDE-3053-4A10-963A-19AF1149B2E8}" type="pres">
      <dgm:prSet presAssocID="{B841C370-B1C2-498D-B9D4-CABEE2AAB2F5}" presName="childShp" presStyleLbl="bgAccFollowNode1" presStyleIdx="1" presStyleCnt="6" custScaleX="75132" custScaleY="75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D92AE-6EE3-4DEC-9456-B4D68820FB1C}" type="pres">
      <dgm:prSet presAssocID="{57C8003C-1C59-48B5-A0F8-681CEBE08C77}" presName="spacing" presStyleCnt="0"/>
      <dgm:spPr/>
    </dgm:pt>
    <dgm:pt modelId="{A82124C5-4065-4502-B4EF-C8A311AC47DC}" type="pres">
      <dgm:prSet presAssocID="{D8DD6B9E-0AEB-4002-B7F7-8CC987E99135}" presName="linNode" presStyleCnt="0"/>
      <dgm:spPr/>
    </dgm:pt>
    <dgm:pt modelId="{2B73E247-94E6-492E-9A8A-BD2F52E12475}" type="pres">
      <dgm:prSet presAssocID="{D8DD6B9E-0AEB-4002-B7F7-8CC987E99135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00EEF-E29D-49ED-878F-489F2AE9509C}" type="pres">
      <dgm:prSet presAssocID="{D8DD6B9E-0AEB-4002-B7F7-8CC987E99135}" presName="childShp" presStyleLbl="bgAccFollowNode1" presStyleIdx="2" presStyleCnt="6" custScaleX="75132" custScaleY="75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BFE0D-C218-4D83-823B-FF163DD25F3F}" type="pres">
      <dgm:prSet presAssocID="{FED11A50-EBB3-4EA9-9DB4-F9951CE0EE49}" presName="spacing" presStyleCnt="0"/>
      <dgm:spPr/>
    </dgm:pt>
    <dgm:pt modelId="{4832C9F0-06D0-40ED-973B-FAC4B41E33F7}" type="pres">
      <dgm:prSet presAssocID="{2477F321-20E1-40D6-98E8-37C646197E87}" presName="linNode" presStyleCnt="0"/>
      <dgm:spPr/>
    </dgm:pt>
    <dgm:pt modelId="{7A0601C9-4899-4BC1-8F70-1576F412655D}" type="pres">
      <dgm:prSet presAssocID="{2477F321-20E1-40D6-98E8-37C646197E87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5FECE-3226-440C-9C27-695032569874}" type="pres">
      <dgm:prSet presAssocID="{2477F321-20E1-40D6-98E8-37C646197E87}" presName="childShp" presStyleLbl="bgAccFollowNode1" presStyleIdx="3" presStyleCnt="6" custScaleX="75132" custScaleY="75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DB2D3-1ED9-440A-A602-AAFDCD48B0FF}" type="pres">
      <dgm:prSet presAssocID="{BE68B793-9FA3-42BF-A115-E67274ED8ED3}" presName="spacing" presStyleCnt="0"/>
      <dgm:spPr/>
    </dgm:pt>
    <dgm:pt modelId="{9F162E66-F5F0-491C-A90B-62A163B252E9}" type="pres">
      <dgm:prSet presAssocID="{FB462E4D-1202-42F8-8D06-773D4C50D59D}" presName="linNode" presStyleCnt="0"/>
      <dgm:spPr/>
    </dgm:pt>
    <dgm:pt modelId="{11A27BCF-370D-46BB-8801-B285EEBE2A27}" type="pres">
      <dgm:prSet presAssocID="{FB462E4D-1202-42F8-8D06-773D4C50D59D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76D06-8593-4E6C-A918-8D6632ADA458}" type="pres">
      <dgm:prSet presAssocID="{FB462E4D-1202-42F8-8D06-773D4C50D59D}" presName="childShp" presStyleLbl="bgAccFollowNode1" presStyleIdx="4" presStyleCnt="6" custScaleX="75132" custScaleY="75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3B17C-91BE-40F1-A554-5FF46617519C}" type="pres">
      <dgm:prSet presAssocID="{A181907C-2AE8-4CA5-8DF7-337F4F61B02D}" presName="spacing" presStyleCnt="0"/>
      <dgm:spPr/>
    </dgm:pt>
    <dgm:pt modelId="{70752EEF-F5DA-4FA5-A6D9-FE7D8C33014C}" type="pres">
      <dgm:prSet presAssocID="{7C1A8D75-21D9-49DC-9674-54764C9A8F88}" presName="linNode" presStyleCnt="0"/>
      <dgm:spPr/>
    </dgm:pt>
    <dgm:pt modelId="{D69B2979-0948-4F8E-8A8F-A5E8F9723BC8}" type="pres">
      <dgm:prSet presAssocID="{7C1A8D75-21D9-49DC-9674-54764C9A8F88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D0CD2-5C46-479E-8C1C-960FCA4FBF0A}" type="pres">
      <dgm:prSet presAssocID="{7C1A8D75-21D9-49DC-9674-54764C9A8F88}" presName="childShp" presStyleLbl="bgAccFollowNode1" presStyleIdx="5" presStyleCnt="6" custScaleX="75132" custScaleY="75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B22813-113F-4525-A45F-FCA0CA2BC5A1}" srcId="{2477F321-20E1-40D6-98E8-37C646197E87}" destId="{CE2C42E4-9F49-4B8B-BEBB-4852434F5F34}" srcOrd="0" destOrd="0" parTransId="{8077BEEE-24BE-4C65-801D-FBCEEBC23305}" sibTransId="{B189E5E5-DFAA-4EDF-BE34-86B3A522D37B}"/>
    <dgm:cxn modelId="{C8A2B569-CACE-418A-A3DB-3B95D7C35343}" srcId="{79EE044A-E942-40C2-80B3-D8F0005CB5ED}" destId="{FB462E4D-1202-42F8-8D06-773D4C50D59D}" srcOrd="4" destOrd="0" parTransId="{53372DA7-F7B9-447C-BD47-9ED5B54FA3CA}" sibTransId="{A181907C-2AE8-4CA5-8DF7-337F4F61B02D}"/>
    <dgm:cxn modelId="{1175B854-40C1-4BE4-A185-5DBC9489F4C5}" srcId="{B841C370-B1C2-498D-B9D4-CABEE2AAB2F5}" destId="{0EDBB357-2333-498A-8FFF-7CE0D55A6161}" srcOrd="0" destOrd="0" parTransId="{CD9F5A13-7A77-4F27-958A-00730608CD3F}" sibTransId="{3C4943FB-2C3E-4BA8-A592-3A8994788B68}"/>
    <dgm:cxn modelId="{B13CB23E-53A8-4983-8076-DB6BE97A4794}" type="presOf" srcId="{2477F321-20E1-40D6-98E8-37C646197E87}" destId="{7A0601C9-4899-4BC1-8F70-1576F412655D}" srcOrd="0" destOrd="0" presId="urn:microsoft.com/office/officeart/2005/8/layout/vList6"/>
    <dgm:cxn modelId="{9495BDBB-4905-4447-91BF-BCA2D919315D}" srcId="{79EE044A-E942-40C2-80B3-D8F0005CB5ED}" destId="{2477F321-20E1-40D6-98E8-37C646197E87}" srcOrd="3" destOrd="0" parTransId="{9CEF75A6-0CC6-4BCC-9381-0073F4083DE4}" sibTransId="{BE68B793-9FA3-42BF-A115-E67274ED8ED3}"/>
    <dgm:cxn modelId="{1288F130-E5E0-4DA7-943F-EE8F4157065B}" srcId="{79EE044A-E942-40C2-80B3-D8F0005CB5ED}" destId="{E5AA8F1D-C060-4FBD-A097-4A878EFC15BC}" srcOrd="0" destOrd="0" parTransId="{59C9DEB7-A211-4B9E-9D24-35F16AD49ECD}" sibTransId="{D8C60694-E6EE-4B11-8A1B-E62B8F11C133}"/>
    <dgm:cxn modelId="{F4312405-BA5E-4DAC-ADF2-8F44F7608F59}" type="presOf" srcId="{79EE044A-E942-40C2-80B3-D8F0005CB5ED}" destId="{F0E82187-464D-40BE-93FA-DD6EBC60A35B}" srcOrd="0" destOrd="0" presId="urn:microsoft.com/office/officeart/2005/8/layout/vList6"/>
    <dgm:cxn modelId="{EB0668AB-7602-47DC-8DDD-000A6125CEED}" type="presOf" srcId="{EBE36E50-7B96-4029-BF6D-FD55658D095D}" destId="{60100EEF-E29D-49ED-878F-489F2AE9509C}" srcOrd="0" destOrd="0" presId="urn:microsoft.com/office/officeart/2005/8/layout/vList6"/>
    <dgm:cxn modelId="{937C8E4E-587A-4F82-B63A-470E0998D14C}" srcId="{D8DD6B9E-0AEB-4002-B7F7-8CC987E99135}" destId="{EBE36E50-7B96-4029-BF6D-FD55658D095D}" srcOrd="0" destOrd="0" parTransId="{C365D5B0-1498-41A4-A0D5-6473A2E34982}" sibTransId="{1E053B22-05F2-48E2-9279-48307B9D13DF}"/>
    <dgm:cxn modelId="{FF791ED5-DE70-49E8-8CA0-4084811BE1ED}" type="presOf" srcId="{D8DD6B9E-0AEB-4002-B7F7-8CC987E99135}" destId="{2B73E247-94E6-492E-9A8A-BD2F52E12475}" srcOrd="0" destOrd="0" presId="urn:microsoft.com/office/officeart/2005/8/layout/vList6"/>
    <dgm:cxn modelId="{55EE43DB-AAE6-4FC6-B98B-71B543562779}" srcId="{7C1A8D75-21D9-49DC-9674-54764C9A8F88}" destId="{FE785CA1-25C8-431B-849E-C1C902A7ACB1}" srcOrd="0" destOrd="0" parTransId="{460A6197-F689-430B-B540-5A280CD63AC0}" sibTransId="{FFAA5855-225F-43EB-B908-66C810B35883}"/>
    <dgm:cxn modelId="{D5BAB401-FE18-4433-964C-979C7AD1D294}" type="presOf" srcId="{78093B88-C0CA-4297-B008-10F58076824A}" destId="{1DD76D06-8593-4E6C-A918-8D6632ADA458}" srcOrd="0" destOrd="0" presId="urn:microsoft.com/office/officeart/2005/8/layout/vList6"/>
    <dgm:cxn modelId="{D391E25E-3160-467E-AEE3-48C328F0C10A}" type="presOf" srcId="{CE2C42E4-9F49-4B8B-BEBB-4852434F5F34}" destId="{9665FECE-3226-440C-9C27-695032569874}" srcOrd="0" destOrd="0" presId="urn:microsoft.com/office/officeart/2005/8/layout/vList6"/>
    <dgm:cxn modelId="{25215FD2-DD5C-4BD8-8AA6-6547F633E028}" type="presOf" srcId="{FB462E4D-1202-42F8-8D06-773D4C50D59D}" destId="{11A27BCF-370D-46BB-8801-B285EEBE2A27}" srcOrd="0" destOrd="0" presId="urn:microsoft.com/office/officeart/2005/8/layout/vList6"/>
    <dgm:cxn modelId="{51161FA2-4332-4D2F-B887-16589BA312AA}" type="presOf" srcId="{B841C370-B1C2-498D-B9D4-CABEE2AAB2F5}" destId="{F675AD7D-983B-4E38-8E60-205AAA840511}" srcOrd="0" destOrd="0" presId="urn:microsoft.com/office/officeart/2005/8/layout/vList6"/>
    <dgm:cxn modelId="{9D27997B-8F93-447D-8206-C99A77FAF4B0}" type="presOf" srcId="{E5AA8F1D-C060-4FBD-A097-4A878EFC15BC}" destId="{304CD206-0B49-4101-A0DD-15817D9D4A12}" srcOrd="0" destOrd="0" presId="urn:microsoft.com/office/officeart/2005/8/layout/vList6"/>
    <dgm:cxn modelId="{B89D20F2-54C9-455B-A91C-4C68DE32D7D3}" srcId="{FB462E4D-1202-42F8-8D06-773D4C50D59D}" destId="{78093B88-C0CA-4297-B008-10F58076824A}" srcOrd="0" destOrd="0" parTransId="{FF151C4F-7338-4F05-992F-0704372DF81E}" sibTransId="{49DB9003-FBE9-4698-8555-2ECDE38CA309}"/>
    <dgm:cxn modelId="{A93D0506-68DF-4D0D-B83B-0E1889399B1D}" srcId="{79EE044A-E942-40C2-80B3-D8F0005CB5ED}" destId="{B841C370-B1C2-498D-B9D4-CABEE2AAB2F5}" srcOrd="1" destOrd="0" parTransId="{E0B7F1A2-BE1B-413B-B9CB-0244828E2209}" sibTransId="{57C8003C-1C59-48B5-A0F8-681CEBE08C77}"/>
    <dgm:cxn modelId="{96E63DD8-62B0-4C7F-844B-393684312E10}" srcId="{79EE044A-E942-40C2-80B3-D8F0005CB5ED}" destId="{7C1A8D75-21D9-49DC-9674-54764C9A8F88}" srcOrd="5" destOrd="0" parTransId="{1B3E1BD1-A6FF-4C20-BD76-72BC06326722}" sibTransId="{C87B8224-3820-42DC-8AD2-87C866256E06}"/>
    <dgm:cxn modelId="{96A04CBC-D474-4F42-A52F-D2153AA5987C}" srcId="{79EE044A-E942-40C2-80B3-D8F0005CB5ED}" destId="{D8DD6B9E-0AEB-4002-B7F7-8CC987E99135}" srcOrd="2" destOrd="0" parTransId="{C15FD9E3-03A5-46CA-B651-F2EBF4C537BB}" sibTransId="{FED11A50-EBB3-4EA9-9DB4-F9951CE0EE49}"/>
    <dgm:cxn modelId="{DFF58BC8-FD4A-452E-9BCD-11E26AD922B0}" type="presOf" srcId="{FE785CA1-25C8-431B-849E-C1C902A7ACB1}" destId="{316D0CD2-5C46-479E-8C1C-960FCA4FBF0A}" srcOrd="0" destOrd="0" presId="urn:microsoft.com/office/officeart/2005/8/layout/vList6"/>
    <dgm:cxn modelId="{0117EE9C-06A8-4484-B9BC-F1D4A0F426A3}" type="presOf" srcId="{7C1A8D75-21D9-49DC-9674-54764C9A8F88}" destId="{D69B2979-0948-4F8E-8A8F-A5E8F9723BC8}" srcOrd="0" destOrd="0" presId="urn:microsoft.com/office/officeart/2005/8/layout/vList6"/>
    <dgm:cxn modelId="{E95960A1-A5EA-4531-B89E-4E5721B11C46}" type="presOf" srcId="{0EDBB357-2333-498A-8FFF-7CE0D55A6161}" destId="{DA2F7DDE-3053-4A10-963A-19AF1149B2E8}" srcOrd="0" destOrd="0" presId="urn:microsoft.com/office/officeart/2005/8/layout/vList6"/>
    <dgm:cxn modelId="{CDFD6E29-2D2A-45A7-92F1-ADE49DC9EE3E}" type="presParOf" srcId="{F0E82187-464D-40BE-93FA-DD6EBC60A35B}" destId="{20B345F0-B982-41ED-87F0-1A9B001CAC9B}" srcOrd="0" destOrd="0" presId="urn:microsoft.com/office/officeart/2005/8/layout/vList6"/>
    <dgm:cxn modelId="{0170DE17-4A8C-40FB-8122-DC788436F894}" type="presParOf" srcId="{20B345F0-B982-41ED-87F0-1A9B001CAC9B}" destId="{304CD206-0B49-4101-A0DD-15817D9D4A12}" srcOrd="0" destOrd="0" presId="urn:microsoft.com/office/officeart/2005/8/layout/vList6"/>
    <dgm:cxn modelId="{B44098E3-9922-48EF-A95B-ABC674938C75}" type="presParOf" srcId="{20B345F0-B982-41ED-87F0-1A9B001CAC9B}" destId="{9751C77C-C7B2-4E43-B4D4-E82712C6024F}" srcOrd="1" destOrd="0" presId="urn:microsoft.com/office/officeart/2005/8/layout/vList6"/>
    <dgm:cxn modelId="{5B0DDF70-5CDA-4652-ABE1-93091B7F0C85}" type="presParOf" srcId="{F0E82187-464D-40BE-93FA-DD6EBC60A35B}" destId="{2C335FED-A797-4537-9E5D-B35B82E3AC92}" srcOrd="1" destOrd="0" presId="urn:microsoft.com/office/officeart/2005/8/layout/vList6"/>
    <dgm:cxn modelId="{F7DA77F5-EEF8-468C-A09C-3331E04C706E}" type="presParOf" srcId="{F0E82187-464D-40BE-93FA-DD6EBC60A35B}" destId="{C55500EB-7EC8-4AD1-874F-835042227C41}" srcOrd="2" destOrd="0" presId="urn:microsoft.com/office/officeart/2005/8/layout/vList6"/>
    <dgm:cxn modelId="{FEC37357-4507-4F34-B41F-B18DB06EF769}" type="presParOf" srcId="{C55500EB-7EC8-4AD1-874F-835042227C41}" destId="{F675AD7D-983B-4E38-8E60-205AAA840511}" srcOrd="0" destOrd="0" presId="urn:microsoft.com/office/officeart/2005/8/layout/vList6"/>
    <dgm:cxn modelId="{59A044A0-7AAE-46F0-9466-4B6D4941611B}" type="presParOf" srcId="{C55500EB-7EC8-4AD1-874F-835042227C41}" destId="{DA2F7DDE-3053-4A10-963A-19AF1149B2E8}" srcOrd="1" destOrd="0" presId="urn:microsoft.com/office/officeart/2005/8/layout/vList6"/>
    <dgm:cxn modelId="{61B42D8F-CA19-4192-9852-70FE5F1044C1}" type="presParOf" srcId="{F0E82187-464D-40BE-93FA-DD6EBC60A35B}" destId="{9BBD92AE-6EE3-4DEC-9456-B4D68820FB1C}" srcOrd="3" destOrd="0" presId="urn:microsoft.com/office/officeart/2005/8/layout/vList6"/>
    <dgm:cxn modelId="{4840E84E-6197-4798-8A39-E9E269C0DC0B}" type="presParOf" srcId="{F0E82187-464D-40BE-93FA-DD6EBC60A35B}" destId="{A82124C5-4065-4502-B4EF-C8A311AC47DC}" srcOrd="4" destOrd="0" presId="urn:microsoft.com/office/officeart/2005/8/layout/vList6"/>
    <dgm:cxn modelId="{43C7033F-A5FB-4721-B82E-C5D342B65111}" type="presParOf" srcId="{A82124C5-4065-4502-B4EF-C8A311AC47DC}" destId="{2B73E247-94E6-492E-9A8A-BD2F52E12475}" srcOrd="0" destOrd="0" presId="urn:microsoft.com/office/officeart/2005/8/layout/vList6"/>
    <dgm:cxn modelId="{9CDC7F71-83D0-4E4C-A05F-0B7DFF4C85DE}" type="presParOf" srcId="{A82124C5-4065-4502-B4EF-C8A311AC47DC}" destId="{60100EEF-E29D-49ED-878F-489F2AE9509C}" srcOrd="1" destOrd="0" presId="urn:microsoft.com/office/officeart/2005/8/layout/vList6"/>
    <dgm:cxn modelId="{3151E74E-5EED-4B2B-9541-3B8FB4F70BFC}" type="presParOf" srcId="{F0E82187-464D-40BE-93FA-DD6EBC60A35B}" destId="{4E1BFE0D-C218-4D83-823B-FF163DD25F3F}" srcOrd="5" destOrd="0" presId="urn:microsoft.com/office/officeart/2005/8/layout/vList6"/>
    <dgm:cxn modelId="{8723A0EC-F470-42BD-AEBE-A8BC9C461CF9}" type="presParOf" srcId="{F0E82187-464D-40BE-93FA-DD6EBC60A35B}" destId="{4832C9F0-06D0-40ED-973B-FAC4B41E33F7}" srcOrd="6" destOrd="0" presId="urn:microsoft.com/office/officeart/2005/8/layout/vList6"/>
    <dgm:cxn modelId="{51DB9F33-D3CC-410F-B79B-45C833EB066B}" type="presParOf" srcId="{4832C9F0-06D0-40ED-973B-FAC4B41E33F7}" destId="{7A0601C9-4899-4BC1-8F70-1576F412655D}" srcOrd="0" destOrd="0" presId="urn:microsoft.com/office/officeart/2005/8/layout/vList6"/>
    <dgm:cxn modelId="{F1CD1743-D934-462D-9A82-0C17735723A5}" type="presParOf" srcId="{4832C9F0-06D0-40ED-973B-FAC4B41E33F7}" destId="{9665FECE-3226-440C-9C27-695032569874}" srcOrd="1" destOrd="0" presId="urn:microsoft.com/office/officeart/2005/8/layout/vList6"/>
    <dgm:cxn modelId="{811FC286-3C63-4522-973D-60562EF4A8F9}" type="presParOf" srcId="{F0E82187-464D-40BE-93FA-DD6EBC60A35B}" destId="{FE8DB2D3-1ED9-440A-A602-AAFDCD48B0FF}" srcOrd="7" destOrd="0" presId="urn:microsoft.com/office/officeart/2005/8/layout/vList6"/>
    <dgm:cxn modelId="{1503DB47-7C0F-4405-B839-485302C9336E}" type="presParOf" srcId="{F0E82187-464D-40BE-93FA-DD6EBC60A35B}" destId="{9F162E66-F5F0-491C-A90B-62A163B252E9}" srcOrd="8" destOrd="0" presId="urn:microsoft.com/office/officeart/2005/8/layout/vList6"/>
    <dgm:cxn modelId="{BFA07E32-7D49-496B-9802-84FAF95AABB5}" type="presParOf" srcId="{9F162E66-F5F0-491C-A90B-62A163B252E9}" destId="{11A27BCF-370D-46BB-8801-B285EEBE2A27}" srcOrd="0" destOrd="0" presId="urn:microsoft.com/office/officeart/2005/8/layout/vList6"/>
    <dgm:cxn modelId="{7222FBD1-5DF2-4C42-AF26-1DD349E002F9}" type="presParOf" srcId="{9F162E66-F5F0-491C-A90B-62A163B252E9}" destId="{1DD76D06-8593-4E6C-A918-8D6632ADA458}" srcOrd="1" destOrd="0" presId="urn:microsoft.com/office/officeart/2005/8/layout/vList6"/>
    <dgm:cxn modelId="{DECA5D92-FE8F-4A32-B742-BC086629043C}" type="presParOf" srcId="{F0E82187-464D-40BE-93FA-DD6EBC60A35B}" destId="{AB73B17C-91BE-40F1-A554-5FF46617519C}" srcOrd="9" destOrd="0" presId="urn:microsoft.com/office/officeart/2005/8/layout/vList6"/>
    <dgm:cxn modelId="{59507FF7-40AB-474D-BCE2-4B09A7312231}" type="presParOf" srcId="{F0E82187-464D-40BE-93FA-DD6EBC60A35B}" destId="{70752EEF-F5DA-4FA5-A6D9-FE7D8C33014C}" srcOrd="10" destOrd="0" presId="urn:microsoft.com/office/officeart/2005/8/layout/vList6"/>
    <dgm:cxn modelId="{BE23C5EE-2315-420D-8C6A-393F1EA633E2}" type="presParOf" srcId="{70752EEF-F5DA-4FA5-A6D9-FE7D8C33014C}" destId="{D69B2979-0948-4F8E-8A8F-A5E8F9723BC8}" srcOrd="0" destOrd="0" presId="urn:microsoft.com/office/officeart/2005/8/layout/vList6"/>
    <dgm:cxn modelId="{3F093EC0-A9EA-4A5F-BD22-174E7D21D48D}" type="presParOf" srcId="{70752EEF-F5DA-4FA5-A6D9-FE7D8C33014C}" destId="{316D0CD2-5C46-479E-8C1C-960FCA4FBF0A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39D989-3CC6-43EC-9368-F9DF85D63B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480D3-53D6-4B96-802C-A7C437181FA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000" dirty="0" smtClean="0"/>
            <a:t>D3 </a:t>
          </a:r>
        </a:p>
        <a:p>
          <a:pPr rtl="0"/>
          <a:r>
            <a:rPr lang="en-US" sz="2000" dirty="0" smtClean="0"/>
            <a:t>Nucleus </a:t>
          </a:r>
          <a:r>
            <a:rPr lang="en-US" sz="2000" dirty="0" err="1" smtClean="0"/>
            <a:t>accumbens</a:t>
          </a:r>
          <a:endParaRPr lang="en-US" sz="2000" dirty="0"/>
        </a:p>
      </dgm:t>
    </dgm:pt>
    <dgm:pt modelId="{0B39BD6D-5F66-494E-8315-5E84B884FF30}" type="parTrans" cxnId="{BD1F4AF5-CCBA-4E39-A9D6-D1623D8B0412}">
      <dgm:prSet/>
      <dgm:spPr/>
      <dgm:t>
        <a:bodyPr/>
        <a:lstStyle/>
        <a:p>
          <a:endParaRPr lang="en-US" sz="2000"/>
        </a:p>
      </dgm:t>
    </dgm:pt>
    <dgm:pt modelId="{76B2993B-35A9-4C7E-B4CC-EB43962C89D2}" type="sibTrans" cxnId="{BD1F4AF5-CCBA-4E39-A9D6-D1623D8B0412}">
      <dgm:prSet/>
      <dgm:spPr/>
      <dgm:t>
        <a:bodyPr/>
        <a:lstStyle/>
        <a:p>
          <a:endParaRPr lang="en-US" sz="2000"/>
        </a:p>
      </dgm:t>
    </dgm:pt>
    <dgm:pt modelId="{0F0E8BA5-7CD5-465C-A829-44EF9325364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000" dirty="0" smtClean="0"/>
            <a:t>D4 </a:t>
          </a:r>
        </a:p>
        <a:p>
          <a:pPr rtl="0"/>
          <a:r>
            <a:rPr lang="en-US" sz="2000" dirty="0" smtClean="0"/>
            <a:t> Frontal cortex and Limbic structures</a:t>
          </a:r>
          <a:endParaRPr lang="en-US" sz="2000" dirty="0"/>
        </a:p>
      </dgm:t>
    </dgm:pt>
    <dgm:pt modelId="{7A1925DD-2AD5-4395-8FF1-66F90E9EF4F0}" type="parTrans" cxnId="{F4FBE4A2-FFF9-48BF-88A8-3E419DCEDC00}">
      <dgm:prSet/>
      <dgm:spPr/>
      <dgm:t>
        <a:bodyPr/>
        <a:lstStyle/>
        <a:p>
          <a:endParaRPr lang="en-US" sz="2000"/>
        </a:p>
      </dgm:t>
    </dgm:pt>
    <dgm:pt modelId="{24028097-64F8-4DEB-8127-4D5525101C7B}" type="sibTrans" cxnId="{F4FBE4A2-FFF9-48BF-88A8-3E419DCEDC00}">
      <dgm:prSet/>
      <dgm:spPr/>
      <dgm:t>
        <a:bodyPr/>
        <a:lstStyle/>
        <a:p>
          <a:endParaRPr lang="en-US" sz="2000"/>
        </a:p>
      </dgm:t>
    </dgm:pt>
    <dgm:pt modelId="{C4BE3F91-70E8-4F49-AA01-175B948B8D3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000" dirty="0" smtClean="0"/>
            <a:t>D5</a:t>
          </a:r>
        </a:p>
        <a:p>
          <a:pPr rtl="0"/>
          <a:r>
            <a:rPr lang="en-US" sz="2000" dirty="0" smtClean="0"/>
            <a:t>Hippocampus</a:t>
          </a:r>
          <a:endParaRPr lang="en-US" sz="2000" dirty="0"/>
        </a:p>
      </dgm:t>
    </dgm:pt>
    <dgm:pt modelId="{FADE0BC5-ABC2-4984-B17C-F43FFDC556F7}" type="parTrans" cxnId="{57B7C0D7-5C7F-48A3-92A0-3EB38BBFF5D7}">
      <dgm:prSet/>
      <dgm:spPr/>
      <dgm:t>
        <a:bodyPr/>
        <a:lstStyle/>
        <a:p>
          <a:endParaRPr lang="en-US" sz="2000"/>
        </a:p>
      </dgm:t>
    </dgm:pt>
    <dgm:pt modelId="{2BC27A57-1934-46D4-99DC-02EC3537B486}" type="sibTrans" cxnId="{57B7C0D7-5C7F-48A3-92A0-3EB38BBFF5D7}">
      <dgm:prSet/>
      <dgm:spPr/>
      <dgm:t>
        <a:bodyPr/>
        <a:lstStyle/>
        <a:p>
          <a:endParaRPr lang="en-US" sz="2000"/>
        </a:p>
      </dgm:t>
    </dgm:pt>
    <dgm:pt modelId="{6ED4A528-CC2C-4B13-8F42-95B2D235A78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000" dirty="0" smtClean="0"/>
            <a:t> D1 and D2</a:t>
          </a:r>
        </a:p>
        <a:p>
          <a:pPr rtl="0"/>
          <a:r>
            <a:rPr lang="en-US" sz="2000" dirty="0" smtClean="0"/>
            <a:t>  Striatum</a:t>
          </a:r>
          <a:endParaRPr lang="en-US" sz="2000" dirty="0"/>
        </a:p>
      </dgm:t>
    </dgm:pt>
    <dgm:pt modelId="{6DE99A96-0585-492C-921D-D025AD2250FA}" type="sibTrans" cxnId="{0B6996E1-B5C8-4237-A4EF-58F132B530D2}">
      <dgm:prSet/>
      <dgm:spPr/>
      <dgm:t>
        <a:bodyPr/>
        <a:lstStyle/>
        <a:p>
          <a:endParaRPr lang="en-US" sz="2000"/>
        </a:p>
      </dgm:t>
    </dgm:pt>
    <dgm:pt modelId="{F434710F-57F4-40D6-82CD-2DC118F21F53}" type="parTrans" cxnId="{0B6996E1-B5C8-4237-A4EF-58F132B530D2}">
      <dgm:prSet/>
      <dgm:spPr/>
      <dgm:t>
        <a:bodyPr/>
        <a:lstStyle/>
        <a:p>
          <a:endParaRPr lang="en-US" sz="2000"/>
        </a:p>
      </dgm:t>
    </dgm:pt>
    <dgm:pt modelId="{815865EC-71D5-48A8-AE68-70822EE9C25C}" type="pres">
      <dgm:prSet presAssocID="{5239D989-3CC6-43EC-9368-F9DF85D63B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8E9FFF-B5BC-4613-8C07-910DC2BD7731}" type="pres">
      <dgm:prSet presAssocID="{6ED4A528-CC2C-4B13-8F42-95B2D235A785}" presName="node" presStyleLbl="node1" presStyleIdx="0" presStyleCnt="4" custScaleX="45231" custScaleY="62909" custLinFactNeighborX="-1367" custLinFactNeighborY="-15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E00C887-2755-4D84-9B49-E81E242EE3F1}" type="pres">
      <dgm:prSet presAssocID="{6DE99A96-0585-492C-921D-D025AD2250FA}" presName="sibTrans" presStyleCnt="0"/>
      <dgm:spPr/>
    </dgm:pt>
    <dgm:pt modelId="{722AB51A-3DAD-43AC-A155-C1ADA8119C9B}" type="pres">
      <dgm:prSet presAssocID="{60F480D3-53D6-4B96-802C-A7C437181FAD}" presName="node" presStyleLbl="node1" presStyleIdx="1" presStyleCnt="4" custScaleX="45405" custScaleY="63249" custLinFactNeighborX="-3284" custLinFactNeighborY="-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02C0987-B6A5-4312-A6AC-4DA32CFAA86F}" type="pres">
      <dgm:prSet presAssocID="{76B2993B-35A9-4C7E-B4CC-EB43962C89D2}" presName="sibTrans" presStyleCnt="0"/>
      <dgm:spPr/>
    </dgm:pt>
    <dgm:pt modelId="{A799ED83-A7D3-41AE-B1BD-8345A8A8CFBC}" type="pres">
      <dgm:prSet presAssocID="{0F0E8BA5-7CD5-465C-A829-44EF9325364A}" presName="node" presStyleLbl="node1" presStyleIdx="2" presStyleCnt="4" custScaleX="44777" custScaleY="63252" custLinFactNeighborX="471" custLinFactNeighborY="-98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E84D160-99A8-4CB9-B14C-0084760E5DDD}" type="pres">
      <dgm:prSet presAssocID="{24028097-64F8-4DEB-8127-4D5525101C7B}" presName="sibTrans" presStyleCnt="0"/>
      <dgm:spPr/>
    </dgm:pt>
    <dgm:pt modelId="{EFBB7B66-5348-4142-B4EB-8682BF61ABEC}" type="pres">
      <dgm:prSet presAssocID="{C4BE3F91-70E8-4F49-AA01-175B948B8D39}" presName="node" presStyleLbl="node1" presStyleIdx="3" presStyleCnt="4" custScaleX="46040" custScaleY="60863" custLinFactNeighborX="-2740" custLinFactNeighborY="-110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7B7C0D7-5C7F-48A3-92A0-3EB38BBFF5D7}" srcId="{5239D989-3CC6-43EC-9368-F9DF85D63BDF}" destId="{C4BE3F91-70E8-4F49-AA01-175B948B8D39}" srcOrd="3" destOrd="0" parTransId="{FADE0BC5-ABC2-4984-B17C-F43FFDC556F7}" sibTransId="{2BC27A57-1934-46D4-99DC-02EC3537B486}"/>
    <dgm:cxn modelId="{BD1F4AF5-CCBA-4E39-A9D6-D1623D8B0412}" srcId="{5239D989-3CC6-43EC-9368-F9DF85D63BDF}" destId="{60F480D3-53D6-4B96-802C-A7C437181FAD}" srcOrd="1" destOrd="0" parTransId="{0B39BD6D-5F66-494E-8315-5E84B884FF30}" sibTransId="{76B2993B-35A9-4C7E-B4CC-EB43962C89D2}"/>
    <dgm:cxn modelId="{74C39ED4-C4C0-472F-8F1E-82CF3086AE6C}" type="presOf" srcId="{5239D989-3CC6-43EC-9368-F9DF85D63BDF}" destId="{815865EC-71D5-48A8-AE68-70822EE9C25C}" srcOrd="0" destOrd="0" presId="urn:microsoft.com/office/officeart/2005/8/layout/default"/>
    <dgm:cxn modelId="{0B6996E1-B5C8-4237-A4EF-58F132B530D2}" srcId="{5239D989-3CC6-43EC-9368-F9DF85D63BDF}" destId="{6ED4A528-CC2C-4B13-8F42-95B2D235A785}" srcOrd="0" destOrd="0" parTransId="{F434710F-57F4-40D6-82CD-2DC118F21F53}" sibTransId="{6DE99A96-0585-492C-921D-D025AD2250FA}"/>
    <dgm:cxn modelId="{F4FBE4A2-FFF9-48BF-88A8-3E419DCEDC00}" srcId="{5239D989-3CC6-43EC-9368-F9DF85D63BDF}" destId="{0F0E8BA5-7CD5-465C-A829-44EF9325364A}" srcOrd="2" destOrd="0" parTransId="{7A1925DD-2AD5-4395-8FF1-66F90E9EF4F0}" sibTransId="{24028097-64F8-4DEB-8127-4D5525101C7B}"/>
    <dgm:cxn modelId="{6352174B-5282-4A45-A0AA-8C7A211969A7}" type="presOf" srcId="{0F0E8BA5-7CD5-465C-A829-44EF9325364A}" destId="{A799ED83-A7D3-41AE-B1BD-8345A8A8CFBC}" srcOrd="0" destOrd="0" presId="urn:microsoft.com/office/officeart/2005/8/layout/default"/>
    <dgm:cxn modelId="{12E5B562-DB50-4671-B8EA-050CAFE66336}" type="presOf" srcId="{6ED4A528-CC2C-4B13-8F42-95B2D235A785}" destId="{7E8E9FFF-B5BC-4613-8C07-910DC2BD7731}" srcOrd="0" destOrd="0" presId="urn:microsoft.com/office/officeart/2005/8/layout/default"/>
    <dgm:cxn modelId="{9EE4CC4E-FD48-4300-A479-D63AF1BF411D}" type="presOf" srcId="{60F480D3-53D6-4B96-802C-A7C437181FAD}" destId="{722AB51A-3DAD-43AC-A155-C1ADA8119C9B}" srcOrd="0" destOrd="0" presId="urn:microsoft.com/office/officeart/2005/8/layout/default"/>
    <dgm:cxn modelId="{67883052-6472-4A64-A790-12F3EF0A07BA}" type="presOf" srcId="{C4BE3F91-70E8-4F49-AA01-175B948B8D39}" destId="{EFBB7B66-5348-4142-B4EB-8682BF61ABEC}" srcOrd="0" destOrd="0" presId="urn:microsoft.com/office/officeart/2005/8/layout/default"/>
    <dgm:cxn modelId="{83D16AF0-D762-4AAB-9CFE-2940C50A8A87}" type="presParOf" srcId="{815865EC-71D5-48A8-AE68-70822EE9C25C}" destId="{7E8E9FFF-B5BC-4613-8C07-910DC2BD7731}" srcOrd="0" destOrd="0" presId="urn:microsoft.com/office/officeart/2005/8/layout/default"/>
    <dgm:cxn modelId="{60DA7709-B313-4B7A-A0F7-7DE47C538D59}" type="presParOf" srcId="{815865EC-71D5-48A8-AE68-70822EE9C25C}" destId="{CE00C887-2755-4D84-9B49-E81E242EE3F1}" srcOrd="1" destOrd="0" presId="urn:microsoft.com/office/officeart/2005/8/layout/default"/>
    <dgm:cxn modelId="{FEDB0542-5741-4AFB-9CA9-9AC83E1AF1F3}" type="presParOf" srcId="{815865EC-71D5-48A8-AE68-70822EE9C25C}" destId="{722AB51A-3DAD-43AC-A155-C1ADA8119C9B}" srcOrd="2" destOrd="0" presId="urn:microsoft.com/office/officeart/2005/8/layout/default"/>
    <dgm:cxn modelId="{D2D8481C-5FAA-4093-ADA1-69ED74A951A4}" type="presParOf" srcId="{815865EC-71D5-48A8-AE68-70822EE9C25C}" destId="{D02C0987-B6A5-4312-A6AC-4DA32CFAA86F}" srcOrd="3" destOrd="0" presId="urn:microsoft.com/office/officeart/2005/8/layout/default"/>
    <dgm:cxn modelId="{7690681B-0B58-4AB0-9E2F-AC1589F81E90}" type="presParOf" srcId="{815865EC-71D5-48A8-AE68-70822EE9C25C}" destId="{A799ED83-A7D3-41AE-B1BD-8345A8A8CFBC}" srcOrd="4" destOrd="0" presId="urn:microsoft.com/office/officeart/2005/8/layout/default"/>
    <dgm:cxn modelId="{143414FC-6167-43F5-9146-A34A36F3FA5D}" type="presParOf" srcId="{815865EC-71D5-48A8-AE68-70822EE9C25C}" destId="{1E84D160-99A8-4CB9-B14C-0084760E5DDD}" srcOrd="5" destOrd="0" presId="urn:microsoft.com/office/officeart/2005/8/layout/default"/>
    <dgm:cxn modelId="{05953DB7-7EC9-4635-9CEE-035F0AC06ACF}" type="presParOf" srcId="{815865EC-71D5-48A8-AE68-70822EE9C25C}" destId="{EFBB7B66-5348-4142-B4EB-8682BF61ABEC}" srcOrd="6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2D746A-27BE-4EE1-A7ED-2B26C4E50018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2CB69D-CE26-4398-A33A-191B8AED3DE1}">
      <dgm:prSet phldrT="[Text]"/>
      <dgm:spPr/>
      <dgm:t>
        <a:bodyPr/>
        <a:lstStyle/>
        <a:p>
          <a:r>
            <a:rPr lang="en-US" b="1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MOTOR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D61BA4-AB50-4710-A9F3-9DDE65EAFAED}" type="parTrans" cxnId="{B3F93E3D-59C9-4EC5-BB79-772D92FD3E8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F2CA5EF-F627-4F71-8A5C-4F71D696828C}" type="sibTrans" cxnId="{B3F93E3D-59C9-4EC5-BB79-772D92FD3E8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2D1971-F197-4B2F-92C0-AA7B84953842}">
      <dgm:prSet phldrT="[Text]"/>
      <dgm:spPr/>
      <dgm:t>
        <a:bodyPr/>
        <a:lstStyle/>
        <a:p>
          <a:r>
            <a:rPr lang="en-US" b="1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OCULOMOTOR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45CDEB-6FF7-48DB-A569-8667DF7462A0}" type="parTrans" cxnId="{97CE5FF2-3E7D-40B4-A0B4-4BD6F904206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DF5781-FFF5-4A2F-90A2-233341B692E0}" type="sibTrans" cxnId="{97CE5FF2-3E7D-40B4-A0B4-4BD6F904206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2D9C77-D61C-4784-854A-CFF67A78EF3C}">
      <dgm:prSet phldrT="[Text]"/>
      <dgm:spPr/>
      <dgm:t>
        <a:bodyPr/>
        <a:lstStyle/>
        <a:p>
          <a:r>
            <a:rPr lang="en-US" b="1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ASSOCIATIVE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6AC562-20DB-4E59-8248-B3FC7596D87B}" type="parTrans" cxnId="{8952A4E8-1ADC-4469-8B5F-3CA3B92EBB9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5BB2EB5-5C51-404E-AFE8-9BA2783EF7FC}" type="sibTrans" cxnId="{8952A4E8-1ADC-4469-8B5F-3CA3B92EBB9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B6EC6B6-7497-4295-A734-D4099AEA756A}">
      <dgm:prSet phldrT="[Text]"/>
      <dgm:spPr/>
      <dgm:t>
        <a:bodyPr/>
        <a:lstStyle/>
        <a:p>
          <a:r>
            <a:rPr lang="en-US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ORBITOFRONTAL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5BE1997-A820-45C9-8465-C305D8D652D0}" type="parTrans" cxnId="{B8218052-AADF-4AB1-98B6-CBA432C5867F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981C632-6055-42BB-A315-9AC7B06BE6DE}" type="sibTrans" cxnId="{B8218052-AADF-4AB1-98B6-CBA432C5867F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4505D0D-A3E0-460B-9C6D-3B3FACD6BBB5}">
      <dgm:prSet phldrT="[Text]"/>
      <dgm:spPr/>
      <dgm:t>
        <a:bodyPr/>
        <a:lstStyle/>
        <a:p>
          <a:r>
            <a:rPr lang="en-US" b="1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LIMBIC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FA8BF8F-D781-4215-93AE-C7AC3771C474}" type="parTrans" cxnId="{A85AB7E9-6982-4BFB-9B0E-573692647A5D}">
      <dgm:prSet/>
      <dgm:spPr/>
      <dgm:t>
        <a:bodyPr/>
        <a:lstStyle/>
        <a:p>
          <a:endParaRPr lang="en-US"/>
        </a:p>
      </dgm:t>
    </dgm:pt>
    <dgm:pt modelId="{F0ED4DF4-3844-4A83-AD89-E750813CDFF4}" type="sibTrans" cxnId="{A85AB7E9-6982-4BFB-9B0E-573692647A5D}">
      <dgm:prSet/>
      <dgm:spPr/>
      <dgm:t>
        <a:bodyPr/>
        <a:lstStyle/>
        <a:p>
          <a:endParaRPr lang="en-US"/>
        </a:p>
      </dgm:t>
    </dgm:pt>
    <dgm:pt modelId="{F7F3EF21-604A-4603-B2B6-64662857886F}" type="pres">
      <dgm:prSet presAssocID="{8B2D746A-27BE-4EE1-A7ED-2B26C4E500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7C212-D787-41B8-9AC4-5F4E8D992821}" type="pres">
      <dgm:prSet presAssocID="{6C2CB69D-CE26-4398-A33A-191B8AED3DE1}" presName="node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54D929-4F16-42EF-8D11-C7B17FAD40ED}" type="pres">
      <dgm:prSet presAssocID="{0F2CA5EF-F627-4F71-8A5C-4F71D696828C}" presName="sibTrans" presStyleCnt="0"/>
      <dgm:spPr/>
      <dgm:t>
        <a:bodyPr/>
        <a:lstStyle/>
        <a:p>
          <a:endParaRPr lang="en-US"/>
        </a:p>
      </dgm:t>
    </dgm:pt>
    <dgm:pt modelId="{F34D804D-825A-4FB3-8C01-B3656798AE2F}" type="pres">
      <dgm:prSet presAssocID="{E72D1971-F197-4B2F-92C0-AA7B84953842}" presName="node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D829CB1-4115-4024-A919-2F99647A65E0}" type="pres">
      <dgm:prSet presAssocID="{1FDF5781-FFF5-4A2F-90A2-233341B692E0}" presName="sibTrans" presStyleCnt="0"/>
      <dgm:spPr/>
      <dgm:t>
        <a:bodyPr/>
        <a:lstStyle/>
        <a:p>
          <a:endParaRPr lang="en-US"/>
        </a:p>
      </dgm:t>
    </dgm:pt>
    <dgm:pt modelId="{B162EEC0-565E-4885-9530-7F3DB2FE031F}" type="pres">
      <dgm:prSet presAssocID="{EB2D9C77-D61C-4784-854A-CFF67A78EF3C}" presName="node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628FB46-1985-4DF7-85DF-DCA3C7ED90DD}" type="pres">
      <dgm:prSet presAssocID="{B5BB2EB5-5C51-404E-AFE8-9BA2783EF7FC}" presName="sibTrans" presStyleCnt="0"/>
      <dgm:spPr/>
      <dgm:t>
        <a:bodyPr/>
        <a:lstStyle/>
        <a:p>
          <a:endParaRPr lang="en-US"/>
        </a:p>
      </dgm:t>
    </dgm:pt>
    <dgm:pt modelId="{32D6CD0D-86A7-4C63-819F-F7339DDF25A4}" type="pres">
      <dgm:prSet presAssocID="{7B6EC6B6-7497-4295-A734-D4099AEA756A}" presName="node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DE8DE5-AC87-40FF-B90A-25E8E4302822}" type="pres">
      <dgm:prSet presAssocID="{3981C632-6055-42BB-A315-9AC7B06BE6DE}" presName="sibTrans" presStyleCnt="0"/>
      <dgm:spPr/>
      <dgm:t>
        <a:bodyPr/>
        <a:lstStyle/>
        <a:p>
          <a:endParaRPr lang="en-US"/>
        </a:p>
      </dgm:t>
    </dgm:pt>
    <dgm:pt modelId="{5AD72847-B3D2-4A8F-A8B9-9C1F4AAB7A13}" type="pres">
      <dgm:prSet presAssocID="{74505D0D-A3E0-460B-9C6D-3B3FACD6BBB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8FF64-B342-4D3B-A093-0744A2DC68F0}" type="presOf" srcId="{74505D0D-A3E0-460B-9C6D-3B3FACD6BBB5}" destId="{5AD72847-B3D2-4A8F-A8B9-9C1F4AAB7A13}" srcOrd="0" destOrd="0" presId="urn:microsoft.com/office/officeart/2005/8/layout/default"/>
    <dgm:cxn modelId="{3D3B5888-EBC2-430E-976B-54ECE1CF7B0D}" type="presOf" srcId="{8B2D746A-27BE-4EE1-A7ED-2B26C4E50018}" destId="{F7F3EF21-604A-4603-B2B6-64662857886F}" srcOrd="0" destOrd="0" presId="urn:microsoft.com/office/officeart/2005/8/layout/default"/>
    <dgm:cxn modelId="{02DC69CF-ABDE-4CA9-8B83-478E47DA2768}" type="presOf" srcId="{7B6EC6B6-7497-4295-A734-D4099AEA756A}" destId="{32D6CD0D-86A7-4C63-819F-F7339DDF25A4}" srcOrd="0" destOrd="0" presId="urn:microsoft.com/office/officeart/2005/8/layout/default"/>
    <dgm:cxn modelId="{B8218052-AADF-4AB1-98B6-CBA432C5867F}" srcId="{8B2D746A-27BE-4EE1-A7ED-2B26C4E50018}" destId="{7B6EC6B6-7497-4295-A734-D4099AEA756A}" srcOrd="3" destOrd="0" parTransId="{85BE1997-A820-45C9-8465-C305D8D652D0}" sibTransId="{3981C632-6055-42BB-A315-9AC7B06BE6DE}"/>
    <dgm:cxn modelId="{B3F93E3D-59C9-4EC5-BB79-772D92FD3E8C}" srcId="{8B2D746A-27BE-4EE1-A7ED-2B26C4E50018}" destId="{6C2CB69D-CE26-4398-A33A-191B8AED3DE1}" srcOrd="0" destOrd="0" parTransId="{E6D61BA4-AB50-4710-A9F3-9DDE65EAFAED}" sibTransId="{0F2CA5EF-F627-4F71-8A5C-4F71D696828C}"/>
    <dgm:cxn modelId="{B0C83694-5F73-4C88-92A0-1B9458D12CF2}" type="presOf" srcId="{E72D1971-F197-4B2F-92C0-AA7B84953842}" destId="{F34D804D-825A-4FB3-8C01-B3656798AE2F}" srcOrd="0" destOrd="0" presId="urn:microsoft.com/office/officeart/2005/8/layout/default"/>
    <dgm:cxn modelId="{8952A4E8-1ADC-4469-8B5F-3CA3B92EBB90}" srcId="{8B2D746A-27BE-4EE1-A7ED-2B26C4E50018}" destId="{EB2D9C77-D61C-4784-854A-CFF67A78EF3C}" srcOrd="2" destOrd="0" parTransId="{AD6AC562-20DB-4E59-8248-B3FC7596D87B}" sibTransId="{B5BB2EB5-5C51-404E-AFE8-9BA2783EF7FC}"/>
    <dgm:cxn modelId="{A85AB7E9-6982-4BFB-9B0E-573692647A5D}" srcId="{8B2D746A-27BE-4EE1-A7ED-2B26C4E50018}" destId="{74505D0D-A3E0-460B-9C6D-3B3FACD6BBB5}" srcOrd="4" destOrd="0" parTransId="{9FA8BF8F-D781-4215-93AE-C7AC3771C474}" sibTransId="{F0ED4DF4-3844-4A83-AD89-E750813CDFF4}"/>
    <dgm:cxn modelId="{5A18BF84-E2D3-4928-BE20-19B178D58043}" type="presOf" srcId="{6C2CB69D-CE26-4398-A33A-191B8AED3DE1}" destId="{0527C212-D787-41B8-9AC4-5F4E8D992821}" srcOrd="0" destOrd="0" presId="urn:microsoft.com/office/officeart/2005/8/layout/default"/>
    <dgm:cxn modelId="{97CE5FF2-3E7D-40B4-A0B4-4BD6F9042060}" srcId="{8B2D746A-27BE-4EE1-A7ED-2B26C4E50018}" destId="{E72D1971-F197-4B2F-92C0-AA7B84953842}" srcOrd="1" destOrd="0" parTransId="{6C45CDEB-6FF7-48DB-A569-8667DF7462A0}" sibTransId="{1FDF5781-FFF5-4A2F-90A2-233341B692E0}"/>
    <dgm:cxn modelId="{AFAE3BDC-A1B4-4AF4-BEBE-DE6AB253941E}" type="presOf" srcId="{EB2D9C77-D61C-4784-854A-CFF67A78EF3C}" destId="{B162EEC0-565E-4885-9530-7F3DB2FE031F}" srcOrd="0" destOrd="0" presId="urn:microsoft.com/office/officeart/2005/8/layout/default"/>
    <dgm:cxn modelId="{C6D0DA97-869C-48A9-8E33-6AA98BE30EAF}" type="presParOf" srcId="{F7F3EF21-604A-4603-B2B6-64662857886F}" destId="{0527C212-D787-41B8-9AC4-5F4E8D992821}" srcOrd="0" destOrd="0" presId="urn:microsoft.com/office/officeart/2005/8/layout/default"/>
    <dgm:cxn modelId="{EC7F0C9F-655F-4B29-ABD3-C1782AFB6434}" type="presParOf" srcId="{F7F3EF21-604A-4603-B2B6-64662857886F}" destId="{3754D929-4F16-42EF-8D11-C7B17FAD40ED}" srcOrd="1" destOrd="0" presId="urn:microsoft.com/office/officeart/2005/8/layout/default"/>
    <dgm:cxn modelId="{D83325F7-CE03-4689-8889-EF93CDC0756C}" type="presParOf" srcId="{F7F3EF21-604A-4603-B2B6-64662857886F}" destId="{F34D804D-825A-4FB3-8C01-B3656798AE2F}" srcOrd="2" destOrd="0" presId="urn:microsoft.com/office/officeart/2005/8/layout/default"/>
    <dgm:cxn modelId="{5A7341C7-8CF6-4413-80F9-CF082119BC1C}" type="presParOf" srcId="{F7F3EF21-604A-4603-B2B6-64662857886F}" destId="{FD829CB1-4115-4024-A919-2F99647A65E0}" srcOrd="3" destOrd="0" presId="urn:microsoft.com/office/officeart/2005/8/layout/default"/>
    <dgm:cxn modelId="{7EE74311-9A25-42A7-BF1F-E7993ABCDAEA}" type="presParOf" srcId="{F7F3EF21-604A-4603-B2B6-64662857886F}" destId="{B162EEC0-565E-4885-9530-7F3DB2FE031F}" srcOrd="4" destOrd="0" presId="urn:microsoft.com/office/officeart/2005/8/layout/default"/>
    <dgm:cxn modelId="{E3AF289A-CA3A-4AC1-AC5B-79D30C0C944F}" type="presParOf" srcId="{F7F3EF21-604A-4603-B2B6-64662857886F}" destId="{5628FB46-1985-4DF7-85DF-DCA3C7ED90DD}" srcOrd="5" destOrd="0" presId="urn:microsoft.com/office/officeart/2005/8/layout/default"/>
    <dgm:cxn modelId="{8A881BF6-E136-44C9-A1F2-5B8A3202E40B}" type="presParOf" srcId="{F7F3EF21-604A-4603-B2B6-64662857886F}" destId="{32D6CD0D-86A7-4C63-819F-F7339DDF25A4}" srcOrd="6" destOrd="0" presId="urn:microsoft.com/office/officeart/2005/8/layout/default"/>
    <dgm:cxn modelId="{6263E88C-F607-4FA7-A9BF-56F57E30AB25}" type="presParOf" srcId="{F7F3EF21-604A-4603-B2B6-64662857886F}" destId="{04DE8DE5-AC87-40FF-B90A-25E8E4302822}" srcOrd="7" destOrd="0" presId="urn:microsoft.com/office/officeart/2005/8/layout/default"/>
    <dgm:cxn modelId="{A0D275F3-C16D-459F-BC64-E60BDE2805CC}" type="presParOf" srcId="{F7F3EF21-604A-4603-B2B6-64662857886F}" destId="{5AD72847-B3D2-4A8F-A8B9-9C1F4AAB7A13}" srcOrd="8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2D746A-27BE-4EE1-A7ED-2B26C4E50018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2CB69D-CE26-4398-A33A-191B8AED3DE1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en-US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MOTOR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D61BA4-AB50-4710-A9F3-9DDE65EAFAED}" type="parTrans" cxnId="{B3F93E3D-59C9-4EC5-BB79-772D92FD3E8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F2CA5EF-F627-4F71-8A5C-4F71D696828C}" type="sibTrans" cxnId="{B3F93E3D-59C9-4EC5-BB79-772D92FD3E8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2D9C77-D61C-4784-854A-CFF67A78EF3C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en-US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ASSOCIATIVE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6AC562-20DB-4E59-8248-B3FC7596D87B}" type="parTrans" cxnId="{8952A4E8-1ADC-4469-8B5F-3CA3B92EBB9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5BB2EB5-5C51-404E-AFE8-9BA2783EF7FC}" type="sibTrans" cxnId="{8952A4E8-1ADC-4469-8B5F-3CA3B92EBB9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4505D0D-A3E0-460B-9C6D-3B3FACD6BBB5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en-US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LIMBIC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FA8BF8F-D781-4215-93AE-C7AC3771C474}" type="parTrans" cxnId="{A85AB7E9-6982-4BFB-9B0E-573692647A5D}">
      <dgm:prSet/>
      <dgm:spPr/>
      <dgm:t>
        <a:bodyPr/>
        <a:lstStyle/>
        <a:p>
          <a:endParaRPr lang="en-US"/>
        </a:p>
      </dgm:t>
    </dgm:pt>
    <dgm:pt modelId="{F0ED4DF4-3844-4A83-AD89-E750813CDFF4}" type="sibTrans" cxnId="{A85AB7E9-6982-4BFB-9B0E-573692647A5D}">
      <dgm:prSet/>
      <dgm:spPr/>
      <dgm:t>
        <a:bodyPr/>
        <a:lstStyle/>
        <a:p>
          <a:endParaRPr lang="en-US"/>
        </a:p>
      </dgm:t>
    </dgm:pt>
    <dgm:pt modelId="{F7F3EF21-604A-4603-B2B6-64662857886F}" type="pres">
      <dgm:prSet presAssocID="{8B2D746A-27BE-4EE1-A7ED-2B26C4E500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7C212-D787-41B8-9AC4-5F4E8D992821}" type="pres">
      <dgm:prSet presAssocID="{6C2CB69D-CE26-4398-A33A-191B8AED3DE1}" presName="node" presStyleLbl="node1" presStyleIdx="0" presStyleCnt="3" custScaleX="68302" custScaleY="6830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54D929-4F16-42EF-8D11-C7B17FAD40ED}" type="pres">
      <dgm:prSet presAssocID="{0F2CA5EF-F627-4F71-8A5C-4F71D696828C}" presName="sibTrans" presStyleCnt="0"/>
      <dgm:spPr/>
      <dgm:t>
        <a:bodyPr/>
        <a:lstStyle/>
        <a:p>
          <a:endParaRPr lang="en-US"/>
        </a:p>
      </dgm:t>
    </dgm:pt>
    <dgm:pt modelId="{B162EEC0-565E-4885-9530-7F3DB2FE031F}" type="pres">
      <dgm:prSet presAssocID="{EB2D9C77-D61C-4784-854A-CFF67A78EF3C}" presName="node" presStyleLbl="node1" presStyleIdx="1" presStyleCnt="3" custScaleX="68302" custScaleY="6830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628FB46-1985-4DF7-85DF-DCA3C7ED90DD}" type="pres">
      <dgm:prSet presAssocID="{B5BB2EB5-5C51-404E-AFE8-9BA2783EF7FC}" presName="sibTrans" presStyleCnt="0"/>
      <dgm:spPr/>
      <dgm:t>
        <a:bodyPr/>
        <a:lstStyle/>
        <a:p>
          <a:endParaRPr lang="en-US"/>
        </a:p>
      </dgm:t>
    </dgm:pt>
    <dgm:pt modelId="{5AD72847-B3D2-4A8F-A8B9-9C1F4AAB7A13}" type="pres">
      <dgm:prSet presAssocID="{74505D0D-A3E0-460B-9C6D-3B3FACD6BBB5}" presName="node" presStyleLbl="node1" presStyleIdx="2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0C472-7AFA-416A-811C-9CBF456EC4CA}" type="presOf" srcId="{8B2D746A-27BE-4EE1-A7ED-2B26C4E50018}" destId="{F7F3EF21-604A-4603-B2B6-64662857886F}" srcOrd="0" destOrd="0" presId="urn:microsoft.com/office/officeart/2005/8/layout/default"/>
    <dgm:cxn modelId="{B3F93E3D-59C9-4EC5-BB79-772D92FD3E8C}" srcId="{8B2D746A-27BE-4EE1-A7ED-2B26C4E50018}" destId="{6C2CB69D-CE26-4398-A33A-191B8AED3DE1}" srcOrd="0" destOrd="0" parTransId="{E6D61BA4-AB50-4710-A9F3-9DDE65EAFAED}" sibTransId="{0F2CA5EF-F627-4F71-8A5C-4F71D696828C}"/>
    <dgm:cxn modelId="{0AD183C9-9CDE-474C-90F9-C95141709B9F}" type="presOf" srcId="{6C2CB69D-CE26-4398-A33A-191B8AED3DE1}" destId="{0527C212-D787-41B8-9AC4-5F4E8D992821}" srcOrd="0" destOrd="0" presId="urn:microsoft.com/office/officeart/2005/8/layout/default"/>
    <dgm:cxn modelId="{5BBF83F7-3B6B-46C3-BF4C-4AF97884BD9F}" type="presOf" srcId="{EB2D9C77-D61C-4784-854A-CFF67A78EF3C}" destId="{B162EEC0-565E-4885-9530-7F3DB2FE031F}" srcOrd="0" destOrd="0" presId="urn:microsoft.com/office/officeart/2005/8/layout/default"/>
    <dgm:cxn modelId="{8952A4E8-1ADC-4469-8B5F-3CA3B92EBB90}" srcId="{8B2D746A-27BE-4EE1-A7ED-2B26C4E50018}" destId="{EB2D9C77-D61C-4784-854A-CFF67A78EF3C}" srcOrd="1" destOrd="0" parTransId="{AD6AC562-20DB-4E59-8248-B3FC7596D87B}" sibTransId="{B5BB2EB5-5C51-404E-AFE8-9BA2783EF7FC}"/>
    <dgm:cxn modelId="{A85AB7E9-6982-4BFB-9B0E-573692647A5D}" srcId="{8B2D746A-27BE-4EE1-A7ED-2B26C4E50018}" destId="{74505D0D-A3E0-460B-9C6D-3B3FACD6BBB5}" srcOrd="2" destOrd="0" parTransId="{9FA8BF8F-D781-4215-93AE-C7AC3771C474}" sibTransId="{F0ED4DF4-3844-4A83-AD89-E750813CDFF4}"/>
    <dgm:cxn modelId="{93DCE8A1-09DF-40A8-912B-B51BD14EE88D}" type="presOf" srcId="{74505D0D-A3E0-460B-9C6D-3B3FACD6BBB5}" destId="{5AD72847-B3D2-4A8F-A8B9-9C1F4AAB7A13}" srcOrd="0" destOrd="0" presId="urn:microsoft.com/office/officeart/2005/8/layout/default"/>
    <dgm:cxn modelId="{E6372566-A723-48F0-8DAA-863B848CAF66}" type="presParOf" srcId="{F7F3EF21-604A-4603-B2B6-64662857886F}" destId="{0527C212-D787-41B8-9AC4-5F4E8D992821}" srcOrd="0" destOrd="0" presId="urn:microsoft.com/office/officeart/2005/8/layout/default"/>
    <dgm:cxn modelId="{12638169-438A-4946-A126-CD3B17DE74EE}" type="presParOf" srcId="{F7F3EF21-604A-4603-B2B6-64662857886F}" destId="{3754D929-4F16-42EF-8D11-C7B17FAD40ED}" srcOrd="1" destOrd="0" presId="urn:microsoft.com/office/officeart/2005/8/layout/default"/>
    <dgm:cxn modelId="{302AB2A0-2731-4730-BE87-170913602CB9}" type="presParOf" srcId="{F7F3EF21-604A-4603-B2B6-64662857886F}" destId="{B162EEC0-565E-4885-9530-7F3DB2FE031F}" srcOrd="2" destOrd="0" presId="urn:microsoft.com/office/officeart/2005/8/layout/default"/>
    <dgm:cxn modelId="{AC3DD993-4D84-45E7-9BDD-5FD3B5A8762C}" type="presParOf" srcId="{F7F3EF21-604A-4603-B2B6-64662857886F}" destId="{5628FB46-1985-4DF7-85DF-DCA3C7ED90DD}" srcOrd="3" destOrd="0" presId="urn:microsoft.com/office/officeart/2005/8/layout/default"/>
    <dgm:cxn modelId="{6229C802-611C-4B12-AE62-55193BE7956F}" type="presParOf" srcId="{F7F3EF21-604A-4603-B2B6-64662857886F}" destId="{5AD72847-B3D2-4A8F-A8B9-9C1F4AAB7A13}" srcOrd="4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05EB13-B642-49F8-9469-3CC8057A8BF1}" type="doc">
      <dgm:prSet loTypeId="urn:microsoft.com/office/officeart/2005/8/layout/cycle3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1D43A-A15B-4DD0-B410-7F431A51A903}">
      <dgm:prSet phldrT="[Text]"/>
      <dgm:spPr/>
      <dgm:t>
        <a:bodyPr/>
        <a:lstStyle/>
        <a:p>
          <a:r>
            <a:rPr lang="en-US" dirty="0" smtClean="0"/>
            <a:t>CORTEX</a:t>
          </a:r>
          <a:endParaRPr lang="en-US" dirty="0"/>
        </a:p>
      </dgm:t>
    </dgm:pt>
    <dgm:pt modelId="{D712EE9E-1852-4EB0-8CD6-5584301BC86C}" type="parTrans" cxnId="{4FF17551-2DCF-4410-8335-1A6B3DCC647F}">
      <dgm:prSet/>
      <dgm:spPr/>
      <dgm:t>
        <a:bodyPr/>
        <a:lstStyle/>
        <a:p>
          <a:endParaRPr lang="en-US"/>
        </a:p>
      </dgm:t>
    </dgm:pt>
    <dgm:pt modelId="{B947497F-36CC-42C6-BFE2-FB249936DA14}" type="sibTrans" cxnId="{4FF17551-2DCF-4410-8335-1A6B3DCC647F}">
      <dgm:prSet/>
      <dgm:spPr/>
      <dgm:t>
        <a:bodyPr/>
        <a:lstStyle/>
        <a:p>
          <a:endParaRPr lang="en-US"/>
        </a:p>
      </dgm:t>
    </dgm:pt>
    <dgm:pt modelId="{04C82380-5727-432E-9ADB-2A7ED7C1D88B}">
      <dgm:prSet phldrT="[Text]"/>
      <dgm:spPr/>
      <dgm:t>
        <a:bodyPr/>
        <a:lstStyle/>
        <a:p>
          <a:r>
            <a:rPr lang="en-US" dirty="0" smtClean="0"/>
            <a:t>STRIATUM</a:t>
          </a:r>
          <a:endParaRPr lang="en-US" dirty="0"/>
        </a:p>
      </dgm:t>
    </dgm:pt>
    <dgm:pt modelId="{22EC99FC-4185-4AF2-A5EA-0FC8016870F4}" type="parTrans" cxnId="{6F707E77-5808-46B8-9076-D971216A083E}">
      <dgm:prSet/>
      <dgm:spPr/>
      <dgm:t>
        <a:bodyPr/>
        <a:lstStyle/>
        <a:p>
          <a:endParaRPr lang="en-US"/>
        </a:p>
      </dgm:t>
    </dgm:pt>
    <dgm:pt modelId="{90085545-9D94-45E5-8523-BCC94DD04F5A}" type="sibTrans" cxnId="{6F707E77-5808-46B8-9076-D971216A083E}">
      <dgm:prSet/>
      <dgm:spPr/>
      <dgm:t>
        <a:bodyPr/>
        <a:lstStyle/>
        <a:p>
          <a:endParaRPr lang="en-US"/>
        </a:p>
      </dgm:t>
    </dgm:pt>
    <dgm:pt modelId="{8DA44892-799E-4D7F-96BB-E39FB7BCFA59}">
      <dgm:prSet phldrT="[Text]"/>
      <dgm:spPr/>
      <dgm:t>
        <a:bodyPr/>
        <a:lstStyle/>
        <a:p>
          <a:r>
            <a:rPr lang="en-US" dirty="0" err="1" smtClean="0"/>
            <a:t>GPi</a:t>
          </a:r>
          <a:endParaRPr lang="en-US" dirty="0"/>
        </a:p>
      </dgm:t>
    </dgm:pt>
    <dgm:pt modelId="{0CE45211-24BA-4A40-B103-057F8C48F037}" type="parTrans" cxnId="{E36FD900-90C5-4274-8706-EF43412B9DE5}">
      <dgm:prSet/>
      <dgm:spPr/>
      <dgm:t>
        <a:bodyPr/>
        <a:lstStyle/>
        <a:p>
          <a:endParaRPr lang="en-US"/>
        </a:p>
      </dgm:t>
    </dgm:pt>
    <dgm:pt modelId="{0F23D5B4-9181-4EEA-9BA3-92627F788D61}" type="sibTrans" cxnId="{E36FD900-90C5-4274-8706-EF43412B9DE5}">
      <dgm:prSet/>
      <dgm:spPr/>
      <dgm:t>
        <a:bodyPr/>
        <a:lstStyle/>
        <a:p>
          <a:endParaRPr lang="en-US"/>
        </a:p>
      </dgm:t>
    </dgm:pt>
    <dgm:pt modelId="{84AB0EE9-490D-4D65-9225-EA85AB488B5B}">
      <dgm:prSet phldrT="[Text]"/>
      <dgm:spPr/>
      <dgm:t>
        <a:bodyPr/>
        <a:lstStyle/>
        <a:p>
          <a:r>
            <a:rPr lang="en-US" dirty="0" err="1" smtClean="0"/>
            <a:t>SNr</a:t>
          </a:r>
          <a:endParaRPr lang="en-US" dirty="0"/>
        </a:p>
      </dgm:t>
    </dgm:pt>
    <dgm:pt modelId="{D4BB0E7E-47E1-4078-8FAF-A9E64B9166DC}" type="parTrans" cxnId="{2AF00E6A-7F84-49A5-BCDF-7C8FC031B28E}">
      <dgm:prSet/>
      <dgm:spPr/>
      <dgm:t>
        <a:bodyPr/>
        <a:lstStyle/>
        <a:p>
          <a:endParaRPr lang="en-US"/>
        </a:p>
      </dgm:t>
    </dgm:pt>
    <dgm:pt modelId="{BD391A21-1F2A-4B98-A2A0-2A1421BA3537}" type="sibTrans" cxnId="{2AF00E6A-7F84-49A5-BCDF-7C8FC031B28E}">
      <dgm:prSet/>
      <dgm:spPr/>
      <dgm:t>
        <a:bodyPr/>
        <a:lstStyle/>
        <a:p>
          <a:endParaRPr lang="en-US"/>
        </a:p>
      </dgm:t>
    </dgm:pt>
    <dgm:pt modelId="{82B2A57B-DF47-40CD-8D2B-697288FD0A8A}">
      <dgm:prSet phldrT="[Text]"/>
      <dgm:spPr/>
      <dgm:t>
        <a:bodyPr/>
        <a:lstStyle/>
        <a:p>
          <a:r>
            <a:rPr lang="en-US" dirty="0" smtClean="0"/>
            <a:t>THALAMUS VL</a:t>
          </a:r>
          <a:endParaRPr lang="en-US" dirty="0"/>
        </a:p>
      </dgm:t>
    </dgm:pt>
    <dgm:pt modelId="{A322DDB3-D3F9-4D83-A360-259F232EA26E}" type="parTrans" cxnId="{4875C210-E12A-458E-B859-E74E2E190CB1}">
      <dgm:prSet/>
      <dgm:spPr/>
      <dgm:t>
        <a:bodyPr/>
        <a:lstStyle/>
        <a:p>
          <a:endParaRPr lang="en-US"/>
        </a:p>
      </dgm:t>
    </dgm:pt>
    <dgm:pt modelId="{633262AD-D4FD-4CD2-96E6-9E41E15B99F1}" type="sibTrans" cxnId="{4875C210-E12A-458E-B859-E74E2E190CB1}">
      <dgm:prSet/>
      <dgm:spPr/>
      <dgm:t>
        <a:bodyPr/>
        <a:lstStyle/>
        <a:p>
          <a:endParaRPr lang="en-US"/>
        </a:p>
      </dgm:t>
    </dgm:pt>
    <dgm:pt modelId="{1CBE632E-4DAE-4D91-B93D-04F15AC771F8}" type="pres">
      <dgm:prSet presAssocID="{2A05EB13-B642-49F8-9469-3CC8057A8B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7E7C1-82BB-4C28-9A70-6906E677745E}" type="pres">
      <dgm:prSet presAssocID="{2A05EB13-B642-49F8-9469-3CC8057A8BF1}" presName="cycle" presStyleCnt="0"/>
      <dgm:spPr/>
    </dgm:pt>
    <dgm:pt modelId="{6604774D-3BED-466C-9AE4-613BD869EF34}" type="pres">
      <dgm:prSet presAssocID="{B031D43A-A15B-4DD0-B410-7F431A51A90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DB0A-A0F7-4218-93C2-FF4460F5042C}" type="pres">
      <dgm:prSet presAssocID="{B947497F-36CC-42C6-BFE2-FB249936DA14}" presName="sibTransFirstNode" presStyleLbl="bgShp" presStyleIdx="0" presStyleCnt="1" custLinFactNeighborX="-6350" custLinFactNeighborY="4755"/>
      <dgm:spPr/>
      <dgm:t>
        <a:bodyPr/>
        <a:lstStyle/>
        <a:p>
          <a:endParaRPr lang="en-US"/>
        </a:p>
      </dgm:t>
    </dgm:pt>
    <dgm:pt modelId="{0BFAB2A7-4962-46D7-AECA-F38C9B19124F}" type="pres">
      <dgm:prSet presAssocID="{04C82380-5727-432E-9ADB-2A7ED7C1D88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8E653-0282-47AD-B90D-AFE4B7E4BD27}" type="pres">
      <dgm:prSet presAssocID="{8DA44892-799E-4D7F-96BB-E39FB7BCFA59}" presName="nodeFollowingNodes" presStyleLbl="node1" presStyleIdx="2" presStyleCnt="5" custScaleX="82645" custScaleY="82645" custRadScaleRad="95049" custRadScaleInc="14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3E103-0570-4C70-8263-5F8D0D72B7BA}" type="pres">
      <dgm:prSet presAssocID="{84AB0EE9-490D-4D65-9225-EA85AB488B5B}" presName="nodeFollowingNodes" presStyleLbl="node1" presStyleIdx="3" presStyleCnt="5" custScaleX="82645" custScaleY="82645" custRadScaleRad="96838" custRadScaleInc="-10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4AB0A-76C4-4BF9-84A2-E4B5B44994A1}" type="pres">
      <dgm:prSet presAssocID="{82B2A57B-DF47-40CD-8D2B-697288FD0A8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3BAB7-0187-4B92-B873-CFC63D1ACF2D}" type="presOf" srcId="{2A05EB13-B642-49F8-9469-3CC8057A8BF1}" destId="{1CBE632E-4DAE-4D91-B93D-04F15AC771F8}" srcOrd="0" destOrd="0" presId="urn:microsoft.com/office/officeart/2005/8/layout/cycle3"/>
    <dgm:cxn modelId="{028AFB8A-971D-4DCD-9D4D-5AC57A6B0225}" type="presOf" srcId="{B947497F-36CC-42C6-BFE2-FB249936DA14}" destId="{2444DB0A-A0F7-4218-93C2-FF4460F5042C}" srcOrd="0" destOrd="0" presId="urn:microsoft.com/office/officeart/2005/8/layout/cycle3"/>
    <dgm:cxn modelId="{9AD8C7B6-3459-4457-8C19-5337E8C42F5E}" type="presOf" srcId="{84AB0EE9-490D-4D65-9225-EA85AB488B5B}" destId="{E2A3E103-0570-4C70-8263-5F8D0D72B7BA}" srcOrd="0" destOrd="0" presId="urn:microsoft.com/office/officeart/2005/8/layout/cycle3"/>
    <dgm:cxn modelId="{E36FD900-90C5-4274-8706-EF43412B9DE5}" srcId="{2A05EB13-B642-49F8-9469-3CC8057A8BF1}" destId="{8DA44892-799E-4D7F-96BB-E39FB7BCFA59}" srcOrd="2" destOrd="0" parTransId="{0CE45211-24BA-4A40-B103-057F8C48F037}" sibTransId="{0F23D5B4-9181-4EEA-9BA3-92627F788D61}"/>
    <dgm:cxn modelId="{4875C210-E12A-458E-B859-E74E2E190CB1}" srcId="{2A05EB13-B642-49F8-9469-3CC8057A8BF1}" destId="{82B2A57B-DF47-40CD-8D2B-697288FD0A8A}" srcOrd="4" destOrd="0" parTransId="{A322DDB3-D3F9-4D83-A360-259F232EA26E}" sibTransId="{633262AD-D4FD-4CD2-96E6-9E41E15B99F1}"/>
    <dgm:cxn modelId="{07C90655-E894-45FF-AE70-E2DABB0A8544}" type="presOf" srcId="{B031D43A-A15B-4DD0-B410-7F431A51A903}" destId="{6604774D-3BED-466C-9AE4-613BD869EF34}" srcOrd="0" destOrd="0" presId="urn:microsoft.com/office/officeart/2005/8/layout/cycle3"/>
    <dgm:cxn modelId="{FDF8392C-BCDC-47F1-9994-D8F08E353A9F}" type="presOf" srcId="{82B2A57B-DF47-40CD-8D2B-697288FD0A8A}" destId="{9DF4AB0A-76C4-4BF9-84A2-E4B5B44994A1}" srcOrd="0" destOrd="0" presId="urn:microsoft.com/office/officeart/2005/8/layout/cycle3"/>
    <dgm:cxn modelId="{843D1939-14D2-4830-8FD1-921D5A33F4AA}" type="presOf" srcId="{04C82380-5727-432E-9ADB-2A7ED7C1D88B}" destId="{0BFAB2A7-4962-46D7-AECA-F38C9B19124F}" srcOrd="0" destOrd="0" presId="urn:microsoft.com/office/officeart/2005/8/layout/cycle3"/>
    <dgm:cxn modelId="{2AF00E6A-7F84-49A5-BCDF-7C8FC031B28E}" srcId="{2A05EB13-B642-49F8-9469-3CC8057A8BF1}" destId="{84AB0EE9-490D-4D65-9225-EA85AB488B5B}" srcOrd="3" destOrd="0" parTransId="{D4BB0E7E-47E1-4078-8FAF-A9E64B9166DC}" sibTransId="{BD391A21-1F2A-4B98-A2A0-2A1421BA3537}"/>
    <dgm:cxn modelId="{25DF18FA-CFDB-4D62-8F71-DBF9EAF91A76}" type="presOf" srcId="{8DA44892-799E-4D7F-96BB-E39FB7BCFA59}" destId="{D248E653-0282-47AD-B90D-AFE4B7E4BD27}" srcOrd="0" destOrd="0" presId="urn:microsoft.com/office/officeart/2005/8/layout/cycle3"/>
    <dgm:cxn modelId="{6F707E77-5808-46B8-9076-D971216A083E}" srcId="{2A05EB13-B642-49F8-9469-3CC8057A8BF1}" destId="{04C82380-5727-432E-9ADB-2A7ED7C1D88B}" srcOrd="1" destOrd="0" parTransId="{22EC99FC-4185-4AF2-A5EA-0FC8016870F4}" sibTransId="{90085545-9D94-45E5-8523-BCC94DD04F5A}"/>
    <dgm:cxn modelId="{4FF17551-2DCF-4410-8335-1A6B3DCC647F}" srcId="{2A05EB13-B642-49F8-9469-3CC8057A8BF1}" destId="{B031D43A-A15B-4DD0-B410-7F431A51A903}" srcOrd="0" destOrd="0" parTransId="{D712EE9E-1852-4EB0-8CD6-5584301BC86C}" sibTransId="{B947497F-36CC-42C6-BFE2-FB249936DA14}"/>
    <dgm:cxn modelId="{96098F26-99B7-4379-AB9B-DEFBE5C2F837}" type="presParOf" srcId="{1CBE632E-4DAE-4D91-B93D-04F15AC771F8}" destId="{9637E7C1-82BB-4C28-9A70-6906E677745E}" srcOrd="0" destOrd="0" presId="urn:microsoft.com/office/officeart/2005/8/layout/cycle3"/>
    <dgm:cxn modelId="{606DBA9F-4FA8-4CC6-A2AC-1282EA066D0B}" type="presParOf" srcId="{9637E7C1-82BB-4C28-9A70-6906E677745E}" destId="{6604774D-3BED-466C-9AE4-613BD869EF34}" srcOrd="0" destOrd="0" presId="urn:microsoft.com/office/officeart/2005/8/layout/cycle3"/>
    <dgm:cxn modelId="{E0BDDD73-5EE1-463D-AD5E-9A9ACB4EE8BF}" type="presParOf" srcId="{9637E7C1-82BB-4C28-9A70-6906E677745E}" destId="{2444DB0A-A0F7-4218-93C2-FF4460F5042C}" srcOrd="1" destOrd="0" presId="urn:microsoft.com/office/officeart/2005/8/layout/cycle3"/>
    <dgm:cxn modelId="{927D3262-D8DD-424D-A297-0669352C723E}" type="presParOf" srcId="{9637E7C1-82BB-4C28-9A70-6906E677745E}" destId="{0BFAB2A7-4962-46D7-AECA-F38C9B19124F}" srcOrd="2" destOrd="0" presId="urn:microsoft.com/office/officeart/2005/8/layout/cycle3"/>
    <dgm:cxn modelId="{2E45679D-03CB-4E90-A449-9567FA866A5C}" type="presParOf" srcId="{9637E7C1-82BB-4C28-9A70-6906E677745E}" destId="{D248E653-0282-47AD-B90D-AFE4B7E4BD27}" srcOrd="3" destOrd="0" presId="urn:microsoft.com/office/officeart/2005/8/layout/cycle3"/>
    <dgm:cxn modelId="{00D37095-50B4-4A1E-8511-8CD699FF1E3E}" type="presParOf" srcId="{9637E7C1-82BB-4C28-9A70-6906E677745E}" destId="{E2A3E103-0570-4C70-8263-5F8D0D72B7BA}" srcOrd="4" destOrd="0" presId="urn:microsoft.com/office/officeart/2005/8/layout/cycle3"/>
    <dgm:cxn modelId="{00647201-D5BA-452F-A797-9B63C6F3958F}" type="presParOf" srcId="{9637E7C1-82BB-4C28-9A70-6906E677745E}" destId="{9DF4AB0A-76C4-4BF9-84A2-E4B5B44994A1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34730-611A-44B7-B16C-A026A046B65D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2EAED-D8D7-434F-9642-E4D70455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cs typeface="Times New Roman" pitchFamily="18" charset="0"/>
              </a:rPr>
              <a:t>Anteriolaterally</a:t>
            </a:r>
            <a:r>
              <a:rPr lang="en-US" sz="1200" dirty="0" smtClean="0">
                <a:cs typeface="Times New Roman" pitchFamily="18" charset="0"/>
              </a:rPr>
              <a:t>- internal capsule and </a:t>
            </a:r>
            <a:r>
              <a:rPr lang="en-US" sz="1200" dirty="0" err="1" smtClean="0">
                <a:cs typeface="Times New Roman" pitchFamily="18" charset="0"/>
              </a:rPr>
              <a:t>globus</a:t>
            </a:r>
            <a:r>
              <a:rPr lang="en-US" sz="1200" dirty="0" smtClean="0">
                <a:cs typeface="Times New Roman" pitchFamily="18" charset="0"/>
              </a:rPr>
              <a:t> </a:t>
            </a:r>
            <a:r>
              <a:rPr lang="en-US" sz="1200" dirty="0" err="1" smtClean="0">
                <a:cs typeface="Times New Roman" pitchFamily="18" charset="0"/>
              </a:rPr>
              <a:t>pallidus</a:t>
            </a:r>
            <a:r>
              <a:rPr lang="en-US" sz="1200" dirty="0" smtClean="0">
                <a:cs typeface="Times New Roman" pitchFamily="18" charset="0"/>
              </a:rPr>
              <a:t>.</a:t>
            </a:r>
          </a:p>
          <a:p>
            <a:r>
              <a:rPr lang="en-US" sz="1200" dirty="0" smtClean="0">
                <a:cs typeface="Times New Roman" pitchFamily="18" charset="0"/>
              </a:rPr>
              <a:t> </a:t>
            </a:r>
            <a:r>
              <a:rPr lang="en-US" sz="1200" dirty="0" err="1" smtClean="0">
                <a:cs typeface="Times New Roman" pitchFamily="18" charset="0"/>
              </a:rPr>
              <a:t>Posteromedially</a:t>
            </a:r>
            <a:r>
              <a:rPr lang="en-US" sz="1200" dirty="0" smtClean="0">
                <a:cs typeface="Times New Roman" pitchFamily="18" charset="0"/>
              </a:rPr>
              <a:t> - adjacent</a:t>
            </a:r>
            <a:r>
              <a:rPr lang="en-US" sz="1200" baseline="30000" dirty="0" smtClean="0">
                <a:cs typeface="Times New Roman" pitchFamily="18" charset="0"/>
              </a:rPr>
              <a:t>  </a:t>
            </a:r>
            <a:r>
              <a:rPr lang="en-US" sz="1200" dirty="0" smtClean="0">
                <a:cs typeface="Times New Roman" pitchFamily="18" charset="0"/>
              </a:rPr>
              <a:t>to red nucleus.</a:t>
            </a:r>
          </a:p>
          <a:p>
            <a:r>
              <a:rPr lang="en-US" sz="1200" dirty="0" smtClean="0">
                <a:cs typeface="Times New Roman" pitchFamily="18" charset="0"/>
              </a:rPr>
              <a:t> Ventrally - cerebral peduncle</a:t>
            </a:r>
            <a:r>
              <a:rPr lang="en-US" sz="1200" baseline="30000" dirty="0" smtClean="0">
                <a:cs typeface="Times New Roman" pitchFamily="18" charset="0"/>
              </a:rPr>
              <a:t> </a:t>
            </a:r>
            <a:r>
              <a:rPr lang="en-US" sz="1200" dirty="0" smtClean="0">
                <a:cs typeface="Times New Roman" pitchFamily="18" charset="0"/>
              </a:rPr>
              <a:t>and SN </a:t>
            </a:r>
          </a:p>
          <a:p>
            <a:r>
              <a:rPr lang="en-US" sz="1200" dirty="0" smtClean="0">
                <a:cs typeface="Times New Roman" pitchFamily="18" charset="0"/>
              </a:rPr>
              <a:t> Dorsally  - fasciculus </a:t>
            </a:r>
            <a:r>
              <a:rPr lang="en-US" sz="1200" dirty="0" err="1" smtClean="0">
                <a:cs typeface="Times New Roman" pitchFamily="18" charset="0"/>
              </a:rPr>
              <a:t>lenticularis</a:t>
            </a:r>
            <a:r>
              <a:rPr lang="en-US" sz="1200" dirty="0" smtClean="0">
                <a:cs typeface="Times New Roman" pitchFamily="18" charset="0"/>
              </a:rPr>
              <a:t>  and </a:t>
            </a:r>
            <a:r>
              <a:rPr lang="en-US" sz="1200" baseline="30000" dirty="0" smtClean="0">
                <a:cs typeface="Times New Roman" pitchFamily="18" charset="0"/>
              </a:rPr>
              <a:t> </a:t>
            </a:r>
            <a:r>
              <a:rPr lang="en-US" sz="1200" dirty="0" err="1" smtClean="0">
                <a:cs typeface="Times New Roman" pitchFamily="18" charset="0"/>
              </a:rPr>
              <a:t>zona</a:t>
            </a:r>
            <a:r>
              <a:rPr lang="en-US" sz="1200" dirty="0" smtClean="0">
                <a:cs typeface="Times New Roman" pitchFamily="18" charset="0"/>
              </a:rPr>
              <a:t> </a:t>
            </a:r>
            <a:r>
              <a:rPr lang="en-US" sz="1200" dirty="0" err="1" smtClean="0">
                <a:cs typeface="Times New Roman" pitchFamily="18" charset="0"/>
              </a:rPr>
              <a:t>incerta</a:t>
            </a:r>
            <a:r>
              <a:rPr lang="en-US" sz="1200" dirty="0" smtClean="0">
                <a:cs typeface="Times New Roman" pitchFamily="18" charset="0"/>
              </a:rPr>
              <a:t>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five types of dopamine receptors are found in differing concentration throughout various parts of the brain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Excitatory D1 receptors predominate on the small spiny neurons in </a:t>
            </a:r>
            <a:r>
              <a:rPr lang="en-US" dirty="0" err="1" smtClean="0"/>
              <a:t>putamen</a:t>
            </a:r>
            <a:r>
              <a:rPr lang="en-US" dirty="0" smtClean="0"/>
              <a:t> - the origin of the direct </a:t>
            </a:r>
            <a:r>
              <a:rPr lang="en-US" dirty="0" err="1" smtClean="0"/>
              <a:t>striatopallidal</a:t>
            </a:r>
            <a:r>
              <a:rPr lang="en-US" dirty="0" smtClean="0"/>
              <a:t> output pathway</a:t>
            </a:r>
          </a:p>
          <a:p>
            <a:r>
              <a:rPr lang="en-US" dirty="0" smtClean="0"/>
              <a:t>D2 receptors mediate the inhibitory influence of dopamine on the indirect </a:t>
            </a:r>
            <a:r>
              <a:rPr lang="en-US" dirty="0" err="1" smtClean="0"/>
              <a:t>striatopallidal</a:t>
            </a:r>
            <a:r>
              <a:rPr lang="en-US" dirty="0" smtClean="0"/>
              <a:t> output.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least five circuits have been described, each projecting to a different portion of the frontal  lobe: </a:t>
            </a:r>
          </a:p>
          <a:p>
            <a:pPr>
              <a:buNone/>
            </a:pPr>
            <a:r>
              <a:rPr lang="en-US" dirty="0" smtClean="0"/>
              <a:t>(1) the motor circuit, converging on the </a:t>
            </a:r>
            <a:r>
              <a:rPr lang="en-US" dirty="0" err="1" smtClean="0"/>
              <a:t>premotor</a:t>
            </a:r>
            <a:r>
              <a:rPr lang="en-US" dirty="0" smtClean="0"/>
              <a:t> cortex; </a:t>
            </a:r>
          </a:p>
          <a:p>
            <a:pPr>
              <a:buNone/>
            </a:pPr>
            <a:r>
              <a:rPr lang="en-US" dirty="0" smtClean="0"/>
              <a:t>(2) the </a:t>
            </a:r>
            <a:r>
              <a:rPr lang="en-US" dirty="0" err="1" smtClean="0"/>
              <a:t>oculomotor</a:t>
            </a:r>
            <a:r>
              <a:rPr lang="en-US" dirty="0" smtClean="0"/>
              <a:t> circuit, on the frontal eye fields; </a:t>
            </a:r>
          </a:p>
          <a:p>
            <a:r>
              <a:rPr lang="en-US" dirty="0" smtClean="0"/>
              <a:t>two prefrontal circuits, </a:t>
            </a:r>
          </a:p>
          <a:p>
            <a:pPr>
              <a:buNone/>
            </a:pPr>
            <a:r>
              <a:rPr lang="en-US" dirty="0" smtClean="0"/>
              <a:t>(3) one on the </a:t>
            </a:r>
            <a:r>
              <a:rPr lang="en-US" dirty="0" err="1" smtClean="0"/>
              <a:t>dorsolateral</a:t>
            </a:r>
            <a:r>
              <a:rPr lang="en-US" dirty="0" smtClean="0"/>
              <a:t> prefrontal and </a:t>
            </a:r>
          </a:p>
          <a:p>
            <a:pPr>
              <a:buNone/>
            </a:pPr>
            <a:r>
              <a:rPr lang="en-US" dirty="0" smtClean="0"/>
              <a:t>(4) another on the lateral </a:t>
            </a:r>
            <a:r>
              <a:rPr lang="en-US" dirty="0" err="1" smtClean="0"/>
              <a:t>orbitofrontal</a:t>
            </a:r>
            <a:r>
              <a:rPr lang="en-US" dirty="0" smtClean="0"/>
              <a:t> cortex; and </a:t>
            </a:r>
          </a:p>
          <a:p>
            <a:pPr>
              <a:buNone/>
            </a:pPr>
            <a:r>
              <a:rPr lang="en-US" dirty="0" smtClean="0"/>
              <a:t>(5) a limbic circuit that projects to the anterior </a:t>
            </a:r>
            <a:r>
              <a:rPr lang="en-US" dirty="0" err="1" smtClean="0"/>
              <a:t>cingulate</a:t>
            </a:r>
            <a:r>
              <a:rPr lang="en-US" dirty="0" smtClean="0"/>
              <a:t> and medial </a:t>
            </a:r>
            <a:r>
              <a:rPr lang="en-US" dirty="0" err="1" smtClean="0"/>
              <a:t>orbitofrontal</a:t>
            </a:r>
            <a:r>
              <a:rPr lang="en-US" dirty="0" smtClean="0"/>
              <a:t> cortex.</a:t>
            </a:r>
          </a:p>
          <a:p>
            <a:r>
              <a:rPr lang="en-US" dirty="0" smtClean="0"/>
              <a:t>thalamic output of each circuit is directed back to the portions of the cortex from which the circuit originates.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Stimulation of the direct pathway </a:t>
            </a:r>
            <a:r>
              <a:rPr lang="en-US" dirty="0" err="1" smtClean="0"/>
              <a:t>disinhibits</a:t>
            </a:r>
            <a:r>
              <a:rPr lang="en-US" dirty="0" smtClean="0"/>
              <a:t> the</a:t>
            </a:r>
            <a:r>
              <a:rPr lang="en-US" baseline="0" dirty="0" smtClean="0"/>
              <a:t> thalamus leading to cortical excitation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128D-18D8-4232-A44F-666EF31ED8F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Stimulation of indirect pathway inhibits VL nucleus of thalamus and leads to cortical inhibition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of saccadic eye movements.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Inhibition of tonic activity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substantia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nigra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reticulata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disinhibits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output neurons in the deep layers of the superior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colliculus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whose activity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saccades. Inactivation of neurons in the pars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reticulata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results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involuntary saccades to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contralateral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side. These observations provided the critical clue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skeletomotor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circuit might similarly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disinhibit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thalamocortical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neurons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phasically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movement, thus facilitating the intended movement.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Latin for "black substance.</a:t>
            </a:r>
          </a:p>
          <a:p>
            <a:r>
              <a:rPr lang="en-US" sz="1200" dirty="0" smtClean="0"/>
              <a:t>dorsal  part-contains </a:t>
            </a:r>
            <a:r>
              <a:rPr lang="en-US" sz="1200" dirty="0" err="1" smtClean="0"/>
              <a:t>dopaminergic</a:t>
            </a:r>
            <a:r>
              <a:rPr lang="en-US" sz="1200" dirty="0" smtClean="0"/>
              <a:t> neurons contain melanin. </a:t>
            </a:r>
          </a:p>
          <a:p>
            <a:pPr>
              <a:buNone/>
            </a:pPr>
            <a:r>
              <a:rPr lang="en-US" sz="1200" dirty="0" smtClean="0"/>
              <a:t>     input to the basal ganglia circuit, supplying the striatum with dopamine. </a:t>
            </a:r>
          </a:p>
          <a:p>
            <a:r>
              <a:rPr lang="en-US" sz="1200" dirty="0" smtClean="0"/>
              <a:t>Pars </a:t>
            </a:r>
            <a:r>
              <a:rPr lang="en-US" sz="1200" dirty="0" err="1" smtClean="0"/>
              <a:t>reticularis</a:t>
            </a:r>
            <a:r>
              <a:rPr lang="en-US" sz="1200" dirty="0" smtClean="0"/>
              <a:t>-</a:t>
            </a:r>
          </a:p>
          <a:p>
            <a:r>
              <a:rPr lang="en-US" sz="1200" dirty="0" smtClean="0"/>
              <a:t>ventral part -contains  gamma-</a:t>
            </a:r>
            <a:r>
              <a:rPr lang="en-US" sz="1200" dirty="0" err="1" smtClean="0"/>
              <a:t>aminobutyric</a:t>
            </a:r>
            <a:r>
              <a:rPr lang="en-US" sz="1200" dirty="0" smtClean="0"/>
              <a:t> acid (GABA)–</a:t>
            </a:r>
            <a:r>
              <a:rPr lang="en-US" sz="1200" dirty="0" err="1" smtClean="0"/>
              <a:t>ergic</a:t>
            </a:r>
            <a:r>
              <a:rPr lang="en-US" sz="1200" dirty="0" smtClean="0"/>
              <a:t> neurons</a:t>
            </a:r>
          </a:p>
          <a:p>
            <a:pPr>
              <a:buNone/>
            </a:pPr>
            <a:r>
              <a:rPr lang="en-US" sz="1200" dirty="0" smtClean="0"/>
              <a:t>     functions as an output nucleus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Regulation of emotion and social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Regulating motivated </a:t>
            </a:r>
            <a:r>
              <a:rPr lang="en-US" dirty="0" err="1" smtClean="0"/>
              <a:t>behaviours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basal ganglia has traditionally been considered to be a “go-through” system, where cortical afferent activity is modulated by the basal ganglia and is then sent back to the cortex to modify motor activity . </a:t>
            </a:r>
            <a:endParaRPr lang="en-US" sz="120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Several “internal” or “horizontal” circuits control basal ganglia excitability.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In this model, the </a:t>
            </a:r>
            <a:r>
              <a:rPr lang="en-US" i="1" dirty="0" err="1" smtClean="0"/>
              <a:t>GPe</a:t>
            </a:r>
            <a:r>
              <a:rPr lang="en-US" i="1" dirty="0" smtClean="0"/>
              <a:t> appears to be strategically placed to modulate basal ganglia output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emphasis is placed on the parallel interactions between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corticostriatal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corticosubthalamic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afferents on the one hand, and internal feedback circuits modulating BG output through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pallidus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substantia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nigra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reticulata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other.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pharmacological treatments do not mimic the normal physiology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dopaminergic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and, therefore, fail to restore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functional balance between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corticostriatal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afferents in the so-called direct and indirect pathways, leading to the development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 complications. This review emphasizes the concept that the BG can no longer be understood as a “go-through” station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control of movement, behavior, and emotions.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“direct” 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hyperdirect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pathways. In the normal state, a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movementrelated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corticostriatal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signal excites a pool of medium spiny</a:t>
            </a:r>
          </a:p>
          <a:p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GABAergic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neurons (MSNs) (large circle) in the target area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motor striatum. At the same time, there is a parallel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inhibition of surrounding MSNs (small circles) that are unrelated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desired action mediated by dopamine 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interneurons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(small rough circles).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 in activated neurons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“direct” pathway subsequently inhibits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concomitant pool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globus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pallidus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neurons,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 in facilitation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thalamocortical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activity underlying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desired action. The cortical volley also activates neurons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subthalamic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nucleus (STN; “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hyperdirect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pathway),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increases excitation of surrounding neuronal pools in the</a:t>
            </a:r>
          </a:p>
          <a:p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thereby inhibiting the corresponding region of the thalamus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selection of unwanted movements. This combination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effects allows for specific activation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thalamocortical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subserving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given motor action coupled with inhibition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surrounding neurons that promote undesired movements.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Globus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pallidus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)-STN-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circuit.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STN activation leads to excitation of the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in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state leads to further inhibition of the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neuronal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pool associated with the desired movement, thereby facilitating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effect of the “direct” pathway and the selection of the appropriate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 activity.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dopamine, inhibits </a:t>
            </a:r>
            <a:r>
              <a:rPr lang="en-US" dirty="0" err="1" smtClean="0"/>
              <a:t>striatum,no</a:t>
            </a:r>
            <a:r>
              <a:rPr lang="en-US" dirty="0" smtClean="0"/>
              <a:t> </a:t>
            </a:r>
            <a:r>
              <a:rPr lang="en-US" dirty="0" err="1" smtClean="0"/>
              <a:t>gaba</a:t>
            </a:r>
            <a:r>
              <a:rPr lang="en-US" dirty="0" smtClean="0"/>
              <a:t>, </a:t>
            </a:r>
            <a:r>
              <a:rPr lang="en-US" dirty="0" err="1" smtClean="0"/>
              <a:t>disinhibits</a:t>
            </a:r>
            <a:r>
              <a:rPr lang="en-US" dirty="0" smtClean="0"/>
              <a:t> output nuclei, release GABA,</a:t>
            </a:r>
            <a:r>
              <a:rPr lang="en-US" baseline="0" dirty="0" smtClean="0"/>
              <a:t> inhibits thalamus and cortex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128D-18D8-4232-A44F-666EF31ED8F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SNc</a:t>
            </a:r>
            <a:r>
              <a:rPr lang="en-US" baseline="0" dirty="0" smtClean="0"/>
              <a:t> – no dopamine, </a:t>
            </a:r>
            <a:r>
              <a:rPr lang="en-US" baseline="0" dirty="0" err="1" smtClean="0"/>
              <a:t>disinhibition</a:t>
            </a:r>
            <a:r>
              <a:rPr lang="en-US" baseline="0" dirty="0" smtClean="0"/>
              <a:t> of striatum, </a:t>
            </a:r>
            <a:r>
              <a:rPr lang="en-US" baseline="0" dirty="0" err="1" smtClean="0"/>
              <a:t>ihhibits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Gpe</a:t>
            </a:r>
            <a:r>
              <a:rPr lang="en-US" baseline="0" dirty="0" smtClean="0"/>
              <a:t>, no </a:t>
            </a:r>
            <a:r>
              <a:rPr lang="en-US" baseline="0" dirty="0" err="1" smtClean="0"/>
              <a:t>gaba</a:t>
            </a:r>
            <a:r>
              <a:rPr lang="en-US" baseline="0" dirty="0" smtClean="0"/>
              <a:t>, STN </a:t>
            </a:r>
            <a:r>
              <a:rPr lang="en-US" baseline="0" dirty="0" err="1" smtClean="0"/>
              <a:t>disinhibited</a:t>
            </a:r>
            <a:r>
              <a:rPr lang="en-US" baseline="0" dirty="0" smtClean="0"/>
              <a:t>, release glutamate, stimulates </a:t>
            </a:r>
            <a:r>
              <a:rPr lang="en-US" baseline="0" dirty="0" err="1" smtClean="0"/>
              <a:t>Gpi</a:t>
            </a:r>
            <a:r>
              <a:rPr lang="en-US" baseline="0" dirty="0" smtClean="0"/>
              <a:t>, inhibits thalamus, inhibits cortex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 located where the head of the caudate and the anterior portion of the </a:t>
            </a:r>
            <a:r>
              <a:rPr lang="en-US" sz="1200" dirty="0" err="1" smtClean="0"/>
              <a:t>putamen</a:t>
            </a:r>
            <a:r>
              <a:rPr lang="en-US" sz="1200" dirty="0" smtClean="0"/>
              <a:t> meet, just lateral to the septum </a:t>
            </a:r>
            <a:r>
              <a:rPr lang="en-US" sz="1200" dirty="0" err="1" smtClean="0"/>
              <a:t>pellucidum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Degeneration of </a:t>
            </a:r>
            <a:r>
              <a:rPr lang="en-US" dirty="0" err="1" smtClean="0"/>
              <a:t>intrastriatal</a:t>
            </a:r>
            <a:r>
              <a:rPr lang="en-US" dirty="0" smtClean="0"/>
              <a:t> cholinergic and </a:t>
            </a:r>
            <a:r>
              <a:rPr lang="en-US" dirty="0" err="1" smtClean="0"/>
              <a:t>gaba</a:t>
            </a:r>
            <a:r>
              <a:rPr lang="en-US" dirty="0" smtClean="0"/>
              <a:t> </a:t>
            </a:r>
            <a:r>
              <a:rPr lang="en-US" dirty="0" err="1" smtClean="0"/>
              <a:t>ergic</a:t>
            </a:r>
            <a:r>
              <a:rPr lang="en-US" dirty="0" smtClean="0"/>
              <a:t> neurons,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disinhibits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globus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pallidus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128D-18D8-4232-A44F-666EF31ED8F6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Lesion in the sub thalamic nucleus- inhibits the</a:t>
            </a:r>
            <a:r>
              <a:rPr lang="en-US" baseline="0" dirty="0" smtClean="0"/>
              <a:t> inhibitory effect of </a:t>
            </a:r>
            <a:r>
              <a:rPr lang="en-US" baseline="0" dirty="0" err="1" smtClean="0"/>
              <a:t>globus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pallidus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interna</a:t>
            </a:r>
            <a:r>
              <a:rPr lang="en-US" baseline="0" dirty="0" smtClean="0"/>
              <a:t>– excitation of thalamus and cortex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parkinsonian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state, there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impaired capacity to filter cortical inputs and to specifically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activate MSN pools responsible for a desired motor activity. In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addition, the STN-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pathway is hyperactive and responds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excessively to input signals, which reduces the signal-to-noise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 in the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Altogether, these changes make precise movement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 and execution difficult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PATHWAYS OF THE BASAL GANGLIA IN DIFFERENT FUNCTIONAL STATES</a:t>
            </a:r>
          </a:p>
          <a:p>
            <a:r>
              <a:rPr lang="en-US" i="1" dirty="0" smtClean="0"/>
              <a:t>Normal basal ganglia, highlighting that </a:t>
            </a:r>
            <a:r>
              <a:rPr lang="en-US" i="1" dirty="0" err="1" smtClean="0"/>
              <a:t>dopaminergic</a:t>
            </a:r>
            <a:r>
              <a:rPr lang="en-US" i="1" dirty="0" smtClean="0"/>
              <a:t> </a:t>
            </a:r>
            <a:r>
              <a:rPr lang="en-US" i="1" dirty="0" err="1" smtClean="0"/>
              <a:t>innervation</a:t>
            </a:r>
            <a:r>
              <a:rPr lang="en-US" i="1" dirty="0" smtClean="0"/>
              <a:t> is not limited to the striatum and the various “internal” loops. (B) Modifications induced by dopamine depletion in early PD. Hyperactivity of the STN precedes significant dopamine </a:t>
            </a:r>
            <a:r>
              <a:rPr lang="en-US" i="1" dirty="0" err="1" smtClean="0"/>
              <a:t>putaminal</a:t>
            </a:r>
            <a:r>
              <a:rPr lang="en-US" i="1" dirty="0" smtClean="0"/>
              <a:t> depletion. Therefore, the </a:t>
            </a:r>
            <a:r>
              <a:rPr lang="en-US" i="1" dirty="0" err="1" smtClean="0"/>
              <a:t>GPe</a:t>
            </a:r>
            <a:r>
              <a:rPr lang="en-US" i="1" dirty="0" smtClean="0"/>
              <a:t> is still functionally operative and </a:t>
            </a:r>
            <a:r>
              <a:rPr lang="en-US" i="1" dirty="0" err="1" smtClean="0"/>
              <a:t>overstimulated</a:t>
            </a:r>
            <a:r>
              <a:rPr lang="en-US" i="1" dirty="0" smtClean="0"/>
              <a:t> by the STN. This leads to increased inhibition from the </a:t>
            </a:r>
            <a:r>
              <a:rPr lang="en-US" i="1" dirty="0" err="1" smtClean="0"/>
              <a:t>GPe</a:t>
            </a:r>
            <a:r>
              <a:rPr lang="en-US" i="1" dirty="0" smtClean="0"/>
              <a:t> to the </a:t>
            </a:r>
            <a:r>
              <a:rPr lang="en-US" i="1" dirty="0" err="1" smtClean="0"/>
              <a:t>GPi</a:t>
            </a:r>
            <a:r>
              <a:rPr lang="en-US" i="1" dirty="0" smtClean="0"/>
              <a:t>, which partially compensates for the augmented excitation from the STN and reduced inhibition in the “direct” pathway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Each numbered step in (B) shows the subsequent activations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Located in the caudal </a:t>
            </a:r>
            <a:r>
              <a:rPr lang="en-US" sz="1200" dirty="0" err="1" smtClean="0"/>
              <a:t>pontomesencephalic</a:t>
            </a:r>
            <a:r>
              <a:rPr lang="en-US" sz="1200" dirty="0" smtClean="0"/>
              <a:t> </a:t>
            </a:r>
            <a:r>
              <a:rPr lang="en-US" sz="1200" dirty="0" err="1" smtClean="0"/>
              <a:t>tegmentum</a:t>
            </a:r>
            <a:r>
              <a:rPr lang="en-US" sz="1200" dirty="0" smtClean="0"/>
              <a:t>. </a:t>
            </a:r>
          </a:p>
          <a:p>
            <a:endParaRPr lang="en-US" sz="1200" dirty="0" smtClean="0"/>
          </a:p>
          <a:p>
            <a:r>
              <a:rPr lang="en-US" sz="1200" dirty="0" smtClean="0"/>
              <a:t>Two territories based on cell density and </a:t>
            </a:r>
            <a:r>
              <a:rPr lang="en-US" sz="1200" dirty="0" err="1" smtClean="0"/>
              <a:t>neurochemical</a:t>
            </a:r>
            <a:r>
              <a:rPr lang="en-US" sz="1200" dirty="0" smtClean="0"/>
              <a:t> characteristics- Pars </a:t>
            </a:r>
            <a:r>
              <a:rPr lang="en-US" sz="1200" dirty="0" err="1" smtClean="0"/>
              <a:t>compacta</a:t>
            </a:r>
            <a:r>
              <a:rPr lang="en-US" sz="1200" dirty="0" smtClean="0"/>
              <a:t> (</a:t>
            </a:r>
            <a:r>
              <a:rPr lang="en-US" sz="1200" dirty="0" err="1" smtClean="0"/>
              <a:t>PPNc</a:t>
            </a:r>
            <a:r>
              <a:rPr lang="en-US" sz="1200" dirty="0" smtClean="0"/>
              <a:t>) has clustered cholinergic neurons. </a:t>
            </a:r>
          </a:p>
          <a:p>
            <a:r>
              <a:rPr lang="en-US" sz="1200" dirty="0" smtClean="0"/>
              <a:t>Pars </a:t>
            </a:r>
            <a:r>
              <a:rPr lang="en-US" sz="1200" dirty="0" err="1" smtClean="0"/>
              <a:t>dissipata</a:t>
            </a:r>
            <a:r>
              <a:rPr lang="en-US" sz="1200" dirty="0" smtClean="0"/>
              <a:t> (</a:t>
            </a:r>
            <a:r>
              <a:rPr lang="en-US" sz="1200" dirty="0" err="1" smtClean="0"/>
              <a:t>PPNd</a:t>
            </a:r>
            <a:r>
              <a:rPr lang="en-US" sz="1200" dirty="0" smtClean="0"/>
              <a:t>) has cholinergic and non cholinergic neurons mostly </a:t>
            </a:r>
            <a:r>
              <a:rPr lang="en-US" sz="1200" dirty="0" err="1" smtClean="0"/>
              <a:t>glutamatergic</a:t>
            </a:r>
            <a:r>
              <a:rPr lang="en-US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3B75A-A40D-42D7-94AC-6343669C69F3}" type="slidenum">
              <a:rPr lang="en-US"/>
              <a:pPr/>
              <a:t>14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Globus</a:t>
            </a:r>
            <a:r>
              <a:rPr lang="en-US" dirty="0" smtClean="0"/>
              <a:t> </a:t>
            </a:r>
            <a:r>
              <a:rPr lang="en-US" dirty="0" err="1" smtClean="0"/>
              <a:t>pallidus</a:t>
            </a:r>
            <a:r>
              <a:rPr lang="en-US" dirty="0" smtClean="0"/>
              <a:t> is the major</a:t>
            </a:r>
            <a:r>
              <a:rPr lang="en-US" baseline="0" dirty="0" smtClean="0"/>
              <a:t> output nucleus of BG.             </a:t>
            </a:r>
            <a:r>
              <a:rPr lang="en-US" baseline="0" dirty="0" err="1" smtClean="0"/>
              <a:t>Gpe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SNr</a:t>
            </a:r>
            <a:r>
              <a:rPr lang="en-US" baseline="0" dirty="0" smtClean="0"/>
              <a:t>=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EAED-D8D7-434F-9642-E4D70455B2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8DB-F8E3-42D1-8468-F67D6C25C9FA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C366-DBB1-42AE-94ED-0CCA577AA658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6020-9146-47FF-8C58-7C58005DF35B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2BC8-5672-45D9-9585-466DF611DFA4}" type="datetime1">
              <a:rPr lang="en-US" smtClean="0"/>
              <a:pPr>
                <a:defRPr/>
              </a:pPr>
              <a:t>01/01/2007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2C1AC-51EF-4179-B5D6-966EE50DA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454F-5EED-41AE-9E10-62969524490A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20D-C4DD-41C9-966A-4EC04CA11A2C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D85F-28B9-41F9-9920-73117757850B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135E6F-4D25-451F-BF81-5BB65CE69A82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65E-6BFB-4180-9CFE-B8C62CC34589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2B77-5CEA-4F0A-AEF4-47DE336B7116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3B51-BC3F-4C16-ABF9-4B6C7DB923D6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AB70-F8D3-47A7-894F-EA48004E60D7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182-E947-4BD5-B85E-F9B1C04F0CAC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103B3C-6E26-4C5F-8BAA-67A56782B181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AA0-C1A1-423F-9F46-3187048787BC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DD03-03C7-4485-83AB-1CF2452D0228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C64B-8CF6-45A7-AAEF-088E766EE6DB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59F-BA0A-4AE1-B06E-D4EC0CE7DF5F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FD8E-F719-48C3-A5FC-E57A7A9D134E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D2096D0-597F-4300-96C1-381EC1A7C498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15AA-8125-4CCA-BCD5-4C379E9F6CC0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1C16-A03E-40D6-8B94-698C32CC9F26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3C6D-75E6-416E-897E-DBFDE649B304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267E-5F17-4DE9-B6F9-6BE2394243F7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DC9-28AF-4993-851E-AED782F77131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85B3869-BE78-4761-950F-A43EF395D4FF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F894-D94F-4149-A8E7-17924932D581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7180-7512-4748-911A-0F2E60775EE3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F5A-7D53-4A80-924D-EF412F890C74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063A-E514-4BB4-8637-215E73637544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FED9-D757-468F-879A-9F791497AAD1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7BDF28B-52B2-4B9B-A4B1-E64C63A2009E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90B-F229-4F28-813B-B5D27E1FCCF3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C28B-F9B3-40FD-87C9-F3C33C8D7D08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045-77D3-4472-BBC3-88C542CD8E5C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79-D194-43E5-B268-D7B1D350DDAA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7267-E4B2-4BA4-8D7E-85A119DB2994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559764-9224-4922-8B71-9CBF28B46479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0945-5423-488F-AA7B-2FBB11E443E4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18E1-FC13-4513-9319-32D05A9206E9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623F-3D7E-4212-B322-3DFC87C54131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CBE-FC09-4BDA-9A50-42E68FA5F92F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AFEC-8654-456F-830C-BA82404FEA93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D80D-33DD-4203-AB1A-5EA056454D50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821E-BF45-444F-82C3-1620D0A91407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B8715-800A-47DC-B079-E53733F7ECEE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5A0F631-DEC9-4165-96F8-D9588D9B0548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2467E87-9B3D-45CD-8D8D-3F57D91C8C56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B49A5CA-87FC-435E-ABCC-267E0A8F9A95}" type="datetime1">
              <a:rPr lang="en-US" smtClean="0"/>
              <a:pPr/>
              <a:t>01/01/2007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09FD8-31BE-49E0-B644-78511FBD99F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1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2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5.xm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7786742" cy="1752600"/>
          </a:xfrm>
        </p:spPr>
        <p:txBody>
          <a:bodyPr/>
          <a:lstStyle/>
          <a:p>
            <a:r>
              <a:rPr lang="en-US" sz="2400" dirty="0" smtClean="0"/>
              <a:t>Faculty : Dr. C.RATHORE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BASAL GANGLIA CIRCUITS</a:t>
            </a:r>
            <a:endParaRPr lang="en-IN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VENTRAL PALLIDUM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dirty="0" err="1" smtClean="0"/>
              <a:t>Substantia</a:t>
            </a:r>
            <a:r>
              <a:rPr lang="en-US" sz="2400" dirty="0" smtClean="0"/>
              <a:t> </a:t>
            </a:r>
            <a:r>
              <a:rPr lang="en-US" sz="2400" dirty="0" err="1" smtClean="0"/>
              <a:t>innominata</a:t>
            </a:r>
            <a:r>
              <a:rPr lang="en-US" sz="2400" dirty="0" smtClean="0"/>
              <a:t> of </a:t>
            </a:r>
            <a:r>
              <a:rPr lang="en-US" sz="2400" dirty="0" err="1" smtClean="0"/>
              <a:t>Meynert</a:t>
            </a:r>
            <a:endParaRPr lang="en-US" sz="2400" dirty="0" smtClean="0"/>
          </a:p>
          <a:p>
            <a:r>
              <a:rPr lang="en-US" sz="2400" dirty="0" smtClean="0"/>
              <a:t> lies below the anterior part of the thalamus and </a:t>
            </a:r>
            <a:r>
              <a:rPr lang="en-US" sz="2400" dirty="0" err="1" smtClean="0"/>
              <a:t>lentiform</a:t>
            </a:r>
            <a:r>
              <a:rPr lang="en-US" sz="2400" dirty="0" smtClean="0"/>
              <a:t> nucleus . The gross anatomical structure -anterior perforated substance</a:t>
            </a:r>
          </a:p>
        </p:txBody>
      </p:sp>
      <p:pic>
        <p:nvPicPr>
          <p:cNvPr id="6145" name="Picture 1" descr="E:\Basal Ganglia C\Substantia_innominata_MR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575" y="0"/>
            <a:ext cx="3400425" cy="292893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en-US" sz="2400" dirty="0" smtClean="0"/>
              <a:t>WHICH AMONG THE FOLLOWING BASAL GANGLIA CIRCUITS IS CONCERNED WITH THE REGULATION OF EMOTION AND SOCIAL BEHAVIOUR</a:t>
            </a:r>
          </a:p>
          <a:p>
            <a:pPr>
              <a:buNone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ASSOCIATIVE CIRCUIT- Executive function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LIMBIC CIRCUIT- Regulating motivated </a:t>
            </a:r>
            <a:r>
              <a:rPr lang="en-US" sz="2400" dirty="0" err="1" smtClean="0"/>
              <a:t>behaviours</a:t>
            </a: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3.     ORBITOFRONTAL CIRCUIT- </a:t>
            </a:r>
            <a:r>
              <a:rPr lang="en-US" sz="2400" dirty="0" smtClean="0"/>
              <a:t>Regulation of emotion and social </a:t>
            </a:r>
            <a:r>
              <a:rPr lang="en-US" sz="2400" dirty="0" err="1" smtClean="0"/>
              <a:t>behaviour</a:t>
            </a: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100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143512"/>
            <a:ext cx="8229600" cy="1143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7200" dirty="0" smtClean="0">
                <a:latin typeface="Monotype Corsiva" pitchFamily="66" charset="0"/>
              </a:rPr>
              <a:t>THANKYOU</a:t>
            </a:r>
            <a:endParaRPr lang="en-US" sz="7200" dirty="0">
              <a:latin typeface="Monotype Corsiva" pitchFamily="66" charset="0"/>
            </a:endParaRPr>
          </a:p>
        </p:txBody>
      </p:sp>
      <p:pic>
        <p:nvPicPr>
          <p:cNvPr id="4" name="Content Placeholder 3" descr="Hydrang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357430"/>
            <a:ext cx="3143272" cy="2278881"/>
          </a:xfrm>
          <a:prstGeom prst="round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E:\Basal Ganglia C\Captureaqwserf.PN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5857884" y="0"/>
            <a:ext cx="3000364" cy="3500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PEDUNCULO PONTINE NUCLEUS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357562"/>
            <a:ext cx="8229600" cy="319722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Caudal </a:t>
            </a:r>
            <a:r>
              <a:rPr lang="en-US" sz="2600" dirty="0" err="1" smtClean="0"/>
              <a:t>pontomesencephalic</a:t>
            </a:r>
            <a:r>
              <a:rPr lang="en-US" sz="2600" dirty="0" smtClean="0"/>
              <a:t> </a:t>
            </a:r>
            <a:r>
              <a:rPr lang="en-US" sz="2600" dirty="0" err="1" smtClean="0"/>
              <a:t>tegmentum</a:t>
            </a:r>
            <a:r>
              <a:rPr lang="en-US" sz="2600" dirty="0" smtClean="0"/>
              <a:t>. </a:t>
            </a:r>
          </a:p>
          <a:p>
            <a:r>
              <a:rPr lang="en-US" sz="2600" dirty="0" smtClean="0"/>
              <a:t>Forms part of the </a:t>
            </a:r>
            <a:r>
              <a:rPr lang="en-US" sz="2600" dirty="0" err="1" smtClean="0"/>
              <a:t>Mesencephalic</a:t>
            </a:r>
            <a:r>
              <a:rPr lang="en-US" sz="2600" dirty="0" smtClean="0"/>
              <a:t> </a:t>
            </a:r>
            <a:r>
              <a:rPr lang="en-US" sz="2600" dirty="0" err="1" smtClean="0"/>
              <a:t>Locomotor</a:t>
            </a:r>
            <a:r>
              <a:rPr lang="en-US" sz="2600" dirty="0" smtClean="0"/>
              <a:t> Region (MLR) along with the Cuneiform nucleus</a:t>
            </a:r>
          </a:p>
          <a:p>
            <a:r>
              <a:rPr lang="en-US" sz="2600" dirty="0" smtClean="0"/>
              <a:t>Pars </a:t>
            </a:r>
            <a:r>
              <a:rPr lang="en-US" sz="2600" dirty="0" err="1" smtClean="0"/>
              <a:t>compacta</a:t>
            </a:r>
            <a:r>
              <a:rPr lang="en-US" sz="2600" dirty="0" smtClean="0"/>
              <a:t> (</a:t>
            </a:r>
            <a:r>
              <a:rPr lang="en-US" sz="2600" dirty="0" err="1" smtClean="0"/>
              <a:t>PPNc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Pars </a:t>
            </a:r>
            <a:r>
              <a:rPr lang="en-US" sz="2600" dirty="0" err="1" smtClean="0"/>
              <a:t>dissipata</a:t>
            </a:r>
            <a:r>
              <a:rPr lang="en-US" sz="2600" dirty="0" smtClean="0"/>
              <a:t> (</a:t>
            </a:r>
            <a:r>
              <a:rPr lang="en-US" sz="2600" dirty="0" err="1" smtClean="0"/>
              <a:t>PPNd</a:t>
            </a:r>
            <a:r>
              <a:rPr lang="en-US" sz="2600" dirty="0" smtClean="0"/>
              <a:t>)</a:t>
            </a:r>
          </a:p>
        </p:txBody>
      </p:sp>
      <p:sp>
        <p:nvSpPr>
          <p:cNvPr id="5" name="Left Arrow 4"/>
          <p:cNvSpPr/>
          <p:nvPr/>
        </p:nvSpPr>
        <p:spPr>
          <a:xfrm>
            <a:off x="7858148" y="1357298"/>
            <a:ext cx="857256" cy="28575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rain.oxfordjournals.org/content/127/1/4/F1.lar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0"/>
            <a:ext cx="2285984" cy="297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FIELDS OF FOREL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429684" cy="5143536"/>
          </a:xfrm>
        </p:spPr>
        <p:txBody>
          <a:bodyPr>
            <a:normAutofit/>
          </a:bodyPr>
          <a:lstStyle/>
          <a:p>
            <a:r>
              <a:rPr lang="en-US" sz="2300" dirty="0" smtClean="0"/>
              <a:t>White matter areas located below the thalamus</a:t>
            </a:r>
          </a:p>
          <a:p>
            <a:pPr>
              <a:buNone/>
            </a:pPr>
            <a:r>
              <a:rPr lang="en-US" sz="2300" dirty="0" smtClean="0"/>
              <a:t>                           "H fields" (for </a:t>
            </a:r>
            <a:r>
              <a:rPr lang="en-US" sz="2300" dirty="0" err="1" smtClean="0"/>
              <a:t>Haubenfelder</a:t>
            </a:r>
            <a:r>
              <a:rPr lang="en-US" sz="2300" dirty="0" smtClean="0"/>
              <a:t>)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b="1" dirty="0" smtClean="0">
                <a:solidFill>
                  <a:srgbClr val="0070C0"/>
                </a:solidFill>
              </a:rPr>
              <a:t>H1 -thalamic fasciculus- </a:t>
            </a:r>
            <a:r>
              <a:rPr lang="en-US" sz="2400" dirty="0" smtClean="0"/>
              <a:t>the </a:t>
            </a:r>
            <a:r>
              <a:rPr lang="en-US" sz="2400" dirty="0" err="1" smtClean="0"/>
              <a:t>pallidothalamic,mesothalamic</a:t>
            </a:r>
            <a:r>
              <a:rPr lang="en-US" sz="2400" dirty="0" smtClean="0"/>
              <a:t>, </a:t>
            </a:r>
            <a:r>
              <a:rPr lang="en-US" sz="2400" dirty="0" err="1" smtClean="0"/>
              <a:t>rubrothalamic</a:t>
            </a:r>
            <a:r>
              <a:rPr lang="en-US" sz="2400" dirty="0" smtClean="0"/>
              <a:t>, and </a:t>
            </a:r>
            <a:r>
              <a:rPr lang="en-US" sz="2400" dirty="0" err="1" smtClean="0"/>
              <a:t>dentatothalamic</a:t>
            </a:r>
            <a:r>
              <a:rPr lang="en-US" sz="2400" dirty="0" smtClean="0"/>
              <a:t>  </a:t>
            </a:r>
            <a:r>
              <a:rPr lang="en-US" sz="2400" dirty="0" err="1" smtClean="0"/>
              <a:t>fibres</a:t>
            </a:r>
            <a:r>
              <a:rPr lang="en-US" sz="2400" dirty="0" smtClean="0"/>
              <a:t>. 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b="1" dirty="0" smtClean="0">
                <a:solidFill>
                  <a:srgbClr val="0070C0"/>
                </a:solidFill>
              </a:rPr>
              <a:t>H2 - </a:t>
            </a:r>
            <a:r>
              <a:rPr lang="en-US" sz="2300" b="1" dirty="0" err="1" smtClean="0">
                <a:solidFill>
                  <a:srgbClr val="0070C0"/>
                </a:solidFill>
              </a:rPr>
              <a:t>lenticular</a:t>
            </a:r>
            <a:r>
              <a:rPr lang="en-US" sz="2300" b="1" dirty="0" smtClean="0">
                <a:solidFill>
                  <a:srgbClr val="0070C0"/>
                </a:solidFill>
              </a:rPr>
              <a:t> fasciculus </a:t>
            </a:r>
            <a:r>
              <a:rPr lang="en-US" sz="2300" dirty="0" smtClean="0"/>
              <a:t>is  made up of projections from the </a:t>
            </a:r>
            <a:r>
              <a:rPr lang="en-US" sz="2300" dirty="0" err="1" smtClean="0"/>
              <a:t>pallidum</a:t>
            </a:r>
            <a:r>
              <a:rPr lang="en-US" sz="2300" dirty="0" smtClean="0"/>
              <a:t> to the thalamus,</a:t>
            </a:r>
            <a:r>
              <a:rPr lang="en-US" sz="2400" dirty="0" smtClean="0"/>
              <a:t> traverses the internal capsule in a number of small fascicles.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b="1" dirty="0" smtClean="0">
                <a:solidFill>
                  <a:srgbClr val="0070C0"/>
                </a:solidFill>
              </a:rPr>
              <a:t>H3 - </a:t>
            </a:r>
            <a:r>
              <a:rPr lang="en-US" sz="2300" b="1" dirty="0" err="1" smtClean="0">
                <a:solidFill>
                  <a:srgbClr val="0070C0"/>
                </a:solidFill>
              </a:rPr>
              <a:t>prerubral</a:t>
            </a:r>
            <a:r>
              <a:rPr lang="en-US" sz="2300" b="1" dirty="0" smtClean="0">
                <a:solidFill>
                  <a:srgbClr val="0070C0"/>
                </a:solidFill>
              </a:rPr>
              <a:t> field</a:t>
            </a:r>
            <a:r>
              <a:rPr lang="en-US" sz="2300" dirty="0" smtClean="0"/>
              <a:t>, is a large zone of mixed gray and white matter located just </a:t>
            </a:r>
            <a:r>
              <a:rPr lang="en-US" sz="2300" dirty="0" err="1" smtClean="0"/>
              <a:t>rostral</a:t>
            </a:r>
            <a:r>
              <a:rPr lang="en-US" sz="2300" dirty="0" smtClean="0"/>
              <a:t>  to the red nucleus.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asal Ganglia C\CaptureQWSXEDCERF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28604"/>
            <a:ext cx="2500298" cy="27860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THALAMUS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  FUNCTIONALLY A PART OF BASAL GANGLIA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Basal Ganglia C\thalamus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635798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E:\Basal Ganglia C\thalamus-hypothalam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929066"/>
            <a:ext cx="1643042" cy="2143139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642974" y="1285860"/>
            <a:ext cx="114272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HISTOLOGY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3357562"/>
          <a:ext cx="8458200" cy="273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71472" y="1714488"/>
            <a:ext cx="857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 types of neurons in </a:t>
            </a:r>
            <a:r>
              <a:rPr lang="en-US" sz="2400" dirty="0" err="1" smtClean="0"/>
              <a:t>Neostriatum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857232"/>
            <a:ext cx="2047875" cy="18764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700" dirty="0" smtClean="0"/>
              <a:t>Based on </a:t>
            </a:r>
            <a:r>
              <a:rPr lang="en-US" sz="2700" dirty="0" err="1" smtClean="0"/>
              <a:t>Acetylcholinesterase</a:t>
            </a:r>
            <a:r>
              <a:rPr lang="en-US" sz="2700" dirty="0" smtClean="0"/>
              <a:t> reactivity of neurons </a:t>
            </a:r>
            <a:br>
              <a:rPr lang="en-US" sz="2700" dirty="0" smtClean="0"/>
            </a:br>
            <a:r>
              <a:rPr lang="en-US" sz="2700" dirty="0" err="1" smtClean="0"/>
              <a:t>neostriatum</a:t>
            </a:r>
            <a:r>
              <a:rPr lang="en-US" sz="2700" dirty="0" smtClean="0"/>
              <a:t> is compartmentalized into weakly reactive patches (</a:t>
            </a:r>
            <a:r>
              <a:rPr lang="en-US" sz="2700" dirty="0" err="1" smtClean="0"/>
              <a:t>striosomes</a:t>
            </a:r>
            <a:r>
              <a:rPr lang="en-US" sz="2700" dirty="0" smtClean="0"/>
              <a:t>) interspersed between strongly reactive patches (matrix). 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pic>
        <p:nvPicPr>
          <p:cNvPr id="4" name="Picture 6" descr="Striosom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6" y="2357430"/>
            <a:ext cx="4166616" cy="316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Striosome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357430"/>
            <a:ext cx="278608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AFFERENT</a:t>
            </a:r>
          </a:p>
          <a:p>
            <a:r>
              <a:rPr lang="en-US" dirty="0" smtClean="0"/>
              <a:t>EFFERENT</a:t>
            </a:r>
          </a:p>
          <a:p>
            <a:r>
              <a:rPr lang="en-US" dirty="0" smtClean="0"/>
              <a:t>INTERCONNECTIONS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CONNECTIONS OF NEOSTRIATUM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AFFERENT</a:t>
            </a:r>
          </a:p>
          <a:p>
            <a:r>
              <a:rPr lang="en-US" sz="2400" dirty="0" err="1" smtClean="0"/>
              <a:t>Cortico</a:t>
            </a:r>
            <a:r>
              <a:rPr lang="en-US" sz="2400" dirty="0" smtClean="0"/>
              <a:t> striate projections</a:t>
            </a:r>
          </a:p>
          <a:p>
            <a:r>
              <a:rPr lang="en-US" sz="2400" dirty="0" err="1" smtClean="0"/>
              <a:t>Thalamo</a:t>
            </a:r>
            <a:r>
              <a:rPr lang="en-US" sz="2400" dirty="0" smtClean="0"/>
              <a:t> </a:t>
            </a:r>
            <a:r>
              <a:rPr lang="en-US" sz="2400" dirty="0" err="1" smtClean="0"/>
              <a:t>striatal</a:t>
            </a:r>
            <a:r>
              <a:rPr lang="en-US" sz="2400" dirty="0" smtClean="0"/>
              <a:t> projections</a:t>
            </a:r>
          </a:p>
          <a:p>
            <a:r>
              <a:rPr lang="en-US" sz="2400" dirty="0" err="1" smtClean="0"/>
              <a:t>Nigrostriatal</a:t>
            </a:r>
            <a:r>
              <a:rPr lang="en-US" sz="2400" dirty="0" smtClean="0"/>
              <a:t> projections (pars </a:t>
            </a:r>
            <a:r>
              <a:rPr lang="en-US" sz="2400" dirty="0" err="1" smtClean="0"/>
              <a:t>compacta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Brain stem / </a:t>
            </a:r>
            <a:r>
              <a:rPr lang="en-US" sz="2400" dirty="0" err="1" smtClean="0"/>
              <a:t>Raphe</a:t>
            </a:r>
            <a:r>
              <a:rPr lang="en-US" sz="2400" dirty="0" smtClean="0"/>
              <a:t> nucleus- </a:t>
            </a:r>
            <a:r>
              <a:rPr lang="en-US" sz="2400" dirty="0" err="1" smtClean="0"/>
              <a:t>striatal</a:t>
            </a:r>
            <a:r>
              <a:rPr lang="en-US" sz="2400" dirty="0" smtClean="0"/>
              <a:t> projections</a:t>
            </a:r>
            <a:endParaRPr lang="en-IN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EFFERENT</a:t>
            </a:r>
          </a:p>
          <a:p>
            <a:r>
              <a:rPr lang="en-US" sz="2400" dirty="0" err="1" smtClean="0"/>
              <a:t>Striato</a:t>
            </a:r>
            <a:r>
              <a:rPr lang="en-US" sz="2400" dirty="0" smtClean="0"/>
              <a:t> </a:t>
            </a:r>
            <a:r>
              <a:rPr lang="en-US" sz="2400" dirty="0" err="1" smtClean="0"/>
              <a:t>pallidal</a:t>
            </a:r>
            <a:r>
              <a:rPr lang="en-US" sz="2400" dirty="0" smtClean="0"/>
              <a:t> </a:t>
            </a:r>
            <a:r>
              <a:rPr lang="en-US" sz="2400" dirty="0" err="1" smtClean="0"/>
              <a:t>fibres</a:t>
            </a:r>
            <a:endParaRPr lang="en-US" sz="2400" dirty="0" smtClean="0"/>
          </a:p>
          <a:p>
            <a:r>
              <a:rPr lang="en-US" sz="2400" dirty="0" err="1" smtClean="0"/>
              <a:t>Striato</a:t>
            </a:r>
            <a:r>
              <a:rPr lang="en-US" sz="2400" dirty="0" smtClean="0"/>
              <a:t> </a:t>
            </a:r>
            <a:r>
              <a:rPr lang="en-US" sz="2400" dirty="0" err="1" smtClean="0"/>
              <a:t>nigral</a:t>
            </a:r>
            <a:r>
              <a:rPr lang="en-US" sz="2400" dirty="0" smtClean="0"/>
              <a:t> </a:t>
            </a:r>
            <a:r>
              <a:rPr lang="en-US" sz="2400" dirty="0" err="1" smtClean="0"/>
              <a:t>fibres</a:t>
            </a:r>
            <a:r>
              <a:rPr lang="en-US" sz="2400" dirty="0" smtClean="0"/>
              <a:t> (pars </a:t>
            </a:r>
            <a:r>
              <a:rPr lang="en-US" sz="2400" dirty="0" err="1" smtClean="0"/>
              <a:t>reticularis</a:t>
            </a:r>
            <a:r>
              <a:rPr lang="en-US" sz="2400" dirty="0" smtClean="0"/>
              <a:t>)</a:t>
            </a:r>
            <a:endParaRPr lang="en-IN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 descr="E:\Basal Ganglia C\neww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86190"/>
            <a:ext cx="3071835" cy="281463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7036611" y="4679165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357950" y="5143512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sal Ganglia C\Capturesxdcfvbgyh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786188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E:\Basal Ganglia C\edr4t5tyu67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3929090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CONNECTIONS OF GLOBUS PALLIDUS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AFFERENTS</a:t>
            </a:r>
          </a:p>
          <a:p>
            <a:r>
              <a:rPr lang="en-US" sz="2400" dirty="0" err="1" smtClean="0"/>
              <a:t>Striato</a:t>
            </a:r>
            <a:r>
              <a:rPr lang="en-US" sz="2400" dirty="0" smtClean="0"/>
              <a:t> </a:t>
            </a:r>
            <a:r>
              <a:rPr lang="en-US" sz="2400" dirty="0" err="1" smtClean="0"/>
              <a:t>pallidal</a:t>
            </a:r>
            <a:r>
              <a:rPr lang="en-US" sz="2400" dirty="0" smtClean="0"/>
              <a:t> </a:t>
            </a:r>
            <a:r>
              <a:rPr lang="en-US" sz="2400" dirty="0" err="1" smtClean="0"/>
              <a:t>fibres</a:t>
            </a:r>
            <a:endParaRPr lang="en-US" sz="2400" dirty="0" smtClean="0"/>
          </a:p>
          <a:p>
            <a:r>
              <a:rPr lang="en-US" sz="2400" dirty="0" err="1" smtClean="0"/>
              <a:t>Subthalamo</a:t>
            </a:r>
            <a:r>
              <a:rPr lang="en-US" sz="2400" dirty="0" smtClean="0"/>
              <a:t> </a:t>
            </a:r>
            <a:r>
              <a:rPr lang="en-US" sz="2400" dirty="0" err="1" smtClean="0"/>
              <a:t>pallidal</a:t>
            </a:r>
            <a:r>
              <a:rPr lang="en-US" sz="2400" dirty="0" smtClean="0"/>
              <a:t> </a:t>
            </a:r>
            <a:r>
              <a:rPr lang="en-US" sz="2400" dirty="0" err="1" smtClean="0"/>
              <a:t>fibres</a:t>
            </a:r>
            <a:endParaRPr lang="en-US" sz="2400" dirty="0" smtClean="0"/>
          </a:p>
          <a:p>
            <a:r>
              <a:rPr lang="en-US" sz="2400" dirty="0" err="1" smtClean="0"/>
              <a:t>Nigro</a:t>
            </a:r>
            <a:r>
              <a:rPr lang="en-US" sz="2400" dirty="0" smtClean="0"/>
              <a:t> </a:t>
            </a:r>
            <a:r>
              <a:rPr lang="en-US" sz="2400" dirty="0" err="1" smtClean="0"/>
              <a:t>pallidal</a:t>
            </a:r>
            <a:r>
              <a:rPr lang="en-US" sz="2400" dirty="0" smtClean="0"/>
              <a:t> </a:t>
            </a:r>
            <a:r>
              <a:rPr lang="en-US" sz="2400" dirty="0" err="1" smtClean="0"/>
              <a:t>fibres</a:t>
            </a:r>
            <a:endParaRPr lang="en-US" sz="2400" dirty="0" smtClean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EFFERENTS TO</a:t>
            </a:r>
          </a:p>
          <a:p>
            <a:r>
              <a:rPr lang="en-US" sz="2400" dirty="0" smtClean="0"/>
              <a:t>Thalamic nuclei-VA ,VL,CM</a:t>
            </a:r>
          </a:p>
          <a:p>
            <a:r>
              <a:rPr lang="en-US" sz="2400" dirty="0" err="1" smtClean="0"/>
              <a:t>Subthalamic</a:t>
            </a:r>
            <a:r>
              <a:rPr lang="en-US" sz="2400" dirty="0" smtClean="0"/>
              <a:t> nucleus</a:t>
            </a:r>
          </a:p>
          <a:p>
            <a:r>
              <a:rPr lang="en-US" sz="2400" dirty="0" err="1" smtClean="0"/>
              <a:t>Substantia</a:t>
            </a:r>
            <a:r>
              <a:rPr lang="en-US" sz="2400" dirty="0" smtClean="0"/>
              <a:t> </a:t>
            </a:r>
            <a:r>
              <a:rPr lang="en-US" sz="2400" dirty="0" err="1" smtClean="0"/>
              <a:t>nigra</a:t>
            </a:r>
            <a:endParaRPr lang="en-US" sz="2400" dirty="0" smtClean="0"/>
          </a:p>
          <a:p>
            <a:r>
              <a:rPr lang="en-US" sz="2400" dirty="0" smtClean="0"/>
              <a:t>PPN</a:t>
            </a:r>
          </a:p>
          <a:p>
            <a:r>
              <a:rPr lang="en-US" sz="2400" dirty="0" smtClean="0"/>
              <a:t>Brain stem- Reticular formation, Red nucleus, Inferior </a:t>
            </a:r>
            <a:r>
              <a:rPr lang="en-US" sz="2400" dirty="0" err="1" smtClean="0"/>
              <a:t>olivary</a:t>
            </a:r>
            <a:r>
              <a:rPr lang="en-US" sz="2400" dirty="0" smtClean="0"/>
              <a:t> nucleus</a:t>
            </a:r>
            <a:endParaRPr lang="en-IN" sz="2400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5210"/>
            <a:ext cx="2233609" cy="335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1500166" y="5500702"/>
            <a:ext cx="642942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SCHEME OF PRESENTATION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CONNECTIONS OF SUBSTANTIA  NIGRA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/>
          <a:lstStyle/>
          <a:p>
            <a:r>
              <a:rPr lang="en-US" dirty="0" smtClean="0"/>
              <a:t>PARS RETICULARIS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AFFERENTS</a:t>
            </a:r>
          </a:p>
          <a:p>
            <a:r>
              <a:rPr lang="en-US" dirty="0" smtClean="0"/>
              <a:t>Cerebral cortex</a:t>
            </a:r>
          </a:p>
          <a:p>
            <a:r>
              <a:rPr lang="en-US" dirty="0" smtClean="0"/>
              <a:t>Striatum</a:t>
            </a:r>
          </a:p>
          <a:p>
            <a:r>
              <a:rPr lang="en-US" dirty="0" err="1" smtClean="0"/>
              <a:t>Globus</a:t>
            </a:r>
            <a:r>
              <a:rPr lang="en-US" dirty="0" smtClean="0"/>
              <a:t> </a:t>
            </a:r>
            <a:r>
              <a:rPr lang="en-US" dirty="0" err="1" smtClean="0"/>
              <a:t>pallidus</a:t>
            </a:r>
            <a:endParaRPr lang="en-US" dirty="0" smtClean="0"/>
          </a:p>
          <a:p>
            <a:r>
              <a:rPr lang="en-US" dirty="0" err="1" smtClean="0"/>
              <a:t>Subthalamic</a:t>
            </a:r>
            <a:r>
              <a:rPr lang="en-US" dirty="0" smtClean="0"/>
              <a:t> Nucleus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b="1" dirty="0" smtClean="0"/>
              <a:t>PARS COMPACTA</a:t>
            </a:r>
          </a:p>
          <a:p>
            <a:r>
              <a:rPr lang="en-IN" dirty="0" smtClean="0"/>
              <a:t>EFFERENTS</a:t>
            </a:r>
          </a:p>
          <a:p>
            <a:r>
              <a:rPr lang="en-IN" dirty="0" smtClean="0"/>
              <a:t>Striatum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3438" y="164305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EFFERENTS</a:t>
            </a:r>
          </a:p>
          <a:p>
            <a:r>
              <a:rPr lang="en-US" dirty="0" smtClean="0"/>
              <a:t>Thalamus- VA,VL,DM</a:t>
            </a:r>
          </a:p>
          <a:p>
            <a:r>
              <a:rPr lang="en-US" dirty="0" smtClean="0"/>
              <a:t>Reticular formation</a:t>
            </a:r>
          </a:p>
          <a:p>
            <a:r>
              <a:rPr lang="en-US" dirty="0" smtClean="0"/>
              <a:t>Superior </a:t>
            </a:r>
            <a:r>
              <a:rPr lang="en-US" dirty="0" err="1" smtClean="0"/>
              <a:t>Colliculus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00438"/>
            <a:ext cx="250033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5400000">
            <a:off x="6215074" y="4357694"/>
            <a:ext cx="2286016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858016" y="5000636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858016" y="5286388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643702" y="5715016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6286512" y="564357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6286512" y="6000768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CONNECTIONS OF SUBTHALAMIC NUCLEUS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AFFERENTS</a:t>
            </a:r>
          </a:p>
          <a:p>
            <a:r>
              <a:rPr lang="en-IN" sz="2400" dirty="0" smtClean="0"/>
              <a:t>Cerebral cortex</a:t>
            </a:r>
          </a:p>
          <a:p>
            <a:r>
              <a:rPr lang="en-IN" sz="2400" dirty="0" smtClean="0"/>
              <a:t>Thalamus</a:t>
            </a:r>
          </a:p>
          <a:p>
            <a:r>
              <a:rPr lang="en-IN" sz="2400" dirty="0" err="1" smtClean="0"/>
              <a:t>Globus</a:t>
            </a:r>
            <a:r>
              <a:rPr lang="en-IN" sz="2400" dirty="0" smtClean="0"/>
              <a:t> </a:t>
            </a:r>
            <a:r>
              <a:rPr lang="en-IN" sz="2400" dirty="0" err="1" smtClean="0"/>
              <a:t>pallidus</a:t>
            </a:r>
            <a:r>
              <a:rPr lang="en-IN" sz="2400" dirty="0" smtClean="0"/>
              <a:t> </a:t>
            </a:r>
            <a:r>
              <a:rPr lang="en-IN" sz="2400" dirty="0" err="1" smtClean="0"/>
              <a:t>externa</a:t>
            </a:r>
            <a:endParaRPr lang="en-IN" sz="2400" dirty="0" smtClean="0"/>
          </a:p>
          <a:p>
            <a:r>
              <a:rPr lang="en-IN" sz="2400" dirty="0" smtClean="0"/>
              <a:t>Brain stem</a:t>
            </a:r>
          </a:p>
          <a:p>
            <a:pPr>
              <a:buNone/>
            </a:pPr>
            <a:endParaRPr lang="en-IN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EFFERENTS</a:t>
            </a:r>
          </a:p>
          <a:p>
            <a:r>
              <a:rPr lang="en-IN" sz="2400" dirty="0" err="1" smtClean="0"/>
              <a:t>Globus</a:t>
            </a:r>
            <a:r>
              <a:rPr lang="en-IN" sz="2400" dirty="0" smtClean="0"/>
              <a:t> </a:t>
            </a:r>
            <a:r>
              <a:rPr lang="en-IN" sz="2400" dirty="0" err="1" smtClean="0"/>
              <a:t>pallidus</a:t>
            </a:r>
            <a:r>
              <a:rPr lang="en-IN" sz="2400" dirty="0" smtClean="0"/>
              <a:t> – </a:t>
            </a:r>
            <a:r>
              <a:rPr lang="en-IN" sz="2400" dirty="0" err="1" smtClean="0"/>
              <a:t>Subthalamo</a:t>
            </a:r>
            <a:r>
              <a:rPr lang="en-IN" sz="2400" dirty="0" smtClean="0"/>
              <a:t> </a:t>
            </a:r>
            <a:r>
              <a:rPr lang="en-IN" sz="2400" dirty="0" err="1" smtClean="0"/>
              <a:t>pallidal</a:t>
            </a:r>
            <a:r>
              <a:rPr lang="en-IN" sz="2400" dirty="0" smtClean="0"/>
              <a:t> </a:t>
            </a:r>
            <a:r>
              <a:rPr lang="en-IN" sz="2400" i="1" dirty="0" smtClean="0">
                <a:solidFill>
                  <a:srgbClr val="FF0000"/>
                </a:solidFill>
              </a:rPr>
              <a:t>(</a:t>
            </a:r>
            <a:r>
              <a:rPr lang="en-IN" sz="1800" i="1" dirty="0" smtClean="0">
                <a:solidFill>
                  <a:srgbClr val="FF0000"/>
                </a:solidFill>
              </a:rPr>
              <a:t>ONLY EXCITATORY INTRINSIC CONNECTION IN THE BASAL GANGLIA)</a:t>
            </a:r>
          </a:p>
          <a:p>
            <a:r>
              <a:rPr lang="en-IN" sz="2400" dirty="0" err="1" smtClean="0"/>
              <a:t>Substantia</a:t>
            </a:r>
            <a:r>
              <a:rPr lang="en-IN" sz="2400" dirty="0" smtClean="0"/>
              <a:t> </a:t>
            </a:r>
            <a:r>
              <a:rPr lang="en-IN" sz="2400" dirty="0" err="1" smtClean="0"/>
              <a:t>nigra</a:t>
            </a:r>
            <a:endParaRPr lang="en-IN" sz="2400" dirty="0" smtClean="0"/>
          </a:p>
          <a:p>
            <a:r>
              <a:rPr lang="en-IN" sz="2400" dirty="0" smtClean="0"/>
              <a:t>Striatum</a:t>
            </a:r>
          </a:p>
          <a:p>
            <a:r>
              <a:rPr lang="en-IN" sz="2400" dirty="0" smtClean="0"/>
              <a:t>PPN</a:t>
            </a:r>
          </a:p>
          <a:p>
            <a:r>
              <a:rPr lang="en-IN" sz="2400" dirty="0" smtClean="0"/>
              <a:t>Ventral </a:t>
            </a:r>
            <a:r>
              <a:rPr lang="en-IN" sz="2400" dirty="0" err="1" smtClean="0"/>
              <a:t>Tegmentum</a:t>
            </a:r>
            <a:endParaRPr lang="en-US" sz="2400" dirty="0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3857628"/>
            <a:ext cx="3429024" cy="27860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3636" y="3500439"/>
            <a:ext cx="2786082" cy="33575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143800" cy="868346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PEDUNCULOPONTINE NUCLEUS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 smtClean="0"/>
              <a:t>AFFERENTS</a:t>
            </a:r>
          </a:p>
          <a:p>
            <a:r>
              <a:rPr lang="en-IN" sz="3100" dirty="0" err="1" smtClean="0"/>
              <a:t>Gpi-pallido</a:t>
            </a:r>
            <a:r>
              <a:rPr lang="en-IN" sz="3100" dirty="0" smtClean="0"/>
              <a:t> </a:t>
            </a:r>
            <a:r>
              <a:rPr lang="en-IN" sz="3100" dirty="0" err="1" smtClean="0"/>
              <a:t>tegmental</a:t>
            </a:r>
            <a:r>
              <a:rPr lang="en-IN" sz="3100" dirty="0" smtClean="0"/>
              <a:t> tract</a:t>
            </a:r>
          </a:p>
          <a:p>
            <a:r>
              <a:rPr lang="en-IN" sz="3100" dirty="0" smtClean="0"/>
              <a:t>SN r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EFFERENTS</a:t>
            </a:r>
          </a:p>
          <a:p>
            <a:pPr>
              <a:buNone/>
            </a:pPr>
            <a:r>
              <a:rPr lang="en-IN" dirty="0" smtClean="0"/>
              <a:t>ASCENDING PROJECTIONS</a:t>
            </a:r>
          </a:p>
          <a:p>
            <a:r>
              <a:rPr lang="en-IN" sz="3100" dirty="0" smtClean="0"/>
              <a:t>Thalamus</a:t>
            </a:r>
          </a:p>
          <a:p>
            <a:r>
              <a:rPr lang="en-IN" sz="3100" dirty="0" smtClean="0"/>
              <a:t>STN</a:t>
            </a:r>
          </a:p>
          <a:p>
            <a:r>
              <a:rPr lang="en-IN" sz="3100" dirty="0" smtClean="0"/>
              <a:t>SN c</a:t>
            </a:r>
          </a:p>
          <a:p>
            <a:r>
              <a:rPr lang="en-IN" sz="3100" dirty="0" err="1" smtClean="0"/>
              <a:t>Globus</a:t>
            </a:r>
            <a:r>
              <a:rPr lang="en-IN" sz="3100" dirty="0" smtClean="0"/>
              <a:t> </a:t>
            </a:r>
            <a:r>
              <a:rPr lang="en-IN" sz="3100" dirty="0" err="1" smtClean="0"/>
              <a:t>pallidus</a:t>
            </a:r>
            <a:endParaRPr lang="en-IN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562" y="1285860"/>
            <a:ext cx="4038600" cy="319722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 smtClean="0"/>
              <a:t>EFFERENTS</a:t>
            </a:r>
          </a:p>
          <a:p>
            <a:pPr>
              <a:buNone/>
            </a:pPr>
            <a:r>
              <a:rPr lang="en-IN" dirty="0" smtClean="0"/>
              <a:t>DESCENDING PROJECTIONS</a:t>
            </a:r>
          </a:p>
          <a:p>
            <a:r>
              <a:rPr lang="en-IN" sz="3100" dirty="0" smtClean="0"/>
              <a:t>Reticular formation</a:t>
            </a:r>
          </a:p>
          <a:p>
            <a:r>
              <a:rPr lang="en-IN" sz="3100" dirty="0" smtClean="0"/>
              <a:t>Deep </a:t>
            </a:r>
            <a:r>
              <a:rPr lang="en-IN" sz="3100" dirty="0" err="1" smtClean="0"/>
              <a:t>cerebellar</a:t>
            </a:r>
            <a:r>
              <a:rPr lang="en-IN" sz="3100" dirty="0" smtClean="0"/>
              <a:t> nuclei</a:t>
            </a:r>
          </a:p>
          <a:p>
            <a:r>
              <a:rPr lang="en-IN" sz="3100" dirty="0" err="1" smtClean="0"/>
              <a:t>Raphe</a:t>
            </a:r>
            <a:r>
              <a:rPr lang="en-IN" sz="3100" dirty="0" smtClean="0"/>
              <a:t> nuclei</a:t>
            </a:r>
          </a:p>
          <a:p>
            <a:r>
              <a:rPr lang="en-IN" sz="3100" dirty="0" smtClean="0"/>
              <a:t>Locus </a:t>
            </a:r>
            <a:r>
              <a:rPr lang="en-IN" sz="3100" dirty="0" err="1" smtClean="0"/>
              <a:t>coeruleus</a:t>
            </a:r>
            <a:endParaRPr lang="en-IN" sz="3100" dirty="0" smtClean="0"/>
          </a:p>
          <a:p>
            <a:r>
              <a:rPr lang="en-IN" sz="3100" dirty="0" smtClean="0"/>
              <a:t>Spinal cord</a:t>
            </a:r>
            <a:endParaRPr lang="en-IN" sz="3100" dirty="0"/>
          </a:p>
        </p:txBody>
      </p:sp>
      <p:sp>
        <p:nvSpPr>
          <p:cNvPr id="6" name="Pie 5"/>
          <p:cNvSpPr/>
          <p:nvPr/>
        </p:nvSpPr>
        <p:spPr>
          <a:xfrm>
            <a:off x="7858148" y="5500702"/>
            <a:ext cx="142876" cy="428628"/>
          </a:xfrm>
          <a:prstGeom prst="pi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7929586" y="5500702"/>
            <a:ext cx="71438" cy="21431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/>
          <p:cNvSpPr/>
          <p:nvPr/>
        </p:nvSpPr>
        <p:spPr>
          <a:xfrm>
            <a:off x="7786710" y="5572140"/>
            <a:ext cx="285752" cy="142876"/>
          </a:xfrm>
          <a:prstGeom prst="flowChartPreparat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858148" y="5572140"/>
            <a:ext cx="71438" cy="285752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786710" y="5572140"/>
            <a:ext cx="142876" cy="21431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neurot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0"/>
            <a:ext cx="4786346" cy="30718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543560" cy="1143000"/>
          </a:xfr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NEUROTRANSMITTERS IN THE BASAL GANGLIA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332037"/>
            <a:ext cx="8229600" cy="4525963"/>
          </a:xfrm>
        </p:spPr>
        <p:txBody>
          <a:bodyPr/>
          <a:lstStyle/>
          <a:p>
            <a:pPr lvl="0" fontAlgn="base"/>
            <a:r>
              <a:rPr lang="en-US" sz="2400" b="1" dirty="0" smtClean="0"/>
              <a:t>Glutamate-containing neurons</a:t>
            </a:r>
            <a:r>
              <a:rPr lang="en-US" sz="2400" dirty="0" smtClean="0"/>
              <a:t> </a:t>
            </a:r>
          </a:p>
          <a:p>
            <a:pPr lvl="0" fontAlgn="base">
              <a:buNone/>
            </a:pPr>
            <a:endParaRPr lang="en-US" sz="2400" dirty="0" smtClean="0"/>
          </a:p>
          <a:p>
            <a:pPr lvl="1" fontAlgn="base"/>
            <a:r>
              <a:rPr lang="en-US" sz="2400" dirty="0" smtClean="0"/>
              <a:t>project from the cerebral cortex to the striatum.</a:t>
            </a:r>
          </a:p>
          <a:p>
            <a:pPr lvl="1" fontAlgn="base"/>
            <a:r>
              <a:rPr lang="en-US" sz="2400" dirty="0" smtClean="0"/>
              <a:t>project from the cerebral cortex to the </a:t>
            </a:r>
            <a:r>
              <a:rPr lang="en-US" sz="2400" dirty="0" err="1" smtClean="0"/>
              <a:t>Subthalamic</a:t>
            </a:r>
            <a:r>
              <a:rPr lang="en-US" sz="2400" dirty="0" smtClean="0"/>
              <a:t> nucleus</a:t>
            </a:r>
          </a:p>
          <a:p>
            <a:pPr lvl="1" fontAlgn="base"/>
            <a:r>
              <a:rPr lang="en-US" sz="2400" dirty="0" smtClean="0"/>
              <a:t>project from the </a:t>
            </a:r>
            <a:r>
              <a:rPr lang="en-US" sz="2400" dirty="0" err="1" smtClean="0"/>
              <a:t>subthalamic</a:t>
            </a:r>
            <a:r>
              <a:rPr lang="en-US" sz="2400" dirty="0" smtClean="0"/>
              <a:t> nucleus to the </a:t>
            </a:r>
            <a:r>
              <a:rPr lang="en-US" sz="2400" dirty="0" err="1" smtClean="0"/>
              <a:t>globus</a:t>
            </a:r>
            <a:r>
              <a:rPr lang="en-US" sz="2400" dirty="0" smtClean="0"/>
              <a:t> </a:t>
            </a:r>
            <a:r>
              <a:rPr lang="en-US" sz="2400" dirty="0" err="1" smtClean="0"/>
              <a:t>pallidus</a:t>
            </a:r>
            <a:r>
              <a:rPr lang="en-US" sz="2400" dirty="0" smtClean="0"/>
              <a:t>.</a:t>
            </a:r>
          </a:p>
          <a:p>
            <a:pPr lvl="1" fontAlgn="base"/>
            <a:r>
              <a:rPr lang="en-US" sz="2400" dirty="0" smtClean="0"/>
              <a:t>project from thalamic nuclei to cortex</a:t>
            </a:r>
          </a:p>
          <a:p>
            <a:pPr lvl="1" fontAlgn="base"/>
            <a:r>
              <a:rPr lang="en-US" sz="2400" dirty="0" smtClean="0"/>
              <a:t>excite </a:t>
            </a:r>
            <a:r>
              <a:rPr lang="en-US" sz="2400" dirty="0" err="1" smtClean="0"/>
              <a:t>striatal</a:t>
            </a:r>
            <a:r>
              <a:rPr lang="en-US" sz="2400" dirty="0" smtClean="0"/>
              <a:t> GABA-</a:t>
            </a:r>
            <a:r>
              <a:rPr lang="en-US" sz="2400" dirty="0" err="1" smtClean="0"/>
              <a:t>ergic</a:t>
            </a:r>
            <a:r>
              <a:rPr lang="en-US" sz="2400" dirty="0" smtClean="0"/>
              <a:t> and cholinergic neurons.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Flowchart: Connector 4"/>
          <p:cNvSpPr/>
          <p:nvPr/>
        </p:nvSpPr>
        <p:spPr>
          <a:xfrm>
            <a:off x="7143768" y="428604"/>
            <a:ext cx="71438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715272" y="2000240"/>
            <a:ext cx="714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13" name="Flowchart: Connector 12"/>
          <p:cNvSpPr/>
          <p:nvPr/>
        </p:nvSpPr>
        <p:spPr>
          <a:xfrm>
            <a:off x="7715272" y="1357298"/>
            <a:ext cx="714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3"/>
            <a:ext cx="8229600" cy="6000768"/>
          </a:xfrm>
        </p:spPr>
        <p:txBody>
          <a:bodyPr/>
          <a:lstStyle/>
          <a:p>
            <a:pPr lvl="0" fontAlgn="base"/>
            <a:r>
              <a:rPr lang="en-US" sz="2400" b="1" dirty="0" smtClean="0"/>
              <a:t>GABA-containing neurons</a:t>
            </a:r>
            <a:r>
              <a:rPr lang="en-US" sz="2400" dirty="0" smtClean="0"/>
              <a:t> </a:t>
            </a:r>
          </a:p>
          <a:p>
            <a:pPr lvl="0" fontAlgn="base">
              <a:buNone/>
            </a:pPr>
            <a:endParaRPr lang="en-US" sz="2400" dirty="0" smtClean="0"/>
          </a:p>
          <a:p>
            <a:pPr lvl="0" fontAlgn="base">
              <a:buNone/>
            </a:pPr>
            <a:endParaRPr lang="en-US" sz="2400" dirty="0" smtClean="0"/>
          </a:p>
          <a:p>
            <a:pPr lvl="0" fontAlgn="base">
              <a:buNone/>
            </a:pPr>
            <a:endParaRPr lang="en-US" sz="2400" dirty="0" smtClean="0"/>
          </a:p>
          <a:p>
            <a:pPr lvl="1" fontAlgn="base"/>
            <a:endParaRPr lang="en-US" sz="2400" dirty="0" smtClean="0"/>
          </a:p>
          <a:p>
            <a:pPr lvl="1" fontAlgn="base"/>
            <a:r>
              <a:rPr lang="en-US" sz="2400" dirty="0" smtClean="0"/>
              <a:t>the predominant neurons of the </a:t>
            </a:r>
            <a:r>
              <a:rPr lang="en-US" sz="2400" dirty="0" err="1" smtClean="0"/>
              <a:t>striatal</a:t>
            </a:r>
            <a:r>
              <a:rPr lang="en-US" sz="2400" dirty="0" smtClean="0"/>
              <a:t> system.</a:t>
            </a:r>
          </a:p>
          <a:p>
            <a:pPr lvl="1" fontAlgn="base"/>
            <a:r>
              <a:rPr lang="en-US" sz="2400" dirty="0" smtClean="0"/>
              <a:t>found in the striatum, </a:t>
            </a:r>
            <a:r>
              <a:rPr lang="en-US" sz="2400" dirty="0" err="1" smtClean="0"/>
              <a:t>globus</a:t>
            </a:r>
            <a:r>
              <a:rPr lang="en-US" sz="2400" dirty="0" smtClean="0"/>
              <a:t> </a:t>
            </a:r>
            <a:r>
              <a:rPr lang="en-US" sz="2400" dirty="0" err="1" smtClean="0"/>
              <a:t>pallidus</a:t>
            </a:r>
            <a:r>
              <a:rPr lang="en-US" sz="2400" dirty="0" smtClean="0"/>
              <a:t>, and </a:t>
            </a:r>
            <a:r>
              <a:rPr lang="en-US" sz="2400" dirty="0" err="1" smtClean="0"/>
              <a:t>substantia</a:t>
            </a:r>
            <a:r>
              <a:rPr lang="en-US" sz="2400" dirty="0" smtClean="0"/>
              <a:t> </a:t>
            </a:r>
            <a:r>
              <a:rPr lang="en-US" sz="2400" dirty="0" err="1" smtClean="0"/>
              <a:t>nigra</a:t>
            </a:r>
            <a:r>
              <a:rPr lang="en-US" sz="2400" dirty="0" smtClean="0"/>
              <a:t> (pars </a:t>
            </a:r>
            <a:r>
              <a:rPr lang="en-US" sz="2400" dirty="0" err="1" smtClean="0"/>
              <a:t>reticularis</a:t>
            </a:r>
            <a:r>
              <a:rPr lang="en-US" sz="2400" dirty="0" smtClean="0"/>
              <a:t>).</a:t>
            </a:r>
          </a:p>
          <a:p>
            <a:pPr lvl="1" fontAlgn="base"/>
            <a:r>
              <a:rPr lang="en-US" sz="2400" dirty="0" smtClean="0"/>
              <a:t>give rise to the following GABA-</a:t>
            </a:r>
            <a:r>
              <a:rPr lang="en-US" sz="2400" dirty="0" err="1" smtClean="0"/>
              <a:t>ergic</a:t>
            </a:r>
            <a:r>
              <a:rPr lang="en-US" sz="2400" dirty="0" smtClean="0"/>
              <a:t> projections: </a:t>
            </a:r>
            <a:r>
              <a:rPr lang="en-US" sz="2400" dirty="0" err="1" smtClean="0"/>
              <a:t>striatopallidal</a:t>
            </a:r>
            <a:r>
              <a:rPr lang="en-US" sz="2400" dirty="0" smtClean="0"/>
              <a:t>, </a:t>
            </a:r>
            <a:r>
              <a:rPr lang="en-US" sz="2400" dirty="0" err="1" smtClean="0"/>
              <a:t>striatonigral</a:t>
            </a:r>
            <a:r>
              <a:rPr lang="en-US" sz="2400" dirty="0" smtClean="0"/>
              <a:t>, </a:t>
            </a:r>
            <a:r>
              <a:rPr lang="en-US" sz="2400" dirty="0" err="1" smtClean="0"/>
              <a:t>pallidosubthalamic</a:t>
            </a:r>
            <a:r>
              <a:rPr lang="en-US" sz="2400" dirty="0" smtClean="0"/>
              <a:t>,  </a:t>
            </a:r>
            <a:r>
              <a:rPr lang="en-US" sz="2400" dirty="0" err="1" smtClean="0"/>
              <a:t>pallidothalamic</a:t>
            </a:r>
            <a:r>
              <a:rPr lang="en-US" sz="2400" dirty="0" smtClean="0"/>
              <a:t>, and </a:t>
            </a:r>
            <a:r>
              <a:rPr lang="en-US" sz="2400" dirty="0" err="1" smtClean="0"/>
              <a:t>nigrothalamic</a:t>
            </a:r>
            <a:r>
              <a:rPr lang="en-US" sz="2400" dirty="0" smtClean="0"/>
              <a:t> projections.</a:t>
            </a:r>
          </a:p>
          <a:p>
            <a:pPr lvl="1" fontAlgn="base"/>
            <a:r>
              <a:rPr lang="en-US" sz="2400" dirty="0" smtClean="0"/>
              <a:t>degenerate in Huntington’s disease.</a:t>
            </a:r>
          </a:p>
          <a:p>
            <a:endParaRPr lang="en-IN" dirty="0"/>
          </a:p>
        </p:txBody>
      </p:sp>
      <p:pic>
        <p:nvPicPr>
          <p:cNvPr id="4" name="Picture 2" descr="C:\Users\user\Desktop\neurot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4643470" cy="3000372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7072330" y="1500174"/>
            <a:ext cx="71438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715140" y="1428736"/>
            <a:ext cx="714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286644" y="2214554"/>
            <a:ext cx="714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215206" y="2500306"/>
            <a:ext cx="714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12" name="Flowchart: Connector 11"/>
          <p:cNvSpPr/>
          <p:nvPr/>
        </p:nvSpPr>
        <p:spPr>
          <a:xfrm>
            <a:off x="6500826" y="1214422"/>
            <a:ext cx="714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500826" y="1428736"/>
            <a:ext cx="714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lvl="0" fontAlgn="base"/>
            <a:r>
              <a:rPr lang="en-US" sz="2400" b="1" dirty="0" smtClean="0"/>
              <a:t>Dopamine-containing neurons</a:t>
            </a:r>
            <a:r>
              <a:rPr lang="en-US" sz="2400" dirty="0" smtClean="0"/>
              <a:t> </a:t>
            </a:r>
          </a:p>
          <a:p>
            <a:pPr lvl="0" fontAlgn="base">
              <a:buNone/>
            </a:pPr>
            <a:endParaRPr lang="en-US" sz="2400" dirty="0" smtClean="0"/>
          </a:p>
          <a:p>
            <a:pPr lvl="0" fontAlgn="base">
              <a:buNone/>
            </a:pPr>
            <a:endParaRPr lang="en-US" sz="2400" dirty="0" smtClean="0"/>
          </a:p>
          <a:p>
            <a:pPr lvl="0" fontAlgn="base">
              <a:buNone/>
            </a:pPr>
            <a:endParaRPr lang="en-US" sz="2400" dirty="0" smtClean="0"/>
          </a:p>
          <a:p>
            <a:pPr lvl="0" fontAlgn="base"/>
            <a:endParaRPr lang="en-US" sz="2400" dirty="0" smtClean="0"/>
          </a:p>
          <a:p>
            <a:pPr lvl="0" fontAlgn="base"/>
            <a:endParaRPr lang="en-US" sz="2400" dirty="0" smtClean="0"/>
          </a:p>
          <a:p>
            <a:pPr lvl="0" fontAlgn="base"/>
            <a:r>
              <a:rPr lang="en-US" sz="2400" dirty="0" smtClean="0"/>
              <a:t> found in the pars </a:t>
            </a:r>
            <a:r>
              <a:rPr lang="en-US" sz="2400" dirty="0" err="1" smtClean="0"/>
              <a:t>compacta</a:t>
            </a:r>
            <a:r>
              <a:rPr lang="en-US" sz="2400" dirty="0" smtClean="0"/>
              <a:t> of the </a:t>
            </a:r>
            <a:r>
              <a:rPr lang="en-US" sz="2400" dirty="0" err="1" smtClean="0"/>
              <a:t>substantia</a:t>
            </a:r>
            <a:r>
              <a:rPr lang="en-US" sz="2400" dirty="0" smtClean="0"/>
              <a:t> </a:t>
            </a:r>
            <a:r>
              <a:rPr lang="en-US" sz="2400" dirty="0" err="1" smtClean="0"/>
              <a:t>nigra</a:t>
            </a:r>
            <a:r>
              <a:rPr lang="en-US" sz="2400" dirty="0" smtClean="0"/>
              <a:t>.</a:t>
            </a:r>
          </a:p>
          <a:p>
            <a:pPr lvl="1" fontAlgn="base"/>
            <a:r>
              <a:rPr lang="en-US" sz="2400" dirty="0" smtClean="0"/>
              <a:t>give rise to the </a:t>
            </a:r>
            <a:r>
              <a:rPr lang="en-US" sz="2400" dirty="0" err="1" smtClean="0"/>
              <a:t>dopaminergic</a:t>
            </a:r>
            <a:r>
              <a:rPr lang="en-US" sz="2400" dirty="0" smtClean="0"/>
              <a:t> </a:t>
            </a:r>
            <a:r>
              <a:rPr lang="en-US" sz="2400" dirty="0" err="1" smtClean="0"/>
              <a:t>nigrostriatal</a:t>
            </a:r>
            <a:r>
              <a:rPr lang="en-US" sz="2400" dirty="0" smtClean="0"/>
              <a:t> projection.</a:t>
            </a:r>
          </a:p>
          <a:p>
            <a:pPr lvl="1" fontAlgn="base"/>
            <a:r>
              <a:rPr lang="en-US" sz="2400" dirty="0" smtClean="0"/>
              <a:t>degenerate in Parkinson’s disease.</a:t>
            </a:r>
          </a:p>
          <a:p>
            <a:endParaRPr lang="en-IN" dirty="0"/>
          </a:p>
        </p:txBody>
      </p:sp>
      <p:pic>
        <p:nvPicPr>
          <p:cNvPr id="4" name="Picture 2" descr="C:\Users\user\Desktop\neurot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4714908" cy="3000396"/>
          </a:xfrm>
          <a:prstGeom prst="rect">
            <a:avLst/>
          </a:prstGeom>
          <a:noFill/>
        </p:spPr>
      </p:pic>
      <p:sp>
        <p:nvSpPr>
          <p:cNvPr id="5" name="Flowchart: Connector 4"/>
          <p:cNvSpPr/>
          <p:nvPr/>
        </p:nvSpPr>
        <p:spPr>
          <a:xfrm flipV="1">
            <a:off x="7286644" y="2311710"/>
            <a:ext cx="71438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sz="2400" b="1" dirty="0" smtClean="0"/>
              <a:t>Neurons containing acetylcholine (</a:t>
            </a:r>
            <a:r>
              <a:rPr lang="en-US" sz="2400" b="1" dirty="0" err="1" smtClean="0"/>
              <a:t>ACh</a:t>
            </a:r>
            <a:r>
              <a:rPr lang="en-US" sz="2400" b="1" dirty="0" smtClean="0"/>
              <a:t>)</a:t>
            </a:r>
            <a:r>
              <a:rPr lang="en-US" sz="2400" dirty="0" smtClean="0"/>
              <a:t> </a:t>
            </a:r>
          </a:p>
          <a:p>
            <a:pPr lvl="0" fontAlgn="base">
              <a:buNone/>
            </a:pPr>
            <a:r>
              <a:rPr lang="en-US" sz="2400" dirty="0" smtClean="0"/>
              <a:t>local circuit neurons found in the striatum.</a:t>
            </a:r>
          </a:p>
          <a:p>
            <a:pPr lvl="1" fontAlgn="base"/>
            <a:endParaRPr lang="en-US" sz="2400" dirty="0" smtClean="0"/>
          </a:p>
          <a:p>
            <a:pPr lvl="0" fontAlgn="base"/>
            <a:r>
              <a:rPr lang="en-US" sz="2400" b="1" dirty="0" smtClean="0"/>
              <a:t>Serotonin containing neurons</a:t>
            </a:r>
          </a:p>
          <a:p>
            <a:pPr lvl="0" fontAlgn="base">
              <a:buNone/>
            </a:pPr>
            <a:r>
              <a:rPr lang="en-US" sz="2400" dirty="0" smtClean="0"/>
              <a:t>In the </a:t>
            </a:r>
            <a:r>
              <a:rPr lang="en-US" sz="2400" dirty="0" err="1" smtClean="0"/>
              <a:t>raphe</a:t>
            </a:r>
            <a:r>
              <a:rPr lang="en-US" sz="2400" dirty="0" smtClean="0"/>
              <a:t> nucleus</a:t>
            </a:r>
          </a:p>
          <a:p>
            <a:pPr lvl="0" fontAlgn="base">
              <a:buNone/>
            </a:pPr>
            <a:r>
              <a:rPr lang="en-US" sz="2400" dirty="0" smtClean="0"/>
              <a:t>Project to the </a:t>
            </a:r>
            <a:r>
              <a:rPr lang="en-US" sz="2400" dirty="0" err="1" smtClean="0"/>
              <a:t>neostriatum</a:t>
            </a:r>
            <a:r>
              <a:rPr lang="en-US" sz="2400" dirty="0" smtClean="0"/>
              <a:t> and </a:t>
            </a:r>
            <a:r>
              <a:rPr lang="en-US" sz="2400" dirty="0" err="1" smtClean="0"/>
              <a:t>substantia</a:t>
            </a:r>
            <a:r>
              <a:rPr lang="en-US" sz="2400" dirty="0" smtClean="0"/>
              <a:t> </a:t>
            </a:r>
            <a:r>
              <a:rPr lang="en-US" sz="2400" dirty="0" err="1" smtClean="0"/>
              <a:t>nigra</a:t>
            </a:r>
            <a:endParaRPr lang="en-US" sz="2400" dirty="0" smtClean="0"/>
          </a:p>
          <a:p>
            <a:pPr lvl="0" fontAlgn="base">
              <a:buNone/>
            </a:pPr>
            <a:endParaRPr lang="en-US" sz="2400" dirty="0" smtClean="0"/>
          </a:p>
          <a:p>
            <a:pPr fontAlgn="base"/>
            <a:r>
              <a:rPr lang="en-US" sz="2400" b="1" dirty="0" err="1" smtClean="0"/>
              <a:t>Norepinephrine</a:t>
            </a:r>
            <a:r>
              <a:rPr lang="en-US" sz="2400" b="1" dirty="0" smtClean="0"/>
              <a:t> containing neurons</a:t>
            </a:r>
          </a:p>
          <a:p>
            <a:pPr fontAlgn="base">
              <a:buNone/>
            </a:pPr>
            <a:r>
              <a:rPr lang="en-US" sz="2400" dirty="0" smtClean="0"/>
              <a:t>In the locus </a:t>
            </a:r>
            <a:r>
              <a:rPr lang="en-US" sz="2400" dirty="0" err="1" smtClean="0"/>
              <a:t>coeruleus</a:t>
            </a:r>
            <a:endParaRPr lang="en-US" sz="2400" dirty="0" smtClean="0"/>
          </a:p>
          <a:p>
            <a:pPr lvl="0" fontAlgn="base">
              <a:buNone/>
            </a:pPr>
            <a:r>
              <a:rPr lang="en-US" sz="2400" dirty="0" smtClean="0"/>
              <a:t>Project to the </a:t>
            </a:r>
            <a:r>
              <a:rPr lang="en-US" sz="2400" dirty="0" err="1" smtClean="0"/>
              <a:t>neostriatum</a:t>
            </a:r>
            <a:r>
              <a:rPr lang="en-US" sz="2400" dirty="0" smtClean="0"/>
              <a:t> and </a:t>
            </a:r>
            <a:r>
              <a:rPr lang="en-US" sz="2400" dirty="0" err="1" smtClean="0"/>
              <a:t>substantia</a:t>
            </a:r>
            <a:r>
              <a:rPr lang="en-US" sz="2400" dirty="0" smtClean="0"/>
              <a:t> </a:t>
            </a:r>
            <a:r>
              <a:rPr lang="en-US" sz="2400" dirty="0" err="1" smtClean="0"/>
              <a:t>nigra</a:t>
            </a:r>
            <a:endParaRPr lang="en-US" sz="2400" dirty="0" smtClean="0"/>
          </a:p>
          <a:p>
            <a:pPr fontAlgn="base">
              <a:buNone/>
            </a:pPr>
            <a:endParaRPr lang="en-US" b="1" dirty="0" smtClean="0"/>
          </a:p>
          <a:p>
            <a:pPr lvl="0" fontAlgn="base"/>
            <a:endParaRPr lang="en-US" b="1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635795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NEUROTRANSMITTERS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28</a:t>
            </a:fld>
            <a:endParaRPr lang="en-IN"/>
          </a:p>
        </p:txBody>
      </p:sp>
      <p:pic>
        <p:nvPicPr>
          <p:cNvPr id="6" name="Picture 2" descr="C:\Users\user\Desktop\neurot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14290"/>
            <a:ext cx="285748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286248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29</a:t>
            </a:fld>
            <a:endParaRPr lang="en-IN"/>
          </a:p>
        </p:txBody>
      </p:sp>
      <p:pic>
        <p:nvPicPr>
          <p:cNvPr id="7" name="Picture 2" descr="C:\Users\user\Desktop\neurot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14290"/>
            <a:ext cx="271461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929198"/>
            <a:ext cx="8229600" cy="1571636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basal ganglia play a major role in the control of posture 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movement and are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responsible for the automatic execution of learned motor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plans.</a:t>
            </a:r>
            <a:endParaRPr lang="en-IN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asal Ganglia C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214290"/>
            <a:ext cx="6072231" cy="419647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DOPAMINE RECEPTORS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71604" y="1857364"/>
          <a:ext cx="56864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Dopamine effect in a synapse is determined by the local receptor. </a:t>
            </a:r>
          </a:p>
          <a:p>
            <a:endParaRPr lang="en-US" sz="2400" dirty="0" smtClean="0"/>
          </a:p>
          <a:p>
            <a:r>
              <a:rPr lang="en-US" sz="2400" dirty="0" smtClean="0"/>
              <a:t>D1 receptors- EXCITATORY-predominate on the small spiny neurons in </a:t>
            </a:r>
            <a:r>
              <a:rPr lang="en-US" sz="2400" dirty="0" err="1" smtClean="0"/>
              <a:t>putamen</a:t>
            </a:r>
            <a:r>
              <a:rPr lang="en-US" sz="2400" dirty="0" smtClean="0"/>
              <a:t> -direct </a:t>
            </a:r>
            <a:r>
              <a:rPr lang="en-US" sz="2400" dirty="0" err="1" smtClean="0"/>
              <a:t>striatopallidal</a:t>
            </a:r>
            <a:r>
              <a:rPr lang="en-US" sz="2400" dirty="0" smtClean="0"/>
              <a:t> output 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D2 receptors- INHIBITORY- indirect </a:t>
            </a:r>
            <a:r>
              <a:rPr lang="en-US" sz="2400" dirty="0" err="1" smtClean="0"/>
              <a:t>striatopallidal</a:t>
            </a:r>
            <a:r>
              <a:rPr lang="en-US" sz="2400" dirty="0" smtClean="0"/>
              <a:t> output.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MICROCIRCUITS OF THE STRIATUM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8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428868"/>
            <a:ext cx="6858048" cy="1143000"/>
          </a:xfrm>
          <a:ln/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BASAL GANGLIA CIRCUITS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57826"/>
            <a:ext cx="8229600" cy="768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1438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CORTICO-BASAL GANGLIA- THALAMO CORTICAL CIRCUITS-  5 CLOSED LOOPS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28868"/>
          <a:ext cx="8229600" cy="369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1438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OPEN LOOPS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14620"/>
          <a:ext cx="8229600" cy="341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35814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 PATHWAY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0" y="1219200"/>
          <a:ext cx="5181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>
            <a:off x="4876800" y="25146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95800" y="1905000"/>
            <a:ext cx="1066800" cy="510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err="1" smtClean="0"/>
              <a:t>SNc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514600"/>
            <a:ext cx="141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2667000"/>
            <a:ext cx="1168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DOPAMINE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114800" y="4495800"/>
            <a:ext cx="734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495800"/>
            <a:ext cx="774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438400"/>
            <a:ext cx="1252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924864" y="4387948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GPe</a:t>
            </a:r>
            <a:r>
              <a:rPr lang="en-US" sz="2000" b="1" dirty="0" smtClean="0"/>
              <a:t> STN</a:t>
            </a:r>
            <a:endParaRPr lang="en-US" sz="2000" b="1" dirty="0"/>
          </a:p>
        </p:txBody>
      </p:sp>
      <p:pic>
        <p:nvPicPr>
          <p:cNvPr id="1027" name="Picture 3" descr="E:\Basal Ganglia C\QQQ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752600"/>
            <a:ext cx="2743200" cy="43434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2C1AC-51EF-4179-B5D6-966EE50DAE6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Basal Ganglia C\Captu1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143000"/>
            <a:ext cx="2895600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38862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INDIRECT PATHWAY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457200" y="1219200"/>
          <a:ext cx="464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own Arrow 4"/>
          <p:cNvSpPr/>
          <p:nvPr/>
        </p:nvSpPr>
        <p:spPr>
          <a:xfrm>
            <a:off x="4648200" y="2209800"/>
            <a:ext cx="152400" cy="573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19600" y="1600200"/>
            <a:ext cx="1066800" cy="510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err="1" smtClean="0"/>
              <a:t>SNc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29000" y="2286000"/>
            <a:ext cx="141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800600" y="2209800"/>
            <a:ext cx="1176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DOPAMINE </a:t>
            </a:r>
            <a:r>
              <a:rPr lang="en-US" sz="2000" b="1" dirty="0"/>
              <a:t> </a:t>
            </a:r>
            <a:r>
              <a:rPr lang="en-US" sz="2000" b="1" dirty="0" smtClean="0"/>
              <a:t>-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886200" y="5486400"/>
            <a:ext cx="734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7600"/>
            <a:ext cx="774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209800"/>
            <a:ext cx="1252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419600" y="3886200"/>
            <a:ext cx="77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-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562600"/>
            <a:ext cx="1316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GLUTAMATE</a:t>
            </a:r>
            <a:r>
              <a:rPr lang="en-US" dirty="0" smtClean="0"/>
              <a:t> </a:t>
            </a:r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16" name="Bent-Up Arrow 15"/>
          <p:cNvSpPr/>
          <p:nvPr/>
        </p:nvSpPr>
        <p:spPr>
          <a:xfrm>
            <a:off x="6705600" y="4191000"/>
            <a:ext cx="990600" cy="38100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2C1AC-51EF-4179-B5D6-966EE50DAE6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4286280" cy="9397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MOTOR CIRCUIT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59721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9" name="Picture 5" descr="E:\Basal Ganglia C\E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57628"/>
            <a:ext cx="1714480" cy="857256"/>
          </a:xfrm>
          <a:prstGeom prst="rect">
            <a:avLst/>
          </a:prstGeom>
          <a:noFill/>
        </p:spPr>
      </p:pic>
      <p:pic>
        <p:nvPicPr>
          <p:cNvPr id="1030" name="Picture 6" descr="E:\Basal Ganglia C\CaptureQWSDGHJ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1000108"/>
            <a:ext cx="2571736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38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286116" y="6072206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PPN</a:t>
            </a:r>
            <a:endParaRPr lang="en-US" sz="2000" dirty="0"/>
          </a:p>
        </p:txBody>
      </p:sp>
      <p:sp>
        <p:nvSpPr>
          <p:cNvPr id="9" name="Down Arrow 8"/>
          <p:cNvSpPr/>
          <p:nvPr/>
        </p:nvSpPr>
        <p:spPr>
          <a:xfrm>
            <a:off x="3428992" y="5643578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1447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357718" cy="6143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39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First anatomical identification of distinct </a:t>
            </a:r>
            <a:r>
              <a:rPr lang="en-US" sz="2400" dirty="0" err="1" smtClean="0"/>
              <a:t>subcortical</a:t>
            </a:r>
            <a:r>
              <a:rPr lang="en-US" sz="2400" dirty="0" smtClean="0"/>
              <a:t> structures -Thomas Willis in 1664</a:t>
            </a:r>
          </a:p>
          <a:p>
            <a:r>
              <a:rPr lang="en-US" sz="2400" dirty="0" smtClean="0"/>
              <a:t>In the mid 1950s </a:t>
            </a:r>
            <a:r>
              <a:rPr lang="en-US" sz="2400" dirty="0" err="1" smtClean="0"/>
              <a:t>Arvid</a:t>
            </a:r>
            <a:r>
              <a:rPr lang="en-US" sz="2400" dirty="0" smtClean="0"/>
              <a:t> Carlson showed that 80% of the brain's dopamine is in the basal ganglia. </a:t>
            </a:r>
          </a:p>
          <a:p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Horynekiewicz</a:t>
            </a:r>
            <a:r>
              <a:rPr lang="en-US" sz="2400" dirty="0" smtClean="0"/>
              <a:t> found that the brains of patients with Parkinson disease are deficient in dopamine, in the striatum, most severely in the </a:t>
            </a:r>
            <a:r>
              <a:rPr lang="en-US" sz="2400" dirty="0" err="1" smtClean="0"/>
              <a:t>putamen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1960s Parkinson disease was shown to result largely from the degeneration of </a:t>
            </a:r>
            <a:r>
              <a:rPr lang="en-US" sz="2400" dirty="0" err="1" smtClean="0"/>
              <a:t>dopaminergic</a:t>
            </a:r>
            <a:r>
              <a:rPr lang="en-US" sz="2400" dirty="0" smtClean="0"/>
              <a:t> neurons in the </a:t>
            </a:r>
            <a:r>
              <a:rPr lang="en-US" sz="2400" dirty="0" err="1" smtClean="0"/>
              <a:t>substantia</a:t>
            </a:r>
            <a:r>
              <a:rPr lang="en-US" sz="2400" dirty="0" smtClean="0"/>
              <a:t> </a:t>
            </a:r>
            <a:r>
              <a:rPr lang="en-US" sz="2400" dirty="0" err="1" smtClean="0"/>
              <a:t>nigra</a:t>
            </a:r>
            <a:r>
              <a:rPr lang="en-US" sz="2400" dirty="0" smtClean="0"/>
              <a:t> pars </a:t>
            </a:r>
            <a:r>
              <a:rPr lang="en-US" sz="2400" dirty="0" err="1" smtClean="0"/>
              <a:t>compacta</a:t>
            </a:r>
            <a:r>
              <a:rPr lang="en-US" sz="2400" dirty="0" smtClean="0"/>
              <a:t>. 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5186370" cy="8461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OCULOMOTOR CIRCUIT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5686436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E:\Basal Ganglia C\Capture ERTGGYHUJ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5643578"/>
            <a:ext cx="2143140" cy="714380"/>
          </a:xfrm>
          <a:prstGeom prst="rect">
            <a:avLst/>
          </a:prstGeom>
          <a:noFill/>
        </p:spPr>
      </p:pic>
      <p:pic>
        <p:nvPicPr>
          <p:cNvPr id="4099" name="Picture 3" descr="E:\Basal Ganglia C\Capture OCUL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1000108"/>
            <a:ext cx="2714644" cy="53578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ASSOCIATIVE CIRCUIT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DORSOLATERAL PREFRONTAL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532924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 descr="E:\Basal Ganglia C\Capture DLP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857232"/>
            <a:ext cx="2643206" cy="564360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ORBITOFRONTAL CIRCUIT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8293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E:\Basal Ganglia C\Capture ORBF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1142984"/>
            <a:ext cx="2071702" cy="478634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7969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LIMBIC CIRCUIT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1071546"/>
          <a:ext cx="58293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E:\Basal Ganglia C\Capture LIMBI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1285860"/>
            <a:ext cx="2000264" cy="4857784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5072066" y="4000504"/>
            <a:ext cx="357190" cy="57150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929058" y="5357826"/>
            <a:ext cx="357190" cy="50006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E:\Basal Ganglia C\Capture FG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5357826"/>
            <a:ext cx="1857388" cy="1000132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714356"/>
            <a:ext cx="7572428" cy="55721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FUNCTIONAL TOPOGRAPHY OF BG-THALAMOCORTICAL CIRCUITS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231632" cy="5143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1438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OPEN LOOPS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14620"/>
          <a:ext cx="8229600" cy="341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228599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1571612"/>
            <a:ext cx="23574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MOTOR CORTEX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1571612"/>
            <a:ext cx="235745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ASSOCIATION CORTEX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43174" y="2714620"/>
            <a:ext cx="19288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MOTOR STRIATUM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4143380"/>
            <a:ext cx="9286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GPi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5214950"/>
            <a:ext cx="12858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THALAMUS</a:t>
            </a:r>
          </a:p>
          <a:p>
            <a:r>
              <a:rPr lang="en-US" dirty="0" smtClean="0"/>
              <a:t>VA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72066" y="4143380"/>
            <a:ext cx="92869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SNr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2" y="5214950"/>
            <a:ext cx="12858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THALAMUS</a:t>
            </a:r>
          </a:p>
          <a:p>
            <a:r>
              <a:rPr lang="en-US" dirty="0" smtClean="0"/>
              <a:t>DM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3500430" y="2214554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500430" y="3357562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500430" y="4643446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500694" y="4643446"/>
            <a:ext cx="71438" cy="42862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flipH="1">
            <a:off x="2285984" y="2071678"/>
            <a:ext cx="714380" cy="3446164"/>
          </a:xfrm>
          <a:prstGeom prst="bentUpArrow">
            <a:avLst>
              <a:gd name="adj1" fmla="val 9000"/>
              <a:gd name="adj2" fmla="val 18143"/>
              <a:gd name="adj3" fmla="val 22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>
            <a:off x="6143636" y="2143116"/>
            <a:ext cx="428628" cy="3446164"/>
          </a:xfrm>
          <a:prstGeom prst="bentUpArrow">
            <a:avLst>
              <a:gd name="adj1" fmla="val 11286"/>
              <a:gd name="adj2" fmla="val 25000"/>
              <a:gd name="adj3" fmla="val 295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flipV="1">
            <a:off x="4643438" y="2857496"/>
            <a:ext cx="1000132" cy="1143008"/>
          </a:xfrm>
          <a:prstGeom prst="bentUpArrow">
            <a:avLst>
              <a:gd name="adj1" fmla="val 3450"/>
              <a:gd name="adj2" fmla="val 9490"/>
              <a:gd name="adj3" fmla="val 148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14546" y="714356"/>
            <a:ext cx="235745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CLOSED   LOOP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43504" y="714356"/>
            <a:ext cx="235745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OPEN   LOOP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48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228599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1571612"/>
            <a:ext cx="235745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MOTOR CORTEX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1571612"/>
            <a:ext cx="23574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ASSOCIATION CORTEX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2714620"/>
            <a:ext cx="15716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ASSOCIATION</a:t>
            </a:r>
          </a:p>
          <a:p>
            <a:r>
              <a:rPr lang="en-US" dirty="0" smtClean="0"/>
              <a:t>  STRIATUM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4143380"/>
            <a:ext cx="92869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GPi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5214950"/>
            <a:ext cx="12858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THALAMUS</a:t>
            </a:r>
          </a:p>
          <a:p>
            <a:r>
              <a:rPr lang="en-US" dirty="0" smtClean="0"/>
              <a:t>VA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00694" y="4143380"/>
            <a:ext cx="9286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SNr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14942" y="5214950"/>
            <a:ext cx="12858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THALAMUS</a:t>
            </a:r>
          </a:p>
          <a:p>
            <a:r>
              <a:rPr lang="en-US" dirty="0" smtClean="0"/>
              <a:t>DM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5786446" y="3571876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500430" y="4643446"/>
            <a:ext cx="71438" cy="42862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786446" y="4643446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flipH="1">
            <a:off x="2285984" y="2143116"/>
            <a:ext cx="714380" cy="3446164"/>
          </a:xfrm>
          <a:prstGeom prst="bentUpArrow">
            <a:avLst>
              <a:gd name="adj1" fmla="val 9000"/>
              <a:gd name="adj2" fmla="val 18143"/>
              <a:gd name="adj3" fmla="val 2271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>
            <a:off x="6572264" y="2143116"/>
            <a:ext cx="785818" cy="3446164"/>
          </a:xfrm>
          <a:prstGeom prst="bentUpArrow">
            <a:avLst>
              <a:gd name="adj1" fmla="val 4821"/>
              <a:gd name="adj2" fmla="val 15303"/>
              <a:gd name="adj3" fmla="val 2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flipH="1" flipV="1">
            <a:off x="3428992" y="2928934"/>
            <a:ext cx="1643074" cy="1143008"/>
          </a:xfrm>
          <a:prstGeom prst="bentUpArrow">
            <a:avLst>
              <a:gd name="adj1" fmla="val 3450"/>
              <a:gd name="adj2" fmla="val 9490"/>
              <a:gd name="adj3" fmla="val 148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43504" y="714356"/>
            <a:ext cx="235745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CLOSED   LOOP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14546" y="785794"/>
            <a:ext cx="235745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OPEN   LOOP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5786446" y="2071678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28596" y="6500835"/>
            <a:ext cx="8229600" cy="357166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49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BASAL GANGLIA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00200"/>
            <a:ext cx="6834306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228599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1571612"/>
            <a:ext cx="264320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ASSOCIATION  CORTEX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1571612"/>
            <a:ext cx="23574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LIMBIC  CORTEX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2714620"/>
            <a:ext cx="15716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LIMBIC</a:t>
            </a:r>
          </a:p>
          <a:p>
            <a:r>
              <a:rPr lang="en-US" dirty="0" smtClean="0"/>
              <a:t>  STRIATUM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4143380"/>
            <a:ext cx="92869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SNr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5214950"/>
            <a:ext cx="12858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THALAMUS</a:t>
            </a:r>
          </a:p>
          <a:p>
            <a:r>
              <a:rPr lang="en-US" dirty="0" smtClean="0"/>
              <a:t>DM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3857628"/>
            <a:ext cx="121444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LIMBIC PALLIDUM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14942" y="5214950"/>
            <a:ext cx="12858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THALAMUS</a:t>
            </a:r>
          </a:p>
          <a:p>
            <a:r>
              <a:rPr lang="en-US" dirty="0" smtClean="0"/>
              <a:t>DM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5786446" y="3429000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500430" y="4643446"/>
            <a:ext cx="71438" cy="42862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786446" y="4643446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flipH="1">
            <a:off x="2285984" y="2143116"/>
            <a:ext cx="714380" cy="3446164"/>
          </a:xfrm>
          <a:prstGeom prst="bentUpArrow">
            <a:avLst>
              <a:gd name="adj1" fmla="val 9000"/>
              <a:gd name="adj2" fmla="val 18143"/>
              <a:gd name="adj3" fmla="val 2271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>
            <a:off x="6572264" y="2143116"/>
            <a:ext cx="785818" cy="3446164"/>
          </a:xfrm>
          <a:prstGeom prst="bentUpArrow">
            <a:avLst>
              <a:gd name="adj1" fmla="val 4821"/>
              <a:gd name="adj2" fmla="val 15303"/>
              <a:gd name="adj3" fmla="val 2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flipH="1" flipV="1">
            <a:off x="3428992" y="2928934"/>
            <a:ext cx="1643074" cy="1143008"/>
          </a:xfrm>
          <a:prstGeom prst="bentUpArrow">
            <a:avLst>
              <a:gd name="adj1" fmla="val 3450"/>
              <a:gd name="adj2" fmla="val 9490"/>
              <a:gd name="adj3" fmla="val 148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43504" y="714356"/>
            <a:ext cx="235745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CLOSED   LOOP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71670" y="714356"/>
            <a:ext cx="257176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OPEN   LOOP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5786446" y="2071678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85720" y="6286519"/>
            <a:ext cx="8229600" cy="5714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50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59" cy="6429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51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00079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52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21523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02" y="0"/>
            <a:ext cx="3857652" cy="5714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MOTOR CIRCUIT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53</a:t>
            </a:fld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NEW MODEL OF BG CIRCUITS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Traditionally considered to be a “go-through” system.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NEWER MODELS- </a:t>
            </a:r>
          </a:p>
          <a:p>
            <a:pPr>
              <a:buNone/>
            </a:pPr>
            <a:r>
              <a:rPr lang="en-US" sz="2400" dirty="0" smtClean="0"/>
              <a:t>     Parallel interactions between </a:t>
            </a:r>
            <a:r>
              <a:rPr lang="en-US" sz="2400" dirty="0" err="1" smtClean="0"/>
              <a:t>corticostriatal</a:t>
            </a:r>
            <a:r>
              <a:rPr lang="en-US" sz="2400" dirty="0" smtClean="0"/>
              <a:t> and </a:t>
            </a:r>
            <a:r>
              <a:rPr lang="en-US" sz="2400" dirty="0" err="1" smtClean="0"/>
              <a:t>corticosubthalamic</a:t>
            </a:r>
            <a:r>
              <a:rPr lang="en-US" sz="2400" dirty="0" smtClean="0"/>
              <a:t> afferents on the one hand, and internal feedback circuits modulating basal ganglia output through the </a:t>
            </a:r>
            <a:r>
              <a:rPr lang="en-US" sz="2400" dirty="0" err="1" smtClean="0"/>
              <a:t>GPi</a:t>
            </a:r>
            <a:r>
              <a:rPr lang="en-US" sz="2400" dirty="0" smtClean="0"/>
              <a:t> and </a:t>
            </a:r>
            <a:r>
              <a:rPr lang="en-US" sz="2400" dirty="0" err="1" smtClean="0"/>
              <a:t>SNr</a:t>
            </a:r>
            <a:r>
              <a:rPr lang="en-US" sz="2400" dirty="0" smtClean="0"/>
              <a:t> on the other hand.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54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29600" cy="548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55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56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MODEL OF BG CIRCUITS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7143800" cy="48577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57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 AND HYPERDIRECT PATHWAYS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6929485" cy="4572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071538" y="2214554"/>
            <a:ext cx="18054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DIRECT PATHWAY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43636" y="2214554"/>
            <a:ext cx="24178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HYPERDIRECT PATHWAY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0430" y="2285992"/>
            <a:ext cx="1357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Movement related </a:t>
            </a:r>
            <a:r>
              <a:rPr lang="en-US" sz="1000" dirty="0" err="1" smtClean="0"/>
              <a:t>corticostriatal</a:t>
            </a:r>
            <a:r>
              <a:rPr lang="en-US" sz="1000" dirty="0" smtClean="0"/>
              <a:t> signal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6286512" y="3214686"/>
            <a:ext cx="10001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Inhibition of unwanted movements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4143372" y="3286124"/>
            <a:ext cx="928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Facilitation of desired action</a:t>
            </a:r>
            <a:endParaRPr lang="en-US" sz="1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929190" y="350043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7884" y="350043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58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STN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CIRCUIT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1" y="1214422"/>
            <a:ext cx="7000924" cy="5143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142976" y="2428868"/>
            <a:ext cx="18054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DIRECT PATHWAY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43636" y="2357430"/>
            <a:ext cx="24178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HYPERDIRECT PATHWAY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59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en-US" dirty="0" smtClean="0"/>
              <a:t>THE BASAL GANGLIA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1429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 BASAL GANGLIA CIRCUIT DISORDERS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60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PARKINSON’S DISEASE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 smtClean="0"/>
          </a:p>
          <a:p>
            <a:r>
              <a:rPr lang="en-US" sz="2400" dirty="0" smtClean="0"/>
              <a:t>Parkinson's description of PD:</a:t>
            </a:r>
          </a:p>
          <a:p>
            <a:pPr>
              <a:buNone/>
            </a:pPr>
            <a:r>
              <a:rPr lang="en-US" sz="2400" dirty="0" smtClean="0"/>
              <a:t>    “…involuntary tremulous motion, with lessened muscular power, in parts not in action and even when supported, with a propensity to bend the trunk forwards, and to pass from a walking to a running pace, the senses and intellects being uninjured.”</a:t>
            </a:r>
            <a:endParaRPr lang="en-IN" sz="2400" dirty="0" smtClean="0"/>
          </a:p>
          <a:p>
            <a:pPr>
              <a:buNone/>
            </a:pP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61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600" dirty="0" smtClean="0"/>
              <a:t>Due to decreased </a:t>
            </a:r>
            <a:r>
              <a:rPr lang="en-IN" sz="2600" dirty="0" err="1" smtClean="0"/>
              <a:t>dopaminergic</a:t>
            </a:r>
            <a:r>
              <a:rPr lang="en-IN" sz="2600" dirty="0" smtClean="0"/>
              <a:t> tone in the motor portions of the </a:t>
            </a:r>
            <a:r>
              <a:rPr lang="en-IN" sz="2600" dirty="0" err="1" smtClean="0"/>
              <a:t>putamen</a:t>
            </a:r>
            <a:r>
              <a:rPr lang="en-IN" sz="2600" dirty="0" smtClean="0"/>
              <a:t>.</a:t>
            </a:r>
          </a:p>
          <a:p>
            <a:pPr>
              <a:buNone/>
            </a:pPr>
            <a:endParaRPr lang="en-IN" sz="2600" dirty="0" smtClean="0"/>
          </a:p>
          <a:p>
            <a:r>
              <a:rPr lang="en-IN" sz="2600" dirty="0" smtClean="0"/>
              <a:t>Non motor symptoms-depression, </a:t>
            </a:r>
            <a:r>
              <a:rPr lang="en-IN" sz="2600" dirty="0" err="1" smtClean="0"/>
              <a:t>anxiety,autonomic</a:t>
            </a:r>
            <a:r>
              <a:rPr lang="en-IN" sz="2600" dirty="0" smtClean="0"/>
              <a:t> </a:t>
            </a:r>
            <a:r>
              <a:rPr lang="en-IN" sz="2600" dirty="0" err="1" smtClean="0"/>
              <a:t>dysfunction,sleep</a:t>
            </a:r>
            <a:r>
              <a:rPr lang="en-IN" sz="2600" dirty="0" smtClean="0"/>
              <a:t> disorders, cognitive impairment</a:t>
            </a:r>
          </a:p>
          <a:p>
            <a:r>
              <a:rPr lang="en-IN" sz="2600" dirty="0" smtClean="0"/>
              <a:t>Due to dopamine deficiency in the </a:t>
            </a:r>
            <a:r>
              <a:rPr lang="en-IN" sz="2600" dirty="0" err="1" smtClean="0"/>
              <a:t>nonmotor</a:t>
            </a:r>
            <a:r>
              <a:rPr lang="en-IN" sz="2600" dirty="0" smtClean="0"/>
              <a:t> portions of the striatum and </a:t>
            </a:r>
            <a:r>
              <a:rPr lang="en-US" sz="2600" dirty="0" smtClean="0"/>
              <a:t>more widespread progressive pathologic changes in the brainstem, thalamus, and eventually the cerebral cortex.</a:t>
            </a:r>
            <a:endParaRPr lang="en-IN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62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86742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PARKINSON’S DISEASE-DIRECT PATHWAY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0" y="1219200"/>
          <a:ext cx="5181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>
            <a:off x="4876800" y="25146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95800" y="1905000"/>
            <a:ext cx="1066800" cy="510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err="1" smtClean="0"/>
              <a:t>SNc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514600"/>
            <a:ext cx="141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2667000"/>
            <a:ext cx="1168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DOPAMINE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114800" y="4495800"/>
            <a:ext cx="734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495800"/>
            <a:ext cx="774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438400"/>
            <a:ext cx="1252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924864" y="4387948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GPe</a:t>
            </a:r>
            <a:r>
              <a:rPr lang="en-US" sz="2000" b="1" dirty="0" smtClean="0"/>
              <a:t> STN</a:t>
            </a:r>
            <a:endParaRPr lang="en-US" sz="2000" b="1" dirty="0"/>
          </a:p>
        </p:txBody>
      </p:sp>
      <p:pic>
        <p:nvPicPr>
          <p:cNvPr id="1027" name="Picture 3" descr="E:\Basal Ganglia C\QQQ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752600"/>
            <a:ext cx="2895600" cy="4343400"/>
          </a:xfrm>
          <a:prstGeom prst="rect">
            <a:avLst/>
          </a:prstGeom>
          <a:noFill/>
        </p:spPr>
      </p:pic>
      <p:sp>
        <p:nvSpPr>
          <p:cNvPr id="13" name="Lightning Bolt 12"/>
          <p:cNvSpPr/>
          <p:nvPr/>
        </p:nvSpPr>
        <p:spPr>
          <a:xfrm>
            <a:off x="6934200" y="4648200"/>
            <a:ext cx="533400" cy="609600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/>
          <p:cNvSpPr/>
          <p:nvPr/>
        </p:nvSpPr>
        <p:spPr>
          <a:xfrm>
            <a:off x="5029200" y="1752600"/>
            <a:ext cx="609600" cy="762000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>
            <a:off x="5257800" y="2590800"/>
            <a:ext cx="457200" cy="533400"/>
          </a:xfrm>
          <a:prstGeom prst="lightningBol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ghtning Bolt 15"/>
          <p:cNvSpPr/>
          <p:nvPr/>
        </p:nvSpPr>
        <p:spPr>
          <a:xfrm>
            <a:off x="4191000" y="4419600"/>
            <a:ext cx="457200" cy="533400"/>
          </a:xfrm>
          <a:prstGeom prst="lightningBol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ghtning Bolt 16"/>
          <p:cNvSpPr/>
          <p:nvPr/>
        </p:nvSpPr>
        <p:spPr>
          <a:xfrm>
            <a:off x="457200" y="2362200"/>
            <a:ext cx="457200" cy="533400"/>
          </a:xfrm>
          <a:prstGeom prst="lightningBol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1295400" y="2057400"/>
            <a:ext cx="381000" cy="3048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2C1AC-51EF-4179-B5D6-966EE50DAE6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Basal Ganglia C\Captu1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357298"/>
            <a:ext cx="2895600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PARKINSON’S DISEASE – INDIRECT PATHWAY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457200" y="1219200"/>
          <a:ext cx="464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own Arrow 4"/>
          <p:cNvSpPr/>
          <p:nvPr/>
        </p:nvSpPr>
        <p:spPr>
          <a:xfrm>
            <a:off x="4648200" y="2209800"/>
            <a:ext cx="152400" cy="573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19600" y="1600200"/>
            <a:ext cx="1066800" cy="510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err="1" smtClean="0"/>
              <a:t>SNc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29000" y="2286000"/>
            <a:ext cx="141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800600" y="2209800"/>
            <a:ext cx="1176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DOPAMINE </a:t>
            </a:r>
            <a:r>
              <a:rPr lang="en-US" sz="2000" b="1" dirty="0"/>
              <a:t> </a:t>
            </a:r>
            <a:r>
              <a:rPr lang="en-US" sz="2000" b="1" dirty="0" smtClean="0"/>
              <a:t>-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886200" y="5486400"/>
            <a:ext cx="734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7600"/>
            <a:ext cx="774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209800"/>
            <a:ext cx="1252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419600" y="3886200"/>
            <a:ext cx="77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-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562600"/>
            <a:ext cx="1316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GLUTAMATE</a:t>
            </a:r>
            <a:r>
              <a:rPr lang="en-US" dirty="0" smtClean="0"/>
              <a:t> </a:t>
            </a:r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16" name="Bent-Up Arrow 15"/>
          <p:cNvSpPr/>
          <p:nvPr/>
        </p:nvSpPr>
        <p:spPr>
          <a:xfrm>
            <a:off x="6705600" y="4191000"/>
            <a:ext cx="990600" cy="38100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>
            <a:off x="7010400" y="4267200"/>
            <a:ext cx="533400" cy="609600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ning Bolt 17"/>
          <p:cNvSpPr/>
          <p:nvPr/>
        </p:nvSpPr>
        <p:spPr>
          <a:xfrm>
            <a:off x="4876800" y="1371600"/>
            <a:ext cx="609600" cy="762000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/>
          <p:cNvSpPr/>
          <p:nvPr/>
        </p:nvSpPr>
        <p:spPr>
          <a:xfrm>
            <a:off x="762000" y="2133600"/>
            <a:ext cx="457200" cy="533400"/>
          </a:xfrm>
          <a:prstGeom prst="lightningBol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/>
          <p:cNvSpPr/>
          <p:nvPr/>
        </p:nvSpPr>
        <p:spPr>
          <a:xfrm>
            <a:off x="3962400" y="5410200"/>
            <a:ext cx="457200" cy="533400"/>
          </a:xfrm>
          <a:prstGeom prst="lightningBol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1676400" y="1905000"/>
            <a:ext cx="381000" cy="3048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ghtning Bolt 21"/>
          <p:cNvSpPr/>
          <p:nvPr/>
        </p:nvSpPr>
        <p:spPr>
          <a:xfrm>
            <a:off x="5105400" y="2133600"/>
            <a:ext cx="457200" cy="533400"/>
          </a:xfrm>
          <a:prstGeom prst="lightningBol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2C1AC-51EF-4179-B5D6-966EE50DAE6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Basal Ganglia C\Captu1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143000"/>
            <a:ext cx="2895600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4567254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HUNTINGTON’S CHOREA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457200" y="1219200"/>
          <a:ext cx="464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own Arrow 4"/>
          <p:cNvSpPr/>
          <p:nvPr/>
        </p:nvSpPr>
        <p:spPr>
          <a:xfrm>
            <a:off x="4648200" y="2209800"/>
            <a:ext cx="152400" cy="573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19600" y="1600200"/>
            <a:ext cx="1066800" cy="510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err="1" smtClean="0"/>
              <a:t>SNc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29000" y="2286000"/>
            <a:ext cx="141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800600" y="2209800"/>
            <a:ext cx="1176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DOPAMINE </a:t>
            </a:r>
            <a:r>
              <a:rPr lang="en-US" sz="2000" b="1" dirty="0"/>
              <a:t> </a:t>
            </a:r>
            <a:r>
              <a:rPr lang="en-US" sz="2000" b="1" dirty="0" smtClean="0"/>
              <a:t>-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886200" y="5486400"/>
            <a:ext cx="734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7600"/>
            <a:ext cx="774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209800"/>
            <a:ext cx="1252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419600" y="3886200"/>
            <a:ext cx="77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-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562600"/>
            <a:ext cx="1316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GLUTAMATE</a:t>
            </a:r>
            <a:r>
              <a:rPr lang="en-US" dirty="0" smtClean="0"/>
              <a:t> </a:t>
            </a:r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16" name="Bent-Up Arrow 15"/>
          <p:cNvSpPr/>
          <p:nvPr/>
        </p:nvSpPr>
        <p:spPr>
          <a:xfrm>
            <a:off x="6705600" y="4191000"/>
            <a:ext cx="990600" cy="38100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>
            <a:off x="7162800" y="3581400"/>
            <a:ext cx="457200" cy="381000"/>
          </a:xfrm>
          <a:prstGeom prst="lightningBolt">
            <a:avLst/>
          </a:prstGeom>
          <a:solidFill>
            <a:schemeClr val="bg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ightning Bolt 16"/>
          <p:cNvSpPr/>
          <p:nvPr/>
        </p:nvSpPr>
        <p:spPr>
          <a:xfrm>
            <a:off x="4214810" y="2928934"/>
            <a:ext cx="762000" cy="685800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Lightning Bolt 17"/>
          <p:cNvSpPr/>
          <p:nvPr/>
        </p:nvSpPr>
        <p:spPr>
          <a:xfrm>
            <a:off x="4495800" y="3962400"/>
            <a:ext cx="457200" cy="381000"/>
          </a:xfrm>
          <a:prstGeom prst="lightningBol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Lightning Bolt 19"/>
          <p:cNvSpPr/>
          <p:nvPr/>
        </p:nvSpPr>
        <p:spPr>
          <a:xfrm>
            <a:off x="609600" y="5638800"/>
            <a:ext cx="457200" cy="381000"/>
          </a:xfrm>
          <a:prstGeom prst="lightningBol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Lightning Bolt 20"/>
          <p:cNvSpPr/>
          <p:nvPr/>
        </p:nvSpPr>
        <p:spPr>
          <a:xfrm>
            <a:off x="304800" y="3657600"/>
            <a:ext cx="457200" cy="381000"/>
          </a:xfrm>
          <a:prstGeom prst="lightningBol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1600200" y="19050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2C1AC-51EF-4179-B5D6-966EE50DAE6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Basal Ganglia C\Captu1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143000"/>
            <a:ext cx="2895600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38862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HEMIBALLISMUS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457200" y="1219200"/>
          <a:ext cx="464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own Arrow 4"/>
          <p:cNvSpPr/>
          <p:nvPr/>
        </p:nvSpPr>
        <p:spPr>
          <a:xfrm>
            <a:off x="4648200" y="2209800"/>
            <a:ext cx="152400" cy="573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19600" y="1600200"/>
            <a:ext cx="1066800" cy="510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err="1" smtClean="0"/>
              <a:t>SNc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29000" y="2286000"/>
            <a:ext cx="141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800600" y="2209800"/>
            <a:ext cx="1176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DOPAMINE </a:t>
            </a:r>
            <a:r>
              <a:rPr lang="en-US" sz="2000" b="1" dirty="0"/>
              <a:t> </a:t>
            </a:r>
            <a:r>
              <a:rPr lang="en-US" sz="2000" b="1" dirty="0" smtClean="0"/>
              <a:t>-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886200" y="5486400"/>
            <a:ext cx="734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7600"/>
            <a:ext cx="774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  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209800"/>
            <a:ext cx="1252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GLUTAMATE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419600" y="3886200"/>
            <a:ext cx="77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GABA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-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562600"/>
            <a:ext cx="1316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GLUTAMATE</a:t>
            </a:r>
            <a:r>
              <a:rPr lang="en-US" dirty="0" smtClean="0"/>
              <a:t> </a:t>
            </a:r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16" name="Bent-Up Arrow 15"/>
          <p:cNvSpPr/>
          <p:nvPr/>
        </p:nvSpPr>
        <p:spPr>
          <a:xfrm>
            <a:off x="6705600" y="4191000"/>
            <a:ext cx="990600" cy="38100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ning Bolt 17"/>
          <p:cNvSpPr/>
          <p:nvPr/>
        </p:nvSpPr>
        <p:spPr>
          <a:xfrm>
            <a:off x="6248400" y="3276600"/>
            <a:ext cx="685800" cy="838200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Lightning Bolt 19"/>
          <p:cNvSpPr/>
          <p:nvPr/>
        </p:nvSpPr>
        <p:spPr>
          <a:xfrm>
            <a:off x="2643174" y="5357826"/>
            <a:ext cx="685800" cy="838200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Lightning Bolt 20"/>
          <p:cNvSpPr/>
          <p:nvPr/>
        </p:nvSpPr>
        <p:spPr>
          <a:xfrm>
            <a:off x="571472" y="5643578"/>
            <a:ext cx="381000" cy="457200"/>
          </a:xfrm>
          <a:prstGeom prst="lightningBol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Lightning Bolt 21"/>
          <p:cNvSpPr/>
          <p:nvPr/>
        </p:nvSpPr>
        <p:spPr>
          <a:xfrm>
            <a:off x="428596" y="3714752"/>
            <a:ext cx="304800" cy="381000"/>
          </a:xfrm>
          <a:prstGeom prst="lightningBol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Plus 22"/>
          <p:cNvSpPr/>
          <p:nvPr/>
        </p:nvSpPr>
        <p:spPr>
          <a:xfrm>
            <a:off x="1600200" y="19050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2C1AC-51EF-4179-B5D6-966EE50DAE6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BG CIRCUITS - NORMAL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0409" y="1600200"/>
            <a:ext cx="7383181" cy="4525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67</a:t>
            </a:fld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PARKINSONIAN  STATE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DIFFICULTY IN THE SELECTION AND EXECUTION OF THE DESIRED MOVEMENT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7143799" cy="5000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142976" y="2428868"/>
            <a:ext cx="18054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DIRECT PATHWAY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3636" y="2500306"/>
            <a:ext cx="24178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HYPERDIRECT PATHWAY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7554" y="2643182"/>
            <a:ext cx="1357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Movement related </a:t>
            </a:r>
            <a:r>
              <a:rPr lang="en-US" sz="1000" dirty="0" err="1" smtClean="0"/>
              <a:t>corticostriatal</a:t>
            </a:r>
            <a:r>
              <a:rPr lang="en-US" sz="1000" dirty="0" smtClean="0"/>
              <a:t> signal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68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78632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Modifications induced by dopamine depletion in early PD. Hyperactivity of the STN precedes significant dopamine  depletion. Therefore, the </a:t>
            </a:r>
            <a:r>
              <a:rPr lang="en-US" i="1" dirty="0" err="1" smtClean="0"/>
              <a:t>GPe</a:t>
            </a:r>
            <a:r>
              <a:rPr lang="en-US" i="1" dirty="0" smtClean="0"/>
              <a:t> is still functionally operative and </a:t>
            </a:r>
            <a:r>
              <a:rPr lang="en-US" i="1" dirty="0" err="1" smtClean="0"/>
              <a:t>overstimulated</a:t>
            </a:r>
            <a:r>
              <a:rPr lang="en-US" i="1" dirty="0" smtClean="0"/>
              <a:t> by the STN. This leads to increased inhibition from the </a:t>
            </a:r>
            <a:r>
              <a:rPr lang="en-US" i="1" dirty="0" err="1" smtClean="0"/>
              <a:t>GPe</a:t>
            </a:r>
            <a:r>
              <a:rPr lang="en-US" i="1" dirty="0" smtClean="0"/>
              <a:t> to the </a:t>
            </a:r>
            <a:r>
              <a:rPr lang="en-US" i="1" dirty="0" err="1" smtClean="0"/>
              <a:t>GPi</a:t>
            </a:r>
            <a:r>
              <a:rPr lang="en-US" i="1" dirty="0" smtClean="0"/>
              <a:t>,  </a:t>
            </a:r>
            <a:r>
              <a:rPr lang="en-US" i="1" dirty="0" err="1" smtClean="0"/>
              <a:t>disnhibition</a:t>
            </a:r>
            <a:r>
              <a:rPr lang="en-US" i="1" dirty="0" smtClean="0"/>
              <a:t> in the “direct” pathway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85852" y="285728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NORMAL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7818" y="214290"/>
            <a:ext cx="10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PD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69</a:t>
            </a:fld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E:\Basal Ganglia C\anatom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6643734" cy="46434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518637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BASAL GANGLIA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7146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9218" name="AutoShape 2" descr="mk:@MSITStore:F:\medical%20books\NEUROLOGY\Brazis.CHM::/19%20-%20Basal%20Ganglia_files/C19FF1.png"/>
          <p:cNvSpPr>
            <a:spLocks noChangeAspect="1" noChangeArrowheads="1"/>
          </p:cNvSpPr>
          <p:nvPr/>
        </p:nvSpPr>
        <p:spPr bwMode="auto">
          <a:xfrm>
            <a:off x="155575" y="-1600200"/>
            <a:ext cx="4762500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mk:@MSITStore:F:\medical%20books\NEUROLOGY\Brazis.CHM::/19%20-%20Basal%20Ganglia_files/C19FF1.png"/>
          <p:cNvSpPr>
            <a:spLocks noChangeAspect="1" noChangeArrowheads="1"/>
          </p:cNvSpPr>
          <p:nvPr/>
        </p:nvSpPr>
        <p:spPr bwMode="auto">
          <a:xfrm>
            <a:off x="155575" y="-1600200"/>
            <a:ext cx="4762500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143504" y="4786322"/>
            <a:ext cx="357190" cy="214314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8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514351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(D) Effects of stable </a:t>
            </a:r>
            <a:r>
              <a:rPr lang="en-US" i="1" dirty="0" err="1" smtClean="0"/>
              <a:t>dopaminergic</a:t>
            </a:r>
            <a:r>
              <a:rPr lang="en-US" i="1" dirty="0" smtClean="0"/>
              <a:t> delivery in early PD. Hyperactivity of both the STN and </a:t>
            </a:r>
            <a:r>
              <a:rPr lang="en-US" i="1" dirty="0" err="1" smtClean="0"/>
              <a:t>putamino-GPe</a:t>
            </a:r>
            <a:r>
              <a:rPr lang="en-US" i="1" dirty="0" smtClean="0"/>
              <a:t> projections is normalized, restoring the homeostatic mechanisms of the basal ganglia and output activity. This should reduce the probability of developing motor complications.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4414" y="285728"/>
            <a:ext cx="10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PD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70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4857760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(C) Changes associated with advanced PD and the effects of </a:t>
            </a:r>
            <a:r>
              <a:rPr lang="en-US" i="1" dirty="0" err="1" smtClean="0"/>
              <a:t>levodopa</a:t>
            </a:r>
            <a:r>
              <a:rPr lang="en-US" i="1" dirty="0" smtClean="0"/>
              <a:t>. At this stage, </a:t>
            </a:r>
            <a:r>
              <a:rPr lang="en-US" i="1" dirty="0" err="1" smtClean="0"/>
              <a:t>striatal</a:t>
            </a:r>
            <a:r>
              <a:rPr lang="en-US" i="1" dirty="0" smtClean="0"/>
              <a:t> depletion has progressed and both </a:t>
            </a:r>
            <a:r>
              <a:rPr lang="en-US" i="1" dirty="0" err="1" smtClean="0"/>
              <a:t>striatopallidal</a:t>
            </a:r>
            <a:r>
              <a:rPr lang="en-US" i="1" dirty="0" smtClean="0"/>
              <a:t> projections are altered. There is increased inhibition from the GABA/</a:t>
            </a:r>
            <a:r>
              <a:rPr lang="en-US" i="1" dirty="0" err="1" smtClean="0"/>
              <a:t>enkephalin</a:t>
            </a:r>
            <a:r>
              <a:rPr lang="en-US" i="1" dirty="0" smtClean="0"/>
              <a:t> projection to the </a:t>
            </a:r>
            <a:r>
              <a:rPr lang="en-US" i="1" dirty="0" err="1" smtClean="0"/>
              <a:t>GPe</a:t>
            </a:r>
            <a:r>
              <a:rPr lang="en-US" i="1" dirty="0" smtClean="0"/>
              <a:t>, which is hypoactive and no longer compensates for STN hyperactivity. This results in </a:t>
            </a:r>
            <a:r>
              <a:rPr lang="en-US" i="1" dirty="0" err="1" smtClean="0"/>
              <a:t>overactivity</a:t>
            </a:r>
            <a:r>
              <a:rPr lang="en-US" i="1" dirty="0" smtClean="0"/>
              <a:t> of </a:t>
            </a:r>
            <a:r>
              <a:rPr lang="en-US" i="1" dirty="0" err="1" smtClean="0"/>
              <a:t>GPi</a:t>
            </a:r>
            <a:r>
              <a:rPr lang="en-US" i="1" dirty="0" smtClean="0"/>
              <a:t> output and abnormal inhibition of motor areas. In this state, </a:t>
            </a:r>
            <a:r>
              <a:rPr lang="en-US" i="1" dirty="0" err="1" smtClean="0"/>
              <a:t>levodopa</a:t>
            </a:r>
            <a:r>
              <a:rPr lang="en-US" i="1" dirty="0" smtClean="0"/>
              <a:t> does not restore the normal physiology of the basal ganglia.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1538" y="214290"/>
            <a:ext cx="155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ADVANCED PD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71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THEORIES IN PARKINSON’S DISEASE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RATE THEORY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BURSTING NEURONS THEORY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SYNCHRONISATION THEORY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PROKINETIC ANTIKINETIC OSCILLATORS THEORY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SYSTEMS OSCILLATORS THEORY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72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GPi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RATE THEORY IN PD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explains the </a:t>
            </a:r>
            <a:r>
              <a:rPr lang="en-US" sz="2400" dirty="0" err="1" smtClean="0"/>
              <a:t>pathophysiology</a:t>
            </a:r>
            <a:r>
              <a:rPr lang="en-US" sz="2400" dirty="0" smtClean="0"/>
              <a:t> of Parkinson’s Disease based on the increased rate of neuronal discharges of the </a:t>
            </a:r>
            <a:r>
              <a:rPr lang="en-US" sz="2400" dirty="0" err="1" smtClean="0"/>
              <a:t>globus</a:t>
            </a:r>
            <a:r>
              <a:rPr lang="en-US" sz="2400" dirty="0" smtClean="0"/>
              <a:t> </a:t>
            </a:r>
            <a:r>
              <a:rPr lang="en-US" sz="2400" dirty="0" err="1" smtClean="0"/>
              <a:t>pallidus</a:t>
            </a:r>
            <a:r>
              <a:rPr lang="en-US" sz="2400" dirty="0" smtClean="0"/>
              <a:t> internal segment (</a:t>
            </a:r>
            <a:r>
              <a:rPr lang="en-US" sz="2400" dirty="0" err="1" smtClean="0"/>
              <a:t>GPi</a:t>
            </a:r>
            <a:r>
              <a:rPr lang="en-US" sz="2400" dirty="0" smtClean="0"/>
              <a:t>) 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Its strengths were its consistency with anatomy, neurochemistry, some experimental evidence and simplicity.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73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GPi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RATE THEORY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74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GPi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RATE THEORY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75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BURSTING NEURONS THEORY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76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SYNCHRONISATION THEORY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77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SYNCHRONISATION THEORY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78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is a variety of oscillatory phenomena that occur in the basal ganglia and in associated regions of the thalamus and cortex.</a:t>
            </a:r>
          </a:p>
          <a:p>
            <a:r>
              <a:rPr lang="en-US" sz="2400" dirty="0" smtClean="0"/>
              <a:t>The most significant finding is that in Parkinson’s disease synchronized oscillatory activity in the 10- to 35-Hz band (often termed “</a:t>
            </a:r>
            <a:r>
              <a:rPr lang="el-GR" sz="2400" dirty="0" smtClean="0"/>
              <a:t>β</a:t>
            </a:r>
            <a:r>
              <a:rPr lang="en-US" sz="2400" dirty="0" smtClean="0"/>
              <a:t>-band”) is prevalent in the basal ganglia–</a:t>
            </a:r>
            <a:r>
              <a:rPr lang="en-US" sz="2400" dirty="0" err="1" smtClean="0"/>
              <a:t>thalamocortical</a:t>
            </a:r>
            <a:r>
              <a:rPr lang="en-US" sz="2400" dirty="0" smtClean="0"/>
              <a:t> circuits, and that such activity can be reduced by </a:t>
            </a:r>
            <a:r>
              <a:rPr lang="en-US" sz="2400" dirty="0" err="1" smtClean="0"/>
              <a:t>dopaminergic</a:t>
            </a:r>
            <a:r>
              <a:rPr lang="en-US" sz="2400" dirty="0" smtClean="0"/>
              <a:t> treatments.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79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Basal Ganglia C\midbra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71678"/>
            <a:ext cx="4643470" cy="42148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518637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SUBSTANTIA NIGRA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Pars </a:t>
            </a:r>
            <a:r>
              <a:rPr lang="en-US" sz="2400" dirty="0" err="1" smtClean="0"/>
              <a:t>compacta</a:t>
            </a:r>
            <a:endParaRPr lang="en-US" sz="2400" dirty="0" smtClean="0"/>
          </a:p>
          <a:p>
            <a:r>
              <a:rPr lang="en-US" sz="2400" dirty="0" smtClean="0"/>
              <a:t>dorsal  part </a:t>
            </a:r>
          </a:p>
          <a:p>
            <a:endParaRPr lang="en-US" sz="2400" dirty="0" smtClean="0"/>
          </a:p>
          <a:p>
            <a:r>
              <a:rPr lang="en-US" sz="2400" dirty="0" smtClean="0"/>
              <a:t>Pars </a:t>
            </a:r>
            <a:r>
              <a:rPr lang="en-US" sz="2400" dirty="0" err="1" smtClean="0"/>
              <a:t>reticularis</a:t>
            </a:r>
            <a:r>
              <a:rPr lang="en-US" sz="2400" dirty="0" smtClean="0"/>
              <a:t>-</a:t>
            </a:r>
          </a:p>
          <a:p>
            <a:r>
              <a:rPr lang="en-US" sz="2400" dirty="0" smtClean="0"/>
              <a:t>ventral part </a:t>
            </a:r>
            <a:endParaRPr lang="en-US" sz="1400" dirty="0" smtClean="0"/>
          </a:p>
          <a:p>
            <a:pPr lvl="2" fontAlgn="base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PROKINETIC/ ANTIKINETIC OSCILLATORS THEORY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80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PROKINETIC/ ANTIKINETIC OSCILLATORS THEORY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81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SYSTEMS OSCILLATORS THEORY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MAIN FEATURES</a:t>
            </a:r>
          </a:p>
          <a:p>
            <a:endParaRPr lang="en-US" sz="2400" dirty="0" smtClean="0"/>
          </a:p>
          <a:p>
            <a:r>
              <a:rPr lang="en-US" sz="2400" dirty="0" smtClean="0"/>
              <a:t>Basal Ganglia- </a:t>
            </a:r>
            <a:r>
              <a:rPr lang="en-US" sz="2400" dirty="0" err="1" smtClean="0"/>
              <a:t>Thalamo</a:t>
            </a:r>
            <a:r>
              <a:rPr lang="en-US" sz="2400" dirty="0" smtClean="0"/>
              <a:t> Cortical system comprised of dynamically coupled, non linear , re entrant, polysynaptic oscillators representing wide range frequencies.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main oscillator is the very high frequency (140 Hz) </a:t>
            </a:r>
            <a:r>
              <a:rPr lang="en-US" sz="2400" dirty="0" err="1" smtClean="0"/>
              <a:t>thalamo</a:t>
            </a:r>
            <a:r>
              <a:rPr lang="en-US" sz="2400" dirty="0" smtClean="0"/>
              <a:t> cortical circuit whose activity is modulated by lower frequency oscillators comprising the basal ganglia nuclei.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82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Physiology and </a:t>
            </a:r>
            <a:r>
              <a:rPr lang="en-US" sz="2400" dirty="0" err="1" smtClean="0"/>
              <a:t>pathophysiology</a:t>
            </a:r>
            <a:r>
              <a:rPr lang="en-US" sz="2400" dirty="0" smtClean="0"/>
              <a:t> represented in the BG- TH- CTX systems rather than specific nuclei.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83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SYSTEMS OSCILLATORS THEORY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29190" y="1357298"/>
            <a:ext cx="3757610" cy="4768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BG–TH–CTX system has many sets of nested or interconnected reentrant oscillators or loops.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Each oscillator is made up of nodes and connections between nodes. Nodes represent subsets of neurons within the individual anatomical nuclei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84</a:t>
            </a:fld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71612"/>
            <a:ext cx="4257676" cy="428627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SYSTEMS OSCILLATORS THEORY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4495823" cy="464347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Rectangle 3"/>
          <p:cNvSpPr/>
          <p:nvPr/>
        </p:nvSpPr>
        <p:spPr>
          <a:xfrm>
            <a:off x="5572132" y="1643050"/>
            <a:ext cx="2928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model consists of a four-node oscillator (loop) made up of </a:t>
            </a:r>
            <a:r>
              <a:rPr lang="en-US" sz="2400" dirty="0" err="1" smtClean="0"/>
              <a:t>mCTX</a:t>
            </a:r>
            <a:r>
              <a:rPr lang="en-US" sz="2400" dirty="0" smtClean="0"/>
              <a:t>, STN, </a:t>
            </a:r>
            <a:r>
              <a:rPr lang="en-US" sz="2400" dirty="0" err="1" smtClean="0"/>
              <a:t>GPi</a:t>
            </a:r>
            <a:r>
              <a:rPr lang="en-US" sz="2400" dirty="0" smtClean="0"/>
              <a:t>, and VL.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There is a two node-oscillator made up of the VL and </a:t>
            </a:r>
            <a:r>
              <a:rPr lang="en-US" sz="2400" dirty="0" err="1" smtClean="0"/>
              <a:t>mCTX</a:t>
            </a:r>
            <a:r>
              <a:rPr lang="en-US" sz="2400" dirty="0" smtClean="0"/>
              <a:t> nested within the </a:t>
            </a:r>
            <a:r>
              <a:rPr lang="en-US" sz="2400" dirty="0" err="1" smtClean="0"/>
              <a:t>fournode</a:t>
            </a:r>
            <a:r>
              <a:rPr lang="en-US" sz="2400" dirty="0" smtClean="0"/>
              <a:t> oscillator.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85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5143536" cy="114300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SYSTEMS OSCILLATORS THEORY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1. The DBS pulse </a:t>
            </a:r>
            <a:r>
              <a:rPr lang="en-US" sz="2400" dirty="0" err="1" smtClean="0"/>
              <a:t>orthodromically</a:t>
            </a:r>
            <a:r>
              <a:rPr lang="en-US" sz="2400" dirty="0" smtClean="0"/>
              <a:t> activates the axon from </a:t>
            </a:r>
            <a:r>
              <a:rPr lang="en-US" sz="2400" dirty="0" err="1" smtClean="0"/>
              <a:t>Gpi</a:t>
            </a:r>
            <a:r>
              <a:rPr lang="en-US" sz="2400" dirty="0" smtClean="0"/>
              <a:t> to VL and </a:t>
            </a:r>
            <a:r>
              <a:rPr lang="en-US" sz="2400" dirty="0" err="1" smtClean="0"/>
              <a:t>antidromically</a:t>
            </a:r>
            <a:r>
              <a:rPr lang="en-US" sz="2400" dirty="0" smtClean="0"/>
              <a:t> activates the VL axon projecting to the motor cortex.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2. The activity in VL is </a:t>
            </a:r>
            <a:r>
              <a:rPr lang="en-US" sz="2400" dirty="0" err="1" smtClean="0"/>
              <a:t>orthodromically</a:t>
            </a:r>
            <a:r>
              <a:rPr lang="en-US" sz="2400" dirty="0" smtClean="0"/>
              <a:t> transmitted to the motor cortex while activity of </a:t>
            </a:r>
            <a:r>
              <a:rPr lang="en-US" sz="2400" dirty="0" err="1" smtClean="0"/>
              <a:t>Gpi</a:t>
            </a:r>
            <a:r>
              <a:rPr lang="en-US" sz="2400" dirty="0" smtClean="0"/>
              <a:t> is transmitted to VL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2857488" cy="292893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86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2857488" cy="292893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4929222" cy="114300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SYSTEMS OSCILLATORS THEORY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3. The </a:t>
            </a:r>
            <a:r>
              <a:rPr lang="en-US" sz="2400" dirty="0" err="1" smtClean="0"/>
              <a:t>orthodromic</a:t>
            </a:r>
            <a:r>
              <a:rPr lang="en-US" sz="2400" dirty="0" smtClean="0"/>
              <a:t> activation of VL axons result in excitation of motor cortex while </a:t>
            </a:r>
            <a:r>
              <a:rPr lang="en-US" sz="2400" dirty="0" err="1" smtClean="0"/>
              <a:t>orthodromic</a:t>
            </a:r>
            <a:r>
              <a:rPr lang="en-US" sz="2400" dirty="0" smtClean="0"/>
              <a:t> activation of </a:t>
            </a:r>
            <a:r>
              <a:rPr lang="en-US" sz="2400" dirty="0" err="1" smtClean="0"/>
              <a:t>GPi</a:t>
            </a:r>
            <a:r>
              <a:rPr lang="en-US" sz="2400" dirty="0" smtClean="0"/>
              <a:t> axons results in inhibition of VL.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4. MCTX activity is transmitted back to VL at the same time there is a post inhibitory rebound increase in activity in VL.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5 The combination of these two results in a marked increase in activity of the thalamus.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87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SYSTEMS OSCILLATORS THEORY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FACTORS IN FAVOUR</a:t>
            </a:r>
          </a:p>
          <a:p>
            <a:r>
              <a:rPr lang="en-US" sz="2400" dirty="0" smtClean="0"/>
              <a:t>Demonstration of multiple and high frequencies in the neuronal spike trains of BG nuclei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Demonstration of Resonance amplification of high frequency oscillations by DBS.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Evidence of direct activation of motor cortex with STN, </a:t>
            </a:r>
            <a:r>
              <a:rPr lang="en-US" sz="2400" dirty="0" err="1" smtClean="0"/>
              <a:t>Gpi</a:t>
            </a:r>
            <a:r>
              <a:rPr lang="en-US" sz="2400" dirty="0" smtClean="0"/>
              <a:t> and VL DBS consistent with the VL-CTX as the primary oscillator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88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Consistent  with nearly simultaneous activities within multiple nuclei in the BG- TH- CTX system.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Accounts for the similar efficacy of brain stimulation across multiple structures of the BG- TH- CTX system.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Accounts for the production of Parkinsonism by lesion of multiple different structures such as the </a:t>
            </a:r>
            <a:r>
              <a:rPr lang="en-US" sz="2400" dirty="0" err="1" smtClean="0"/>
              <a:t>Gpe</a:t>
            </a:r>
            <a:r>
              <a:rPr lang="en-US" sz="2400" dirty="0" smtClean="0"/>
              <a:t> and SMA.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89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VENTRAL STRIATUM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r>
              <a:rPr lang="en-US" sz="2400" dirty="0" smtClean="0"/>
              <a:t>Ventral Striatum/Limbic Striatum</a:t>
            </a:r>
          </a:p>
          <a:p>
            <a:r>
              <a:rPr lang="en-US" sz="2400" dirty="0" smtClean="0"/>
              <a:t>Nucleus </a:t>
            </a:r>
            <a:r>
              <a:rPr lang="en-US" sz="2400" dirty="0" err="1" smtClean="0"/>
              <a:t>Accumbens</a:t>
            </a:r>
            <a:r>
              <a:rPr lang="en-US" sz="2400" dirty="0" smtClean="0"/>
              <a:t> and Olfactory tubercle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69" name="Picture 1" descr="E:\Basal Ganglia C\n acc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28"/>
            <a:ext cx="3714744" cy="285749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Accounts for simultaneous hypo and hyper </a:t>
            </a:r>
            <a:r>
              <a:rPr lang="en-US" sz="2400" dirty="0" err="1" smtClean="0"/>
              <a:t>kinesia</a:t>
            </a:r>
            <a:r>
              <a:rPr lang="en-US" sz="2400" dirty="0" smtClean="0"/>
              <a:t> of HD and LDD.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Accounts for the therapeutic efficacy of </a:t>
            </a:r>
            <a:r>
              <a:rPr lang="en-US" sz="2400" dirty="0" err="1" smtClean="0"/>
              <a:t>anticholinergic</a:t>
            </a:r>
            <a:r>
              <a:rPr lang="en-US" sz="2400" dirty="0" smtClean="0"/>
              <a:t> agents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90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Recently, the systems oscillators theory has been refined since the demonstration that high rate DBS can worsen speech while low rate DBS improves it . Similarly, low rate DBS of the </a:t>
            </a:r>
            <a:r>
              <a:rPr lang="en-US" sz="2400" dirty="0" err="1" smtClean="0"/>
              <a:t>pedunculopontine</a:t>
            </a:r>
            <a:r>
              <a:rPr lang="en-US" sz="2400" dirty="0" smtClean="0"/>
              <a:t> nucleus may help gait . </a:t>
            </a:r>
          </a:p>
          <a:p>
            <a:endParaRPr lang="en-US" sz="2400" dirty="0" smtClean="0"/>
          </a:p>
          <a:p>
            <a:r>
              <a:rPr lang="en-US" sz="2400" dirty="0" smtClean="0"/>
              <a:t>The refined theory holds that the VL–</a:t>
            </a:r>
            <a:r>
              <a:rPr lang="en-US" sz="2400" dirty="0" err="1" smtClean="0"/>
              <a:t>mCTX</a:t>
            </a:r>
            <a:r>
              <a:rPr lang="en-US" sz="2400" dirty="0" smtClean="0"/>
              <a:t> circuit is the main oscillator driving bulbar and spinal motor neuron recruitment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91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basal ganglia in Parkinson's disease: Current concepts and unexplained observations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Front </a:t>
            </a:r>
            <a:r>
              <a:rPr lang="en-US" sz="2400" dirty="0" err="1" smtClean="0"/>
              <a:t>Neuroanat</a:t>
            </a:r>
            <a:r>
              <a:rPr lang="en-US" sz="2400" dirty="0" smtClean="0"/>
              <a:t>. 2011; 5: 39 </a:t>
            </a:r>
          </a:p>
          <a:p>
            <a:r>
              <a:rPr lang="en-US" sz="2400" dirty="0" smtClean="0"/>
              <a:t>The Basal Ganglia in Parkinson’s Disease: Current Concepts and Unexplained Observations – </a:t>
            </a:r>
            <a:r>
              <a:rPr lang="en-US" sz="2400" dirty="0" err="1" smtClean="0"/>
              <a:t>Obeso</a:t>
            </a:r>
            <a:r>
              <a:rPr lang="en-US" sz="2400" dirty="0" smtClean="0"/>
              <a:t> et al-Ann </a:t>
            </a:r>
            <a:r>
              <a:rPr lang="en-US" sz="2400" dirty="0" err="1" smtClean="0"/>
              <a:t>Neurol</a:t>
            </a:r>
            <a:r>
              <a:rPr lang="en-US" sz="2400" dirty="0" smtClean="0"/>
              <a:t> 2008;64 (</a:t>
            </a:r>
            <a:r>
              <a:rPr lang="en-US" sz="2400" dirty="0" err="1" smtClean="0"/>
              <a:t>suppl</a:t>
            </a:r>
            <a:r>
              <a:rPr lang="en-US" sz="2400" dirty="0" smtClean="0"/>
              <a:t>):S30–S46</a:t>
            </a:r>
          </a:p>
          <a:p>
            <a:r>
              <a:rPr lang="en-US" sz="2400" dirty="0" err="1" smtClean="0"/>
              <a:t>Pathophysiology</a:t>
            </a:r>
            <a:r>
              <a:rPr lang="en-US" sz="2400" dirty="0" smtClean="0"/>
              <a:t> of the basal ganglia in Parkinson's disease-</a:t>
            </a:r>
            <a:r>
              <a:rPr lang="en-US" sz="2400" dirty="0" err="1" smtClean="0"/>
              <a:t>Obeso</a:t>
            </a:r>
            <a:r>
              <a:rPr lang="en-US" sz="2400" dirty="0" smtClean="0"/>
              <a:t> et al-Trends </a:t>
            </a:r>
            <a:r>
              <a:rPr lang="en-US" sz="2400" dirty="0" err="1" smtClean="0"/>
              <a:t>Neurosci</a:t>
            </a:r>
            <a:r>
              <a:rPr lang="en-US" sz="2400" dirty="0" smtClean="0"/>
              <a:t>. 2000 Oct;23(10 </a:t>
            </a:r>
            <a:r>
              <a:rPr lang="en-US" sz="2400" dirty="0" err="1" smtClean="0"/>
              <a:t>Suppl</a:t>
            </a:r>
            <a:r>
              <a:rPr lang="en-US" sz="2400" dirty="0" smtClean="0"/>
              <a:t>):S8-19.</a:t>
            </a:r>
          </a:p>
          <a:p>
            <a:r>
              <a:rPr lang="en-US" sz="2400" dirty="0" err="1" smtClean="0"/>
              <a:t>Subthalamic</a:t>
            </a:r>
            <a:r>
              <a:rPr lang="en-US" sz="2400" dirty="0" smtClean="0"/>
              <a:t> nucleus and its connections-Anatomic substrate for the network effects of deep brain stimulation-Eduardo E. </a:t>
            </a:r>
            <a:r>
              <a:rPr lang="en-US" sz="2400" dirty="0" err="1" smtClean="0"/>
              <a:t>Benarroch</a:t>
            </a:r>
            <a:r>
              <a:rPr lang="en-US" sz="2400" dirty="0" smtClean="0"/>
              <a:t>. Neurology 70 May 20, 2008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92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 Neurosciences with Clinical Applications by Eduardo E. </a:t>
            </a:r>
            <a:r>
              <a:rPr lang="en-US" sz="2400" dirty="0" err="1" smtClean="0"/>
              <a:t>Benarroch</a:t>
            </a:r>
            <a:endParaRPr lang="en-US" sz="2400" dirty="0" smtClean="0"/>
          </a:p>
          <a:p>
            <a:pPr fontAlgn="t"/>
            <a:r>
              <a:rPr lang="en-US" sz="2400" dirty="0" smtClean="0"/>
              <a:t>Theory of the Basal Ganglia and Their Disorders by Robert Miller</a:t>
            </a:r>
          </a:p>
          <a:p>
            <a:r>
              <a:rPr lang="en-US" sz="2400" dirty="0" smtClean="0"/>
              <a:t>Essential Neuroscience by Allan Siegel</a:t>
            </a:r>
          </a:p>
          <a:p>
            <a:r>
              <a:rPr lang="en-US" sz="2400" dirty="0" smtClean="0"/>
              <a:t>Circuits and Circuit Disorders of the Basal Ganglia- </a:t>
            </a:r>
            <a:r>
              <a:rPr lang="de-DE" sz="2400" dirty="0" smtClean="0"/>
              <a:t>DeLong et al-</a:t>
            </a:r>
            <a:r>
              <a:rPr lang="nl-NL" sz="2400" dirty="0" smtClean="0"/>
              <a:t> ARCH NEUROL/VOL 64, JAN 2007</a:t>
            </a:r>
          </a:p>
          <a:p>
            <a:r>
              <a:rPr lang="en-US" sz="2400" dirty="0" smtClean="0"/>
              <a:t>CLINICAL EEG and NEUROSCIENCE ©2010 VOL. 41 NO. 261-Changing Views of Basal Ganglia Circuits and Circuit Disorders- </a:t>
            </a:r>
            <a:r>
              <a:rPr lang="en-US" sz="2400" dirty="0" err="1" smtClean="0"/>
              <a:t>DeLong</a:t>
            </a:r>
            <a:r>
              <a:rPr lang="en-US" sz="2400" dirty="0" smtClean="0"/>
              <a:t> et al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93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Place of the Thalamus in Frontal Cortical-Basal Ganglia Circuits-Neuroscientist 2001 7: 315- Haber et al</a:t>
            </a:r>
          </a:p>
          <a:p>
            <a:r>
              <a:rPr lang="en-US" sz="2400" dirty="0" smtClean="0"/>
              <a:t>Atlas of Regional Anatomy of the Brain Using MRI: With Functional Correlations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94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en-US" sz="2400" dirty="0" smtClean="0"/>
              <a:t>WHICH AMONG THE FOLLOWING STRUCTURES CONTAIN PREDOMINANT D3 DOPAMINE RECEPTORS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1. STRIATUM</a:t>
            </a:r>
          </a:p>
          <a:p>
            <a:endParaRPr lang="en-US" sz="2400" dirty="0" smtClean="0"/>
          </a:p>
          <a:p>
            <a:r>
              <a:rPr lang="en-US" sz="2400" dirty="0" smtClean="0"/>
              <a:t>2. HIPPOCAMPUS</a:t>
            </a:r>
          </a:p>
          <a:p>
            <a:endParaRPr lang="en-US" sz="2400" dirty="0" smtClean="0"/>
          </a:p>
          <a:p>
            <a:r>
              <a:rPr lang="en-US" sz="2400" dirty="0" smtClean="0"/>
              <a:t>3. NUCLEUS ACCUMBENS</a:t>
            </a:r>
          </a:p>
          <a:p>
            <a:endParaRPr lang="en-US" sz="2400" dirty="0" smtClean="0"/>
          </a:p>
          <a:p>
            <a:r>
              <a:rPr lang="en-US" sz="2400" dirty="0" smtClean="0"/>
              <a:t>4. LIMBIC STRUCTURES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95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en-US" sz="2400" dirty="0" smtClean="0"/>
              <a:t>WHICH AMONG THE FOLLOWING STRUCTURES CONTAIN PREDOMINANT D3 DOPAMINE RECEPTORS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1. STRIATUM- D1, D2</a:t>
            </a:r>
          </a:p>
          <a:p>
            <a:endParaRPr lang="en-US" sz="2400" dirty="0" smtClean="0"/>
          </a:p>
          <a:p>
            <a:r>
              <a:rPr lang="en-US" sz="2400" dirty="0" smtClean="0"/>
              <a:t>2. HIPPOCAMPUS- D5</a:t>
            </a:r>
          </a:p>
          <a:p>
            <a:endParaRPr lang="en-US" sz="2400" dirty="0" smtClean="0"/>
          </a:p>
          <a:p>
            <a:r>
              <a:rPr lang="en-US" sz="2400" dirty="0" smtClean="0"/>
              <a:t>3. </a:t>
            </a:r>
            <a:r>
              <a:rPr lang="en-US" sz="2400" dirty="0" smtClean="0">
                <a:solidFill>
                  <a:srgbClr val="FF0000"/>
                </a:solidFill>
              </a:rPr>
              <a:t>NUCLEUS ACCUMBENS- D3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4. LIMBIC STRUCTURES- D4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96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WHICH AMONG THE FOLLOWING CONSTITUTES THE ANTERIOR PERFORATED SUBSTANCE</a:t>
            </a:r>
          </a:p>
          <a:p>
            <a:endParaRPr lang="en-US" sz="2400" dirty="0" smtClean="0"/>
          </a:p>
          <a:p>
            <a:r>
              <a:rPr lang="en-US" sz="2400" dirty="0" smtClean="0"/>
              <a:t>1. NUCLEUS ACCUMBENS</a:t>
            </a:r>
          </a:p>
          <a:p>
            <a:endParaRPr lang="en-US" sz="2400" dirty="0" smtClean="0"/>
          </a:p>
          <a:p>
            <a:r>
              <a:rPr lang="en-US" sz="2400" dirty="0" smtClean="0"/>
              <a:t>2. SUBSTANTIA INNOMINATA</a:t>
            </a:r>
          </a:p>
          <a:p>
            <a:endParaRPr lang="en-US" sz="2400" dirty="0" smtClean="0"/>
          </a:p>
          <a:p>
            <a:r>
              <a:rPr lang="en-US" sz="2400" dirty="0" smtClean="0"/>
              <a:t>3. ZONA INCERTA</a:t>
            </a:r>
          </a:p>
          <a:p>
            <a:endParaRPr lang="en-US" sz="2400" dirty="0" smtClean="0"/>
          </a:p>
          <a:p>
            <a:r>
              <a:rPr lang="en-US" sz="2400" dirty="0" smtClean="0"/>
              <a:t>4. PEDUNCULOPONTINE NUCLEUS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97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WHICH AMONG THE FOLLOWING CONSTITUTES THE ANTERIOR PERFORATED SUBSTANCE</a:t>
            </a:r>
          </a:p>
          <a:p>
            <a:endParaRPr lang="en-US" sz="2400" dirty="0" smtClean="0"/>
          </a:p>
          <a:p>
            <a:r>
              <a:rPr lang="en-US" sz="2400" dirty="0" smtClean="0"/>
              <a:t>1. NUCLEUS ACCUMBENS</a:t>
            </a:r>
          </a:p>
          <a:p>
            <a:endParaRPr lang="en-US" sz="2400" dirty="0" smtClean="0"/>
          </a:p>
          <a:p>
            <a:r>
              <a:rPr lang="en-US" sz="2400" dirty="0" smtClean="0"/>
              <a:t>2. </a:t>
            </a:r>
            <a:r>
              <a:rPr lang="en-US" sz="2400" dirty="0" smtClean="0">
                <a:solidFill>
                  <a:srgbClr val="FF0000"/>
                </a:solidFill>
              </a:rPr>
              <a:t>SUBSTANTIA INNOMINATA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3. ZONA INCERTA</a:t>
            </a:r>
          </a:p>
          <a:p>
            <a:endParaRPr lang="en-US" sz="2400" dirty="0" smtClean="0"/>
          </a:p>
          <a:p>
            <a:r>
              <a:rPr lang="en-US" sz="2400" dirty="0" smtClean="0"/>
              <a:t>4. PEDUNCULOPONTINE NUCLEUS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98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en-US" sz="2400" dirty="0" smtClean="0"/>
              <a:t>WHICH AMONG THE FOLLOWING BASAL GANGLIA CIRCUITS IS CONCERNED WITH THE REGULATION OF EMOTION AND SOCIAL BEHAVIOUR</a:t>
            </a:r>
          </a:p>
          <a:p>
            <a:pPr>
              <a:buNone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ASSOCIATIVE CIRCUIT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LIMBIC CIRCUIT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ORBITOFRONTAL CIRCUIT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9FD8-31BE-49E0-B644-78511FBD99F2}" type="slidenum">
              <a:rPr lang="en-IN" smtClean="0"/>
              <a:pPr/>
              <a:t>99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11780</TotalTime>
  <Words>3701</Words>
  <Application>Microsoft Office PowerPoint</Application>
  <PresentationFormat>On-screen Show (4:3)</PresentationFormat>
  <Paragraphs>827</Paragraphs>
  <Slides>101</Slides>
  <Notes>36</Notes>
  <HiddenSlides>3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Office Theme</vt:lpstr>
      <vt:lpstr>Civic</vt:lpstr>
      <vt:lpstr>1_Civic</vt:lpstr>
      <vt:lpstr>2_Civic</vt:lpstr>
      <vt:lpstr>BASAL GANGLIA CIRCUITS</vt:lpstr>
      <vt:lpstr>SCHEME OF PRESENTATION</vt:lpstr>
      <vt:lpstr>Slide 3</vt:lpstr>
      <vt:lpstr>HISTORY</vt:lpstr>
      <vt:lpstr>ANATOMY OF THE BASAL GANGLIA</vt:lpstr>
      <vt:lpstr>THE BASAL GANGLIA</vt:lpstr>
      <vt:lpstr>THE BASAL GANGLIA</vt:lpstr>
      <vt:lpstr>SUBSTANTIA NIGRA</vt:lpstr>
      <vt:lpstr>VENTRAL STRIATUM</vt:lpstr>
      <vt:lpstr>VENTRAL PALLIDUM</vt:lpstr>
      <vt:lpstr>PEDUNCULO PONTINE NUCLEUS</vt:lpstr>
      <vt:lpstr>FIELDS OF FOREL</vt:lpstr>
      <vt:lpstr>THALAMUS  -   FUNCTIONALLY A PART OF BASAL GANGLIA</vt:lpstr>
      <vt:lpstr>HISTOLOGY</vt:lpstr>
      <vt:lpstr>Based on Acetylcholinesterase reactivity of neurons  neostriatum is compartmentalized into weakly reactive patches (striosomes) interspersed between strongly reactive patches (matrix).  </vt:lpstr>
      <vt:lpstr>PATHWAYS</vt:lpstr>
      <vt:lpstr>CONNECTIONS OF NEOSTRIATUM</vt:lpstr>
      <vt:lpstr>Slide 18</vt:lpstr>
      <vt:lpstr>CONNECTIONS OF GLOBUS PALLIDUS</vt:lpstr>
      <vt:lpstr>CONNECTIONS OF SUBSTANTIA  NIGRA</vt:lpstr>
      <vt:lpstr>CONNECTIONS OF SUBTHALAMIC NUCLEUS</vt:lpstr>
      <vt:lpstr> </vt:lpstr>
      <vt:lpstr>PEDUNCULOPONTINE NUCLEUS</vt:lpstr>
      <vt:lpstr>NEUROTRANSMITTERS IN THE BASAL GANGLIA</vt:lpstr>
      <vt:lpstr>Slide 25</vt:lpstr>
      <vt:lpstr>Slide 26</vt:lpstr>
      <vt:lpstr>Slide 27</vt:lpstr>
      <vt:lpstr>NEUROTRANSMITTERS</vt:lpstr>
      <vt:lpstr>Slide 29</vt:lpstr>
      <vt:lpstr>DOPAMINE RECEPTORS</vt:lpstr>
      <vt:lpstr>Slide 31</vt:lpstr>
      <vt:lpstr>MICROCIRCUITS OF THE STRIATUM</vt:lpstr>
      <vt:lpstr>BASAL GANGLIA CIRCUITS</vt:lpstr>
      <vt:lpstr>CORTICO-BASAL GANGLIA- THALAMO CORTICAL CIRCUITS-  5 CLOSED LOOPS</vt:lpstr>
      <vt:lpstr>3 OPEN LOOPS</vt:lpstr>
      <vt:lpstr>DIRECT PATHWAY</vt:lpstr>
      <vt:lpstr>INDIRECT PATHWAY</vt:lpstr>
      <vt:lpstr>MOTOR CIRCUIT</vt:lpstr>
      <vt:lpstr>Slide 39</vt:lpstr>
      <vt:lpstr>OCULOMOTOR CIRCUIT</vt:lpstr>
      <vt:lpstr>ASSOCIATIVE CIRCUIT DORSOLATERAL PREFRONTAL</vt:lpstr>
      <vt:lpstr>ORBITOFRONTAL CIRCUIT</vt:lpstr>
      <vt:lpstr>LIMBIC CIRCUIT</vt:lpstr>
      <vt:lpstr>Slide 44</vt:lpstr>
      <vt:lpstr>Slide 45</vt:lpstr>
      <vt:lpstr>FUNCTIONAL TOPOGRAPHY OF BG-THALAMOCORTICAL CIRCUITS</vt:lpstr>
      <vt:lpstr>3 OPEN LOOPS</vt:lpstr>
      <vt:lpstr>Slide 48</vt:lpstr>
      <vt:lpstr>Slide 49</vt:lpstr>
      <vt:lpstr>Slide 50</vt:lpstr>
      <vt:lpstr>Slide 51</vt:lpstr>
      <vt:lpstr>Slide 52</vt:lpstr>
      <vt:lpstr>MOTOR CIRCUIT</vt:lpstr>
      <vt:lpstr>NEW MODEL OF BG CIRCUITS</vt:lpstr>
      <vt:lpstr>Slide 55</vt:lpstr>
      <vt:lpstr>Slide 56</vt:lpstr>
      <vt:lpstr>NEW MODEL OF BG CIRCUITS</vt:lpstr>
      <vt:lpstr>DIRECT AND HYPERDIRECT PATHWAYS</vt:lpstr>
      <vt:lpstr>GPe – STN – GPi CIRCUIT</vt:lpstr>
      <vt:lpstr>  BASAL GANGLIA CIRCUIT DISORDERS</vt:lpstr>
      <vt:lpstr>PARKINSON’S DISEASE</vt:lpstr>
      <vt:lpstr>Slide 62</vt:lpstr>
      <vt:lpstr>PARKINSON’S DISEASE-DIRECT PATHWAY</vt:lpstr>
      <vt:lpstr>PARKINSON’S DISEASE – INDIRECT PATHWAY</vt:lpstr>
      <vt:lpstr>HUNTINGTON’S CHOREA</vt:lpstr>
      <vt:lpstr>HEMIBALLISMUS</vt:lpstr>
      <vt:lpstr>BG CIRCUITS - NORMAL vs PD</vt:lpstr>
      <vt:lpstr>PARKINSONIAN  STATE-   DIFFICULTY IN THE SELECTION AND EXECUTION OF THE DESIRED MOVEMENT</vt:lpstr>
      <vt:lpstr>Slide 69</vt:lpstr>
      <vt:lpstr>Slide 70</vt:lpstr>
      <vt:lpstr>Slide 71</vt:lpstr>
      <vt:lpstr>THEORIES IN PARKINSON’S DISEASE</vt:lpstr>
      <vt:lpstr>GPi RATE THEORY IN PD</vt:lpstr>
      <vt:lpstr>GPi RATE THEORY</vt:lpstr>
      <vt:lpstr>GPi RATE THEORY</vt:lpstr>
      <vt:lpstr>BURSTING NEURONS THEORY</vt:lpstr>
      <vt:lpstr>SYNCHRONISATION THEORY</vt:lpstr>
      <vt:lpstr>SYNCHRONISATION THEORY</vt:lpstr>
      <vt:lpstr>Slide 79</vt:lpstr>
      <vt:lpstr>PROKINETIC/ ANTIKINETIC OSCILLATORS THEORY</vt:lpstr>
      <vt:lpstr>PROKINETIC/ ANTIKINETIC OSCILLATORS THEORY</vt:lpstr>
      <vt:lpstr>SYSTEMS OSCILLATORS THEORY</vt:lpstr>
      <vt:lpstr>Slide 83</vt:lpstr>
      <vt:lpstr>SYSTEMS OSCILLATORS THEORY</vt:lpstr>
      <vt:lpstr>SYSTEMS OSCILLATORS THEORY</vt:lpstr>
      <vt:lpstr>SYSTEMS OSCILLATORS THEORY</vt:lpstr>
      <vt:lpstr>SYSTEMS OSCILLATORS THEORY</vt:lpstr>
      <vt:lpstr>SYSTEMS OSCILLATORS THEORY</vt:lpstr>
      <vt:lpstr>Slide 89</vt:lpstr>
      <vt:lpstr>Slide 90</vt:lpstr>
      <vt:lpstr>Slide 91</vt:lpstr>
      <vt:lpstr>REFERENCES</vt:lpstr>
      <vt:lpstr>REFERENCES</vt:lpstr>
      <vt:lpstr>REFERENCES</vt:lpstr>
      <vt:lpstr>Slide 95</vt:lpstr>
      <vt:lpstr>Slide 96</vt:lpstr>
      <vt:lpstr>Slide 97</vt:lpstr>
      <vt:lpstr>Slide 98</vt:lpstr>
      <vt:lpstr>Slide 99</vt:lpstr>
      <vt:lpstr>Slide 100</vt:lpstr>
      <vt:lpstr>THANKYOU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 CIRCUITS</dc:title>
  <dc:creator>User</dc:creator>
  <cp:lastModifiedBy>User</cp:lastModifiedBy>
  <cp:revision>171</cp:revision>
  <dcterms:created xsi:type="dcterms:W3CDTF">2013-10-08T19:18:27Z</dcterms:created>
  <dcterms:modified xsi:type="dcterms:W3CDTF">2006-12-31T18:54:56Z</dcterms:modified>
</cp:coreProperties>
</file>