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6"/>
  </p:notesMasterIdLst>
  <p:sldIdLst>
    <p:sldId id="256" r:id="rId2"/>
    <p:sldId id="257" r:id="rId3"/>
    <p:sldId id="258" r:id="rId4"/>
    <p:sldId id="391" r:id="rId5"/>
    <p:sldId id="285" r:id="rId6"/>
    <p:sldId id="399" r:id="rId7"/>
    <p:sldId id="279" r:id="rId8"/>
    <p:sldId id="280" r:id="rId9"/>
    <p:sldId id="426" r:id="rId10"/>
    <p:sldId id="326" r:id="rId11"/>
    <p:sldId id="329" r:id="rId12"/>
    <p:sldId id="331" r:id="rId13"/>
    <p:sldId id="330" r:id="rId14"/>
    <p:sldId id="338" r:id="rId15"/>
    <p:sldId id="401" r:id="rId16"/>
    <p:sldId id="402" r:id="rId17"/>
    <p:sldId id="427" r:id="rId18"/>
    <p:sldId id="337" r:id="rId19"/>
    <p:sldId id="340" r:id="rId20"/>
    <p:sldId id="425" r:id="rId21"/>
    <p:sldId id="342" r:id="rId22"/>
    <p:sldId id="332" r:id="rId23"/>
    <p:sldId id="341" r:id="rId24"/>
    <p:sldId id="343" r:id="rId25"/>
    <p:sldId id="345" r:id="rId26"/>
    <p:sldId id="284" r:id="rId27"/>
    <p:sldId id="283" r:id="rId28"/>
    <p:sldId id="398" r:id="rId29"/>
    <p:sldId id="374" r:id="rId30"/>
    <p:sldId id="385" r:id="rId31"/>
    <p:sldId id="376" r:id="rId32"/>
    <p:sldId id="386" r:id="rId33"/>
    <p:sldId id="377" r:id="rId34"/>
    <p:sldId id="387" r:id="rId35"/>
    <p:sldId id="379" r:id="rId36"/>
    <p:sldId id="380" r:id="rId37"/>
    <p:sldId id="287" r:id="rId38"/>
    <p:sldId id="289" r:id="rId39"/>
    <p:sldId id="291" r:id="rId40"/>
    <p:sldId id="294" r:id="rId41"/>
    <p:sldId id="295" r:id="rId42"/>
    <p:sldId id="406" r:id="rId43"/>
    <p:sldId id="293" r:id="rId44"/>
    <p:sldId id="296" r:id="rId45"/>
    <p:sldId id="297" r:id="rId46"/>
    <p:sldId id="298" r:id="rId47"/>
    <p:sldId id="358" r:id="rId48"/>
    <p:sldId id="396" r:id="rId49"/>
    <p:sldId id="407" r:id="rId50"/>
    <p:sldId id="397" r:id="rId51"/>
    <p:sldId id="359" r:id="rId52"/>
    <p:sldId id="306" r:id="rId53"/>
    <p:sldId id="308" r:id="rId54"/>
    <p:sldId id="316" r:id="rId55"/>
    <p:sldId id="318" r:id="rId56"/>
    <p:sldId id="317" r:id="rId57"/>
    <p:sldId id="428" r:id="rId58"/>
    <p:sldId id="429" r:id="rId59"/>
    <p:sldId id="430" r:id="rId60"/>
    <p:sldId id="431" r:id="rId61"/>
    <p:sldId id="309" r:id="rId62"/>
    <p:sldId id="319" r:id="rId63"/>
    <p:sldId id="310" r:id="rId64"/>
    <p:sldId id="311" r:id="rId65"/>
    <p:sldId id="312" r:id="rId66"/>
    <p:sldId id="313" r:id="rId67"/>
    <p:sldId id="320" r:id="rId68"/>
    <p:sldId id="415" r:id="rId69"/>
    <p:sldId id="416" r:id="rId70"/>
    <p:sldId id="350" r:id="rId71"/>
    <p:sldId id="369" r:id="rId72"/>
    <p:sldId id="351" r:id="rId73"/>
    <p:sldId id="370" r:id="rId74"/>
    <p:sldId id="371" r:id="rId75"/>
    <p:sldId id="352" r:id="rId76"/>
    <p:sldId id="353" r:id="rId77"/>
    <p:sldId id="382" r:id="rId78"/>
    <p:sldId id="383" r:id="rId79"/>
    <p:sldId id="384" r:id="rId80"/>
    <p:sldId id="347" r:id="rId81"/>
    <p:sldId id="323" r:id="rId82"/>
    <p:sldId id="413" r:id="rId83"/>
    <p:sldId id="412" r:id="rId84"/>
    <p:sldId id="414" r:id="rId85"/>
    <p:sldId id="418" r:id="rId86"/>
    <p:sldId id="419" r:id="rId87"/>
    <p:sldId id="277" r:id="rId88"/>
    <p:sldId id="348" r:id="rId89"/>
    <p:sldId id="278" r:id="rId90"/>
    <p:sldId id="394" r:id="rId91"/>
    <p:sldId id="409" r:id="rId92"/>
    <p:sldId id="410" r:id="rId93"/>
    <p:sldId id="411" r:id="rId94"/>
    <p:sldId id="346" r:id="rId95"/>
    <p:sldId id="393" r:id="rId96"/>
    <p:sldId id="334" r:id="rId97"/>
    <p:sldId id="349" r:id="rId98"/>
    <p:sldId id="360" r:id="rId99"/>
    <p:sldId id="364" r:id="rId100"/>
    <p:sldId id="422" r:id="rId101"/>
    <p:sldId id="420" r:id="rId102"/>
    <p:sldId id="423" r:id="rId103"/>
    <p:sldId id="365" r:id="rId104"/>
    <p:sldId id="424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98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2D93C-617C-4FE1-8216-4FB6FBFDA01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F4EB055-4409-402E-9B7B-01A59BF2AFC2}">
      <dgm:prSet phldrT="[Text]" custT="1"/>
      <dgm:spPr/>
      <dgm:t>
        <a:bodyPr/>
        <a:lstStyle/>
        <a:p>
          <a:r>
            <a:rPr lang="en-US" sz="2400" dirty="0" smtClean="0"/>
            <a:t>Antibodies to Intracellular antigens</a:t>
          </a:r>
          <a:endParaRPr lang="en-US" sz="2400" dirty="0"/>
        </a:p>
      </dgm:t>
    </dgm:pt>
    <dgm:pt modelId="{C60D5B7B-22B8-4691-8E42-4AD20F18E969}" type="parTrans" cxnId="{4E6741B4-7BE3-4499-BA32-DC68DD3A326A}">
      <dgm:prSet/>
      <dgm:spPr/>
      <dgm:t>
        <a:bodyPr/>
        <a:lstStyle/>
        <a:p>
          <a:endParaRPr lang="en-US"/>
        </a:p>
      </dgm:t>
    </dgm:pt>
    <dgm:pt modelId="{FF0D3B27-F2C1-45C1-B6EF-7C1E09B0292B}" type="sibTrans" cxnId="{4E6741B4-7BE3-4499-BA32-DC68DD3A326A}">
      <dgm:prSet/>
      <dgm:spPr/>
      <dgm:t>
        <a:bodyPr/>
        <a:lstStyle/>
        <a:p>
          <a:endParaRPr lang="en-US"/>
        </a:p>
      </dgm:t>
    </dgm:pt>
    <dgm:pt modelId="{FFFD8054-D30E-4214-947D-9F57E46025FA}">
      <dgm:prSet phldrT="[Text]" custT="1"/>
      <dgm:spPr/>
      <dgm:t>
        <a:bodyPr/>
        <a:lstStyle/>
        <a:p>
          <a:r>
            <a:rPr lang="en-US" sz="2400" dirty="0" smtClean="0"/>
            <a:t>Antibodies to </a:t>
          </a:r>
        </a:p>
        <a:p>
          <a:r>
            <a:rPr lang="en-US" sz="2400" dirty="0" smtClean="0"/>
            <a:t>Cell surface antigens</a:t>
          </a:r>
          <a:endParaRPr lang="en-US" sz="2400" dirty="0"/>
        </a:p>
      </dgm:t>
    </dgm:pt>
    <dgm:pt modelId="{5F47D1DE-C829-4996-8A95-A6D6AE9E7125}" type="parTrans" cxnId="{D8B3A73E-2A8F-480B-A1A8-AF3BA2377FB4}">
      <dgm:prSet/>
      <dgm:spPr/>
      <dgm:t>
        <a:bodyPr/>
        <a:lstStyle/>
        <a:p>
          <a:endParaRPr lang="en-US"/>
        </a:p>
      </dgm:t>
    </dgm:pt>
    <dgm:pt modelId="{7E53EC14-814D-4FFB-88B9-B03E5AAA348D}" type="sibTrans" cxnId="{D8B3A73E-2A8F-480B-A1A8-AF3BA2377FB4}">
      <dgm:prSet/>
      <dgm:spPr/>
      <dgm:t>
        <a:bodyPr/>
        <a:lstStyle/>
        <a:p>
          <a:endParaRPr lang="en-US"/>
        </a:p>
      </dgm:t>
    </dgm:pt>
    <dgm:pt modelId="{8ACF4190-BBB6-47D3-B51C-DA196A515BC8}">
      <dgm:prSet phldrT="[Text]"/>
      <dgm:spPr/>
      <dgm:t>
        <a:bodyPr/>
        <a:lstStyle/>
        <a:p>
          <a:r>
            <a:rPr lang="en-US" dirty="0" smtClean="0"/>
            <a:t>Anti-NMDA,  </a:t>
          </a:r>
        </a:p>
        <a:p>
          <a:r>
            <a:rPr lang="en-US" dirty="0" smtClean="0"/>
            <a:t>Anti –VGKC,</a:t>
          </a:r>
        </a:p>
        <a:p>
          <a:r>
            <a:rPr lang="en-US" dirty="0" smtClean="0"/>
            <a:t>Anti-AMPA,  Anti-GABA</a:t>
          </a:r>
        </a:p>
        <a:p>
          <a:r>
            <a:rPr lang="en-US" dirty="0" smtClean="0"/>
            <a:t>Anti VGCC</a:t>
          </a:r>
          <a:endParaRPr lang="en-US" dirty="0"/>
        </a:p>
      </dgm:t>
    </dgm:pt>
    <dgm:pt modelId="{98D26322-4774-4AA1-AB64-05CD0F440F7B}" type="parTrans" cxnId="{BC20346D-EDC9-4739-9C51-3E2F248320CB}">
      <dgm:prSet/>
      <dgm:spPr/>
      <dgm:t>
        <a:bodyPr/>
        <a:lstStyle/>
        <a:p>
          <a:endParaRPr lang="en-US"/>
        </a:p>
      </dgm:t>
    </dgm:pt>
    <dgm:pt modelId="{FB288800-A290-44FE-930A-43A3C98B507A}" type="sibTrans" cxnId="{BC20346D-EDC9-4739-9C51-3E2F248320CB}">
      <dgm:prSet/>
      <dgm:spPr/>
      <dgm:t>
        <a:bodyPr/>
        <a:lstStyle/>
        <a:p>
          <a:endParaRPr lang="en-US"/>
        </a:p>
      </dgm:t>
    </dgm:pt>
    <dgm:pt modelId="{3D60D4DB-6F00-4BC8-AEAA-1DAB606250B2}">
      <dgm:prSet/>
      <dgm:spPr/>
      <dgm:t>
        <a:bodyPr/>
        <a:lstStyle/>
        <a:p>
          <a:r>
            <a:rPr lang="en-US" dirty="0" smtClean="0"/>
            <a:t>Anti </a:t>
          </a:r>
          <a:r>
            <a:rPr lang="en-US" dirty="0" err="1" smtClean="0"/>
            <a:t>Hu</a:t>
          </a:r>
          <a:r>
            <a:rPr lang="en-US" dirty="0" smtClean="0"/>
            <a:t>,  Anti </a:t>
          </a:r>
          <a:r>
            <a:rPr lang="en-US" dirty="0" err="1" smtClean="0"/>
            <a:t>Ri</a:t>
          </a:r>
          <a:r>
            <a:rPr lang="en-US" dirty="0" smtClean="0"/>
            <a:t>,</a:t>
          </a:r>
        </a:p>
        <a:p>
          <a:r>
            <a:rPr lang="en-US" dirty="0" smtClean="0"/>
            <a:t>Anti </a:t>
          </a:r>
          <a:r>
            <a:rPr lang="en-US" dirty="0" err="1" smtClean="0"/>
            <a:t>Yo</a:t>
          </a:r>
          <a:r>
            <a:rPr lang="en-US" dirty="0" smtClean="0"/>
            <a:t>,  Anti Ma2,</a:t>
          </a:r>
        </a:p>
        <a:p>
          <a:r>
            <a:rPr lang="en-US" dirty="0" smtClean="0"/>
            <a:t>AntiCv2/CRMP5,</a:t>
          </a:r>
        </a:p>
        <a:p>
          <a:r>
            <a:rPr lang="en-US" dirty="0" smtClean="0"/>
            <a:t>Anti </a:t>
          </a:r>
          <a:r>
            <a:rPr lang="en-US" dirty="0" err="1" smtClean="0"/>
            <a:t>amphiphysin</a:t>
          </a:r>
          <a:endParaRPr lang="en-US" dirty="0"/>
        </a:p>
      </dgm:t>
    </dgm:pt>
    <dgm:pt modelId="{99953013-687E-4161-93E0-03CE77042725}" type="parTrans" cxnId="{5BE7B62F-899F-4716-925F-A72A3D3A49B0}">
      <dgm:prSet/>
      <dgm:spPr/>
      <dgm:t>
        <a:bodyPr/>
        <a:lstStyle/>
        <a:p>
          <a:endParaRPr lang="en-US"/>
        </a:p>
      </dgm:t>
    </dgm:pt>
    <dgm:pt modelId="{D50F183E-3D99-4BBD-A262-0D0BC0760832}" type="sibTrans" cxnId="{5BE7B62F-899F-4716-925F-A72A3D3A49B0}">
      <dgm:prSet/>
      <dgm:spPr/>
      <dgm:t>
        <a:bodyPr/>
        <a:lstStyle/>
        <a:p>
          <a:endParaRPr lang="en-US"/>
        </a:p>
      </dgm:t>
    </dgm:pt>
    <dgm:pt modelId="{16020472-9C0B-4566-A2E5-81C1C4CBA578}" type="pres">
      <dgm:prSet presAssocID="{95A2D93C-617C-4FE1-8216-4FB6FBFDA0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AB0947-5028-4B84-8288-BC2A315B789F}" type="pres">
      <dgm:prSet presAssocID="{8F4EB055-4409-402E-9B7B-01A59BF2AFC2}" presName="hierRoot1" presStyleCnt="0"/>
      <dgm:spPr/>
    </dgm:pt>
    <dgm:pt modelId="{8B342A1C-E5DC-4AB1-9B55-9EA7551FB68A}" type="pres">
      <dgm:prSet presAssocID="{8F4EB055-4409-402E-9B7B-01A59BF2AFC2}" presName="composite" presStyleCnt="0"/>
      <dgm:spPr/>
    </dgm:pt>
    <dgm:pt modelId="{06C8C0A4-C68A-4B78-B212-45B4C1BE0B4E}" type="pres">
      <dgm:prSet presAssocID="{8F4EB055-4409-402E-9B7B-01A59BF2AFC2}" presName="background" presStyleLbl="node0" presStyleIdx="0" presStyleCnt="2"/>
      <dgm:spPr/>
    </dgm:pt>
    <dgm:pt modelId="{30B1EB18-946C-46F7-A181-D2078CDA52E8}" type="pres">
      <dgm:prSet presAssocID="{8F4EB055-4409-402E-9B7B-01A59BF2AFC2}" presName="text" presStyleLbl="fgAcc0" presStyleIdx="0" presStyleCnt="2" custLinFactNeighborX="77" custLinFactNeighborY="-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46F37F-8DEE-40B7-BC2D-655A1646B443}" type="pres">
      <dgm:prSet presAssocID="{8F4EB055-4409-402E-9B7B-01A59BF2AFC2}" presName="hierChild2" presStyleCnt="0"/>
      <dgm:spPr/>
    </dgm:pt>
    <dgm:pt modelId="{814BABA4-927D-4270-87E6-5E6827AF610F}" type="pres">
      <dgm:prSet presAssocID="{99953013-687E-4161-93E0-03CE7704272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5FFB415-A0A6-4D4F-A444-B96DF92BEC71}" type="pres">
      <dgm:prSet presAssocID="{3D60D4DB-6F00-4BC8-AEAA-1DAB606250B2}" presName="hierRoot2" presStyleCnt="0"/>
      <dgm:spPr/>
    </dgm:pt>
    <dgm:pt modelId="{3B7FD00F-D1A7-487F-8ED7-AF494ECE6DD8}" type="pres">
      <dgm:prSet presAssocID="{3D60D4DB-6F00-4BC8-AEAA-1DAB606250B2}" presName="composite2" presStyleCnt="0"/>
      <dgm:spPr/>
    </dgm:pt>
    <dgm:pt modelId="{EBA60ED4-825A-48A9-B14B-D53292FFBAED}" type="pres">
      <dgm:prSet presAssocID="{3D60D4DB-6F00-4BC8-AEAA-1DAB606250B2}" presName="background2" presStyleLbl="node2" presStyleIdx="0" presStyleCnt="2"/>
      <dgm:spPr/>
    </dgm:pt>
    <dgm:pt modelId="{0D1AEDF3-3120-4C40-A3D8-D9A9A9077F23}" type="pres">
      <dgm:prSet presAssocID="{3D60D4DB-6F00-4BC8-AEAA-1DAB606250B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DE36F3-B0FC-4DF7-99F1-6E2584CB7D6E}" type="pres">
      <dgm:prSet presAssocID="{3D60D4DB-6F00-4BC8-AEAA-1DAB606250B2}" presName="hierChild3" presStyleCnt="0"/>
      <dgm:spPr/>
    </dgm:pt>
    <dgm:pt modelId="{C76DE3BA-A2B1-46BA-8237-A7F3F4A31768}" type="pres">
      <dgm:prSet presAssocID="{FFFD8054-D30E-4214-947D-9F57E46025FA}" presName="hierRoot1" presStyleCnt="0"/>
      <dgm:spPr/>
    </dgm:pt>
    <dgm:pt modelId="{032109B9-BC62-433C-8495-EC9ECD07A16F}" type="pres">
      <dgm:prSet presAssocID="{FFFD8054-D30E-4214-947D-9F57E46025FA}" presName="composite" presStyleCnt="0"/>
      <dgm:spPr/>
    </dgm:pt>
    <dgm:pt modelId="{048D3E67-82EF-4140-B8A4-F53A85314ACB}" type="pres">
      <dgm:prSet presAssocID="{FFFD8054-D30E-4214-947D-9F57E46025FA}" presName="background" presStyleLbl="node0" presStyleIdx="1" presStyleCnt="2"/>
      <dgm:spPr/>
    </dgm:pt>
    <dgm:pt modelId="{79DA9DA2-05AC-4AAA-8E7E-B17B31686889}" type="pres">
      <dgm:prSet presAssocID="{FFFD8054-D30E-4214-947D-9F57E46025FA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FE744F-F976-4B3E-A9F4-BA3C75A58848}" type="pres">
      <dgm:prSet presAssocID="{FFFD8054-D30E-4214-947D-9F57E46025FA}" presName="hierChild2" presStyleCnt="0"/>
      <dgm:spPr/>
    </dgm:pt>
    <dgm:pt modelId="{0347F5D8-141F-4F25-BA1C-DE1968DA70A7}" type="pres">
      <dgm:prSet presAssocID="{98D26322-4774-4AA1-AB64-05CD0F440F7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85427BE-A634-4C1F-9CDD-835F0DB1178B}" type="pres">
      <dgm:prSet presAssocID="{8ACF4190-BBB6-47D3-B51C-DA196A515BC8}" presName="hierRoot2" presStyleCnt="0"/>
      <dgm:spPr/>
    </dgm:pt>
    <dgm:pt modelId="{0A83C322-8F9A-435D-B402-648A2AF332F5}" type="pres">
      <dgm:prSet presAssocID="{8ACF4190-BBB6-47D3-B51C-DA196A515BC8}" presName="composite2" presStyleCnt="0"/>
      <dgm:spPr/>
    </dgm:pt>
    <dgm:pt modelId="{B574F471-4723-4E85-8D26-540924312120}" type="pres">
      <dgm:prSet presAssocID="{8ACF4190-BBB6-47D3-B51C-DA196A515BC8}" presName="background2" presStyleLbl="node2" presStyleIdx="1" presStyleCnt="2"/>
      <dgm:spPr/>
    </dgm:pt>
    <dgm:pt modelId="{307F6CD9-890A-4587-B775-6FE40509483B}" type="pres">
      <dgm:prSet presAssocID="{8ACF4190-BBB6-47D3-B51C-DA196A515BC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2382D3-D7B4-40D0-8230-DC9F3C0D8341}" type="pres">
      <dgm:prSet presAssocID="{8ACF4190-BBB6-47D3-B51C-DA196A515BC8}" presName="hierChild3" presStyleCnt="0"/>
      <dgm:spPr/>
    </dgm:pt>
  </dgm:ptLst>
  <dgm:cxnLst>
    <dgm:cxn modelId="{2CAD2DA2-58A4-4401-BF0E-9426C807B815}" type="presOf" srcId="{95A2D93C-617C-4FE1-8216-4FB6FBFDA017}" destId="{16020472-9C0B-4566-A2E5-81C1C4CBA578}" srcOrd="0" destOrd="0" presId="urn:microsoft.com/office/officeart/2005/8/layout/hierarchy1"/>
    <dgm:cxn modelId="{D8B3A73E-2A8F-480B-A1A8-AF3BA2377FB4}" srcId="{95A2D93C-617C-4FE1-8216-4FB6FBFDA017}" destId="{FFFD8054-D30E-4214-947D-9F57E46025FA}" srcOrd="1" destOrd="0" parTransId="{5F47D1DE-C829-4996-8A95-A6D6AE9E7125}" sibTransId="{7E53EC14-814D-4FFB-88B9-B03E5AAA348D}"/>
    <dgm:cxn modelId="{D9F10947-EFEB-448A-B77F-C87C324153FA}" type="presOf" srcId="{8ACF4190-BBB6-47D3-B51C-DA196A515BC8}" destId="{307F6CD9-890A-4587-B775-6FE40509483B}" srcOrd="0" destOrd="0" presId="urn:microsoft.com/office/officeart/2005/8/layout/hierarchy1"/>
    <dgm:cxn modelId="{5BE7B62F-899F-4716-925F-A72A3D3A49B0}" srcId="{8F4EB055-4409-402E-9B7B-01A59BF2AFC2}" destId="{3D60D4DB-6F00-4BC8-AEAA-1DAB606250B2}" srcOrd="0" destOrd="0" parTransId="{99953013-687E-4161-93E0-03CE77042725}" sibTransId="{D50F183E-3D99-4BBD-A262-0D0BC0760832}"/>
    <dgm:cxn modelId="{9C0E186C-DFE5-4046-9313-43D35861284C}" type="presOf" srcId="{8F4EB055-4409-402E-9B7B-01A59BF2AFC2}" destId="{30B1EB18-946C-46F7-A181-D2078CDA52E8}" srcOrd="0" destOrd="0" presId="urn:microsoft.com/office/officeart/2005/8/layout/hierarchy1"/>
    <dgm:cxn modelId="{873A27F1-3352-479E-B28C-D7371306CABE}" type="presOf" srcId="{FFFD8054-D30E-4214-947D-9F57E46025FA}" destId="{79DA9DA2-05AC-4AAA-8E7E-B17B31686889}" srcOrd="0" destOrd="0" presId="urn:microsoft.com/office/officeart/2005/8/layout/hierarchy1"/>
    <dgm:cxn modelId="{B691C14B-BA22-4A12-B168-28F8CDB5EE67}" type="presOf" srcId="{99953013-687E-4161-93E0-03CE77042725}" destId="{814BABA4-927D-4270-87E6-5E6827AF610F}" srcOrd="0" destOrd="0" presId="urn:microsoft.com/office/officeart/2005/8/layout/hierarchy1"/>
    <dgm:cxn modelId="{5794B9BE-8505-4E5E-B881-B580FAA14257}" type="presOf" srcId="{3D60D4DB-6F00-4BC8-AEAA-1DAB606250B2}" destId="{0D1AEDF3-3120-4C40-A3D8-D9A9A9077F23}" srcOrd="0" destOrd="0" presId="urn:microsoft.com/office/officeart/2005/8/layout/hierarchy1"/>
    <dgm:cxn modelId="{BC20346D-EDC9-4739-9C51-3E2F248320CB}" srcId="{FFFD8054-D30E-4214-947D-9F57E46025FA}" destId="{8ACF4190-BBB6-47D3-B51C-DA196A515BC8}" srcOrd="0" destOrd="0" parTransId="{98D26322-4774-4AA1-AB64-05CD0F440F7B}" sibTransId="{FB288800-A290-44FE-930A-43A3C98B507A}"/>
    <dgm:cxn modelId="{4E6741B4-7BE3-4499-BA32-DC68DD3A326A}" srcId="{95A2D93C-617C-4FE1-8216-4FB6FBFDA017}" destId="{8F4EB055-4409-402E-9B7B-01A59BF2AFC2}" srcOrd="0" destOrd="0" parTransId="{C60D5B7B-22B8-4691-8E42-4AD20F18E969}" sibTransId="{FF0D3B27-F2C1-45C1-B6EF-7C1E09B0292B}"/>
    <dgm:cxn modelId="{113797B0-EAF4-457E-AA41-DAC188E77772}" type="presOf" srcId="{98D26322-4774-4AA1-AB64-05CD0F440F7B}" destId="{0347F5D8-141F-4F25-BA1C-DE1968DA70A7}" srcOrd="0" destOrd="0" presId="urn:microsoft.com/office/officeart/2005/8/layout/hierarchy1"/>
    <dgm:cxn modelId="{0A64DED6-16CD-475D-822D-6F61A7523AC7}" type="presParOf" srcId="{16020472-9C0B-4566-A2E5-81C1C4CBA578}" destId="{D4AB0947-5028-4B84-8288-BC2A315B789F}" srcOrd="0" destOrd="0" presId="urn:microsoft.com/office/officeart/2005/8/layout/hierarchy1"/>
    <dgm:cxn modelId="{1D3FAB17-DCD6-4519-971A-16EDB55B793A}" type="presParOf" srcId="{D4AB0947-5028-4B84-8288-BC2A315B789F}" destId="{8B342A1C-E5DC-4AB1-9B55-9EA7551FB68A}" srcOrd="0" destOrd="0" presId="urn:microsoft.com/office/officeart/2005/8/layout/hierarchy1"/>
    <dgm:cxn modelId="{C770DD95-1A15-4314-8AE0-D425C2FE4589}" type="presParOf" srcId="{8B342A1C-E5DC-4AB1-9B55-9EA7551FB68A}" destId="{06C8C0A4-C68A-4B78-B212-45B4C1BE0B4E}" srcOrd="0" destOrd="0" presId="urn:microsoft.com/office/officeart/2005/8/layout/hierarchy1"/>
    <dgm:cxn modelId="{E4C0046A-A93E-4B97-B6F2-BF7F37601A96}" type="presParOf" srcId="{8B342A1C-E5DC-4AB1-9B55-9EA7551FB68A}" destId="{30B1EB18-946C-46F7-A181-D2078CDA52E8}" srcOrd="1" destOrd="0" presId="urn:microsoft.com/office/officeart/2005/8/layout/hierarchy1"/>
    <dgm:cxn modelId="{80F8ED25-FD99-4671-9A11-6FF7562CE34D}" type="presParOf" srcId="{D4AB0947-5028-4B84-8288-BC2A315B789F}" destId="{E946F37F-8DEE-40B7-BC2D-655A1646B443}" srcOrd="1" destOrd="0" presId="urn:microsoft.com/office/officeart/2005/8/layout/hierarchy1"/>
    <dgm:cxn modelId="{4072B89E-2443-416C-903C-763F7B9E75DE}" type="presParOf" srcId="{E946F37F-8DEE-40B7-BC2D-655A1646B443}" destId="{814BABA4-927D-4270-87E6-5E6827AF610F}" srcOrd="0" destOrd="0" presId="urn:microsoft.com/office/officeart/2005/8/layout/hierarchy1"/>
    <dgm:cxn modelId="{63016FAB-47F6-4A20-812D-3F5295110BF3}" type="presParOf" srcId="{E946F37F-8DEE-40B7-BC2D-655A1646B443}" destId="{45FFB415-A0A6-4D4F-A444-B96DF92BEC71}" srcOrd="1" destOrd="0" presId="urn:microsoft.com/office/officeart/2005/8/layout/hierarchy1"/>
    <dgm:cxn modelId="{AB8C4749-924E-41BB-B8B3-B910E6885DCB}" type="presParOf" srcId="{45FFB415-A0A6-4D4F-A444-B96DF92BEC71}" destId="{3B7FD00F-D1A7-487F-8ED7-AF494ECE6DD8}" srcOrd="0" destOrd="0" presId="urn:microsoft.com/office/officeart/2005/8/layout/hierarchy1"/>
    <dgm:cxn modelId="{E60BED4B-3408-476C-BD18-7A649C970F09}" type="presParOf" srcId="{3B7FD00F-D1A7-487F-8ED7-AF494ECE6DD8}" destId="{EBA60ED4-825A-48A9-B14B-D53292FFBAED}" srcOrd="0" destOrd="0" presId="urn:microsoft.com/office/officeart/2005/8/layout/hierarchy1"/>
    <dgm:cxn modelId="{165C996A-28F0-4BAD-AAEF-5124644B86A5}" type="presParOf" srcId="{3B7FD00F-D1A7-487F-8ED7-AF494ECE6DD8}" destId="{0D1AEDF3-3120-4C40-A3D8-D9A9A9077F23}" srcOrd="1" destOrd="0" presId="urn:microsoft.com/office/officeart/2005/8/layout/hierarchy1"/>
    <dgm:cxn modelId="{F3C07615-6AF3-4A22-AEC6-DA2A482205CE}" type="presParOf" srcId="{45FFB415-A0A6-4D4F-A444-B96DF92BEC71}" destId="{C5DE36F3-B0FC-4DF7-99F1-6E2584CB7D6E}" srcOrd="1" destOrd="0" presId="urn:microsoft.com/office/officeart/2005/8/layout/hierarchy1"/>
    <dgm:cxn modelId="{D1F98F1F-4561-4441-A3B1-D470008E4D91}" type="presParOf" srcId="{16020472-9C0B-4566-A2E5-81C1C4CBA578}" destId="{C76DE3BA-A2B1-46BA-8237-A7F3F4A31768}" srcOrd="1" destOrd="0" presId="urn:microsoft.com/office/officeart/2005/8/layout/hierarchy1"/>
    <dgm:cxn modelId="{07BAC18A-4C46-46AC-805D-477355241735}" type="presParOf" srcId="{C76DE3BA-A2B1-46BA-8237-A7F3F4A31768}" destId="{032109B9-BC62-433C-8495-EC9ECD07A16F}" srcOrd="0" destOrd="0" presId="urn:microsoft.com/office/officeart/2005/8/layout/hierarchy1"/>
    <dgm:cxn modelId="{77669FD5-6EF1-4E07-AF2D-0857560047CC}" type="presParOf" srcId="{032109B9-BC62-433C-8495-EC9ECD07A16F}" destId="{048D3E67-82EF-4140-B8A4-F53A85314ACB}" srcOrd="0" destOrd="0" presId="urn:microsoft.com/office/officeart/2005/8/layout/hierarchy1"/>
    <dgm:cxn modelId="{91CA3FA5-0E54-4D49-8DC6-7102B195E915}" type="presParOf" srcId="{032109B9-BC62-433C-8495-EC9ECD07A16F}" destId="{79DA9DA2-05AC-4AAA-8E7E-B17B31686889}" srcOrd="1" destOrd="0" presId="urn:microsoft.com/office/officeart/2005/8/layout/hierarchy1"/>
    <dgm:cxn modelId="{AB8CF346-4CE6-4698-89D2-35A72EB2B097}" type="presParOf" srcId="{C76DE3BA-A2B1-46BA-8237-A7F3F4A31768}" destId="{88FE744F-F976-4B3E-A9F4-BA3C75A58848}" srcOrd="1" destOrd="0" presId="urn:microsoft.com/office/officeart/2005/8/layout/hierarchy1"/>
    <dgm:cxn modelId="{901D5231-A533-4D05-A658-B1812B0807D5}" type="presParOf" srcId="{88FE744F-F976-4B3E-A9F4-BA3C75A58848}" destId="{0347F5D8-141F-4F25-BA1C-DE1968DA70A7}" srcOrd="0" destOrd="0" presId="urn:microsoft.com/office/officeart/2005/8/layout/hierarchy1"/>
    <dgm:cxn modelId="{95879887-A74A-4E59-815C-F621C66F2870}" type="presParOf" srcId="{88FE744F-F976-4B3E-A9F4-BA3C75A58848}" destId="{685427BE-A634-4C1F-9CDD-835F0DB1178B}" srcOrd="1" destOrd="0" presId="urn:microsoft.com/office/officeart/2005/8/layout/hierarchy1"/>
    <dgm:cxn modelId="{BC8C5E4F-C907-40C7-AD0D-B95C2AF6AED8}" type="presParOf" srcId="{685427BE-A634-4C1F-9CDD-835F0DB1178B}" destId="{0A83C322-8F9A-435D-B402-648A2AF332F5}" srcOrd="0" destOrd="0" presId="urn:microsoft.com/office/officeart/2005/8/layout/hierarchy1"/>
    <dgm:cxn modelId="{D6F4AB80-5541-4AAE-865E-B1A420D802A9}" type="presParOf" srcId="{0A83C322-8F9A-435D-B402-648A2AF332F5}" destId="{B574F471-4723-4E85-8D26-540924312120}" srcOrd="0" destOrd="0" presId="urn:microsoft.com/office/officeart/2005/8/layout/hierarchy1"/>
    <dgm:cxn modelId="{C542C6D4-6D70-4CC3-B0F9-46AAC69584F9}" type="presParOf" srcId="{0A83C322-8F9A-435D-B402-648A2AF332F5}" destId="{307F6CD9-890A-4587-B775-6FE40509483B}" srcOrd="1" destOrd="0" presId="urn:microsoft.com/office/officeart/2005/8/layout/hierarchy1"/>
    <dgm:cxn modelId="{49AE7DC5-7A98-4084-A0E2-C8F170DB7A1D}" type="presParOf" srcId="{685427BE-A634-4C1F-9CDD-835F0DB1178B}" destId="{A92382D3-D7B4-40D0-8230-DC9F3C0D8341}" srcOrd="1" destOrd="0" presId="urn:microsoft.com/office/officeart/2005/8/layout/hierarchy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276EFD-55A5-45F0-839E-8846440851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DC85E4-23DD-4C8F-82DD-3601261BDBFF}">
      <dgm:prSet phldrT="[Text]"/>
      <dgm:spPr/>
      <dgm:t>
        <a:bodyPr/>
        <a:lstStyle/>
        <a:p>
          <a:r>
            <a:rPr lang="en-US" dirty="0" smtClean="0"/>
            <a:t>IV methyl </a:t>
          </a:r>
          <a:r>
            <a:rPr lang="en-US" dirty="0" err="1" smtClean="0"/>
            <a:t>prednisolone</a:t>
          </a:r>
          <a:r>
            <a:rPr lang="en-US" dirty="0" smtClean="0"/>
            <a:t> 500 mg x 5 days</a:t>
          </a:r>
          <a:endParaRPr lang="en-US" dirty="0"/>
        </a:p>
      </dgm:t>
    </dgm:pt>
    <dgm:pt modelId="{C5C3C0A2-83C6-4D39-8854-A333A40DC408}" type="parTrans" cxnId="{D73EC9DB-A4EB-4E57-A089-A35B5A70FC8B}">
      <dgm:prSet/>
      <dgm:spPr/>
      <dgm:t>
        <a:bodyPr/>
        <a:lstStyle/>
        <a:p>
          <a:endParaRPr lang="en-US"/>
        </a:p>
      </dgm:t>
    </dgm:pt>
    <dgm:pt modelId="{98D8329D-51BD-41C9-8285-3D75389D46A8}" type="sibTrans" cxnId="{D73EC9DB-A4EB-4E57-A089-A35B5A70FC8B}">
      <dgm:prSet/>
      <dgm:spPr/>
      <dgm:t>
        <a:bodyPr/>
        <a:lstStyle/>
        <a:p>
          <a:r>
            <a:rPr lang="en-US" dirty="0" smtClean="0"/>
            <a:t>1-2 weeks</a:t>
          </a:r>
          <a:endParaRPr lang="en-US" dirty="0"/>
        </a:p>
      </dgm:t>
    </dgm:pt>
    <dgm:pt modelId="{AFA2AD15-F2AE-44A9-8B8E-49A9669D58A1}">
      <dgm:prSet phldrT="[Text]"/>
      <dgm:spPr/>
      <dgm:t>
        <a:bodyPr/>
        <a:lstStyle/>
        <a:p>
          <a:r>
            <a:rPr lang="en-US" dirty="0" smtClean="0"/>
            <a:t>IV immunoglobulin 2 g/kg</a:t>
          </a:r>
          <a:endParaRPr lang="en-US" dirty="0"/>
        </a:p>
      </dgm:t>
    </dgm:pt>
    <dgm:pt modelId="{E3BB8648-0EA7-489E-934F-D4902D558688}" type="parTrans" cxnId="{CC57B777-AF0C-446B-8BCF-1D1152AEC455}">
      <dgm:prSet/>
      <dgm:spPr/>
      <dgm:t>
        <a:bodyPr/>
        <a:lstStyle/>
        <a:p>
          <a:endParaRPr lang="en-US"/>
        </a:p>
      </dgm:t>
    </dgm:pt>
    <dgm:pt modelId="{3FB3E55D-0F80-4EA2-AF55-5BFE8ED07772}" type="sibTrans" cxnId="{CC57B777-AF0C-446B-8BCF-1D1152AEC455}">
      <dgm:prSet/>
      <dgm:spPr/>
      <dgm:t>
        <a:bodyPr/>
        <a:lstStyle/>
        <a:p>
          <a:r>
            <a:rPr lang="en-US" dirty="0" smtClean="0"/>
            <a:t>1-2 weeks</a:t>
          </a:r>
          <a:endParaRPr lang="en-US" dirty="0"/>
        </a:p>
      </dgm:t>
    </dgm:pt>
    <dgm:pt modelId="{8ACE840D-2737-4C2B-9A3B-3DB21775F239}">
      <dgm:prSet phldrT="[Text]"/>
      <dgm:spPr/>
      <dgm:t>
        <a:bodyPr/>
        <a:lstStyle/>
        <a:p>
          <a:r>
            <a:rPr lang="en-US" dirty="0" smtClean="0"/>
            <a:t>PLEX/ </a:t>
          </a:r>
          <a:r>
            <a:rPr lang="en-US" dirty="0" err="1" smtClean="0"/>
            <a:t>Cyclophosphalmide</a:t>
          </a:r>
          <a:endParaRPr lang="en-US" dirty="0"/>
        </a:p>
      </dgm:t>
    </dgm:pt>
    <dgm:pt modelId="{0CD2FD04-47A0-42B1-9DA7-EE6494A78763}" type="parTrans" cxnId="{48E7C0C6-3A28-4644-AC44-E5F59DE572F6}">
      <dgm:prSet/>
      <dgm:spPr/>
      <dgm:t>
        <a:bodyPr/>
        <a:lstStyle/>
        <a:p>
          <a:endParaRPr lang="en-US"/>
        </a:p>
      </dgm:t>
    </dgm:pt>
    <dgm:pt modelId="{D3FD9183-F377-4E15-AF84-4C51D946449F}" type="sibTrans" cxnId="{48E7C0C6-3A28-4644-AC44-E5F59DE572F6}">
      <dgm:prSet/>
      <dgm:spPr/>
      <dgm:t>
        <a:bodyPr/>
        <a:lstStyle/>
        <a:p>
          <a:endParaRPr lang="en-US"/>
        </a:p>
      </dgm:t>
    </dgm:pt>
    <dgm:pt modelId="{EBC1FA68-09B5-4609-922B-28663AA6DAC8}" type="pres">
      <dgm:prSet presAssocID="{59276EFD-55A5-45F0-839E-8846440851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74DFB-7A0F-4152-9CAB-B111760FC98D}" type="pres">
      <dgm:prSet presAssocID="{59276EFD-55A5-45F0-839E-884644085184}" presName="dummyMaxCanvas" presStyleCnt="0">
        <dgm:presLayoutVars/>
      </dgm:prSet>
      <dgm:spPr/>
    </dgm:pt>
    <dgm:pt modelId="{34C81DA8-E8A2-46BE-A513-904F7630E75C}" type="pres">
      <dgm:prSet presAssocID="{59276EFD-55A5-45F0-839E-8846440851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64607-BF59-40A6-81C8-480B00CDC7EE}" type="pres">
      <dgm:prSet presAssocID="{59276EFD-55A5-45F0-839E-8846440851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84EA3-31E6-403E-81D5-4E8F9B69E98D}" type="pres">
      <dgm:prSet presAssocID="{59276EFD-55A5-45F0-839E-8846440851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48BDD-6D89-43FF-B99F-D91EDDFF9D68}" type="pres">
      <dgm:prSet presAssocID="{59276EFD-55A5-45F0-839E-8846440851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426B4-0F11-4653-BC20-17D18A271AE8}" type="pres">
      <dgm:prSet presAssocID="{59276EFD-55A5-45F0-839E-8846440851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7DDB5-3D39-4D67-B28C-C94C7E7E75F5}" type="pres">
      <dgm:prSet presAssocID="{59276EFD-55A5-45F0-839E-8846440851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221BC-1F4C-4592-AF37-BAA6838F8330}" type="pres">
      <dgm:prSet presAssocID="{59276EFD-55A5-45F0-839E-8846440851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F582B-CE65-47C2-94B8-A73959FACCDA}" type="pres">
      <dgm:prSet presAssocID="{59276EFD-55A5-45F0-839E-8846440851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BA8AD-9966-4ACB-8A05-42B00519B8EF}" type="presOf" srcId="{AFA2AD15-F2AE-44A9-8B8E-49A9669D58A1}" destId="{4CD221BC-1F4C-4592-AF37-BAA6838F8330}" srcOrd="1" destOrd="0" presId="urn:microsoft.com/office/officeart/2005/8/layout/vProcess5"/>
    <dgm:cxn modelId="{1DD9F05D-4502-46EE-B263-578D3D73B6FF}" type="presOf" srcId="{59276EFD-55A5-45F0-839E-884644085184}" destId="{EBC1FA68-09B5-4609-922B-28663AA6DAC8}" srcOrd="0" destOrd="0" presId="urn:microsoft.com/office/officeart/2005/8/layout/vProcess5"/>
    <dgm:cxn modelId="{0ED28CC2-1B94-4D8F-8EE2-1CCD2906A896}" type="presOf" srcId="{43DC85E4-23DD-4C8F-82DD-3601261BDBFF}" destId="{34C81DA8-E8A2-46BE-A513-904F7630E75C}" srcOrd="0" destOrd="0" presId="urn:microsoft.com/office/officeart/2005/8/layout/vProcess5"/>
    <dgm:cxn modelId="{D73EC9DB-A4EB-4E57-A089-A35B5A70FC8B}" srcId="{59276EFD-55A5-45F0-839E-884644085184}" destId="{43DC85E4-23DD-4C8F-82DD-3601261BDBFF}" srcOrd="0" destOrd="0" parTransId="{C5C3C0A2-83C6-4D39-8854-A333A40DC408}" sibTransId="{98D8329D-51BD-41C9-8285-3D75389D46A8}"/>
    <dgm:cxn modelId="{035783FA-68E8-4338-9766-D20AE2551657}" type="presOf" srcId="{8ACE840D-2737-4C2B-9A3B-3DB21775F239}" destId="{DE3F582B-CE65-47C2-94B8-A73959FACCDA}" srcOrd="1" destOrd="0" presId="urn:microsoft.com/office/officeart/2005/8/layout/vProcess5"/>
    <dgm:cxn modelId="{48E7C0C6-3A28-4644-AC44-E5F59DE572F6}" srcId="{59276EFD-55A5-45F0-839E-884644085184}" destId="{8ACE840D-2737-4C2B-9A3B-3DB21775F239}" srcOrd="2" destOrd="0" parTransId="{0CD2FD04-47A0-42B1-9DA7-EE6494A78763}" sibTransId="{D3FD9183-F377-4E15-AF84-4C51D946449F}"/>
    <dgm:cxn modelId="{CC57B777-AF0C-446B-8BCF-1D1152AEC455}" srcId="{59276EFD-55A5-45F0-839E-884644085184}" destId="{AFA2AD15-F2AE-44A9-8B8E-49A9669D58A1}" srcOrd="1" destOrd="0" parTransId="{E3BB8648-0EA7-489E-934F-D4902D558688}" sibTransId="{3FB3E55D-0F80-4EA2-AF55-5BFE8ED07772}"/>
    <dgm:cxn modelId="{17CCAD62-32A1-42BB-A2B6-DAE46F9622D8}" type="presOf" srcId="{3FB3E55D-0F80-4EA2-AF55-5BFE8ED07772}" destId="{81C426B4-0F11-4653-BC20-17D18A271AE8}" srcOrd="0" destOrd="0" presId="urn:microsoft.com/office/officeart/2005/8/layout/vProcess5"/>
    <dgm:cxn modelId="{5C5E32EE-4724-4DD1-88EA-5FA904AF23C0}" type="presOf" srcId="{8ACE840D-2737-4C2B-9A3B-3DB21775F239}" destId="{CDB84EA3-31E6-403E-81D5-4E8F9B69E98D}" srcOrd="0" destOrd="0" presId="urn:microsoft.com/office/officeart/2005/8/layout/vProcess5"/>
    <dgm:cxn modelId="{29FAAFFC-4555-4958-9D19-A5CF40C6E067}" type="presOf" srcId="{43DC85E4-23DD-4C8F-82DD-3601261BDBFF}" destId="{F9C7DDB5-3D39-4D67-B28C-C94C7E7E75F5}" srcOrd="1" destOrd="0" presId="urn:microsoft.com/office/officeart/2005/8/layout/vProcess5"/>
    <dgm:cxn modelId="{C00E54A2-2B6F-43C3-AAB8-55775F90B7E8}" type="presOf" srcId="{AFA2AD15-F2AE-44A9-8B8E-49A9669D58A1}" destId="{EE164607-BF59-40A6-81C8-480B00CDC7EE}" srcOrd="0" destOrd="0" presId="urn:microsoft.com/office/officeart/2005/8/layout/vProcess5"/>
    <dgm:cxn modelId="{BFEC6087-6F17-42EE-AB7C-6734E7C8C83C}" type="presOf" srcId="{98D8329D-51BD-41C9-8285-3D75389D46A8}" destId="{35248BDD-6D89-43FF-B99F-D91EDDFF9D68}" srcOrd="0" destOrd="0" presId="urn:microsoft.com/office/officeart/2005/8/layout/vProcess5"/>
    <dgm:cxn modelId="{F4BAC907-E81E-45C1-B742-5741B9EA4582}" type="presParOf" srcId="{EBC1FA68-09B5-4609-922B-28663AA6DAC8}" destId="{4C074DFB-7A0F-4152-9CAB-B111760FC98D}" srcOrd="0" destOrd="0" presId="urn:microsoft.com/office/officeart/2005/8/layout/vProcess5"/>
    <dgm:cxn modelId="{996CD5FC-4A39-4DFB-9B56-00C3CACA7C2C}" type="presParOf" srcId="{EBC1FA68-09B5-4609-922B-28663AA6DAC8}" destId="{34C81DA8-E8A2-46BE-A513-904F7630E75C}" srcOrd="1" destOrd="0" presId="urn:microsoft.com/office/officeart/2005/8/layout/vProcess5"/>
    <dgm:cxn modelId="{8AA6DD43-E6CC-4F02-850B-7F1382ED472C}" type="presParOf" srcId="{EBC1FA68-09B5-4609-922B-28663AA6DAC8}" destId="{EE164607-BF59-40A6-81C8-480B00CDC7EE}" srcOrd="2" destOrd="0" presId="urn:microsoft.com/office/officeart/2005/8/layout/vProcess5"/>
    <dgm:cxn modelId="{35048B02-0F0D-413D-85DB-82971A2D0702}" type="presParOf" srcId="{EBC1FA68-09B5-4609-922B-28663AA6DAC8}" destId="{CDB84EA3-31E6-403E-81D5-4E8F9B69E98D}" srcOrd="3" destOrd="0" presId="urn:microsoft.com/office/officeart/2005/8/layout/vProcess5"/>
    <dgm:cxn modelId="{7CD641F5-E4F4-496F-A6B2-AE028C692164}" type="presParOf" srcId="{EBC1FA68-09B5-4609-922B-28663AA6DAC8}" destId="{35248BDD-6D89-43FF-B99F-D91EDDFF9D68}" srcOrd="4" destOrd="0" presId="urn:microsoft.com/office/officeart/2005/8/layout/vProcess5"/>
    <dgm:cxn modelId="{36027119-9CFD-4D4B-9CFB-19D7D5A60D53}" type="presParOf" srcId="{EBC1FA68-09B5-4609-922B-28663AA6DAC8}" destId="{81C426B4-0F11-4653-BC20-17D18A271AE8}" srcOrd="5" destOrd="0" presId="urn:microsoft.com/office/officeart/2005/8/layout/vProcess5"/>
    <dgm:cxn modelId="{ECC7B209-9DF5-4491-BB32-8101E36C05FD}" type="presParOf" srcId="{EBC1FA68-09B5-4609-922B-28663AA6DAC8}" destId="{F9C7DDB5-3D39-4D67-B28C-C94C7E7E75F5}" srcOrd="6" destOrd="0" presId="urn:microsoft.com/office/officeart/2005/8/layout/vProcess5"/>
    <dgm:cxn modelId="{8ECFE57C-A12F-48D8-84B8-19A37C7982A8}" type="presParOf" srcId="{EBC1FA68-09B5-4609-922B-28663AA6DAC8}" destId="{4CD221BC-1F4C-4592-AF37-BAA6838F8330}" srcOrd="7" destOrd="0" presId="urn:microsoft.com/office/officeart/2005/8/layout/vProcess5"/>
    <dgm:cxn modelId="{5D40682C-587B-4D14-849D-6036A17A21AE}" type="presParOf" srcId="{EBC1FA68-09B5-4609-922B-28663AA6DAC8}" destId="{DE3F582B-CE65-47C2-94B8-A73959FACCDA}" srcOrd="8" destOrd="0" presId="urn:microsoft.com/office/officeart/2005/8/layout/vProcess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9C89DE-A68A-4261-AFE6-FC1B6806BDF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3BB0E4-10C8-45D2-BA00-92F6BB38CDD4}">
      <dgm:prSet phldrT="[Text]"/>
      <dgm:spPr/>
      <dgm:t>
        <a:bodyPr/>
        <a:lstStyle/>
        <a:p>
          <a:r>
            <a:rPr lang="en-US" dirty="0" smtClean="0"/>
            <a:t>Patient with known cancer</a:t>
          </a:r>
          <a:endParaRPr lang="en-US" dirty="0"/>
        </a:p>
      </dgm:t>
    </dgm:pt>
    <dgm:pt modelId="{320DA7BD-A8B1-4C4E-B00F-6809C7557313}" type="parTrans" cxnId="{023F472F-FEEA-4710-9970-DB2F7AAD856C}">
      <dgm:prSet/>
      <dgm:spPr/>
      <dgm:t>
        <a:bodyPr/>
        <a:lstStyle/>
        <a:p>
          <a:endParaRPr lang="en-US"/>
        </a:p>
      </dgm:t>
    </dgm:pt>
    <dgm:pt modelId="{7913F8C5-87BE-49B4-9751-ADA2E374909C}" type="sibTrans" cxnId="{023F472F-FEEA-4710-9970-DB2F7AAD856C}">
      <dgm:prSet/>
      <dgm:spPr/>
      <dgm:t>
        <a:bodyPr/>
        <a:lstStyle/>
        <a:p>
          <a:endParaRPr lang="en-US"/>
        </a:p>
      </dgm:t>
    </dgm:pt>
    <dgm:pt modelId="{0AB2C2DF-BC11-46BB-B464-66F5E65BF722}">
      <dgm:prSet phldrT="[Text]"/>
      <dgm:spPr/>
      <dgm:t>
        <a:bodyPr/>
        <a:lstStyle/>
        <a:p>
          <a:r>
            <a:rPr lang="en-US" dirty="0" smtClean="0"/>
            <a:t>Rule out metastasis, </a:t>
          </a:r>
          <a:r>
            <a:rPr lang="en-US" dirty="0" err="1" smtClean="0"/>
            <a:t>metabolic,problems</a:t>
          </a:r>
          <a:r>
            <a:rPr lang="en-US" dirty="0" smtClean="0"/>
            <a:t> opportunistic infections, drug toxicity</a:t>
          </a:r>
          <a:endParaRPr lang="en-US" dirty="0"/>
        </a:p>
      </dgm:t>
    </dgm:pt>
    <dgm:pt modelId="{75EFD503-4176-48CB-9527-7B8ED1988788}" type="parTrans" cxnId="{18EE0161-9740-43AC-8D76-A35B9EF12491}">
      <dgm:prSet/>
      <dgm:spPr/>
      <dgm:t>
        <a:bodyPr/>
        <a:lstStyle/>
        <a:p>
          <a:endParaRPr lang="en-US"/>
        </a:p>
      </dgm:t>
    </dgm:pt>
    <dgm:pt modelId="{3EF88760-1653-4550-BE14-8E5886F92047}" type="sibTrans" cxnId="{18EE0161-9740-43AC-8D76-A35B9EF12491}">
      <dgm:prSet/>
      <dgm:spPr/>
      <dgm:t>
        <a:bodyPr/>
        <a:lstStyle/>
        <a:p>
          <a:endParaRPr lang="en-US"/>
        </a:p>
      </dgm:t>
    </dgm:pt>
    <dgm:pt modelId="{112E6475-6C38-4179-B266-FB5B43298A52}">
      <dgm:prSet phldrT="[Text]"/>
      <dgm:spPr/>
      <dgm:t>
        <a:bodyPr/>
        <a:lstStyle/>
        <a:p>
          <a:r>
            <a:rPr lang="en-US" dirty="0" smtClean="0"/>
            <a:t>Patient presenting with neurological syndrome</a:t>
          </a:r>
          <a:endParaRPr lang="en-US" dirty="0"/>
        </a:p>
      </dgm:t>
    </dgm:pt>
    <dgm:pt modelId="{928B1710-4DBD-4AA9-A631-C1E6DE08EA75}" type="parTrans" cxnId="{312030C1-2FE6-4241-862D-537A774AC69F}">
      <dgm:prSet/>
      <dgm:spPr/>
      <dgm:t>
        <a:bodyPr/>
        <a:lstStyle/>
        <a:p>
          <a:endParaRPr lang="en-US"/>
        </a:p>
      </dgm:t>
    </dgm:pt>
    <dgm:pt modelId="{3C15FF3B-50B1-431B-990C-4E46CDDECB09}" type="sibTrans" cxnId="{312030C1-2FE6-4241-862D-537A774AC69F}">
      <dgm:prSet/>
      <dgm:spPr/>
      <dgm:t>
        <a:bodyPr/>
        <a:lstStyle/>
        <a:p>
          <a:endParaRPr lang="en-US"/>
        </a:p>
      </dgm:t>
    </dgm:pt>
    <dgm:pt modelId="{6DCD034E-708E-44A2-8536-FF123E2E0720}">
      <dgm:prSet phldrT="[Text]"/>
      <dgm:spPr/>
      <dgm:t>
        <a:bodyPr/>
        <a:lstStyle/>
        <a:p>
          <a:r>
            <a:rPr lang="en-US" dirty="0" smtClean="0"/>
            <a:t>? </a:t>
          </a:r>
          <a:r>
            <a:rPr lang="en-US" dirty="0" err="1" smtClean="0"/>
            <a:t>Paraneoplastic</a:t>
          </a:r>
          <a:r>
            <a:rPr lang="en-US" dirty="0" smtClean="0"/>
            <a:t> </a:t>
          </a:r>
          <a:endParaRPr lang="en-US" dirty="0"/>
        </a:p>
      </dgm:t>
    </dgm:pt>
    <dgm:pt modelId="{5AC8BD6B-E623-414C-BCDA-F9DD663A6B78}" type="parTrans" cxnId="{C3956D0B-09DF-4FFB-AC0C-86B63D8E510B}">
      <dgm:prSet/>
      <dgm:spPr/>
      <dgm:t>
        <a:bodyPr/>
        <a:lstStyle/>
        <a:p>
          <a:endParaRPr lang="en-US"/>
        </a:p>
      </dgm:t>
    </dgm:pt>
    <dgm:pt modelId="{54023ECB-86C0-4617-A7B4-42D96ECE5F19}" type="sibTrans" cxnId="{C3956D0B-09DF-4FFB-AC0C-86B63D8E510B}">
      <dgm:prSet/>
      <dgm:spPr/>
      <dgm:t>
        <a:bodyPr/>
        <a:lstStyle/>
        <a:p>
          <a:endParaRPr lang="en-US"/>
        </a:p>
      </dgm:t>
    </dgm:pt>
    <dgm:pt modelId="{DF1E009C-83CC-4297-B6BE-9FA62539F057}" type="pres">
      <dgm:prSet presAssocID="{169C89DE-A68A-4261-AFE6-FC1B6806BDF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A690DE-B647-4B5E-A58A-CD78E82797F5}" type="pres">
      <dgm:prSet presAssocID="{123BB0E4-10C8-45D2-BA00-92F6BB38CDD4}" presName="linNode" presStyleCnt="0"/>
      <dgm:spPr/>
    </dgm:pt>
    <dgm:pt modelId="{FDE8DD46-5451-45FF-BC31-381066FC4EB2}" type="pres">
      <dgm:prSet presAssocID="{123BB0E4-10C8-45D2-BA00-92F6BB38CDD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21EF3-6A69-4163-A126-F89E0EC0ECDC}" type="pres">
      <dgm:prSet presAssocID="{123BB0E4-10C8-45D2-BA00-92F6BB38CDD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6ABA6-725F-47C4-AE86-E2E596D1AC39}" type="pres">
      <dgm:prSet presAssocID="{7913F8C5-87BE-49B4-9751-ADA2E374909C}" presName="spacing" presStyleCnt="0"/>
      <dgm:spPr/>
    </dgm:pt>
    <dgm:pt modelId="{5371954A-7626-4F0E-B321-E7B5D8EDCE2D}" type="pres">
      <dgm:prSet presAssocID="{112E6475-6C38-4179-B266-FB5B43298A52}" presName="linNode" presStyleCnt="0"/>
      <dgm:spPr/>
    </dgm:pt>
    <dgm:pt modelId="{AD53C4DA-126F-4941-B687-7808FF254F28}" type="pres">
      <dgm:prSet presAssocID="{112E6475-6C38-4179-B266-FB5B43298A5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5F6F7-6F7A-45A9-8F6B-AC4A5F9B0A70}" type="pres">
      <dgm:prSet presAssocID="{112E6475-6C38-4179-B266-FB5B43298A5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C4E18-3C20-4EB0-828F-EE7AC89A440E}" type="presOf" srcId="{0AB2C2DF-BC11-46BB-B464-66F5E65BF722}" destId="{BE421EF3-6A69-4163-A126-F89E0EC0ECDC}" srcOrd="0" destOrd="0" presId="urn:microsoft.com/office/officeart/2005/8/layout/vList6"/>
    <dgm:cxn modelId="{B2FDDB27-B41F-4A9C-9504-55918DEEE2B7}" type="presOf" srcId="{6DCD034E-708E-44A2-8536-FF123E2E0720}" destId="{D5E5F6F7-6F7A-45A9-8F6B-AC4A5F9B0A70}" srcOrd="0" destOrd="0" presId="urn:microsoft.com/office/officeart/2005/8/layout/vList6"/>
    <dgm:cxn modelId="{023F472F-FEEA-4710-9970-DB2F7AAD856C}" srcId="{169C89DE-A68A-4261-AFE6-FC1B6806BDF8}" destId="{123BB0E4-10C8-45D2-BA00-92F6BB38CDD4}" srcOrd="0" destOrd="0" parTransId="{320DA7BD-A8B1-4C4E-B00F-6809C7557313}" sibTransId="{7913F8C5-87BE-49B4-9751-ADA2E374909C}"/>
    <dgm:cxn modelId="{18EE0161-9740-43AC-8D76-A35B9EF12491}" srcId="{123BB0E4-10C8-45D2-BA00-92F6BB38CDD4}" destId="{0AB2C2DF-BC11-46BB-B464-66F5E65BF722}" srcOrd="0" destOrd="0" parTransId="{75EFD503-4176-48CB-9527-7B8ED1988788}" sibTransId="{3EF88760-1653-4550-BE14-8E5886F92047}"/>
    <dgm:cxn modelId="{312030C1-2FE6-4241-862D-537A774AC69F}" srcId="{169C89DE-A68A-4261-AFE6-FC1B6806BDF8}" destId="{112E6475-6C38-4179-B266-FB5B43298A52}" srcOrd="1" destOrd="0" parTransId="{928B1710-4DBD-4AA9-A631-C1E6DE08EA75}" sibTransId="{3C15FF3B-50B1-431B-990C-4E46CDDECB09}"/>
    <dgm:cxn modelId="{CA6820C8-3E23-4273-AF37-95D315417100}" type="presOf" srcId="{169C89DE-A68A-4261-AFE6-FC1B6806BDF8}" destId="{DF1E009C-83CC-4297-B6BE-9FA62539F057}" srcOrd="0" destOrd="0" presId="urn:microsoft.com/office/officeart/2005/8/layout/vList6"/>
    <dgm:cxn modelId="{F4803F5F-9986-46DD-8DB5-F8E454C06BC3}" type="presOf" srcId="{123BB0E4-10C8-45D2-BA00-92F6BB38CDD4}" destId="{FDE8DD46-5451-45FF-BC31-381066FC4EB2}" srcOrd="0" destOrd="0" presId="urn:microsoft.com/office/officeart/2005/8/layout/vList6"/>
    <dgm:cxn modelId="{C3956D0B-09DF-4FFB-AC0C-86B63D8E510B}" srcId="{112E6475-6C38-4179-B266-FB5B43298A52}" destId="{6DCD034E-708E-44A2-8536-FF123E2E0720}" srcOrd="0" destOrd="0" parTransId="{5AC8BD6B-E623-414C-BCDA-F9DD663A6B78}" sibTransId="{54023ECB-86C0-4617-A7B4-42D96ECE5F19}"/>
    <dgm:cxn modelId="{94CBEFAE-324B-40D4-8F0C-5234E2B1D4C1}" type="presOf" srcId="{112E6475-6C38-4179-B266-FB5B43298A52}" destId="{AD53C4DA-126F-4941-B687-7808FF254F28}" srcOrd="0" destOrd="0" presId="urn:microsoft.com/office/officeart/2005/8/layout/vList6"/>
    <dgm:cxn modelId="{B55EDB41-D285-421A-B8AD-55E3A2E4530E}" type="presParOf" srcId="{DF1E009C-83CC-4297-B6BE-9FA62539F057}" destId="{F7A690DE-B647-4B5E-A58A-CD78E82797F5}" srcOrd="0" destOrd="0" presId="urn:microsoft.com/office/officeart/2005/8/layout/vList6"/>
    <dgm:cxn modelId="{1BBC1649-7DFA-4654-AE61-712FFEE259F1}" type="presParOf" srcId="{F7A690DE-B647-4B5E-A58A-CD78E82797F5}" destId="{FDE8DD46-5451-45FF-BC31-381066FC4EB2}" srcOrd="0" destOrd="0" presId="urn:microsoft.com/office/officeart/2005/8/layout/vList6"/>
    <dgm:cxn modelId="{37E34939-215C-443A-95F3-796158076A9F}" type="presParOf" srcId="{F7A690DE-B647-4B5E-A58A-CD78E82797F5}" destId="{BE421EF3-6A69-4163-A126-F89E0EC0ECDC}" srcOrd="1" destOrd="0" presId="urn:microsoft.com/office/officeart/2005/8/layout/vList6"/>
    <dgm:cxn modelId="{22E8B5B4-9D9F-4FD7-9456-6C989039715C}" type="presParOf" srcId="{DF1E009C-83CC-4297-B6BE-9FA62539F057}" destId="{6F96ABA6-725F-47C4-AE86-E2E596D1AC39}" srcOrd="1" destOrd="0" presId="urn:microsoft.com/office/officeart/2005/8/layout/vList6"/>
    <dgm:cxn modelId="{B6BE63ED-0BFD-4B1F-A837-E0CC3DF918AD}" type="presParOf" srcId="{DF1E009C-83CC-4297-B6BE-9FA62539F057}" destId="{5371954A-7626-4F0E-B321-E7B5D8EDCE2D}" srcOrd="2" destOrd="0" presId="urn:microsoft.com/office/officeart/2005/8/layout/vList6"/>
    <dgm:cxn modelId="{F1708299-E64A-4F74-AEE2-6DAAFCAB4F69}" type="presParOf" srcId="{5371954A-7626-4F0E-B321-E7B5D8EDCE2D}" destId="{AD53C4DA-126F-4941-B687-7808FF254F28}" srcOrd="0" destOrd="0" presId="urn:microsoft.com/office/officeart/2005/8/layout/vList6"/>
    <dgm:cxn modelId="{57D14100-5F32-4686-95A1-6B4351F260BD}" type="presParOf" srcId="{5371954A-7626-4F0E-B321-E7B5D8EDCE2D}" destId="{D5E5F6F7-6F7A-45A9-8F6B-AC4A5F9B0A70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2AF0C-FB59-435A-8ACC-66FB93A8CF8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16B67B-568B-4682-9608-2B866A38ED1A}">
      <dgm:prSet phldrT="[Text]"/>
      <dgm:spPr/>
      <dgm:t>
        <a:bodyPr/>
        <a:lstStyle/>
        <a:p>
          <a:r>
            <a:rPr lang="en-US" dirty="0" smtClean="0"/>
            <a:t>Antibodies to </a:t>
          </a:r>
          <a:r>
            <a:rPr lang="en-US" dirty="0" err="1" smtClean="0"/>
            <a:t>intracellullar</a:t>
          </a:r>
          <a:r>
            <a:rPr lang="en-US" dirty="0" smtClean="0"/>
            <a:t> antigens</a:t>
          </a:r>
          <a:endParaRPr lang="en-US" dirty="0"/>
        </a:p>
      </dgm:t>
    </dgm:pt>
    <dgm:pt modelId="{5EB1B210-AE84-4C99-9615-D077D8005D57}" type="parTrans" cxnId="{4693F50F-17A1-4E3E-8BA1-CAF57A89F154}">
      <dgm:prSet/>
      <dgm:spPr/>
      <dgm:t>
        <a:bodyPr/>
        <a:lstStyle/>
        <a:p>
          <a:endParaRPr lang="en-US"/>
        </a:p>
      </dgm:t>
    </dgm:pt>
    <dgm:pt modelId="{695D0F3E-F26D-4A97-BA41-F07C8868ABF3}" type="sibTrans" cxnId="{4693F50F-17A1-4E3E-8BA1-CAF57A89F154}">
      <dgm:prSet/>
      <dgm:spPr/>
      <dgm:t>
        <a:bodyPr/>
        <a:lstStyle/>
        <a:p>
          <a:endParaRPr lang="en-US"/>
        </a:p>
      </dgm:t>
    </dgm:pt>
    <dgm:pt modelId="{04E2939D-93DE-44DE-9618-EC60AE38478C}">
      <dgm:prSet phldrT="[Text]"/>
      <dgm:spPr/>
      <dgm:t>
        <a:bodyPr/>
        <a:lstStyle/>
        <a:p>
          <a:r>
            <a:rPr lang="en-US" dirty="0" smtClean="0"/>
            <a:t>More commonly </a:t>
          </a:r>
          <a:r>
            <a:rPr lang="en-US" dirty="0" err="1" smtClean="0"/>
            <a:t>paraneoplastic</a:t>
          </a:r>
          <a:endParaRPr lang="en-US" dirty="0"/>
        </a:p>
      </dgm:t>
    </dgm:pt>
    <dgm:pt modelId="{9C26CF2F-F02F-4465-BE86-13C33F09E98F}" type="parTrans" cxnId="{FD2CD369-ABF3-4319-A569-7B3DF50D4035}">
      <dgm:prSet/>
      <dgm:spPr/>
      <dgm:t>
        <a:bodyPr/>
        <a:lstStyle/>
        <a:p>
          <a:endParaRPr lang="en-US"/>
        </a:p>
      </dgm:t>
    </dgm:pt>
    <dgm:pt modelId="{AE80C007-9DFC-49C4-8692-86E721E27A7F}" type="sibTrans" cxnId="{FD2CD369-ABF3-4319-A569-7B3DF50D4035}">
      <dgm:prSet/>
      <dgm:spPr/>
      <dgm:t>
        <a:bodyPr/>
        <a:lstStyle/>
        <a:p>
          <a:endParaRPr lang="en-US"/>
        </a:p>
      </dgm:t>
    </dgm:pt>
    <dgm:pt modelId="{2537F203-B9BD-4B04-AC99-E869C3E7D8C9}">
      <dgm:prSet phldrT="[Text]"/>
      <dgm:spPr/>
      <dgm:t>
        <a:bodyPr/>
        <a:lstStyle/>
        <a:p>
          <a:r>
            <a:rPr lang="en-US" dirty="0" smtClean="0"/>
            <a:t>T cell mediated </a:t>
          </a:r>
          <a:endParaRPr lang="en-US" dirty="0"/>
        </a:p>
      </dgm:t>
    </dgm:pt>
    <dgm:pt modelId="{366661AB-BFB2-44C3-A803-BE1CF398BB8B}" type="parTrans" cxnId="{F033DDAD-F993-49FE-A873-4448BEC92D5F}">
      <dgm:prSet/>
      <dgm:spPr/>
      <dgm:t>
        <a:bodyPr/>
        <a:lstStyle/>
        <a:p>
          <a:endParaRPr lang="en-US"/>
        </a:p>
      </dgm:t>
    </dgm:pt>
    <dgm:pt modelId="{940BF77B-C9BD-409A-9DEC-0CD21082F2AD}" type="sibTrans" cxnId="{F033DDAD-F993-49FE-A873-4448BEC92D5F}">
      <dgm:prSet/>
      <dgm:spPr/>
      <dgm:t>
        <a:bodyPr/>
        <a:lstStyle/>
        <a:p>
          <a:endParaRPr lang="en-US"/>
        </a:p>
      </dgm:t>
    </dgm:pt>
    <dgm:pt modelId="{50FB93DE-7E27-4027-8DC3-3DE5C8D93B8D}">
      <dgm:prSet phldrT="[Text]"/>
      <dgm:spPr/>
      <dgm:t>
        <a:bodyPr/>
        <a:lstStyle/>
        <a:p>
          <a:r>
            <a:rPr lang="en-US" dirty="0" smtClean="0"/>
            <a:t>Cell surface antibodies</a:t>
          </a:r>
          <a:endParaRPr lang="en-US" dirty="0"/>
        </a:p>
      </dgm:t>
    </dgm:pt>
    <dgm:pt modelId="{DD76F6EF-378F-40CF-9681-CF30375307FC}" type="parTrans" cxnId="{BE3F6730-5AB7-4669-BC3A-8279F7FA9A85}">
      <dgm:prSet/>
      <dgm:spPr/>
      <dgm:t>
        <a:bodyPr/>
        <a:lstStyle/>
        <a:p>
          <a:endParaRPr lang="en-US"/>
        </a:p>
      </dgm:t>
    </dgm:pt>
    <dgm:pt modelId="{D69D93E2-D68D-460C-97DF-B704CC65298D}" type="sibTrans" cxnId="{BE3F6730-5AB7-4669-BC3A-8279F7FA9A85}">
      <dgm:prSet/>
      <dgm:spPr/>
      <dgm:t>
        <a:bodyPr/>
        <a:lstStyle/>
        <a:p>
          <a:endParaRPr lang="en-US"/>
        </a:p>
      </dgm:t>
    </dgm:pt>
    <dgm:pt modelId="{9780B428-38F5-4215-B942-52696879C8C9}">
      <dgm:prSet phldrT="[Text]"/>
      <dgm:spPr/>
      <dgm:t>
        <a:bodyPr/>
        <a:lstStyle/>
        <a:p>
          <a:r>
            <a:rPr lang="en-US" dirty="0" smtClean="0"/>
            <a:t>Non-</a:t>
          </a:r>
          <a:r>
            <a:rPr lang="en-US" dirty="0" err="1" smtClean="0"/>
            <a:t>paraneoplatic</a:t>
          </a:r>
          <a:r>
            <a:rPr lang="en-US" dirty="0" smtClean="0"/>
            <a:t> commonly</a:t>
          </a:r>
          <a:endParaRPr lang="en-US" dirty="0"/>
        </a:p>
      </dgm:t>
    </dgm:pt>
    <dgm:pt modelId="{6B7EAB11-9361-4E6E-9236-781B720007BF}" type="parTrans" cxnId="{4DFCE326-1F3B-4607-B235-E55F569C976C}">
      <dgm:prSet/>
      <dgm:spPr/>
      <dgm:t>
        <a:bodyPr/>
        <a:lstStyle/>
        <a:p>
          <a:endParaRPr lang="en-US"/>
        </a:p>
      </dgm:t>
    </dgm:pt>
    <dgm:pt modelId="{F9672718-E1BC-46AD-8848-D1162DC5A29C}" type="sibTrans" cxnId="{4DFCE326-1F3B-4607-B235-E55F569C976C}">
      <dgm:prSet/>
      <dgm:spPr/>
      <dgm:t>
        <a:bodyPr/>
        <a:lstStyle/>
        <a:p>
          <a:endParaRPr lang="en-US"/>
        </a:p>
      </dgm:t>
    </dgm:pt>
    <dgm:pt modelId="{978B2CFF-6150-43D8-A523-3A31472C37A0}">
      <dgm:prSet phldrT="[Text]"/>
      <dgm:spPr/>
      <dgm:t>
        <a:bodyPr/>
        <a:lstStyle/>
        <a:p>
          <a:r>
            <a:rPr lang="en-US" dirty="0" smtClean="0"/>
            <a:t>Antibodies are pathogenic</a:t>
          </a:r>
          <a:endParaRPr lang="en-US" dirty="0"/>
        </a:p>
      </dgm:t>
    </dgm:pt>
    <dgm:pt modelId="{0A370132-6DE0-41A3-A841-C5070F49AA04}" type="parTrans" cxnId="{B7DF44EF-CCA0-421F-ABFB-68688A0DACE3}">
      <dgm:prSet/>
      <dgm:spPr/>
      <dgm:t>
        <a:bodyPr/>
        <a:lstStyle/>
        <a:p>
          <a:endParaRPr lang="en-US"/>
        </a:p>
      </dgm:t>
    </dgm:pt>
    <dgm:pt modelId="{63711BBB-50CA-403B-AA52-80D5DF216207}" type="sibTrans" cxnId="{B7DF44EF-CCA0-421F-ABFB-68688A0DACE3}">
      <dgm:prSet/>
      <dgm:spPr/>
      <dgm:t>
        <a:bodyPr/>
        <a:lstStyle/>
        <a:p>
          <a:endParaRPr lang="en-US"/>
        </a:p>
      </dgm:t>
    </dgm:pt>
    <dgm:pt modelId="{3CFFDC44-5432-49E7-85B4-444882E84FA6}">
      <dgm:prSet phldrT="[Text]"/>
      <dgm:spPr/>
      <dgm:t>
        <a:bodyPr/>
        <a:lstStyle/>
        <a:p>
          <a:r>
            <a:rPr lang="en-US" dirty="0" smtClean="0"/>
            <a:t>Antibodies are not pathogenic</a:t>
          </a:r>
          <a:endParaRPr lang="en-US" dirty="0"/>
        </a:p>
      </dgm:t>
    </dgm:pt>
    <dgm:pt modelId="{972221AB-9288-4B36-8721-47FAC2AD26C7}" type="parTrans" cxnId="{B7F37E07-000E-4C21-A9FB-F1DDB62C6795}">
      <dgm:prSet/>
      <dgm:spPr/>
    </dgm:pt>
    <dgm:pt modelId="{357EF2C9-419B-417D-933D-9FA08D7ADEDE}" type="sibTrans" cxnId="{B7F37E07-000E-4C21-A9FB-F1DDB62C6795}">
      <dgm:prSet/>
      <dgm:spPr/>
    </dgm:pt>
    <dgm:pt modelId="{FF68F963-FC10-4195-A2C3-13C0BD19159D}" type="pres">
      <dgm:prSet presAssocID="{E3A2AF0C-FB59-435A-8ACC-66FB93A8CF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55505A-0797-4485-8213-241A9F14414F}" type="pres">
      <dgm:prSet presAssocID="{1F16B67B-568B-4682-9608-2B866A38ED1A}" presName="linNode" presStyleCnt="0"/>
      <dgm:spPr/>
    </dgm:pt>
    <dgm:pt modelId="{81CAB380-E708-4F42-BB53-86F58FEF7A7D}" type="pres">
      <dgm:prSet presAssocID="{1F16B67B-568B-4682-9608-2B866A38ED1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924DA-FCAE-4206-B00B-C8F2ADE42D13}" type="pres">
      <dgm:prSet presAssocID="{1F16B67B-568B-4682-9608-2B866A38ED1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CF29A-8317-4D2F-9BAE-DDBD03C68942}" type="pres">
      <dgm:prSet presAssocID="{695D0F3E-F26D-4A97-BA41-F07C8868ABF3}" presName="spacing" presStyleCnt="0"/>
      <dgm:spPr/>
    </dgm:pt>
    <dgm:pt modelId="{A75748FE-DFA9-4628-99F9-4280AC1338CE}" type="pres">
      <dgm:prSet presAssocID="{50FB93DE-7E27-4027-8DC3-3DE5C8D93B8D}" presName="linNode" presStyleCnt="0"/>
      <dgm:spPr/>
    </dgm:pt>
    <dgm:pt modelId="{5CBE256A-46AE-4CD7-9E90-0BB4D44BA932}" type="pres">
      <dgm:prSet presAssocID="{50FB93DE-7E27-4027-8DC3-3DE5C8D93B8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8ACA4-854C-4DB5-A450-B7C4C91E8FEF}" type="pres">
      <dgm:prSet presAssocID="{50FB93DE-7E27-4027-8DC3-3DE5C8D93B8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1E49EA-051A-41B4-BDF4-13B2C5DC5830}" type="presOf" srcId="{2537F203-B9BD-4B04-AC99-E869C3E7D8C9}" destId="{A10924DA-FCAE-4206-B00B-C8F2ADE42D13}" srcOrd="0" destOrd="2" presId="urn:microsoft.com/office/officeart/2005/8/layout/vList6"/>
    <dgm:cxn modelId="{F033DDAD-F993-49FE-A873-4448BEC92D5F}" srcId="{1F16B67B-568B-4682-9608-2B866A38ED1A}" destId="{2537F203-B9BD-4B04-AC99-E869C3E7D8C9}" srcOrd="2" destOrd="0" parTransId="{366661AB-BFB2-44C3-A803-BE1CF398BB8B}" sibTransId="{940BF77B-C9BD-409A-9DEC-0CD21082F2AD}"/>
    <dgm:cxn modelId="{BAA130AB-D9AE-4EB9-8D6F-654C8378219E}" type="presOf" srcId="{3CFFDC44-5432-49E7-85B4-444882E84FA6}" destId="{A10924DA-FCAE-4206-B00B-C8F2ADE42D13}" srcOrd="0" destOrd="1" presId="urn:microsoft.com/office/officeart/2005/8/layout/vList6"/>
    <dgm:cxn modelId="{20E13455-A1F2-4D2F-BF24-4AF20DBE06A9}" type="presOf" srcId="{E3A2AF0C-FB59-435A-8ACC-66FB93A8CF81}" destId="{FF68F963-FC10-4195-A2C3-13C0BD19159D}" srcOrd="0" destOrd="0" presId="urn:microsoft.com/office/officeart/2005/8/layout/vList6"/>
    <dgm:cxn modelId="{98266E51-23BD-47B3-9187-A300C2A250BF}" type="presOf" srcId="{978B2CFF-6150-43D8-A523-3A31472C37A0}" destId="{4098ACA4-854C-4DB5-A450-B7C4C91E8FEF}" srcOrd="0" destOrd="1" presId="urn:microsoft.com/office/officeart/2005/8/layout/vList6"/>
    <dgm:cxn modelId="{BE3F6730-5AB7-4669-BC3A-8279F7FA9A85}" srcId="{E3A2AF0C-FB59-435A-8ACC-66FB93A8CF81}" destId="{50FB93DE-7E27-4027-8DC3-3DE5C8D93B8D}" srcOrd="1" destOrd="0" parTransId="{DD76F6EF-378F-40CF-9681-CF30375307FC}" sibTransId="{D69D93E2-D68D-460C-97DF-B704CC65298D}"/>
    <dgm:cxn modelId="{4DFCE326-1F3B-4607-B235-E55F569C976C}" srcId="{50FB93DE-7E27-4027-8DC3-3DE5C8D93B8D}" destId="{9780B428-38F5-4215-B942-52696879C8C9}" srcOrd="0" destOrd="0" parTransId="{6B7EAB11-9361-4E6E-9236-781B720007BF}" sibTransId="{F9672718-E1BC-46AD-8848-D1162DC5A29C}"/>
    <dgm:cxn modelId="{4693F50F-17A1-4E3E-8BA1-CAF57A89F154}" srcId="{E3A2AF0C-FB59-435A-8ACC-66FB93A8CF81}" destId="{1F16B67B-568B-4682-9608-2B866A38ED1A}" srcOrd="0" destOrd="0" parTransId="{5EB1B210-AE84-4C99-9615-D077D8005D57}" sibTransId="{695D0F3E-F26D-4A97-BA41-F07C8868ABF3}"/>
    <dgm:cxn modelId="{FD2CD369-ABF3-4319-A569-7B3DF50D4035}" srcId="{1F16B67B-568B-4682-9608-2B866A38ED1A}" destId="{04E2939D-93DE-44DE-9618-EC60AE38478C}" srcOrd="0" destOrd="0" parTransId="{9C26CF2F-F02F-4465-BE86-13C33F09E98F}" sibTransId="{AE80C007-9DFC-49C4-8692-86E721E27A7F}"/>
    <dgm:cxn modelId="{B7DF44EF-CCA0-421F-ABFB-68688A0DACE3}" srcId="{50FB93DE-7E27-4027-8DC3-3DE5C8D93B8D}" destId="{978B2CFF-6150-43D8-A523-3A31472C37A0}" srcOrd="1" destOrd="0" parTransId="{0A370132-6DE0-41A3-A841-C5070F49AA04}" sibTransId="{63711BBB-50CA-403B-AA52-80D5DF216207}"/>
    <dgm:cxn modelId="{883828C7-67E9-4366-94D3-3D998ECCB396}" type="presOf" srcId="{50FB93DE-7E27-4027-8DC3-3DE5C8D93B8D}" destId="{5CBE256A-46AE-4CD7-9E90-0BB4D44BA932}" srcOrd="0" destOrd="0" presId="urn:microsoft.com/office/officeart/2005/8/layout/vList6"/>
    <dgm:cxn modelId="{01E182ED-A03C-45FF-8B21-8D1E90A71CF8}" type="presOf" srcId="{04E2939D-93DE-44DE-9618-EC60AE38478C}" destId="{A10924DA-FCAE-4206-B00B-C8F2ADE42D13}" srcOrd="0" destOrd="0" presId="urn:microsoft.com/office/officeart/2005/8/layout/vList6"/>
    <dgm:cxn modelId="{4C8E2964-8A5C-4517-B847-ED957D3D47A4}" type="presOf" srcId="{1F16B67B-568B-4682-9608-2B866A38ED1A}" destId="{81CAB380-E708-4F42-BB53-86F58FEF7A7D}" srcOrd="0" destOrd="0" presId="urn:microsoft.com/office/officeart/2005/8/layout/vList6"/>
    <dgm:cxn modelId="{B7F37E07-000E-4C21-A9FB-F1DDB62C6795}" srcId="{1F16B67B-568B-4682-9608-2B866A38ED1A}" destId="{3CFFDC44-5432-49E7-85B4-444882E84FA6}" srcOrd="1" destOrd="0" parTransId="{972221AB-9288-4B36-8721-47FAC2AD26C7}" sibTransId="{357EF2C9-419B-417D-933D-9FA08D7ADEDE}"/>
    <dgm:cxn modelId="{440E3BC9-C32E-49AD-9F4F-5D6A925C5A7C}" type="presOf" srcId="{9780B428-38F5-4215-B942-52696879C8C9}" destId="{4098ACA4-854C-4DB5-A450-B7C4C91E8FEF}" srcOrd="0" destOrd="0" presId="urn:microsoft.com/office/officeart/2005/8/layout/vList6"/>
    <dgm:cxn modelId="{28E1522A-BC5A-4C5C-8DA1-4D05DF9D3A61}" type="presParOf" srcId="{FF68F963-FC10-4195-A2C3-13C0BD19159D}" destId="{F955505A-0797-4485-8213-241A9F14414F}" srcOrd="0" destOrd="0" presId="urn:microsoft.com/office/officeart/2005/8/layout/vList6"/>
    <dgm:cxn modelId="{108412F6-0757-455E-825E-C017DAC5090F}" type="presParOf" srcId="{F955505A-0797-4485-8213-241A9F14414F}" destId="{81CAB380-E708-4F42-BB53-86F58FEF7A7D}" srcOrd="0" destOrd="0" presId="urn:microsoft.com/office/officeart/2005/8/layout/vList6"/>
    <dgm:cxn modelId="{DCDA79C4-6B08-4245-BFF9-C089B74F4371}" type="presParOf" srcId="{F955505A-0797-4485-8213-241A9F14414F}" destId="{A10924DA-FCAE-4206-B00B-C8F2ADE42D13}" srcOrd="1" destOrd="0" presId="urn:microsoft.com/office/officeart/2005/8/layout/vList6"/>
    <dgm:cxn modelId="{085812A2-3CBB-41CA-BB4C-8A55C5961659}" type="presParOf" srcId="{FF68F963-FC10-4195-A2C3-13C0BD19159D}" destId="{2C0CF29A-8317-4D2F-9BAE-DDBD03C68942}" srcOrd="1" destOrd="0" presId="urn:microsoft.com/office/officeart/2005/8/layout/vList6"/>
    <dgm:cxn modelId="{6A774EF6-740D-4E7D-B874-8B87F7228B6D}" type="presParOf" srcId="{FF68F963-FC10-4195-A2C3-13C0BD19159D}" destId="{A75748FE-DFA9-4628-99F9-4280AC1338CE}" srcOrd="2" destOrd="0" presId="urn:microsoft.com/office/officeart/2005/8/layout/vList6"/>
    <dgm:cxn modelId="{4E755F77-B866-4D2D-B4B3-6724F637C53E}" type="presParOf" srcId="{A75748FE-DFA9-4628-99F9-4280AC1338CE}" destId="{5CBE256A-46AE-4CD7-9E90-0BB4D44BA932}" srcOrd="0" destOrd="0" presId="urn:microsoft.com/office/officeart/2005/8/layout/vList6"/>
    <dgm:cxn modelId="{147995C3-8A94-41A2-89FC-A3EA08607873}" type="presParOf" srcId="{A75748FE-DFA9-4628-99F9-4280AC1338CE}" destId="{4098ACA4-854C-4DB5-A450-B7C4C91E8FEF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84F407-152E-49A6-B747-2E883CC16F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BFA5DC-95CD-451E-BA43-AD8135803332}">
      <dgm:prSet phldrT="[Text]"/>
      <dgm:spPr/>
      <dgm:t>
        <a:bodyPr/>
        <a:lstStyle/>
        <a:p>
          <a:r>
            <a:rPr lang="en-US" dirty="0" err="1" smtClean="0"/>
            <a:t>Prodromal</a:t>
          </a:r>
          <a:r>
            <a:rPr lang="en-US" dirty="0" smtClean="0"/>
            <a:t> phase – flu like</a:t>
          </a:r>
          <a:endParaRPr lang="en-US" dirty="0"/>
        </a:p>
      </dgm:t>
    </dgm:pt>
    <dgm:pt modelId="{D1D7CB33-CAEE-406A-A632-0DEDB24FE86E}" type="parTrans" cxnId="{8964BA20-CCE1-4436-ACA0-EC02E7A0AC86}">
      <dgm:prSet/>
      <dgm:spPr/>
      <dgm:t>
        <a:bodyPr/>
        <a:lstStyle/>
        <a:p>
          <a:endParaRPr lang="en-US"/>
        </a:p>
      </dgm:t>
    </dgm:pt>
    <dgm:pt modelId="{C0D9A13C-4139-4701-B5F5-352C3EA6B455}" type="sibTrans" cxnId="{8964BA20-CCE1-4436-ACA0-EC02E7A0AC86}">
      <dgm:prSet/>
      <dgm:spPr/>
      <dgm:t>
        <a:bodyPr/>
        <a:lstStyle/>
        <a:p>
          <a:endParaRPr lang="en-US"/>
        </a:p>
      </dgm:t>
    </dgm:pt>
    <dgm:pt modelId="{29A6183E-DBF4-42C9-A358-2BDF9B1A783C}">
      <dgm:prSet phldrT="[Text]"/>
      <dgm:spPr/>
      <dgm:t>
        <a:bodyPr/>
        <a:lstStyle/>
        <a:p>
          <a:r>
            <a:rPr lang="en-US" dirty="0" smtClean="0"/>
            <a:t>Psychiatric symptoms, </a:t>
          </a:r>
          <a:r>
            <a:rPr lang="en-US" dirty="0" err="1" smtClean="0"/>
            <a:t>mutism</a:t>
          </a:r>
          <a:endParaRPr lang="en-US" dirty="0"/>
        </a:p>
      </dgm:t>
    </dgm:pt>
    <dgm:pt modelId="{2C0C3E69-3F9F-4EA5-81B7-ECE45E5139FE}" type="parTrans" cxnId="{D8706556-5B67-44DD-B880-6FA14152910A}">
      <dgm:prSet/>
      <dgm:spPr/>
      <dgm:t>
        <a:bodyPr/>
        <a:lstStyle/>
        <a:p>
          <a:endParaRPr lang="en-US"/>
        </a:p>
      </dgm:t>
    </dgm:pt>
    <dgm:pt modelId="{11719F54-B6BD-42D1-BD47-A3015DA5C056}" type="sibTrans" cxnId="{D8706556-5B67-44DD-B880-6FA14152910A}">
      <dgm:prSet/>
      <dgm:spPr/>
      <dgm:t>
        <a:bodyPr/>
        <a:lstStyle/>
        <a:p>
          <a:endParaRPr lang="en-US"/>
        </a:p>
      </dgm:t>
    </dgm:pt>
    <dgm:pt modelId="{EAA37EB5-8B17-4F9F-8546-CD126A0D242A}">
      <dgm:prSet phldrT="[Text]"/>
      <dgm:spPr/>
      <dgm:t>
        <a:bodyPr/>
        <a:lstStyle/>
        <a:p>
          <a:r>
            <a:rPr lang="en-US" dirty="0" smtClean="0"/>
            <a:t>Seizures, </a:t>
          </a:r>
          <a:r>
            <a:rPr lang="en-US" dirty="0" err="1" smtClean="0"/>
            <a:t>dysautonomia</a:t>
          </a:r>
          <a:endParaRPr lang="en-US" dirty="0"/>
        </a:p>
      </dgm:t>
    </dgm:pt>
    <dgm:pt modelId="{54A62E38-FC07-4CD0-B522-558790ABB143}" type="parTrans" cxnId="{EABD7389-CABE-4026-99CE-37374E2B2B4B}">
      <dgm:prSet/>
      <dgm:spPr/>
      <dgm:t>
        <a:bodyPr/>
        <a:lstStyle/>
        <a:p>
          <a:endParaRPr lang="en-US"/>
        </a:p>
      </dgm:t>
    </dgm:pt>
    <dgm:pt modelId="{1468BA16-5EA4-41E1-94C8-011A10A0ED3C}" type="sibTrans" cxnId="{EABD7389-CABE-4026-99CE-37374E2B2B4B}">
      <dgm:prSet/>
      <dgm:spPr/>
      <dgm:t>
        <a:bodyPr/>
        <a:lstStyle/>
        <a:p>
          <a:endParaRPr lang="en-US"/>
        </a:p>
      </dgm:t>
    </dgm:pt>
    <dgm:pt modelId="{71A9FB25-6F84-485A-92DA-CE2AA83F364F}">
      <dgm:prSet/>
      <dgm:spPr/>
      <dgm:t>
        <a:bodyPr/>
        <a:lstStyle/>
        <a:p>
          <a:r>
            <a:rPr lang="en-US" dirty="0" err="1" smtClean="0"/>
            <a:t>Hyperkinestic</a:t>
          </a:r>
          <a:r>
            <a:rPr lang="en-US" dirty="0" smtClean="0"/>
            <a:t> phase - </a:t>
          </a:r>
          <a:r>
            <a:rPr lang="en-US" dirty="0" err="1" smtClean="0"/>
            <a:t>dyskinesias</a:t>
          </a:r>
          <a:endParaRPr lang="en-US" dirty="0"/>
        </a:p>
      </dgm:t>
    </dgm:pt>
    <dgm:pt modelId="{20F0B6BD-37F1-4515-A8C7-25433A3BE54C}" type="parTrans" cxnId="{C328420A-D0BF-4203-BEEE-FDFDD5CE9C37}">
      <dgm:prSet/>
      <dgm:spPr/>
    </dgm:pt>
    <dgm:pt modelId="{F27DA7FA-69B3-4DDC-8AE9-5FF34A1F2E23}" type="sibTrans" cxnId="{C328420A-D0BF-4203-BEEE-FDFDD5CE9C37}">
      <dgm:prSet/>
      <dgm:spPr/>
      <dgm:t>
        <a:bodyPr/>
        <a:lstStyle/>
        <a:p>
          <a:endParaRPr lang="en-US"/>
        </a:p>
      </dgm:t>
    </dgm:pt>
    <dgm:pt modelId="{413171E3-6F8E-42EE-8109-F84254CDD49E}">
      <dgm:prSet/>
      <dgm:spPr/>
      <dgm:t>
        <a:bodyPr/>
        <a:lstStyle/>
        <a:p>
          <a:r>
            <a:rPr lang="en-US" dirty="0" smtClean="0"/>
            <a:t>Recovery phase</a:t>
          </a:r>
          <a:endParaRPr lang="en-US" dirty="0"/>
        </a:p>
      </dgm:t>
    </dgm:pt>
    <dgm:pt modelId="{6AF9B709-6368-4D23-8F47-6EEA0EDD3C22}" type="parTrans" cxnId="{3AE2C46C-AD66-4D80-BE88-F793FC8561C9}">
      <dgm:prSet/>
      <dgm:spPr/>
    </dgm:pt>
    <dgm:pt modelId="{4332BADE-C37D-4043-9F77-1FAD7678964C}" type="sibTrans" cxnId="{3AE2C46C-AD66-4D80-BE88-F793FC8561C9}">
      <dgm:prSet/>
      <dgm:spPr/>
    </dgm:pt>
    <dgm:pt modelId="{CC6719C4-CCE4-4F7B-87E2-528C196AC9FB}" type="pres">
      <dgm:prSet presAssocID="{2F84F407-152E-49A6-B747-2E883CC16F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33B268-E21F-4E9F-88F7-FBC78C1D84BB}" type="pres">
      <dgm:prSet presAssocID="{2F84F407-152E-49A6-B747-2E883CC16FB1}" presName="dummyMaxCanvas" presStyleCnt="0">
        <dgm:presLayoutVars/>
      </dgm:prSet>
      <dgm:spPr/>
    </dgm:pt>
    <dgm:pt modelId="{4C821507-30EF-4D6A-8AE4-0F396E1A4243}" type="pres">
      <dgm:prSet presAssocID="{2F84F407-152E-49A6-B747-2E883CC16FB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19CFC-A1BB-46D4-9F4F-57CFE39C7FC4}" type="pres">
      <dgm:prSet presAssocID="{2F84F407-152E-49A6-B747-2E883CC16FB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C472E-CF90-4FAB-8670-74BE86B515FC}" type="pres">
      <dgm:prSet presAssocID="{2F84F407-152E-49A6-B747-2E883CC16FB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A3ADF-3E09-48B0-AF58-6503E3D66208}" type="pres">
      <dgm:prSet presAssocID="{2F84F407-152E-49A6-B747-2E883CC16FB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7EBEA-92BA-4CE3-A0CB-90235B75B656}" type="pres">
      <dgm:prSet presAssocID="{2F84F407-152E-49A6-B747-2E883CC16FB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C8D43-80F0-47B7-84BE-043ADDFFD474}" type="pres">
      <dgm:prSet presAssocID="{2F84F407-152E-49A6-B747-2E883CC16FB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BD753-7FFC-4508-B31E-3157CE8C1FFE}" type="pres">
      <dgm:prSet presAssocID="{2F84F407-152E-49A6-B747-2E883CC16FB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265E6-3CF7-442A-AEF8-A55CB889DC8A}" type="pres">
      <dgm:prSet presAssocID="{2F84F407-152E-49A6-B747-2E883CC16FB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0FBBB-4E91-4515-B8D7-787441483022}" type="pres">
      <dgm:prSet presAssocID="{2F84F407-152E-49A6-B747-2E883CC16FB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9C451-CAAC-40D9-A16E-D404C630CB47}" type="pres">
      <dgm:prSet presAssocID="{2F84F407-152E-49A6-B747-2E883CC16FB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51BF1-44E6-4ED6-B15E-57C97D979CDE}" type="pres">
      <dgm:prSet presAssocID="{2F84F407-152E-49A6-B747-2E883CC16FB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43D82-E3A4-42D3-B213-A89D79E94964}" type="pres">
      <dgm:prSet presAssocID="{2F84F407-152E-49A6-B747-2E883CC16FB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A9EFC-53F6-4F52-82F6-986108704BAA}" type="pres">
      <dgm:prSet presAssocID="{2F84F407-152E-49A6-B747-2E883CC16FB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4B315-2AB3-413A-A2C9-F4E692EF2818}" type="pres">
      <dgm:prSet presAssocID="{2F84F407-152E-49A6-B747-2E883CC16FB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8420A-D0BF-4203-BEEE-FDFDD5CE9C37}" srcId="{2F84F407-152E-49A6-B747-2E883CC16FB1}" destId="{71A9FB25-6F84-485A-92DA-CE2AA83F364F}" srcOrd="3" destOrd="0" parTransId="{20F0B6BD-37F1-4515-A8C7-25433A3BE54C}" sibTransId="{F27DA7FA-69B3-4DDC-8AE9-5FF34A1F2E23}"/>
    <dgm:cxn modelId="{434FE7A1-C231-4E23-B2F4-1AF7E222591E}" type="presOf" srcId="{2F84F407-152E-49A6-B747-2E883CC16FB1}" destId="{CC6719C4-CCE4-4F7B-87E2-528C196AC9FB}" srcOrd="0" destOrd="0" presId="urn:microsoft.com/office/officeart/2005/8/layout/vProcess5"/>
    <dgm:cxn modelId="{D8706556-5B67-44DD-B880-6FA14152910A}" srcId="{2F84F407-152E-49A6-B747-2E883CC16FB1}" destId="{29A6183E-DBF4-42C9-A358-2BDF9B1A783C}" srcOrd="1" destOrd="0" parTransId="{2C0C3E69-3F9F-4EA5-81B7-ECE45E5139FE}" sibTransId="{11719F54-B6BD-42D1-BD47-A3015DA5C056}"/>
    <dgm:cxn modelId="{BCEAD414-2AF4-4461-9091-6AD07B0D15F4}" type="presOf" srcId="{29A6183E-DBF4-42C9-A358-2BDF9B1A783C}" destId="{C9519CFC-A1BB-46D4-9F4F-57CFE39C7FC4}" srcOrd="0" destOrd="0" presId="urn:microsoft.com/office/officeart/2005/8/layout/vProcess5"/>
    <dgm:cxn modelId="{AF6002DC-8649-477B-8B0E-92FFFD89B08A}" type="presOf" srcId="{EAA37EB5-8B17-4F9F-8546-CD126A0D242A}" destId="{86D43D82-E3A4-42D3-B213-A89D79E94964}" srcOrd="1" destOrd="0" presId="urn:microsoft.com/office/officeart/2005/8/layout/vProcess5"/>
    <dgm:cxn modelId="{3AE2C46C-AD66-4D80-BE88-F793FC8561C9}" srcId="{2F84F407-152E-49A6-B747-2E883CC16FB1}" destId="{413171E3-6F8E-42EE-8109-F84254CDD49E}" srcOrd="4" destOrd="0" parTransId="{6AF9B709-6368-4D23-8F47-6EEA0EDD3C22}" sibTransId="{4332BADE-C37D-4043-9F77-1FAD7678964C}"/>
    <dgm:cxn modelId="{24DB9EBD-71FB-429C-A8CF-6DE1F31F0774}" type="presOf" srcId="{413171E3-6F8E-42EE-8109-F84254CDD49E}" destId="{8EF7EBEA-92BA-4CE3-A0CB-90235B75B656}" srcOrd="0" destOrd="0" presId="urn:microsoft.com/office/officeart/2005/8/layout/vProcess5"/>
    <dgm:cxn modelId="{966347D1-8059-4744-A7FB-6228AC3C2906}" type="presOf" srcId="{EAA37EB5-8B17-4F9F-8546-CD126A0D242A}" destId="{5BBC472E-CF90-4FAB-8670-74BE86B515FC}" srcOrd="0" destOrd="0" presId="urn:microsoft.com/office/officeart/2005/8/layout/vProcess5"/>
    <dgm:cxn modelId="{8DF5798B-8F93-47F1-B333-0405145A9E08}" type="presOf" srcId="{1468BA16-5EA4-41E1-94C8-011A10A0ED3C}" destId="{F35265E6-3CF7-442A-AEF8-A55CB889DC8A}" srcOrd="0" destOrd="0" presId="urn:microsoft.com/office/officeart/2005/8/layout/vProcess5"/>
    <dgm:cxn modelId="{B3BA579A-FF23-4530-AB80-D5788EF0D329}" type="presOf" srcId="{71A9FB25-6F84-485A-92DA-CE2AA83F364F}" destId="{BBEA9EFC-53F6-4F52-82F6-986108704BAA}" srcOrd="1" destOrd="0" presId="urn:microsoft.com/office/officeart/2005/8/layout/vProcess5"/>
    <dgm:cxn modelId="{8964BA20-CCE1-4436-ACA0-EC02E7A0AC86}" srcId="{2F84F407-152E-49A6-B747-2E883CC16FB1}" destId="{72BFA5DC-95CD-451E-BA43-AD8135803332}" srcOrd="0" destOrd="0" parTransId="{D1D7CB33-CAEE-406A-A632-0DEDB24FE86E}" sibTransId="{C0D9A13C-4139-4701-B5F5-352C3EA6B455}"/>
    <dgm:cxn modelId="{752D9FDB-5ABC-4DB9-8BDC-2DF390AA469D}" type="presOf" srcId="{71A9FB25-6F84-485A-92DA-CE2AA83F364F}" destId="{D9FA3ADF-3E09-48B0-AF58-6503E3D66208}" srcOrd="0" destOrd="0" presId="urn:microsoft.com/office/officeart/2005/8/layout/vProcess5"/>
    <dgm:cxn modelId="{F5D69AE0-323B-4476-837C-2C6484ACC140}" type="presOf" srcId="{72BFA5DC-95CD-451E-BA43-AD8135803332}" destId="{C249C451-CAAC-40D9-A16E-D404C630CB47}" srcOrd="1" destOrd="0" presId="urn:microsoft.com/office/officeart/2005/8/layout/vProcess5"/>
    <dgm:cxn modelId="{EABD7389-CABE-4026-99CE-37374E2B2B4B}" srcId="{2F84F407-152E-49A6-B747-2E883CC16FB1}" destId="{EAA37EB5-8B17-4F9F-8546-CD126A0D242A}" srcOrd="2" destOrd="0" parTransId="{54A62E38-FC07-4CD0-B522-558790ABB143}" sibTransId="{1468BA16-5EA4-41E1-94C8-011A10A0ED3C}"/>
    <dgm:cxn modelId="{F8BB8E5E-418E-42CB-881E-BE6C075B8A10}" type="presOf" srcId="{C0D9A13C-4139-4701-B5F5-352C3EA6B455}" destId="{AE8C8D43-80F0-47B7-84BE-043ADDFFD474}" srcOrd="0" destOrd="0" presId="urn:microsoft.com/office/officeart/2005/8/layout/vProcess5"/>
    <dgm:cxn modelId="{417A7E5A-5157-4F62-BC3C-2F96184C9D6C}" type="presOf" srcId="{29A6183E-DBF4-42C9-A358-2BDF9B1A783C}" destId="{69351BF1-44E6-4ED6-B15E-57C97D979CDE}" srcOrd="1" destOrd="0" presId="urn:microsoft.com/office/officeart/2005/8/layout/vProcess5"/>
    <dgm:cxn modelId="{341EDA84-CC07-426B-9062-5DD0A665A9FF}" type="presOf" srcId="{72BFA5DC-95CD-451E-BA43-AD8135803332}" destId="{4C821507-30EF-4D6A-8AE4-0F396E1A4243}" srcOrd="0" destOrd="0" presId="urn:microsoft.com/office/officeart/2005/8/layout/vProcess5"/>
    <dgm:cxn modelId="{1B0872A6-F6AD-4020-9070-64BFBE4D8155}" type="presOf" srcId="{413171E3-6F8E-42EE-8109-F84254CDD49E}" destId="{6A24B315-2AB3-413A-A2C9-F4E692EF2818}" srcOrd="1" destOrd="0" presId="urn:microsoft.com/office/officeart/2005/8/layout/vProcess5"/>
    <dgm:cxn modelId="{A19680D0-E1B3-4663-8BDA-9A701B0F1618}" type="presOf" srcId="{F27DA7FA-69B3-4DDC-8AE9-5FF34A1F2E23}" destId="{2BE0FBBB-4E91-4515-B8D7-787441483022}" srcOrd="0" destOrd="0" presId="urn:microsoft.com/office/officeart/2005/8/layout/vProcess5"/>
    <dgm:cxn modelId="{5FCC81C8-C938-4771-BBAC-2993628BD0B6}" type="presOf" srcId="{11719F54-B6BD-42D1-BD47-A3015DA5C056}" destId="{70CBD753-7FFC-4508-B31E-3157CE8C1FFE}" srcOrd="0" destOrd="0" presId="urn:microsoft.com/office/officeart/2005/8/layout/vProcess5"/>
    <dgm:cxn modelId="{55EB0D9E-8972-4EFA-9FF4-947109AAC8B4}" type="presParOf" srcId="{CC6719C4-CCE4-4F7B-87E2-528C196AC9FB}" destId="{5533B268-E21F-4E9F-88F7-FBC78C1D84BB}" srcOrd="0" destOrd="0" presId="urn:microsoft.com/office/officeart/2005/8/layout/vProcess5"/>
    <dgm:cxn modelId="{55BDA0F4-511E-47F9-B593-7D09E46B29E8}" type="presParOf" srcId="{CC6719C4-CCE4-4F7B-87E2-528C196AC9FB}" destId="{4C821507-30EF-4D6A-8AE4-0F396E1A4243}" srcOrd="1" destOrd="0" presId="urn:microsoft.com/office/officeart/2005/8/layout/vProcess5"/>
    <dgm:cxn modelId="{04067F29-DC54-4914-AD62-1D66C8A7F928}" type="presParOf" srcId="{CC6719C4-CCE4-4F7B-87E2-528C196AC9FB}" destId="{C9519CFC-A1BB-46D4-9F4F-57CFE39C7FC4}" srcOrd="2" destOrd="0" presId="urn:microsoft.com/office/officeart/2005/8/layout/vProcess5"/>
    <dgm:cxn modelId="{842FC63E-C7C5-4360-AF45-D23C23B50D25}" type="presParOf" srcId="{CC6719C4-CCE4-4F7B-87E2-528C196AC9FB}" destId="{5BBC472E-CF90-4FAB-8670-74BE86B515FC}" srcOrd="3" destOrd="0" presId="urn:microsoft.com/office/officeart/2005/8/layout/vProcess5"/>
    <dgm:cxn modelId="{F950A080-89F7-4F51-8A91-6507FD605F4F}" type="presParOf" srcId="{CC6719C4-CCE4-4F7B-87E2-528C196AC9FB}" destId="{D9FA3ADF-3E09-48B0-AF58-6503E3D66208}" srcOrd="4" destOrd="0" presId="urn:microsoft.com/office/officeart/2005/8/layout/vProcess5"/>
    <dgm:cxn modelId="{7B5253D7-837D-4DB5-9B05-22C435C6012A}" type="presParOf" srcId="{CC6719C4-CCE4-4F7B-87E2-528C196AC9FB}" destId="{8EF7EBEA-92BA-4CE3-A0CB-90235B75B656}" srcOrd="5" destOrd="0" presId="urn:microsoft.com/office/officeart/2005/8/layout/vProcess5"/>
    <dgm:cxn modelId="{3729B8ED-25B7-4CF7-A78A-70CEF3315CB1}" type="presParOf" srcId="{CC6719C4-CCE4-4F7B-87E2-528C196AC9FB}" destId="{AE8C8D43-80F0-47B7-84BE-043ADDFFD474}" srcOrd="6" destOrd="0" presId="urn:microsoft.com/office/officeart/2005/8/layout/vProcess5"/>
    <dgm:cxn modelId="{FD1F0DFA-EF9C-4225-9BA8-81A927CCAE1E}" type="presParOf" srcId="{CC6719C4-CCE4-4F7B-87E2-528C196AC9FB}" destId="{70CBD753-7FFC-4508-B31E-3157CE8C1FFE}" srcOrd="7" destOrd="0" presId="urn:microsoft.com/office/officeart/2005/8/layout/vProcess5"/>
    <dgm:cxn modelId="{3C562DA9-99EB-4460-960F-6CDDFA45DAB1}" type="presParOf" srcId="{CC6719C4-CCE4-4F7B-87E2-528C196AC9FB}" destId="{F35265E6-3CF7-442A-AEF8-A55CB889DC8A}" srcOrd="8" destOrd="0" presId="urn:microsoft.com/office/officeart/2005/8/layout/vProcess5"/>
    <dgm:cxn modelId="{2CE63FD8-7E8C-46EC-B386-196181FC0A30}" type="presParOf" srcId="{CC6719C4-CCE4-4F7B-87E2-528C196AC9FB}" destId="{2BE0FBBB-4E91-4515-B8D7-787441483022}" srcOrd="9" destOrd="0" presId="urn:microsoft.com/office/officeart/2005/8/layout/vProcess5"/>
    <dgm:cxn modelId="{5775B50D-FA91-4F6B-946C-7B5A1BA9D15C}" type="presParOf" srcId="{CC6719C4-CCE4-4F7B-87E2-528C196AC9FB}" destId="{C249C451-CAAC-40D9-A16E-D404C630CB47}" srcOrd="10" destOrd="0" presId="urn:microsoft.com/office/officeart/2005/8/layout/vProcess5"/>
    <dgm:cxn modelId="{44C7783A-08B1-4695-98B4-723A962E2DCB}" type="presParOf" srcId="{CC6719C4-CCE4-4F7B-87E2-528C196AC9FB}" destId="{69351BF1-44E6-4ED6-B15E-57C97D979CDE}" srcOrd="11" destOrd="0" presId="urn:microsoft.com/office/officeart/2005/8/layout/vProcess5"/>
    <dgm:cxn modelId="{79ACD2FA-6B5E-4EBD-9F70-DBFD99526622}" type="presParOf" srcId="{CC6719C4-CCE4-4F7B-87E2-528C196AC9FB}" destId="{86D43D82-E3A4-42D3-B213-A89D79E94964}" srcOrd="12" destOrd="0" presId="urn:microsoft.com/office/officeart/2005/8/layout/vProcess5"/>
    <dgm:cxn modelId="{569D52AB-2524-427A-BFCE-68A8A82233D7}" type="presParOf" srcId="{CC6719C4-CCE4-4F7B-87E2-528C196AC9FB}" destId="{BBEA9EFC-53F6-4F52-82F6-986108704BAA}" srcOrd="13" destOrd="0" presId="urn:microsoft.com/office/officeart/2005/8/layout/vProcess5"/>
    <dgm:cxn modelId="{A0A82639-7B8A-4F11-AB65-D06E3BE755BA}" type="presParOf" srcId="{CC6719C4-CCE4-4F7B-87E2-528C196AC9FB}" destId="{6A24B315-2AB3-413A-A2C9-F4E692EF2818}" srcOrd="14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F7F9DA-B50B-4F59-886F-69CFF0D8C43A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6A9869-EB6B-4443-8A00-957E22B3DD2C}">
      <dgm:prSet/>
      <dgm:spPr/>
      <dgm:t>
        <a:bodyPr/>
        <a:lstStyle/>
        <a:p>
          <a:pPr rtl="0"/>
          <a:r>
            <a:rPr lang="en-US" dirty="0" smtClean="0"/>
            <a:t>Anti LGl1(</a:t>
          </a:r>
          <a:r>
            <a:rPr lang="en-US" dirty="0" err="1" smtClean="0"/>
            <a:t>leucine</a:t>
          </a:r>
          <a:r>
            <a:rPr lang="en-US" dirty="0" smtClean="0"/>
            <a:t> rich </a:t>
          </a:r>
          <a:r>
            <a:rPr lang="en-US" dirty="0" err="1" smtClean="0"/>
            <a:t>glioma</a:t>
          </a:r>
          <a:r>
            <a:rPr lang="en-US" dirty="0" smtClean="0"/>
            <a:t> inactivated protein 1)</a:t>
          </a:r>
          <a:endParaRPr lang="en-US" dirty="0"/>
        </a:p>
      </dgm:t>
    </dgm:pt>
    <dgm:pt modelId="{C2EDA8AF-B27C-46E8-A67D-0E590C532A87}" type="parTrans" cxnId="{E123D1A4-0B9F-4396-85EC-96E3EC93BD0D}">
      <dgm:prSet/>
      <dgm:spPr/>
      <dgm:t>
        <a:bodyPr/>
        <a:lstStyle/>
        <a:p>
          <a:endParaRPr lang="en-US"/>
        </a:p>
      </dgm:t>
    </dgm:pt>
    <dgm:pt modelId="{F2ABBE15-0A7B-4383-BE7A-47FCF7AB764E}" type="sibTrans" cxnId="{E123D1A4-0B9F-4396-85EC-96E3EC93BD0D}">
      <dgm:prSet/>
      <dgm:spPr/>
      <dgm:t>
        <a:bodyPr/>
        <a:lstStyle/>
        <a:p>
          <a:endParaRPr lang="en-US"/>
        </a:p>
      </dgm:t>
    </dgm:pt>
    <dgm:pt modelId="{4E06ADEB-FA1F-4016-BF46-6EE0A91C7708}">
      <dgm:prSet/>
      <dgm:spPr/>
      <dgm:t>
        <a:bodyPr/>
        <a:lstStyle/>
        <a:p>
          <a:pPr rtl="0"/>
          <a:r>
            <a:rPr lang="en-US" dirty="0" smtClean="0"/>
            <a:t>Anti CASPR 2 (</a:t>
          </a:r>
          <a:r>
            <a:rPr lang="en-US" dirty="0" err="1" smtClean="0"/>
            <a:t>contactin</a:t>
          </a:r>
          <a:r>
            <a:rPr lang="en-US" dirty="0" smtClean="0"/>
            <a:t> associated protein 2)</a:t>
          </a:r>
          <a:endParaRPr lang="en-US" dirty="0"/>
        </a:p>
      </dgm:t>
    </dgm:pt>
    <dgm:pt modelId="{EA79B4A4-2585-4107-B5E2-28DFFDEF2387}" type="parTrans" cxnId="{DF6C0CCD-5F76-4F45-BE57-FBABC146DA38}">
      <dgm:prSet/>
      <dgm:spPr/>
      <dgm:t>
        <a:bodyPr/>
        <a:lstStyle/>
        <a:p>
          <a:endParaRPr lang="en-US"/>
        </a:p>
      </dgm:t>
    </dgm:pt>
    <dgm:pt modelId="{5B1499E0-1EFF-400F-875A-583B12D7A1E9}" type="sibTrans" cxnId="{DF6C0CCD-5F76-4F45-BE57-FBABC146DA38}">
      <dgm:prSet/>
      <dgm:spPr/>
      <dgm:t>
        <a:bodyPr/>
        <a:lstStyle/>
        <a:p>
          <a:endParaRPr lang="en-US"/>
        </a:p>
      </dgm:t>
    </dgm:pt>
    <dgm:pt modelId="{C98DE19E-4BF3-44BB-A8F9-974D6F16A4C6}">
      <dgm:prSet custT="1"/>
      <dgm:spPr/>
      <dgm:t>
        <a:bodyPr/>
        <a:lstStyle/>
        <a:p>
          <a:r>
            <a:rPr lang="en-US" sz="1800" b="1" dirty="0" smtClean="0"/>
            <a:t>Limbic encephalitis</a:t>
          </a:r>
          <a:endParaRPr lang="en-US" sz="1800" b="1" dirty="0"/>
        </a:p>
      </dgm:t>
    </dgm:pt>
    <dgm:pt modelId="{39482426-FE6D-4171-81F5-B7F3ED163041}" type="parTrans" cxnId="{9C57B585-5FBD-4793-94A9-7FC21588B63A}">
      <dgm:prSet/>
      <dgm:spPr/>
      <dgm:t>
        <a:bodyPr/>
        <a:lstStyle/>
        <a:p>
          <a:endParaRPr lang="en-US"/>
        </a:p>
      </dgm:t>
    </dgm:pt>
    <dgm:pt modelId="{2276F670-F298-438F-A469-BE0B1C62EDB3}" type="sibTrans" cxnId="{9C57B585-5FBD-4793-94A9-7FC21588B63A}">
      <dgm:prSet/>
      <dgm:spPr/>
      <dgm:t>
        <a:bodyPr/>
        <a:lstStyle/>
        <a:p>
          <a:endParaRPr lang="en-US"/>
        </a:p>
      </dgm:t>
    </dgm:pt>
    <dgm:pt modelId="{C30E3BF9-7BFA-4440-9D8B-636D62EC064A}">
      <dgm:prSet custT="1"/>
      <dgm:spPr/>
      <dgm:t>
        <a:bodyPr/>
        <a:lstStyle/>
        <a:p>
          <a:r>
            <a:rPr lang="en-US" sz="1800" b="1" dirty="0" err="1" smtClean="0"/>
            <a:t>Morvan’s</a:t>
          </a:r>
          <a:r>
            <a:rPr lang="en-US" sz="1800" b="1" dirty="0" smtClean="0"/>
            <a:t> syndrome</a:t>
          </a:r>
          <a:endParaRPr lang="en-US" sz="1800" b="1" dirty="0"/>
        </a:p>
      </dgm:t>
    </dgm:pt>
    <dgm:pt modelId="{35A7C475-F72D-4A0E-BC92-E8F89F6D87A0}" type="parTrans" cxnId="{6FB2A140-07E7-4818-B052-46632720CE68}">
      <dgm:prSet/>
      <dgm:spPr/>
      <dgm:t>
        <a:bodyPr/>
        <a:lstStyle/>
        <a:p>
          <a:endParaRPr lang="en-US"/>
        </a:p>
      </dgm:t>
    </dgm:pt>
    <dgm:pt modelId="{E8FA62BF-5F51-4E35-A3F2-B85ED7067E60}" type="sibTrans" cxnId="{6FB2A140-07E7-4818-B052-46632720CE68}">
      <dgm:prSet/>
      <dgm:spPr/>
      <dgm:t>
        <a:bodyPr/>
        <a:lstStyle/>
        <a:p>
          <a:endParaRPr lang="en-US"/>
        </a:p>
      </dgm:t>
    </dgm:pt>
    <dgm:pt modelId="{3243C9B6-28DD-495F-9EAF-798FA08A9E71}">
      <dgm:prSet/>
      <dgm:spPr/>
      <dgm:t>
        <a:bodyPr/>
        <a:lstStyle/>
        <a:p>
          <a:r>
            <a:rPr lang="en-US" dirty="0" smtClean="0"/>
            <a:t>Psychiatric, autonomic, peripheral nerve </a:t>
          </a:r>
          <a:r>
            <a:rPr lang="en-US" dirty="0" err="1" smtClean="0"/>
            <a:t>hyperexcitability</a:t>
          </a:r>
          <a:endParaRPr lang="en-US" dirty="0"/>
        </a:p>
      </dgm:t>
    </dgm:pt>
    <dgm:pt modelId="{FD1A4758-B166-499C-9B48-A71B541E32AF}" type="parTrans" cxnId="{E873CE83-6214-43BB-8FE3-06786E65A42D}">
      <dgm:prSet/>
      <dgm:spPr/>
      <dgm:t>
        <a:bodyPr/>
        <a:lstStyle/>
        <a:p>
          <a:endParaRPr lang="en-US"/>
        </a:p>
      </dgm:t>
    </dgm:pt>
    <dgm:pt modelId="{6ED197A5-23FA-404B-BA96-D10041F10B0D}" type="sibTrans" cxnId="{E873CE83-6214-43BB-8FE3-06786E65A42D}">
      <dgm:prSet/>
      <dgm:spPr/>
      <dgm:t>
        <a:bodyPr/>
        <a:lstStyle/>
        <a:p>
          <a:endParaRPr lang="en-US"/>
        </a:p>
      </dgm:t>
    </dgm:pt>
    <dgm:pt modelId="{41F85084-246A-4231-A68D-8F00E3071AB9}">
      <dgm:prSet/>
      <dgm:spPr/>
      <dgm:t>
        <a:bodyPr/>
        <a:lstStyle/>
        <a:p>
          <a:r>
            <a:rPr lang="en-US" dirty="0" smtClean="0"/>
            <a:t>Short term memory loss, psychiatric, </a:t>
          </a:r>
          <a:r>
            <a:rPr lang="en-US" dirty="0" err="1" smtClean="0"/>
            <a:t>faciobrachial</a:t>
          </a:r>
          <a:r>
            <a:rPr lang="en-US" dirty="0" smtClean="0"/>
            <a:t> </a:t>
          </a:r>
          <a:r>
            <a:rPr lang="en-US" dirty="0" err="1" smtClean="0"/>
            <a:t>dystonic</a:t>
          </a:r>
          <a:r>
            <a:rPr lang="en-US" dirty="0" smtClean="0"/>
            <a:t> seizures, </a:t>
          </a:r>
          <a:r>
            <a:rPr lang="en-US" dirty="0" err="1" smtClean="0"/>
            <a:t>hyponatremia</a:t>
          </a:r>
          <a:endParaRPr lang="en-US" dirty="0"/>
        </a:p>
      </dgm:t>
    </dgm:pt>
    <dgm:pt modelId="{F6CF0168-7B4B-4168-BDB2-6329D8AE6CD5}" type="parTrans" cxnId="{C62013DE-BE5C-4DC2-AE90-791F5EA8E1FB}">
      <dgm:prSet/>
      <dgm:spPr/>
      <dgm:t>
        <a:bodyPr/>
        <a:lstStyle/>
        <a:p>
          <a:endParaRPr lang="en-US"/>
        </a:p>
      </dgm:t>
    </dgm:pt>
    <dgm:pt modelId="{F0AA6D26-A859-45AC-9E40-4DEDE1E75F79}" type="sibTrans" cxnId="{C62013DE-BE5C-4DC2-AE90-791F5EA8E1FB}">
      <dgm:prSet/>
      <dgm:spPr/>
      <dgm:t>
        <a:bodyPr/>
        <a:lstStyle/>
        <a:p>
          <a:endParaRPr lang="en-US"/>
        </a:p>
      </dgm:t>
    </dgm:pt>
    <dgm:pt modelId="{878D82BC-69C3-4B69-8F67-8AAADC206ACD}">
      <dgm:prSet/>
      <dgm:spPr/>
      <dgm:t>
        <a:bodyPr/>
        <a:lstStyle/>
        <a:p>
          <a:r>
            <a:rPr lang="en-US" dirty="0" smtClean="0"/>
            <a:t>SCLC, renal, thyroid, ovarian carcinoma</a:t>
          </a:r>
          <a:endParaRPr lang="en-US" dirty="0"/>
        </a:p>
      </dgm:t>
    </dgm:pt>
    <dgm:pt modelId="{F2C7005F-80D4-4507-9EF0-3A580BD6EAC7}" type="parTrans" cxnId="{791289E5-22A7-4074-B73A-E60E3325A3FE}">
      <dgm:prSet/>
      <dgm:spPr/>
      <dgm:t>
        <a:bodyPr/>
        <a:lstStyle/>
        <a:p>
          <a:endParaRPr lang="en-US"/>
        </a:p>
      </dgm:t>
    </dgm:pt>
    <dgm:pt modelId="{9FC0EE79-1C7D-4A8A-AC1E-7FFDF3CDDDEA}" type="sibTrans" cxnId="{791289E5-22A7-4074-B73A-E60E3325A3FE}">
      <dgm:prSet/>
      <dgm:spPr/>
      <dgm:t>
        <a:bodyPr/>
        <a:lstStyle/>
        <a:p>
          <a:endParaRPr lang="en-US"/>
        </a:p>
      </dgm:t>
    </dgm:pt>
    <dgm:pt modelId="{002263D7-EB03-4001-AAEB-79607E8D1AB3}">
      <dgm:prSet/>
      <dgm:spPr/>
      <dgm:t>
        <a:bodyPr/>
        <a:lstStyle/>
        <a:p>
          <a:r>
            <a:rPr lang="en-US" dirty="0" err="1" smtClean="0"/>
            <a:t>Thymoma</a:t>
          </a:r>
          <a:r>
            <a:rPr lang="en-US" dirty="0" smtClean="0"/>
            <a:t> </a:t>
          </a:r>
          <a:endParaRPr lang="en-US" dirty="0"/>
        </a:p>
      </dgm:t>
    </dgm:pt>
    <dgm:pt modelId="{DD88F5A3-B6DB-432E-8005-335A79834E8F}" type="parTrans" cxnId="{ED03CFBE-D32F-48FB-AAC6-1BFC2B94AAD2}">
      <dgm:prSet/>
      <dgm:spPr/>
      <dgm:t>
        <a:bodyPr/>
        <a:lstStyle/>
        <a:p>
          <a:endParaRPr lang="en-US"/>
        </a:p>
      </dgm:t>
    </dgm:pt>
    <dgm:pt modelId="{906E555F-CEAE-4264-BBD7-8E509E96EC49}" type="sibTrans" cxnId="{ED03CFBE-D32F-48FB-AAC6-1BFC2B94AAD2}">
      <dgm:prSet/>
      <dgm:spPr/>
      <dgm:t>
        <a:bodyPr/>
        <a:lstStyle/>
        <a:p>
          <a:endParaRPr lang="en-US"/>
        </a:p>
      </dgm:t>
    </dgm:pt>
    <dgm:pt modelId="{16B88CD5-14AB-4302-B5E9-FDEEE6162454}" type="pres">
      <dgm:prSet presAssocID="{1AF7F9DA-B50B-4F59-886F-69CFF0D8C4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4219B4-9A8A-47D2-B742-79E6F215037F}" type="pres">
      <dgm:prSet presAssocID="{306A9869-EB6B-4443-8A00-957E22B3DD2C}" presName="hierRoot1" presStyleCnt="0">
        <dgm:presLayoutVars>
          <dgm:hierBranch val="init"/>
        </dgm:presLayoutVars>
      </dgm:prSet>
      <dgm:spPr/>
    </dgm:pt>
    <dgm:pt modelId="{67282C12-FB2A-49D4-8723-BA3E11BB4495}" type="pres">
      <dgm:prSet presAssocID="{306A9869-EB6B-4443-8A00-957E22B3DD2C}" presName="rootComposite1" presStyleCnt="0"/>
      <dgm:spPr/>
    </dgm:pt>
    <dgm:pt modelId="{BCB2F28E-2FB9-4C7A-8260-76983F5D3722}" type="pres">
      <dgm:prSet presAssocID="{306A9869-EB6B-4443-8A00-957E22B3DD2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81A1D1-2144-4585-B6EA-EB4AE0DDAFC5}" type="pres">
      <dgm:prSet presAssocID="{306A9869-EB6B-4443-8A00-957E22B3DD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ADC7F76-5270-4D15-A92A-333499EE3221}" type="pres">
      <dgm:prSet presAssocID="{306A9869-EB6B-4443-8A00-957E22B3DD2C}" presName="hierChild2" presStyleCnt="0"/>
      <dgm:spPr/>
    </dgm:pt>
    <dgm:pt modelId="{F3432BD7-1E71-4474-A09E-AF3905840B2F}" type="pres">
      <dgm:prSet presAssocID="{39482426-FE6D-4171-81F5-B7F3ED16304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EC9F656-A505-4CA8-8E9F-D7687717A550}" type="pres">
      <dgm:prSet presAssocID="{C98DE19E-4BF3-44BB-A8F9-974D6F16A4C6}" presName="hierRoot2" presStyleCnt="0">
        <dgm:presLayoutVars>
          <dgm:hierBranch val="init"/>
        </dgm:presLayoutVars>
      </dgm:prSet>
      <dgm:spPr/>
    </dgm:pt>
    <dgm:pt modelId="{2848C994-AE87-4E2F-83ED-E52719DEE9DE}" type="pres">
      <dgm:prSet presAssocID="{C98DE19E-4BF3-44BB-A8F9-974D6F16A4C6}" presName="rootComposite" presStyleCnt="0"/>
      <dgm:spPr/>
    </dgm:pt>
    <dgm:pt modelId="{9F90589A-8DEE-4CEA-B046-E9DF84BE111A}" type="pres">
      <dgm:prSet presAssocID="{C98DE19E-4BF3-44BB-A8F9-974D6F16A4C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A20AD9-80D6-43D5-825E-D582E2C40A47}" type="pres">
      <dgm:prSet presAssocID="{C98DE19E-4BF3-44BB-A8F9-974D6F16A4C6}" presName="rootConnector" presStyleLbl="node2" presStyleIdx="0" presStyleCnt="2"/>
      <dgm:spPr/>
      <dgm:t>
        <a:bodyPr/>
        <a:lstStyle/>
        <a:p>
          <a:endParaRPr lang="en-US"/>
        </a:p>
      </dgm:t>
    </dgm:pt>
    <dgm:pt modelId="{A85B1EC8-063C-4B05-8446-0CA7AE6F906B}" type="pres">
      <dgm:prSet presAssocID="{C98DE19E-4BF3-44BB-A8F9-974D6F16A4C6}" presName="hierChild4" presStyleCnt="0"/>
      <dgm:spPr/>
    </dgm:pt>
    <dgm:pt modelId="{4DAD4E69-F927-448C-9B59-546CF7C2365A}" type="pres">
      <dgm:prSet presAssocID="{F6CF0168-7B4B-4168-BDB2-6329D8AE6CD5}" presName="Name37" presStyleLbl="parChTrans1D3" presStyleIdx="0" presStyleCnt="2"/>
      <dgm:spPr/>
      <dgm:t>
        <a:bodyPr/>
        <a:lstStyle/>
        <a:p>
          <a:endParaRPr lang="en-US"/>
        </a:p>
      </dgm:t>
    </dgm:pt>
    <dgm:pt modelId="{96127484-9F61-49F3-A385-89899DC5B4F9}" type="pres">
      <dgm:prSet presAssocID="{41F85084-246A-4231-A68D-8F00E3071AB9}" presName="hierRoot2" presStyleCnt="0">
        <dgm:presLayoutVars>
          <dgm:hierBranch val="init"/>
        </dgm:presLayoutVars>
      </dgm:prSet>
      <dgm:spPr/>
    </dgm:pt>
    <dgm:pt modelId="{D900AD70-4041-4E9D-A4C1-D1982811E5C8}" type="pres">
      <dgm:prSet presAssocID="{41F85084-246A-4231-A68D-8F00E3071AB9}" presName="rootComposite" presStyleCnt="0"/>
      <dgm:spPr/>
    </dgm:pt>
    <dgm:pt modelId="{F3E6D24A-6399-4013-86D4-5D4EB469A820}" type="pres">
      <dgm:prSet presAssocID="{41F85084-246A-4231-A68D-8F00E3071AB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663798-A265-473C-9E99-ED527B04BC6C}" type="pres">
      <dgm:prSet presAssocID="{41F85084-246A-4231-A68D-8F00E3071AB9}" presName="rootConnector" presStyleLbl="node3" presStyleIdx="0" presStyleCnt="2"/>
      <dgm:spPr/>
      <dgm:t>
        <a:bodyPr/>
        <a:lstStyle/>
        <a:p>
          <a:endParaRPr lang="en-US"/>
        </a:p>
      </dgm:t>
    </dgm:pt>
    <dgm:pt modelId="{2E5C8A2D-AD95-468A-BF33-2D663FABBFAC}" type="pres">
      <dgm:prSet presAssocID="{41F85084-246A-4231-A68D-8F00E3071AB9}" presName="hierChild4" presStyleCnt="0"/>
      <dgm:spPr/>
    </dgm:pt>
    <dgm:pt modelId="{7FF0F36D-4B78-47D4-8302-6AD242808F1E}" type="pres">
      <dgm:prSet presAssocID="{F2C7005F-80D4-4507-9EF0-3A580BD6EAC7}" presName="Name37" presStyleLbl="parChTrans1D4" presStyleIdx="0" presStyleCnt="2"/>
      <dgm:spPr/>
      <dgm:t>
        <a:bodyPr/>
        <a:lstStyle/>
        <a:p>
          <a:endParaRPr lang="en-US"/>
        </a:p>
      </dgm:t>
    </dgm:pt>
    <dgm:pt modelId="{BCCF9F79-A1AC-4C65-9842-FAF1041A094A}" type="pres">
      <dgm:prSet presAssocID="{878D82BC-69C3-4B69-8F67-8AAADC206ACD}" presName="hierRoot2" presStyleCnt="0">
        <dgm:presLayoutVars>
          <dgm:hierBranch val="init"/>
        </dgm:presLayoutVars>
      </dgm:prSet>
      <dgm:spPr/>
    </dgm:pt>
    <dgm:pt modelId="{75574103-7632-466D-A928-F1E180C7F3DA}" type="pres">
      <dgm:prSet presAssocID="{878D82BC-69C3-4B69-8F67-8AAADC206ACD}" presName="rootComposite" presStyleCnt="0"/>
      <dgm:spPr/>
    </dgm:pt>
    <dgm:pt modelId="{BCEDA54D-077C-4D89-A343-F21551C0BADB}" type="pres">
      <dgm:prSet presAssocID="{878D82BC-69C3-4B69-8F67-8AAADC206ACD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17C7CA-E6DE-4646-A90C-65B56D504B3B}" type="pres">
      <dgm:prSet presAssocID="{878D82BC-69C3-4B69-8F67-8AAADC206ACD}" presName="rootConnector" presStyleLbl="node4" presStyleIdx="0" presStyleCnt="2"/>
      <dgm:spPr/>
      <dgm:t>
        <a:bodyPr/>
        <a:lstStyle/>
        <a:p>
          <a:endParaRPr lang="en-US"/>
        </a:p>
      </dgm:t>
    </dgm:pt>
    <dgm:pt modelId="{B2AA5D1C-3B9C-4460-A17C-FA42BC4DCA2A}" type="pres">
      <dgm:prSet presAssocID="{878D82BC-69C3-4B69-8F67-8AAADC206ACD}" presName="hierChild4" presStyleCnt="0"/>
      <dgm:spPr/>
    </dgm:pt>
    <dgm:pt modelId="{F8D8C06B-B411-452D-9D4B-F06C2AB41DD5}" type="pres">
      <dgm:prSet presAssocID="{878D82BC-69C3-4B69-8F67-8AAADC206ACD}" presName="hierChild5" presStyleCnt="0"/>
      <dgm:spPr/>
    </dgm:pt>
    <dgm:pt modelId="{09E82F9C-168B-485A-A06A-33BB93340314}" type="pres">
      <dgm:prSet presAssocID="{41F85084-246A-4231-A68D-8F00E3071AB9}" presName="hierChild5" presStyleCnt="0"/>
      <dgm:spPr/>
    </dgm:pt>
    <dgm:pt modelId="{331DD741-7BA7-4C47-A2C8-E39D9D9EDDD6}" type="pres">
      <dgm:prSet presAssocID="{C98DE19E-4BF3-44BB-A8F9-974D6F16A4C6}" presName="hierChild5" presStyleCnt="0"/>
      <dgm:spPr/>
    </dgm:pt>
    <dgm:pt modelId="{11969A0C-8B7D-400A-AF93-4CEFE542177A}" type="pres">
      <dgm:prSet presAssocID="{306A9869-EB6B-4443-8A00-957E22B3DD2C}" presName="hierChild3" presStyleCnt="0"/>
      <dgm:spPr/>
    </dgm:pt>
    <dgm:pt modelId="{EDAEBAA3-A5CF-4D7B-99FB-3B71B081371E}" type="pres">
      <dgm:prSet presAssocID="{4E06ADEB-FA1F-4016-BF46-6EE0A91C7708}" presName="hierRoot1" presStyleCnt="0">
        <dgm:presLayoutVars>
          <dgm:hierBranch val="init"/>
        </dgm:presLayoutVars>
      </dgm:prSet>
      <dgm:spPr/>
    </dgm:pt>
    <dgm:pt modelId="{8D337559-9A56-4D89-8C1D-BAD23E8F0A33}" type="pres">
      <dgm:prSet presAssocID="{4E06ADEB-FA1F-4016-BF46-6EE0A91C7708}" presName="rootComposite1" presStyleCnt="0"/>
      <dgm:spPr/>
    </dgm:pt>
    <dgm:pt modelId="{8DA894DE-D135-43E7-AAB7-39E0178FA005}" type="pres">
      <dgm:prSet presAssocID="{4E06ADEB-FA1F-4016-BF46-6EE0A91C7708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3B0FA-8131-4803-820D-F8EC93C03F16}" type="pres">
      <dgm:prSet presAssocID="{4E06ADEB-FA1F-4016-BF46-6EE0A91C770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6007E4B-4D2E-44FB-99B9-E47AA945C7BF}" type="pres">
      <dgm:prSet presAssocID="{4E06ADEB-FA1F-4016-BF46-6EE0A91C7708}" presName="hierChild2" presStyleCnt="0"/>
      <dgm:spPr/>
    </dgm:pt>
    <dgm:pt modelId="{9C26A775-8067-4B28-8D69-CB51BB8C2DE8}" type="pres">
      <dgm:prSet presAssocID="{35A7C475-F72D-4A0E-BC92-E8F89F6D87A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5A67ECE-2D91-401A-AA1C-FF73125FA046}" type="pres">
      <dgm:prSet presAssocID="{C30E3BF9-7BFA-4440-9D8B-636D62EC064A}" presName="hierRoot2" presStyleCnt="0">
        <dgm:presLayoutVars>
          <dgm:hierBranch val="init"/>
        </dgm:presLayoutVars>
      </dgm:prSet>
      <dgm:spPr/>
    </dgm:pt>
    <dgm:pt modelId="{0B7BF662-A7E3-4E7F-A3ED-FBEBDE479345}" type="pres">
      <dgm:prSet presAssocID="{C30E3BF9-7BFA-4440-9D8B-636D62EC064A}" presName="rootComposite" presStyleCnt="0"/>
      <dgm:spPr/>
    </dgm:pt>
    <dgm:pt modelId="{EAD37C66-D028-4C90-A4D4-4D8D62A667CD}" type="pres">
      <dgm:prSet presAssocID="{C30E3BF9-7BFA-4440-9D8B-636D62EC064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FDC7D2-5763-412B-A7F4-5675B69BE44E}" type="pres">
      <dgm:prSet presAssocID="{C30E3BF9-7BFA-4440-9D8B-636D62EC064A}" presName="rootConnector" presStyleLbl="node2" presStyleIdx="1" presStyleCnt="2"/>
      <dgm:spPr/>
      <dgm:t>
        <a:bodyPr/>
        <a:lstStyle/>
        <a:p>
          <a:endParaRPr lang="en-US"/>
        </a:p>
      </dgm:t>
    </dgm:pt>
    <dgm:pt modelId="{48DB318D-24C6-4EF0-969B-F89882FC3A24}" type="pres">
      <dgm:prSet presAssocID="{C30E3BF9-7BFA-4440-9D8B-636D62EC064A}" presName="hierChild4" presStyleCnt="0"/>
      <dgm:spPr/>
    </dgm:pt>
    <dgm:pt modelId="{AA819E7F-CA58-436D-BC0B-7DE7FF058A28}" type="pres">
      <dgm:prSet presAssocID="{FD1A4758-B166-499C-9B48-A71B541E32AF}" presName="Name37" presStyleLbl="parChTrans1D3" presStyleIdx="1" presStyleCnt="2"/>
      <dgm:spPr/>
      <dgm:t>
        <a:bodyPr/>
        <a:lstStyle/>
        <a:p>
          <a:endParaRPr lang="en-US"/>
        </a:p>
      </dgm:t>
    </dgm:pt>
    <dgm:pt modelId="{3D9C7B25-73D3-4520-A4AF-F57321C486F6}" type="pres">
      <dgm:prSet presAssocID="{3243C9B6-28DD-495F-9EAF-798FA08A9E71}" presName="hierRoot2" presStyleCnt="0">
        <dgm:presLayoutVars>
          <dgm:hierBranch val="init"/>
        </dgm:presLayoutVars>
      </dgm:prSet>
      <dgm:spPr/>
    </dgm:pt>
    <dgm:pt modelId="{04BAAEE5-A206-465E-8523-3BA635792F5D}" type="pres">
      <dgm:prSet presAssocID="{3243C9B6-28DD-495F-9EAF-798FA08A9E71}" presName="rootComposite" presStyleCnt="0"/>
      <dgm:spPr/>
    </dgm:pt>
    <dgm:pt modelId="{D988BAD2-3AA8-4866-BB48-1C05A0617ECA}" type="pres">
      <dgm:prSet presAssocID="{3243C9B6-28DD-495F-9EAF-798FA08A9E7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087795-222D-4030-9EF2-CE020568A0F0}" type="pres">
      <dgm:prSet presAssocID="{3243C9B6-28DD-495F-9EAF-798FA08A9E71}" presName="rootConnector" presStyleLbl="node3" presStyleIdx="1" presStyleCnt="2"/>
      <dgm:spPr/>
      <dgm:t>
        <a:bodyPr/>
        <a:lstStyle/>
        <a:p>
          <a:endParaRPr lang="en-US"/>
        </a:p>
      </dgm:t>
    </dgm:pt>
    <dgm:pt modelId="{819A30E5-B980-465B-8494-31F418276573}" type="pres">
      <dgm:prSet presAssocID="{3243C9B6-28DD-495F-9EAF-798FA08A9E71}" presName="hierChild4" presStyleCnt="0"/>
      <dgm:spPr/>
    </dgm:pt>
    <dgm:pt modelId="{D90419AC-3715-4FD7-B369-E5FBC8A512A5}" type="pres">
      <dgm:prSet presAssocID="{DD88F5A3-B6DB-432E-8005-335A79834E8F}" presName="Name37" presStyleLbl="parChTrans1D4" presStyleIdx="1" presStyleCnt="2"/>
      <dgm:spPr/>
      <dgm:t>
        <a:bodyPr/>
        <a:lstStyle/>
        <a:p>
          <a:endParaRPr lang="en-US"/>
        </a:p>
      </dgm:t>
    </dgm:pt>
    <dgm:pt modelId="{94C15CED-C83A-445A-A7A3-BB11235FD6CD}" type="pres">
      <dgm:prSet presAssocID="{002263D7-EB03-4001-AAEB-79607E8D1AB3}" presName="hierRoot2" presStyleCnt="0">
        <dgm:presLayoutVars>
          <dgm:hierBranch val="init"/>
        </dgm:presLayoutVars>
      </dgm:prSet>
      <dgm:spPr/>
    </dgm:pt>
    <dgm:pt modelId="{61A07E14-0878-4041-8883-BE2E5FD9A46F}" type="pres">
      <dgm:prSet presAssocID="{002263D7-EB03-4001-AAEB-79607E8D1AB3}" presName="rootComposite" presStyleCnt="0"/>
      <dgm:spPr/>
    </dgm:pt>
    <dgm:pt modelId="{36D5967B-3F13-4D8F-9ADB-784E6825B674}" type="pres">
      <dgm:prSet presAssocID="{002263D7-EB03-4001-AAEB-79607E8D1AB3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094FCF-0103-407D-8C1B-267F8796556F}" type="pres">
      <dgm:prSet presAssocID="{002263D7-EB03-4001-AAEB-79607E8D1AB3}" presName="rootConnector" presStyleLbl="node4" presStyleIdx="1" presStyleCnt="2"/>
      <dgm:spPr/>
      <dgm:t>
        <a:bodyPr/>
        <a:lstStyle/>
        <a:p>
          <a:endParaRPr lang="en-US"/>
        </a:p>
      </dgm:t>
    </dgm:pt>
    <dgm:pt modelId="{AA9EF926-3979-4C69-8ED1-C4A2D83B86D3}" type="pres">
      <dgm:prSet presAssocID="{002263D7-EB03-4001-AAEB-79607E8D1AB3}" presName="hierChild4" presStyleCnt="0"/>
      <dgm:spPr/>
    </dgm:pt>
    <dgm:pt modelId="{C56078AD-B25A-4B66-9287-D6EE69E7DA7B}" type="pres">
      <dgm:prSet presAssocID="{002263D7-EB03-4001-AAEB-79607E8D1AB3}" presName="hierChild5" presStyleCnt="0"/>
      <dgm:spPr/>
    </dgm:pt>
    <dgm:pt modelId="{C5E48903-6D17-4B4E-9D3C-95A2A84A0AB3}" type="pres">
      <dgm:prSet presAssocID="{3243C9B6-28DD-495F-9EAF-798FA08A9E71}" presName="hierChild5" presStyleCnt="0"/>
      <dgm:spPr/>
    </dgm:pt>
    <dgm:pt modelId="{DF87B539-DB2C-4F76-8D39-1250DF36BD05}" type="pres">
      <dgm:prSet presAssocID="{C30E3BF9-7BFA-4440-9D8B-636D62EC064A}" presName="hierChild5" presStyleCnt="0"/>
      <dgm:spPr/>
    </dgm:pt>
    <dgm:pt modelId="{DD64291D-3871-426E-958A-16F0D424ABAA}" type="pres">
      <dgm:prSet presAssocID="{4E06ADEB-FA1F-4016-BF46-6EE0A91C7708}" presName="hierChild3" presStyleCnt="0"/>
      <dgm:spPr/>
    </dgm:pt>
  </dgm:ptLst>
  <dgm:cxnLst>
    <dgm:cxn modelId="{0FE34640-27DE-4CA5-A6BA-A0B574E04F06}" type="presOf" srcId="{002263D7-EB03-4001-AAEB-79607E8D1AB3}" destId="{36D5967B-3F13-4D8F-9ADB-784E6825B674}" srcOrd="0" destOrd="0" presId="urn:microsoft.com/office/officeart/2005/8/layout/orgChart1"/>
    <dgm:cxn modelId="{791289E5-22A7-4074-B73A-E60E3325A3FE}" srcId="{41F85084-246A-4231-A68D-8F00E3071AB9}" destId="{878D82BC-69C3-4B69-8F67-8AAADC206ACD}" srcOrd="0" destOrd="0" parTransId="{F2C7005F-80D4-4507-9EF0-3A580BD6EAC7}" sibTransId="{9FC0EE79-1C7D-4A8A-AC1E-7FFDF3CDDDEA}"/>
    <dgm:cxn modelId="{CACE754E-0C55-4E36-855B-4E7F293C940B}" type="presOf" srcId="{306A9869-EB6B-4443-8A00-957E22B3DD2C}" destId="{A281A1D1-2144-4585-B6EA-EB4AE0DDAFC5}" srcOrd="1" destOrd="0" presId="urn:microsoft.com/office/officeart/2005/8/layout/orgChart1"/>
    <dgm:cxn modelId="{54545916-D754-4AF3-AD9C-E9662622F100}" type="presOf" srcId="{C98DE19E-4BF3-44BB-A8F9-974D6F16A4C6}" destId="{08A20AD9-80D6-43D5-825E-D582E2C40A47}" srcOrd="1" destOrd="0" presId="urn:microsoft.com/office/officeart/2005/8/layout/orgChart1"/>
    <dgm:cxn modelId="{246A8124-A48B-4907-A4F4-CA1EF3D9EFE6}" type="presOf" srcId="{39482426-FE6D-4171-81F5-B7F3ED163041}" destId="{F3432BD7-1E71-4474-A09E-AF3905840B2F}" srcOrd="0" destOrd="0" presId="urn:microsoft.com/office/officeart/2005/8/layout/orgChart1"/>
    <dgm:cxn modelId="{602C8346-57AE-4BFE-94A8-B2A3AE9D9759}" type="presOf" srcId="{4E06ADEB-FA1F-4016-BF46-6EE0A91C7708}" destId="{8DA894DE-D135-43E7-AAB7-39E0178FA005}" srcOrd="0" destOrd="0" presId="urn:microsoft.com/office/officeart/2005/8/layout/orgChart1"/>
    <dgm:cxn modelId="{24D55B87-C2C6-4E45-A3B9-4C73242D848C}" type="presOf" srcId="{4E06ADEB-FA1F-4016-BF46-6EE0A91C7708}" destId="{B683B0FA-8131-4803-820D-F8EC93C03F16}" srcOrd="1" destOrd="0" presId="urn:microsoft.com/office/officeart/2005/8/layout/orgChart1"/>
    <dgm:cxn modelId="{9C57B585-5FBD-4793-94A9-7FC21588B63A}" srcId="{306A9869-EB6B-4443-8A00-957E22B3DD2C}" destId="{C98DE19E-4BF3-44BB-A8F9-974D6F16A4C6}" srcOrd="0" destOrd="0" parTransId="{39482426-FE6D-4171-81F5-B7F3ED163041}" sibTransId="{2276F670-F298-438F-A469-BE0B1C62EDB3}"/>
    <dgm:cxn modelId="{B08BCBB4-0B7C-492E-9BFB-FB49712E913F}" type="presOf" srcId="{878D82BC-69C3-4B69-8F67-8AAADC206ACD}" destId="{BCEDA54D-077C-4D89-A343-F21551C0BADB}" srcOrd="0" destOrd="0" presId="urn:microsoft.com/office/officeart/2005/8/layout/orgChart1"/>
    <dgm:cxn modelId="{9C1EF2E0-44C0-45A0-81F6-EE1A9C8F7DFD}" type="presOf" srcId="{878D82BC-69C3-4B69-8F67-8AAADC206ACD}" destId="{BA17C7CA-E6DE-4646-A90C-65B56D504B3B}" srcOrd="1" destOrd="0" presId="urn:microsoft.com/office/officeart/2005/8/layout/orgChart1"/>
    <dgm:cxn modelId="{956F781C-F701-4CFC-AE78-2071FB79B184}" type="presOf" srcId="{002263D7-EB03-4001-AAEB-79607E8D1AB3}" destId="{CF094FCF-0103-407D-8C1B-267F8796556F}" srcOrd="1" destOrd="0" presId="urn:microsoft.com/office/officeart/2005/8/layout/orgChart1"/>
    <dgm:cxn modelId="{6F1ADBCB-A739-4226-A9E8-6A18490ED522}" type="presOf" srcId="{1AF7F9DA-B50B-4F59-886F-69CFF0D8C43A}" destId="{16B88CD5-14AB-4302-B5E9-FDEEE6162454}" srcOrd="0" destOrd="0" presId="urn:microsoft.com/office/officeart/2005/8/layout/orgChart1"/>
    <dgm:cxn modelId="{153BE62A-F37E-4B85-8365-8FEAAA3FCF85}" type="presOf" srcId="{35A7C475-F72D-4A0E-BC92-E8F89F6D87A0}" destId="{9C26A775-8067-4B28-8D69-CB51BB8C2DE8}" srcOrd="0" destOrd="0" presId="urn:microsoft.com/office/officeart/2005/8/layout/orgChart1"/>
    <dgm:cxn modelId="{973D5A02-BFF2-405F-B72C-065257712198}" type="presOf" srcId="{DD88F5A3-B6DB-432E-8005-335A79834E8F}" destId="{D90419AC-3715-4FD7-B369-E5FBC8A512A5}" srcOrd="0" destOrd="0" presId="urn:microsoft.com/office/officeart/2005/8/layout/orgChart1"/>
    <dgm:cxn modelId="{6FB2A140-07E7-4818-B052-46632720CE68}" srcId="{4E06ADEB-FA1F-4016-BF46-6EE0A91C7708}" destId="{C30E3BF9-7BFA-4440-9D8B-636D62EC064A}" srcOrd="0" destOrd="0" parTransId="{35A7C475-F72D-4A0E-BC92-E8F89F6D87A0}" sibTransId="{E8FA62BF-5F51-4E35-A3F2-B85ED7067E60}"/>
    <dgm:cxn modelId="{6B715812-ABBC-43E4-BA7C-C1BD607CF358}" type="presOf" srcId="{3243C9B6-28DD-495F-9EAF-798FA08A9E71}" destId="{9F087795-222D-4030-9EF2-CE020568A0F0}" srcOrd="1" destOrd="0" presId="urn:microsoft.com/office/officeart/2005/8/layout/orgChart1"/>
    <dgm:cxn modelId="{DF6C0CCD-5F76-4F45-BE57-FBABC146DA38}" srcId="{1AF7F9DA-B50B-4F59-886F-69CFF0D8C43A}" destId="{4E06ADEB-FA1F-4016-BF46-6EE0A91C7708}" srcOrd="1" destOrd="0" parTransId="{EA79B4A4-2585-4107-B5E2-28DFFDEF2387}" sibTransId="{5B1499E0-1EFF-400F-875A-583B12D7A1E9}"/>
    <dgm:cxn modelId="{2BD3407A-946F-493C-BA09-370A3190242A}" type="presOf" srcId="{F2C7005F-80D4-4507-9EF0-3A580BD6EAC7}" destId="{7FF0F36D-4B78-47D4-8302-6AD242808F1E}" srcOrd="0" destOrd="0" presId="urn:microsoft.com/office/officeart/2005/8/layout/orgChart1"/>
    <dgm:cxn modelId="{20FF5B16-CE6C-4904-AB45-26B2EC136661}" type="presOf" srcId="{3243C9B6-28DD-495F-9EAF-798FA08A9E71}" destId="{D988BAD2-3AA8-4866-BB48-1C05A0617ECA}" srcOrd="0" destOrd="0" presId="urn:microsoft.com/office/officeart/2005/8/layout/orgChart1"/>
    <dgm:cxn modelId="{A4A0957E-FA5F-4D37-B6E0-B3EF09002A1D}" type="presOf" srcId="{306A9869-EB6B-4443-8A00-957E22B3DD2C}" destId="{BCB2F28E-2FB9-4C7A-8260-76983F5D3722}" srcOrd="0" destOrd="0" presId="urn:microsoft.com/office/officeart/2005/8/layout/orgChart1"/>
    <dgm:cxn modelId="{C62013DE-BE5C-4DC2-AE90-791F5EA8E1FB}" srcId="{C98DE19E-4BF3-44BB-A8F9-974D6F16A4C6}" destId="{41F85084-246A-4231-A68D-8F00E3071AB9}" srcOrd="0" destOrd="0" parTransId="{F6CF0168-7B4B-4168-BDB2-6329D8AE6CD5}" sibTransId="{F0AA6D26-A859-45AC-9E40-4DEDE1E75F79}"/>
    <dgm:cxn modelId="{64745C53-C853-425B-896E-41188CA175CC}" type="presOf" srcId="{C98DE19E-4BF3-44BB-A8F9-974D6F16A4C6}" destId="{9F90589A-8DEE-4CEA-B046-E9DF84BE111A}" srcOrd="0" destOrd="0" presId="urn:microsoft.com/office/officeart/2005/8/layout/orgChart1"/>
    <dgm:cxn modelId="{ED03CFBE-D32F-48FB-AAC6-1BFC2B94AAD2}" srcId="{3243C9B6-28DD-495F-9EAF-798FA08A9E71}" destId="{002263D7-EB03-4001-AAEB-79607E8D1AB3}" srcOrd="0" destOrd="0" parTransId="{DD88F5A3-B6DB-432E-8005-335A79834E8F}" sibTransId="{906E555F-CEAE-4264-BBD7-8E509E96EC49}"/>
    <dgm:cxn modelId="{9CC22CD6-6852-4AD7-85A3-C2CEF085DB6F}" type="presOf" srcId="{41F85084-246A-4231-A68D-8F00E3071AB9}" destId="{F3E6D24A-6399-4013-86D4-5D4EB469A820}" srcOrd="0" destOrd="0" presId="urn:microsoft.com/office/officeart/2005/8/layout/orgChart1"/>
    <dgm:cxn modelId="{965CB60A-8FF9-4F21-BE51-9B0DF92203D0}" type="presOf" srcId="{C30E3BF9-7BFA-4440-9D8B-636D62EC064A}" destId="{EAD37C66-D028-4C90-A4D4-4D8D62A667CD}" srcOrd="0" destOrd="0" presId="urn:microsoft.com/office/officeart/2005/8/layout/orgChart1"/>
    <dgm:cxn modelId="{A1AF6372-57F6-423C-BA45-B3DA6F26C6FA}" type="presOf" srcId="{F6CF0168-7B4B-4168-BDB2-6329D8AE6CD5}" destId="{4DAD4E69-F927-448C-9B59-546CF7C2365A}" srcOrd="0" destOrd="0" presId="urn:microsoft.com/office/officeart/2005/8/layout/orgChart1"/>
    <dgm:cxn modelId="{69F7A084-7A11-46E0-AA2C-5C847B8D59D3}" type="presOf" srcId="{C30E3BF9-7BFA-4440-9D8B-636D62EC064A}" destId="{E8FDC7D2-5763-412B-A7F4-5675B69BE44E}" srcOrd="1" destOrd="0" presId="urn:microsoft.com/office/officeart/2005/8/layout/orgChart1"/>
    <dgm:cxn modelId="{0F54EDA9-F4C5-4944-A5DB-BB5FCC45F0FD}" type="presOf" srcId="{FD1A4758-B166-499C-9B48-A71B541E32AF}" destId="{AA819E7F-CA58-436D-BC0B-7DE7FF058A28}" srcOrd="0" destOrd="0" presId="urn:microsoft.com/office/officeart/2005/8/layout/orgChart1"/>
    <dgm:cxn modelId="{E873CE83-6214-43BB-8FE3-06786E65A42D}" srcId="{C30E3BF9-7BFA-4440-9D8B-636D62EC064A}" destId="{3243C9B6-28DD-495F-9EAF-798FA08A9E71}" srcOrd="0" destOrd="0" parTransId="{FD1A4758-B166-499C-9B48-A71B541E32AF}" sibTransId="{6ED197A5-23FA-404B-BA96-D10041F10B0D}"/>
    <dgm:cxn modelId="{D25BB330-0BAB-4BB7-9591-EDB28B9FB3FC}" type="presOf" srcId="{41F85084-246A-4231-A68D-8F00E3071AB9}" destId="{16663798-A265-473C-9E99-ED527B04BC6C}" srcOrd="1" destOrd="0" presId="urn:microsoft.com/office/officeart/2005/8/layout/orgChart1"/>
    <dgm:cxn modelId="{E123D1A4-0B9F-4396-85EC-96E3EC93BD0D}" srcId="{1AF7F9DA-B50B-4F59-886F-69CFF0D8C43A}" destId="{306A9869-EB6B-4443-8A00-957E22B3DD2C}" srcOrd="0" destOrd="0" parTransId="{C2EDA8AF-B27C-46E8-A67D-0E590C532A87}" sibTransId="{F2ABBE15-0A7B-4383-BE7A-47FCF7AB764E}"/>
    <dgm:cxn modelId="{A6156A3B-E796-423D-8FCB-6A53928B2CF9}" type="presParOf" srcId="{16B88CD5-14AB-4302-B5E9-FDEEE6162454}" destId="{814219B4-9A8A-47D2-B742-79E6F215037F}" srcOrd="0" destOrd="0" presId="urn:microsoft.com/office/officeart/2005/8/layout/orgChart1"/>
    <dgm:cxn modelId="{2A78E41A-9587-4E3C-888E-88BE8479EDCF}" type="presParOf" srcId="{814219B4-9A8A-47D2-B742-79E6F215037F}" destId="{67282C12-FB2A-49D4-8723-BA3E11BB4495}" srcOrd="0" destOrd="0" presId="urn:microsoft.com/office/officeart/2005/8/layout/orgChart1"/>
    <dgm:cxn modelId="{DAFD0F3A-68C7-4617-B0D6-3EF7D5BD914E}" type="presParOf" srcId="{67282C12-FB2A-49D4-8723-BA3E11BB4495}" destId="{BCB2F28E-2FB9-4C7A-8260-76983F5D3722}" srcOrd="0" destOrd="0" presId="urn:microsoft.com/office/officeart/2005/8/layout/orgChart1"/>
    <dgm:cxn modelId="{710EF1A7-A507-4076-9733-4DBE79E980CA}" type="presParOf" srcId="{67282C12-FB2A-49D4-8723-BA3E11BB4495}" destId="{A281A1D1-2144-4585-B6EA-EB4AE0DDAFC5}" srcOrd="1" destOrd="0" presId="urn:microsoft.com/office/officeart/2005/8/layout/orgChart1"/>
    <dgm:cxn modelId="{FBCBD036-7636-4EAE-8DCE-D16637BA7B2C}" type="presParOf" srcId="{814219B4-9A8A-47D2-B742-79E6F215037F}" destId="{9ADC7F76-5270-4D15-A92A-333499EE3221}" srcOrd="1" destOrd="0" presId="urn:microsoft.com/office/officeart/2005/8/layout/orgChart1"/>
    <dgm:cxn modelId="{AC03D816-B774-4172-8423-361548801033}" type="presParOf" srcId="{9ADC7F76-5270-4D15-A92A-333499EE3221}" destId="{F3432BD7-1E71-4474-A09E-AF3905840B2F}" srcOrd="0" destOrd="0" presId="urn:microsoft.com/office/officeart/2005/8/layout/orgChart1"/>
    <dgm:cxn modelId="{07F0760E-C045-4CEF-BBFA-5BB346B584F9}" type="presParOf" srcId="{9ADC7F76-5270-4D15-A92A-333499EE3221}" destId="{FEC9F656-A505-4CA8-8E9F-D7687717A550}" srcOrd="1" destOrd="0" presId="urn:microsoft.com/office/officeart/2005/8/layout/orgChart1"/>
    <dgm:cxn modelId="{37494F4F-226B-49D4-90EA-0BC915544A6B}" type="presParOf" srcId="{FEC9F656-A505-4CA8-8E9F-D7687717A550}" destId="{2848C994-AE87-4E2F-83ED-E52719DEE9DE}" srcOrd="0" destOrd="0" presId="urn:microsoft.com/office/officeart/2005/8/layout/orgChart1"/>
    <dgm:cxn modelId="{BD430D40-3070-4B05-9E77-EA6E18818CE6}" type="presParOf" srcId="{2848C994-AE87-4E2F-83ED-E52719DEE9DE}" destId="{9F90589A-8DEE-4CEA-B046-E9DF84BE111A}" srcOrd="0" destOrd="0" presId="urn:microsoft.com/office/officeart/2005/8/layout/orgChart1"/>
    <dgm:cxn modelId="{F34F998B-F282-4F26-B7E3-61B6750CCA43}" type="presParOf" srcId="{2848C994-AE87-4E2F-83ED-E52719DEE9DE}" destId="{08A20AD9-80D6-43D5-825E-D582E2C40A47}" srcOrd="1" destOrd="0" presId="urn:microsoft.com/office/officeart/2005/8/layout/orgChart1"/>
    <dgm:cxn modelId="{1B5A4969-25FB-4E9B-A3F0-6C7373968202}" type="presParOf" srcId="{FEC9F656-A505-4CA8-8E9F-D7687717A550}" destId="{A85B1EC8-063C-4B05-8446-0CA7AE6F906B}" srcOrd="1" destOrd="0" presId="urn:microsoft.com/office/officeart/2005/8/layout/orgChart1"/>
    <dgm:cxn modelId="{D6B8D649-32DF-4E6A-9D11-C5F3CC09C7B4}" type="presParOf" srcId="{A85B1EC8-063C-4B05-8446-0CA7AE6F906B}" destId="{4DAD4E69-F927-448C-9B59-546CF7C2365A}" srcOrd="0" destOrd="0" presId="urn:microsoft.com/office/officeart/2005/8/layout/orgChart1"/>
    <dgm:cxn modelId="{1C3EEC85-43B0-4F81-9887-A876D8AB6488}" type="presParOf" srcId="{A85B1EC8-063C-4B05-8446-0CA7AE6F906B}" destId="{96127484-9F61-49F3-A385-89899DC5B4F9}" srcOrd="1" destOrd="0" presId="urn:microsoft.com/office/officeart/2005/8/layout/orgChart1"/>
    <dgm:cxn modelId="{AB7C1553-17DF-40C4-9028-112FF3F216E9}" type="presParOf" srcId="{96127484-9F61-49F3-A385-89899DC5B4F9}" destId="{D900AD70-4041-4E9D-A4C1-D1982811E5C8}" srcOrd="0" destOrd="0" presId="urn:microsoft.com/office/officeart/2005/8/layout/orgChart1"/>
    <dgm:cxn modelId="{BEA40BBE-0EDE-4769-9525-794FD80BDF76}" type="presParOf" srcId="{D900AD70-4041-4E9D-A4C1-D1982811E5C8}" destId="{F3E6D24A-6399-4013-86D4-5D4EB469A820}" srcOrd="0" destOrd="0" presId="urn:microsoft.com/office/officeart/2005/8/layout/orgChart1"/>
    <dgm:cxn modelId="{97D536D0-ED66-44CA-B321-B74DB4EAA1B8}" type="presParOf" srcId="{D900AD70-4041-4E9D-A4C1-D1982811E5C8}" destId="{16663798-A265-473C-9E99-ED527B04BC6C}" srcOrd="1" destOrd="0" presId="urn:microsoft.com/office/officeart/2005/8/layout/orgChart1"/>
    <dgm:cxn modelId="{009C8E81-876E-478A-83A9-13E9DA8B6FED}" type="presParOf" srcId="{96127484-9F61-49F3-A385-89899DC5B4F9}" destId="{2E5C8A2D-AD95-468A-BF33-2D663FABBFAC}" srcOrd="1" destOrd="0" presId="urn:microsoft.com/office/officeart/2005/8/layout/orgChart1"/>
    <dgm:cxn modelId="{7A79981B-ABDC-46ED-B637-7EA9EA3AEBD3}" type="presParOf" srcId="{2E5C8A2D-AD95-468A-BF33-2D663FABBFAC}" destId="{7FF0F36D-4B78-47D4-8302-6AD242808F1E}" srcOrd="0" destOrd="0" presId="urn:microsoft.com/office/officeart/2005/8/layout/orgChart1"/>
    <dgm:cxn modelId="{59ECA607-222E-43F4-8AE0-AEFE659B3254}" type="presParOf" srcId="{2E5C8A2D-AD95-468A-BF33-2D663FABBFAC}" destId="{BCCF9F79-A1AC-4C65-9842-FAF1041A094A}" srcOrd="1" destOrd="0" presId="urn:microsoft.com/office/officeart/2005/8/layout/orgChart1"/>
    <dgm:cxn modelId="{BEA81BFD-5E5A-4DE0-8715-06FF9C95A655}" type="presParOf" srcId="{BCCF9F79-A1AC-4C65-9842-FAF1041A094A}" destId="{75574103-7632-466D-A928-F1E180C7F3DA}" srcOrd="0" destOrd="0" presId="urn:microsoft.com/office/officeart/2005/8/layout/orgChart1"/>
    <dgm:cxn modelId="{10A8CA28-A7F8-48EC-BBD0-C994BB0BC9E0}" type="presParOf" srcId="{75574103-7632-466D-A928-F1E180C7F3DA}" destId="{BCEDA54D-077C-4D89-A343-F21551C0BADB}" srcOrd="0" destOrd="0" presId="urn:microsoft.com/office/officeart/2005/8/layout/orgChart1"/>
    <dgm:cxn modelId="{3FED15CD-5EE2-400B-A0E8-1649FF7D8F8C}" type="presParOf" srcId="{75574103-7632-466D-A928-F1E180C7F3DA}" destId="{BA17C7CA-E6DE-4646-A90C-65B56D504B3B}" srcOrd="1" destOrd="0" presId="urn:microsoft.com/office/officeart/2005/8/layout/orgChart1"/>
    <dgm:cxn modelId="{1C0EB987-463F-4F21-B00A-E2F194DDFF8A}" type="presParOf" srcId="{BCCF9F79-A1AC-4C65-9842-FAF1041A094A}" destId="{B2AA5D1C-3B9C-4460-A17C-FA42BC4DCA2A}" srcOrd="1" destOrd="0" presId="urn:microsoft.com/office/officeart/2005/8/layout/orgChart1"/>
    <dgm:cxn modelId="{567AE367-949D-4BA0-AD69-76A5ECA094AD}" type="presParOf" srcId="{BCCF9F79-A1AC-4C65-9842-FAF1041A094A}" destId="{F8D8C06B-B411-452D-9D4B-F06C2AB41DD5}" srcOrd="2" destOrd="0" presId="urn:microsoft.com/office/officeart/2005/8/layout/orgChart1"/>
    <dgm:cxn modelId="{DD9F5EDF-FCEB-4608-8EE9-32AC414A8898}" type="presParOf" srcId="{96127484-9F61-49F3-A385-89899DC5B4F9}" destId="{09E82F9C-168B-485A-A06A-33BB93340314}" srcOrd="2" destOrd="0" presId="urn:microsoft.com/office/officeart/2005/8/layout/orgChart1"/>
    <dgm:cxn modelId="{9782D25E-3900-458D-97F7-830EA817DB91}" type="presParOf" srcId="{FEC9F656-A505-4CA8-8E9F-D7687717A550}" destId="{331DD741-7BA7-4C47-A2C8-E39D9D9EDDD6}" srcOrd="2" destOrd="0" presId="urn:microsoft.com/office/officeart/2005/8/layout/orgChart1"/>
    <dgm:cxn modelId="{5C6AF4E4-FF22-44B3-B107-6FB2AE06C825}" type="presParOf" srcId="{814219B4-9A8A-47D2-B742-79E6F215037F}" destId="{11969A0C-8B7D-400A-AF93-4CEFE542177A}" srcOrd="2" destOrd="0" presId="urn:microsoft.com/office/officeart/2005/8/layout/orgChart1"/>
    <dgm:cxn modelId="{F97303B0-1E7C-47B6-ADAE-CC8693D3215A}" type="presParOf" srcId="{16B88CD5-14AB-4302-B5E9-FDEEE6162454}" destId="{EDAEBAA3-A5CF-4D7B-99FB-3B71B081371E}" srcOrd="1" destOrd="0" presId="urn:microsoft.com/office/officeart/2005/8/layout/orgChart1"/>
    <dgm:cxn modelId="{C5602BC6-8547-4E0F-8E8E-27888D522B2D}" type="presParOf" srcId="{EDAEBAA3-A5CF-4D7B-99FB-3B71B081371E}" destId="{8D337559-9A56-4D89-8C1D-BAD23E8F0A33}" srcOrd="0" destOrd="0" presId="urn:microsoft.com/office/officeart/2005/8/layout/orgChart1"/>
    <dgm:cxn modelId="{137134B2-352A-4E11-939E-F69D5FBC0BA3}" type="presParOf" srcId="{8D337559-9A56-4D89-8C1D-BAD23E8F0A33}" destId="{8DA894DE-D135-43E7-AAB7-39E0178FA005}" srcOrd="0" destOrd="0" presId="urn:microsoft.com/office/officeart/2005/8/layout/orgChart1"/>
    <dgm:cxn modelId="{7F746522-8019-471C-8420-FE18E7C34650}" type="presParOf" srcId="{8D337559-9A56-4D89-8C1D-BAD23E8F0A33}" destId="{B683B0FA-8131-4803-820D-F8EC93C03F16}" srcOrd="1" destOrd="0" presId="urn:microsoft.com/office/officeart/2005/8/layout/orgChart1"/>
    <dgm:cxn modelId="{FB34F130-9EB8-4C05-B697-7460CAA52C89}" type="presParOf" srcId="{EDAEBAA3-A5CF-4D7B-99FB-3B71B081371E}" destId="{56007E4B-4D2E-44FB-99B9-E47AA945C7BF}" srcOrd="1" destOrd="0" presId="urn:microsoft.com/office/officeart/2005/8/layout/orgChart1"/>
    <dgm:cxn modelId="{802815FC-0E4C-4C75-93A7-48AD428CF41A}" type="presParOf" srcId="{56007E4B-4D2E-44FB-99B9-E47AA945C7BF}" destId="{9C26A775-8067-4B28-8D69-CB51BB8C2DE8}" srcOrd="0" destOrd="0" presId="urn:microsoft.com/office/officeart/2005/8/layout/orgChart1"/>
    <dgm:cxn modelId="{8FB3E7A1-4517-4C3E-9ADE-555538E4C6DA}" type="presParOf" srcId="{56007E4B-4D2E-44FB-99B9-E47AA945C7BF}" destId="{75A67ECE-2D91-401A-AA1C-FF73125FA046}" srcOrd="1" destOrd="0" presId="urn:microsoft.com/office/officeart/2005/8/layout/orgChart1"/>
    <dgm:cxn modelId="{95DF934B-73E9-43EA-9ADA-BB20CBA88F48}" type="presParOf" srcId="{75A67ECE-2D91-401A-AA1C-FF73125FA046}" destId="{0B7BF662-A7E3-4E7F-A3ED-FBEBDE479345}" srcOrd="0" destOrd="0" presId="urn:microsoft.com/office/officeart/2005/8/layout/orgChart1"/>
    <dgm:cxn modelId="{8B8E2769-BF02-4542-A921-C75D628CA296}" type="presParOf" srcId="{0B7BF662-A7E3-4E7F-A3ED-FBEBDE479345}" destId="{EAD37C66-D028-4C90-A4D4-4D8D62A667CD}" srcOrd="0" destOrd="0" presId="urn:microsoft.com/office/officeart/2005/8/layout/orgChart1"/>
    <dgm:cxn modelId="{9BB9C430-7081-4DF0-9275-14C4F477736B}" type="presParOf" srcId="{0B7BF662-A7E3-4E7F-A3ED-FBEBDE479345}" destId="{E8FDC7D2-5763-412B-A7F4-5675B69BE44E}" srcOrd="1" destOrd="0" presId="urn:microsoft.com/office/officeart/2005/8/layout/orgChart1"/>
    <dgm:cxn modelId="{E66EEBA9-FF85-475D-A9D6-1E779C2951A8}" type="presParOf" srcId="{75A67ECE-2D91-401A-AA1C-FF73125FA046}" destId="{48DB318D-24C6-4EF0-969B-F89882FC3A24}" srcOrd="1" destOrd="0" presId="urn:microsoft.com/office/officeart/2005/8/layout/orgChart1"/>
    <dgm:cxn modelId="{33B92B48-B8DB-41EF-B080-47D410891A12}" type="presParOf" srcId="{48DB318D-24C6-4EF0-969B-F89882FC3A24}" destId="{AA819E7F-CA58-436D-BC0B-7DE7FF058A28}" srcOrd="0" destOrd="0" presId="urn:microsoft.com/office/officeart/2005/8/layout/orgChart1"/>
    <dgm:cxn modelId="{47D2901D-1644-4955-8C05-66AC5E5BC108}" type="presParOf" srcId="{48DB318D-24C6-4EF0-969B-F89882FC3A24}" destId="{3D9C7B25-73D3-4520-A4AF-F57321C486F6}" srcOrd="1" destOrd="0" presId="urn:microsoft.com/office/officeart/2005/8/layout/orgChart1"/>
    <dgm:cxn modelId="{F7F21D70-3FBA-4252-AF22-880856469DF8}" type="presParOf" srcId="{3D9C7B25-73D3-4520-A4AF-F57321C486F6}" destId="{04BAAEE5-A206-465E-8523-3BA635792F5D}" srcOrd="0" destOrd="0" presId="urn:microsoft.com/office/officeart/2005/8/layout/orgChart1"/>
    <dgm:cxn modelId="{8E855984-FBA7-4C12-9EE6-36277833AD78}" type="presParOf" srcId="{04BAAEE5-A206-465E-8523-3BA635792F5D}" destId="{D988BAD2-3AA8-4866-BB48-1C05A0617ECA}" srcOrd="0" destOrd="0" presId="urn:microsoft.com/office/officeart/2005/8/layout/orgChart1"/>
    <dgm:cxn modelId="{78031034-A2DB-482B-B969-99759B32A27F}" type="presParOf" srcId="{04BAAEE5-A206-465E-8523-3BA635792F5D}" destId="{9F087795-222D-4030-9EF2-CE020568A0F0}" srcOrd="1" destOrd="0" presId="urn:microsoft.com/office/officeart/2005/8/layout/orgChart1"/>
    <dgm:cxn modelId="{7E5B83F3-EBC2-4ABC-9B68-A896B7F184E6}" type="presParOf" srcId="{3D9C7B25-73D3-4520-A4AF-F57321C486F6}" destId="{819A30E5-B980-465B-8494-31F418276573}" srcOrd="1" destOrd="0" presId="urn:microsoft.com/office/officeart/2005/8/layout/orgChart1"/>
    <dgm:cxn modelId="{659DEB5F-794E-4D0A-9D5A-7E3AD29B4DD5}" type="presParOf" srcId="{819A30E5-B980-465B-8494-31F418276573}" destId="{D90419AC-3715-4FD7-B369-E5FBC8A512A5}" srcOrd="0" destOrd="0" presId="urn:microsoft.com/office/officeart/2005/8/layout/orgChart1"/>
    <dgm:cxn modelId="{1232972B-3E9F-41E1-8951-C49C5D2ADE4F}" type="presParOf" srcId="{819A30E5-B980-465B-8494-31F418276573}" destId="{94C15CED-C83A-445A-A7A3-BB11235FD6CD}" srcOrd="1" destOrd="0" presId="urn:microsoft.com/office/officeart/2005/8/layout/orgChart1"/>
    <dgm:cxn modelId="{1114E774-9004-41FF-B918-A579B0F5D62B}" type="presParOf" srcId="{94C15CED-C83A-445A-A7A3-BB11235FD6CD}" destId="{61A07E14-0878-4041-8883-BE2E5FD9A46F}" srcOrd="0" destOrd="0" presId="urn:microsoft.com/office/officeart/2005/8/layout/orgChart1"/>
    <dgm:cxn modelId="{8A2ABBEC-71E7-415E-BBC2-EBC9DF69E6F3}" type="presParOf" srcId="{61A07E14-0878-4041-8883-BE2E5FD9A46F}" destId="{36D5967B-3F13-4D8F-9ADB-784E6825B674}" srcOrd="0" destOrd="0" presId="urn:microsoft.com/office/officeart/2005/8/layout/orgChart1"/>
    <dgm:cxn modelId="{27FD9698-7CAA-4C16-AF66-EB5D2D7D87E3}" type="presParOf" srcId="{61A07E14-0878-4041-8883-BE2E5FD9A46F}" destId="{CF094FCF-0103-407D-8C1B-267F8796556F}" srcOrd="1" destOrd="0" presId="urn:microsoft.com/office/officeart/2005/8/layout/orgChart1"/>
    <dgm:cxn modelId="{5F2A7917-F2F6-4223-8836-6793E7ABE426}" type="presParOf" srcId="{94C15CED-C83A-445A-A7A3-BB11235FD6CD}" destId="{AA9EF926-3979-4C69-8ED1-C4A2D83B86D3}" srcOrd="1" destOrd="0" presId="urn:microsoft.com/office/officeart/2005/8/layout/orgChart1"/>
    <dgm:cxn modelId="{6DB1EC02-1527-4BA3-B8AE-82B86FBA517B}" type="presParOf" srcId="{94C15CED-C83A-445A-A7A3-BB11235FD6CD}" destId="{C56078AD-B25A-4B66-9287-D6EE69E7DA7B}" srcOrd="2" destOrd="0" presId="urn:microsoft.com/office/officeart/2005/8/layout/orgChart1"/>
    <dgm:cxn modelId="{435B64FB-6EEF-40B1-8A2E-BED0A3404F2F}" type="presParOf" srcId="{3D9C7B25-73D3-4520-A4AF-F57321C486F6}" destId="{C5E48903-6D17-4B4E-9D3C-95A2A84A0AB3}" srcOrd="2" destOrd="0" presId="urn:microsoft.com/office/officeart/2005/8/layout/orgChart1"/>
    <dgm:cxn modelId="{09AFB7FE-4EAF-42E9-A875-9118426895E4}" type="presParOf" srcId="{75A67ECE-2D91-401A-AA1C-FF73125FA046}" destId="{DF87B539-DB2C-4F76-8D39-1250DF36BD05}" srcOrd="2" destOrd="0" presId="urn:microsoft.com/office/officeart/2005/8/layout/orgChart1"/>
    <dgm:cxn modelId="{B1BB3786-A52A-4AC1-8962-FA0DC6BAEF3A}" type="presParOf" srcId="{EDAEBAA3-A5CF-4D7B-99FB-3B71B081371E}" destId="{DD64291D-3871-426E-958A-16F0D424ABAA}" srcOrd="2" destOrd="0" presId="urn:microsoft.com/office/officeart/2005/8/layout/orgChar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AE945D-164D-491F-B202-F477987920A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6B61B-ECCD-49EA-A069-25FCC9D840F7}">
      <dgm:prSet phldrT="[Text]"/>
      <dgm:spPr/>
      <dgm:t>
        <a:bodyPr/>
        <a:lstStyle/>
        <a:p>
          <a:r>
            <a:rPr lang="en-US" dirty="0" smtClean="0"/>
            <a:t>Anti </a:t>
          </a:r>
          <a:r>
            <a:rPr lang="en-US" dirty="0" err="1" smtClean="0"/>
            <a:t>glutamic</a:t>
          </a:r>
          <a:r>
            <a:rPr lang="en-US" dirty="0" smtClean="0"/>
            <a:t> acid </a:t>
          </a:r>
          <a:r>
            <a:rPr lang="en-US" dirty="0" err="1" smtClean="0"/>
            <a:t>decarboxylase</a:t>
          </a:r>
          <a:r>
            <a:rPr lang="en-US" dirty="0" smtClean="0"/>
            <a:t> (GAD) antibody</a:t>
          </a:r>
          <a:endParaRPr lang="en-US" dirty="0"/>
        </a:p>
      </dgm:t>
    </dgm:pt>
    <dgm:pt modelId="{A119EFE2-4358-4237-96FC-BCD84F7A0F46}" type="parTrans" cxnId="{D2706148-0F60-484E-AEB0-4BDB34463DF8}">
      <dgm:prSet/>
      <dgm:spPr/>
      <dgm:t>
        <a:bodyPr/>
        <a:lstStyle/>
        <a:p>
          <a:endParaRPr lang="en-US"/>
        </a:p>
      </dgm:t>
    </dgm:pt>
    <dgm:pt modelId="{090D529A-7085-48E8-BE7E-59ABDEA5BD08}" type="sibTrans" cxnId="{D2706148-0F60-484E-AEB0-4BDB34463DF8}">
      <dgm:prSet/>
      <dgm:spPr/>
      <dgm:t>
        <a:bodyPr/>
        <a:lstStyle/>
        <a:p>
          <a:endParaRPr lang="en-US"/>
        </a:p>
      </dgm:t>
    </dgm:pt>
    <dgm:pt modelId="{62573AF5-6656-4186-81DC-812CFAD8236A}">
      <dgm:prSet phldrT="[Text]"/>
      <dgm:spPr/>
      <dgm:t>
        <a:bodyPr/>
        <a:lstStyle/>
        <a:p>
          <a:r>
            <a:rPr lang="en-US" dirty="0" smtClean="0"/>
            <a:t>Autoimmune</a:t>
          </a:r>
        </a:p>
        <a:p>
          <a:r>
            <a:rPr lang="en-US" dirty="0" smtClean="0"/>
            <a:t>Unrelated to </a:t>
          </a:r>
          <a:r>
            <a:rPr lang="en-US" dirty="0" err="1" smtClean="0"/>
            <a:t>neoplasms</a:t>
          </a:r>
          <a:r>
            <a:rPr lang="en-US" dirty="0" smtClean="0"/>
            <a:t> usually</a:t>
          </a:r>
          <a:endParaRPr lang="en-US" dirty="0"/>
        </a:p>
      </dgm:t>
    </dgm:pt>
    <dgm:pt modelId="{E2B31CA2-C7B9-4B78-873E-0FF7C8D5833F}" type="parTrans" cxnId="{7A7FAA2F-1567-4D0A-9E17-66D4A6C423A3}">
      <dgm:prSet/>
      <dgm:spPr/>
      <dgm:t>
        <a:bodyPr/>
        <a:lstStyle/>
        <a:p>
          <a:endParaRPr lang="en-US"/>
        </a:p>
      </dgm:t>
    </dgm:pt>
    <dgm:pt modelId="{2E713377-45FE-40C2-B6A3-B018FCA2D054}" type="sibTrans" cxnId="{7A7FAA2F-1567-4D0A-9E17-66D4A6C423A3}">
      <dgm:prSet/>
      <dgm:spPr/>
      <dgm:t>
        <a:bodyPr/>
        <a:lstStyle/>
        <a:p>
          <a:endParaRPr lang="en-US"/>
        </a:p>
      </dgm:t>
    </dgm:pt>
    <dgm:pt modelId="{30008AC6-3CBF-4C08-91B8-72A070B22721}">
      <dgm:prSet phldrT="[Text]"/>
      <dgm:spPr/>
      <dgm:t>
        <a:bodyPr/>
        <a:lstStyle/>
        <a:p>
          <a:r>
            <a:rPr lang="en-US" dirty="0" smtClean="0"/>
            <a:t>Commonest (80%)</a:t>
          </a:r>
        </a:p>
        <a:p>
          <a:r>
            <a:rPr lang="en-US" dirty="0" smtClean="0"/>
            <a:t>Very high </a:t>
          </a:r>
          <a:r>
            <a:rPr lang="en-US" dirty="0" err="1" smtClean="0"/>
            <a:t>titres</a:t>
          </a:r>
          <a:endParaRPr lang="en-US" dirty="0" smtClean="0"/>
        </a:p>
        <a:p>
          <a:r>
            <a:rPr lang="en-US" dirty="0" smtClean="0"/>
            <a:t>Association with IDDM</a:t>
          </a:r>
          <a:endParaRPr lang="en-US" dirty="0"/>
        </a:p>
      </dgm:t>
    </dgm:pt>
    <dgm:pt modelId="{A7ED85C2-19E1-49A0-AE99-6779991DE38E}" type="parTrans" cxnId="{60FF055B-F222-4E9B-8E19-89EA4D3A6A6F}">
      <dgm:prSet/>
      <dgm:spPr/>
      <dgm:t>
        <a:bodyPr/>
        <a:lstStyle/>
        <a:p>
          <a:endParaRPr lang="en-US"/>
        </a:p>
      </dgm:t>
    </dgm:pt>
    <dgm:pt modelId="{C87BAE94-A653-4752-9CFA-FE1610D16865}" type="sibTrans" cxnId="{60FF055B-F222-4E9B-8E19-89EA4D3A6A6F}">
      <dgm:prSet/>
      <dgm:spPr/>
      <dgm:t>
        <a:bodyPr/>
        <a:lstStyle/>
        <a:p>
          <a:endParaRPr lang="en-US"/>
        </a:p>
      </dgm:t>
    </dgm:pt>
    <dgm:pt modelId="{2E894FED-934F-4946-870E-FDC73558FA26}">
      <dgm:prSet phldrT="[Text]"/>
      <dgm:spPr/>
      <dgm:t>
        <a:bodyPr/>
        <a:lstStyle/>
        <a:p>
          <a:r>
            <a:rPr lang="en-US" dirty="0" smtClean="0"/>
            <a:t>Anti </a:t>
          </a:r>
          <a:r>
            <a:rPr lang="en-US" dirty="0" err="1" smtClean="0"/>
            <a:t>amphiphysin</a:t>
          </a:r>
          <a:r>
            <a:rPr lang="en-US" dirty="0" smtClean="0"/>
            <a:t> antibody</a:t>
          </a:r>
          <a:endParaRPr lang="en-US" dirty="0"/>
        </a:p>
      </dgm:t>
    </dgm:pt>
    <dgm:pt modelId="{8CA59F83-91B9-497B-AD9C-1A1D5CAA30E1}" type="parTrans" cxnId="{36D95D3E-4BA6-464D-A3E7-33ABF890D672}">
      <dgm:prSet/>
      <dgm:spPr/>
      <dgm:t>
        <a:bodyPr/>
        <a:lstStyle/>
        <a:p>
          <a:endParaRPr lang="en-US"/>
        </a:p>
      </dgm:t>
    </dgm:pt>
    <dgm:pt modelId="{1C69AE40-0BA2-4BF4-B8C3-27EE7CE3A5FD}" type="sibTrans" cxnId="{36D95D3E-4BA6-464D-A3E7-33ABF890D672}">
      <dgm:prSet/>
      <dgm:spPr/>
      <dgm:t>
        <a:bodyPr/>
        <a:lstStyle/>
        <a:p>
          <a:endParaRPr lang="en-US"/>
        </a:p>
      </dgm:t>
    </dgm:pt>
    <dgm:pt modelId="{838255A8-481A-4C34-AC1B-9B3AD21460E2}">
      <dgm:prSet phldrT="[Text]"/>
      <dgm:spPr/>
      <dgm:t>
        <a:bodyPr/>
        <a:lstStyle/>
        <a:p>
          <a:r>
            <a:rPr lang="en-US" dirty="0" err="1" smtClean="0"/>
            <a:t>Paraneoplastic</a:t>
          </a:r>
          <a:endParaRPr lang="en-US" dirty="0" smtClean="0"/>
        </a:p>
        <a:p>
          <a:r>
            <a:rPr lang="en-US" dirty="0" smtClean="0"/>
            <a:t>Breast, ovarian, small cell lung carcinoma</a:t>
          </a:r>
          <a:endParaRPr lang="en-US" dirty="0"/>
        </a:p>
      </dgm:t>
    </dgm:pt>
    <dgm:pt modelId="{48D49EC8-7F9D-453D-9B03-67D0A785B1BA}" type="parTrans" cxnId="{1A032B3B-9485-418D-A80C-CF31AF0DC619}">
      <dgm:prSet/>
      <dgm:spPr/>
      <dgm:t>
        <a:bodyPr/>
        <a:lstStyle/>
        <a:p>
          <a:endParaRPr lang="en-US"/>
        </a:p>
      </dgm:t>
    </dgm:pt>
    <dgm:pt modelId="{21EFA3C0-AA43-4F5E-B979-11BDD760BBF0}" type="sibTrans" cxnId="{1A032B3B-9485-418D-A80C-CF31AF0DC619}">
      <dgm:prSet/>
      <dgm:spPr/>
      <dgm:t>
        <a:bodyPr/>
        <a:lstStyle/>
        <a:p>
          <a:endParaRPr lang="en-US"/>
        </a:p>
      </dgm:t>
    </dgm:pt>
    <dgm:pt modelId="{F76859BC-E4C4-4DE9-BA80-8BBEF3078661}">
      <dgm:prSet phldrT="[Text]"/>
      <dgm:spPr/>
      <dgm:t>
        <a:bodyPr/>
        <a:lstStyle/>
        <a:p>
          <a:r>
            <a:rPr lang="en-US" dirty="0" smtClean="0"/>
            <a:t>Occurs in &lt; 5% cases of SPS</a:t>
          </a:r>
          <a:endParaRPr lang="en-US" dirty="0"/>
        </a:p>
      </dgm:t>
    </dgm:pt>
    <dgm:pt modelId="{9F49DB42-2758-499E-8E56-FC4FAB5400D6}" type="parTrans" cxnId="{1F175974-D29F-410B-98FE-56963E4D852B}">
      <dgm:prSet/>
      <dgm:spPr/>
      <dgm:t>
        <a:bodyPr/>
        <a:lstStyle/>
        <a:p>
          <a:endParaRPr lang="en-US"/>
        </a:p>
      </dgm:t>
    </dgm:pt>
    <dgm:pt modelId="{A77AA01B-2765-4564-9D28-DDA1F431F1CE}" type="sibTrans" cxnId="{1F175974-D29F-410B-98FE-56963E4D852B}">
      <dgm:prSet/>
      <dgm:spPr/>
      <dgm:t>
        <a:bodyPr/>
        <a:lstStyle/>
        <a:p>
          <a:endParaRPr lang="en-US"/>
        </a:p>
      </dgm:t>
    </dgm:pt>
    <dgm:pt modelId="{1ED1EF8A-1FB5-4E95-80C0-BFE1738B933A}" type="pres">
      <dgm:prSet presAssocID="{6DAE945D-164D-491F-B202-F477987920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47960E-EB03-4632-9640-99AB4F943F36}" type="pres">
      <dgm:prSet presAssocID="{8426B61B-ECCD-49EA-A069-25FCC9D840F7}" presName="root" presStyleCnt="0"/>
      <dgm:spPr/>
    </dgm:pt>
    <dgm:pt modelId="{4FDDAC6D-282E-41BB-B779-7EE3C3C8826E}" type="pres">
      <dgm:prSet presAssocID="{8426B61B-ECCD-49EA-A069-25FCC9D840F7}" presName="rootComposite" presStyleCnt="0"/>
      <dgm:spPr/>
    </dgm:pt>
    <dgm:pt modelId="{2E55714A-5943-47F4-BF89-10E1C1674E09}" type="pres">
      <dgm:prSet presAssocID="{8426B61B-ECCD-49EA-A069-25FCC9D840F7}" presName="rootText" presStyleLbl="node1" presStyleIdx="0" presStyleCnt="2"/>
      <dgm:spPr/>
      <dgm:t>
        <a:bodyPr/>
        <a:lstStyle/>
        <a:p>
          <a:endParaRPr lang="en-US"/>
        </a:p>
      </dgm:t>
    </dgm:pt>
    <dgm:pt modelId="{AD957B86-1CD6-4D00-B55B-AB3A6D712B74}" type="pres">
      <dgm:prSet presAssocID="{8426B61B-ECCD-49EA-A069-25FCC9D840F7}" presName="rootConnector" presStyleLbl="node1" presStyleIdx="0" presStyleCnt="2"/>
      <dgm:spPr/>
      <dgm:t>
        <a:bodyPr/>
        <a:lstStyle/>
        <a:p>
          <a:endParaRPr lang="en-US"/>
        </a:p>
      </dgm:t>
    </dgm:pt>
    <dgm:pt modelId="{406717D5-1AD4-465C-96B1-383CF875AE91}" type="pres">
      <dgm:prSet presAssocID="{8426B61B-ECCD-49EA-A069-25FCC9D840F7}" presName="childShape" presStyleCnt="0"/>
      <dgm:spPr/>
    </dgm:pt>
    <dgm:pt modelId="{9D88E12D-D5FD-43BC-9928-524A5AA4F7FC}" type="pres">
      <dgm:prSet presAssocID="{E2B31CA2-C7B9-4B78-873E-0FF7C8D5833F}" presName="Name13" presStyleLbl="parChTrans1D2" presStyleIdx="0" presStyleCnt="4"/>
      <dgm:spPr/>
      <dgm:t>
        <a:bodyPr/>
        <a:lstStyle/>
        <a:p>
          <a:endParaRPr lang="en-US"/>
        </a:p>
      </dgm:t>
    </dgm:pt>
    <dgm:pt modelId="{E3DD3BF9-03C6-4CC3-BC9D-C5298D3E2A87}" type="pres">
      <dgm:prSet presAssocID="{62573AF5-6656-4186-81DC-812CFAD8236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CDEAB-62E7-4D8D-9D15-B91189FD3E96}" type="pres">
      <dgm:prSet presAssocID="{A7ED85C2-19E1-49A0-AE99-6779991DE38E}" presName="Name13" presStyleLbl="parChTrans1D2" presStyleIdx="1" presStyleCnt="4"/>
      <dgm:spPr/>
      <dgm:t>
        <a:bodyPr/>
        <a:lstStyle/>
        <a:p>
          <a:endParaRPr lang="en-US"/>
        </a:p>
      </dgm:t>
    </dgm:pt>
    <dgm:pt modelId="{F4E6EC0F-965A-490E-AB25-3F5B513E6639}" type="pres">
      <dgm:prSet presAssocID="{30008AC6-3CBF-4C08-91B8-72A070B2272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996BF-42B7-4A50-9C24-5818B32DB02C}" type="pres">
      <dgm:prSet presAssocID="{2E894FED-934F-4946-870E-FDC73558FA26}" presName="root" presStyleCnt="0"/>
      <dgm:spPr/>
    </dgm:pt>
    <dgm:pt modelId="{5F10FF67-FF5C-46F3-B36D-F5C6CC46AB98}" type="pres">
      <dgm:prSet presAssocID="{2E894FED-934F-4946-870E-FDC73558FA26}" presName="rootComposite" presStyleCnt="0"/>
      <dgm:spPr/>
    </dgm:pt>
    <dgm:pt modelId="{F70887A3-49CE-4A43-8EF2-C71CDE1BE494}" type="pres">
      <dgm:prSet presAssocID="{2E894FED-934F-4946-870E-FDC73558FA26}" presName="rootText" presStyleLbl="node1" presStyleIdx="1" presStyleCnt="2"/>
      <dgm:spPr/>
      <dgm:t>
        <a:bodyPr/>
        <a:lstStyle/>
        <a:p>
          <a:endParaRPr lang="en-US"/>
        </a:p>
      </dgm:t>
    </dgm:pt>
    <dgm:pt modelId="{FA0BFE86-C9D8-44DC-9804-6EAFBEA3DD61}" type="pres">
      <dgm:prSet presAssocID="{2E894FED-934F-4946-870E-FDC73558FA26}" presName="rootConnector" presStyleLbl="node1" presStyleIdx="1" presStyleCnt="2"/>
      <dgm:spPr/>
      <dgm:t>
        <a:bodyPr/>
        <a:lstStyle/>
        <a:p>
          <a:endParaRPr lang="en-US"/>
        </a:p>
      </dgm:t>
    </dgm:pt>
    <dgm:pt modelId="{5C7201C3-F719-4276-91D3-EBFAD8C2A989}" type="pres">
      <dgm:prSet presAssocID="{2E894FED-934F-4946-870E-FDC73558FA26}" presName="childShape" presStyleCnt="0"/>
      <dgm:spPr/>
    </dgm:pt>
    <dgm:pt modelId="{A8911E14-B812-4DE1-ADBA-ABBB44BF7AF5}" type="pres">
      <dgm:prSet presAssocID="{48D49EC8-7F9D-453D-9B03-67D0A785B1BA}" presName="Name13" presStyleLbl="parChTrans1D2" presStyleIdx="2" presStyleCnt="4"/>
      <dgm:spPr/>
      <dgm:t>
        <a:bodyPr/>
        <a:lstStyle/>
        <a:p>
          <a:endParaRPr lang="en-US"/>
        </a:p>
      </dgm:t>
    </dgm:pt>
    <dgm:pt modelId="{CDE1BF49-9650-4321-9A8B-210FB3D375C0}" type="pres">
      <dgm:prSet presAssocID="{838255A8-481A-4C34-AC1B-9B3AD21460E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C2ECA-7622-4A94-887C-DDD56A91677C}" type="pres">
      <dgm:prSet presAssocID="{9F49DB42-2758-499E-8E56-FC4FAB5400D6}" presName="Name13" presStyleLbl="parChTrans1D2" presStyleIdx="3" presStyleCnt="4"/>
      <dgm:spPr/>
      <dgm:t>
        <a:bodyPr/>
        <a:lstStyle/>
        <a:p>
          <a:endParaRPr lang="en-US"/>
        </a:p>
      </dgm:t>
    </dgm:pt>
    <dgm:pt modelId="{B3650162-4F32-41D9-BDA4-DEDDFE8E655D}" type="pres">
      <dgm:prSet presAssocID="{F76859BC-E4C4-4DE9-BA80-8BBEF307866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FD66E5-7B85-42DA-A9B6-8CBBB1BF5437}" type="presOf" srcId="{8426B61B-ECCD-49EA-A069-25FCC9D840F7}" destId="{2E55714A-5943-47F4-BF89-10E1C1674E09}" srcOrd="0" destOrd="0" presId="urn:microsoft.com/office/officeart/2005/8/layout/hierarchy3"/>
    <dgm:cxn modelId="{8C2321AA-C04A-4019-B940-5F4FFCA0729C}" type="presOf" srcId="{9F49DB42-2758-499E-8E56-FC4FAB5400D6}" destId="{0F7C2ECA-7622-4A94-887C-DDD56A91677C}" srcOrd="0" destOrd="0" presId="urn:microsoft.com/office/officeart/2005/8/layout/hierarchy3"/>
    <dgm:cxn modelId="{B90768BC-3342-439C-BA3D-8CFA85F88D06}" type="presOf" srcId="{2E894FED-934F-4946-870E-FDC73558FA26}" destId="{F70887A3-49CE-4A43-8EF2-C71CDE1BE494}" srcOrd="0" destOrd="0" presId="urn:microsoft.com/office/officeart/2005/8/layout/hierarchy3"/>
    <dgm:cxn modelId="{F4C3A5AE-F912-4A96-AF64-D892E1091A99}" type="presOf" srcId="{62573AF5-6656-4186-81DC-812CFAD8236A}" destId="{E3DD3BF9-03C6-4CC3-BC9D-C5298D3E2A87}" srcOrd="0" destOrd="0" presId="urn:microsoft.com/office/officeart/2005/8/layout/hierarchy3"/>
    <dgm:cxn modelId="{3DA3E411-CC10-4C28-A594-174536649B69}" type="presOf" srcId="{48D49EC8-7F9D-453D-9B03-67D0A785B1BA}" destId="{A8911E14-B812-4DE1-ADBA-ABBB44BF7AF5}" srcOrd="0" destOrd="0" presId="urn:microsoft.com/office/officeart/2005/8/layout/hierarchy3"/>
    <dgm:cxn modelId="{1A032B3B-9485-418D-A80C-CF31AF0DC619}" srcId="{2E894FED-934F-4946-870E-FDC73558FA26}" destId="{838255A8-481A-4C34-AC1B-9B3AD21460E2}" srcOrd="0" destOrd="0" parTransId="{48D49EC8-7F9D-453D-9B03-67D0A785B1BA}" sibTransId="{21EFA3C0-AA43-4F5E-B979-11BDD760BBF0}"/>
    <dgm:cxn modelId="{36D95D3E-4BA6-464D-A3E7-33ABF890D672}" srcId="{6DAE945D-164D-491F-B202-F477987920A1}" destId="{2E894FED-934F-4946-870E-FDC73558FA26}" srcOrd="1" destOrd="0" parTransId="{8CA59F83-91B9-497B-AD9C-1A1D5CAA30E1}" sibTransId="{1C69AE40-0BA2-4BF4-B8C3-27EE7CE3A5FD}"/>
    <dgm:cxn modelId="{D2706148-0F60-484E-AEB0-4BDB34463DF8}" srcId="{6DAE945D-164D-491F-B202-F477987920A1}" destId="{8426B61B-ECCD-49EA-A069-25FCC9D840F7}" srcOrd="0" destOrd="0" parTransId="{A119EFE2-4358-4237-96FC-BCD84F7A0F46}" sibTransId="{090D529A-7085-48E8-BE7E-59ABDEA5BD08}"/>
    <dgm:cxn modelId="{7B0DDBB7-7224-44AA-A0FB-517CE7E1B9EF}" type="presOf" srcId="{30008AC6-3CBF-4C08-91B8-72A070B22721}" destId="{F4E6EC0F-965A-490E-AB25-3F5B513E6639}" srcOrd="0" destOrd="0" presId="urn:microsoft.com/office/officeart/2005/8/layout/hierarchy3"/>
    <dgm:cxn modelId="{A8A748D3-88BF-41BB-8D4C-4098EE33B409}" type="presOf" srcId="{F76859BC-E4C4-4DE9-BA80-8BBEF3078661}" destId="{B3650162-4F32-41D9-BDA4-DEDDFE8E655D}" srcOrd="0" destOrd="0" presId="urn:microsoft.com/office/officeart/2005/8/layout/hierarchy3"/>
    <dgm:cxn modelId="{13588FEB-B4F6-498D-8FB2-130C08CEE39E}" type="presOf" srcId="{A7ED85C2-19E1-49A0-AE99-6779991DE38E}" destId="{CA9CDEAB-62E7-4D8D-9D15-B91189FD3E96}" srcOrd="0" destOrd="0" presId="urn:microsoft.com/office/officeart/2005/8/layout/hierarchy3"/>
    <dgm:cxn modelId="{807E34C1-F633-450E-8A91-4743549BBC68}" type="presOf" srcId="{E2B31CA2-C7B9-4B78-873E-0FF7C8D5833F}" destId="{9D88E12D-D5FD-43BC-9928-524A5AA4F7FC}" srcOrd="0" destOrd="0" presId="urn:microsoft.com/office/officeart/2005/8/layout/hierarchy3"/>
    <dgm:cxn modelId="{1D7FA50F-63AA-472A-ADD5-B1F5FA80F6A4}" type="presOf" srcId="{8426B61B-ECCD-49EA-A069-25FCC9D840F7}" destId="{AD957B86-1CD6-4D00-B55B-AB3A6D712B74}" srcOrd="1" destOrd="0" presId="urn:microsoft.com/office/officeart/2005/8/layout/hierarchy3"/>
    <dgm:cxn modelId="{1F175974-D29F-410B-98FE-56963E4D852B}" srcId="{2E894FED-934F-4946-870E-FDC73558FA26}" destId="{F76859BC-E4C4-4DE9-BA80-8BBEF3078661}" srcOrd="1" destOrd="0" parTransId="{9F49DB42-2758-499E-8E56-FC4FAB5400D6}" sibTransId="{A77AA01B-2765-4564-9D28-DDA1F431F1CE}"/>
    <dgm:cxn modelId="{DDF69B1D-C4BD-481F-8EF8-E39493544D1F}" type="presOf" srcId="{838255A8-481A-4C34-AC1B-9B3AD21460E2}" destId="{CDE1BF49-9650-4321-9A8B-210FB3D375C0}" srcOrd="0" destOrd="0" presId="urn:microsoft.com/office/officeart/2005/8/layout/hierarchy3"/>
    <dgm:cxn modelId="{D08FAA61-25F4-4615-8C7D-EED9B65E90B0}" type="presOf" srcId="{6DAE945D-164D-491F-B202-F477987920A1}" destId="{1ED1EF8A-1FB5-4E95-80C0-BFE1738B933A}" srcOrd="0" destOrd="0" presId="urn:microsoft.com/office/officeart/2005/8/layout/hierarchy3"/>
    <dgm:cxn modelId="{60FF055B-F222-4E9B-8E19-89EA4D3A6A6F}" srcId="{8426B61B-ECCD-49EA-A069-25FCC9D840F7}" destId="{30008AC6-3CBF-4C08-91B8-72A070B22721}" srcOrd="1" destOrd="0" parTransId="{A7ED85C2-19E1-49A0-AE99-6779991DE38E}" sibTransId="{C87BAE94-A653-4752-9CFA-FE1610D16865}"/>
    <dgm:cxn modelId="{7A7FAA2F-1567-4D0A-9E17-66D4A6C423A3}" srcId="{8426B61B-ECCD-49EA-A069-25FCC9D840F7}" destId="{62573AF5-6656-4186-81DC-812CFAD8236A}" srcOrd="0" destOrd="0" parTransId="{E2B31CA2-C7B9-4B78-873E-0FF7C8D5833F}" sibTransId="{2E713377-45FE-40C2-B6A3-B018FCA2D054}"/>
    <dgm:cxn modelId="{8ED33366-CE5E-4622-AAE6-F9F0D6FF61BC}" type="presOf" srcId="{2E894FED-934F-4946-870E-FDC73558FA26}" destId="{FA0BFE86-C9D8-44DC-9804-6EAFBEA3DD61}" srcOrd="1" destOrd="0" presId="urn:microsoft.com/office/officeart/2005/8/layout/hierarchy3"/>
    <dgm:cxn modelId="{419CF565-978E-4EAC-9C28-50F3893FA2DA}" type="presParOf" srcId="{1ED1EF8A-1FB5-4E95-80C0-BFE1738B933A}" destId="{4B47960E-EB03-4632-9640-99AB4F943F36}" srcOrd="0" destOrd="0" presId="urn:microsoft.com/office/officeart/2005/8/layout/hierarchy3"/>
    <dgm:cxn modelId="{FF312716-389E-41D1-B985-2AE943042E9A}" type="presParOf" srcId="{4B47960E-EB03-4632-9640-99AB4F943F36}" destId="{4FDDAC6D-282E-41BB-B779-7EE3C3C8826E}" srcOrd="0" destOrd="0" presId="urn:microsoft.com/office/officeart/2005/8/layout/hierarchy3"/>
    <dgm:cxn modelId="{D72B6152-0984-4C6E-97C2-8DF8182F0271}" type="presParOf" srcId="{4FDDAC6D-282E-41BB-B779-7EE3C3C8826E}" destId="{2E55714A-5943-47F4-BF89-10E1C1674E09}" srcOrd="0" destOrd="0" presId="urn:microsoft.com/office/officeart/2005/8/layout/hierarchy3"/>
    <dgm:cxn modelId="{D928459C-7B59-451C-AD96-CB8B1A58A1BE}" type="presParOf" srcId="{4FDDAC6D-282E-41BB-B779-7EE3C3C8826E}" destId="{AD957B86-1CD6-4D00-B55B-AB3A6D712B74}" srcOrd="1" destOrd="0" presId="urn:microsoft.com/office/officeart/2005/8/layout/hierarchy3"/>
    <dgm:cxn modelId="{49ABA7EA-8C74-4F41-9FF5-35DE9E8184FD}" type="presParOf" srcId="{4B47960E-EB03-4632-9640-99AB4F943F36}" destId="{406717D5-1AD4-465C-96B1-383CF875AE91}" srcOrd="1" destOrd="0" presId="urn:microsoft.com/office/officeart/2005/8/layout/hierarchy3"/>
    <dgm:cxn modelId="{B780353A-DC83-4F17-AD6A-CBBB8DF4CD3D}" type="presParOf" srcId="{406717D5-1AD4-465C-96B1-383CF875AE91}" destId="{9D88E12D-D5FD-43BC-9928-524A5AA4F7FC}" srcOrd="0" destOrd="0" presId="urn:microsoft.com/office/officeart/2005/8/layout/hierarchy3"/>
    <dgm:cxn modelId="{AE488967-77C1-4B98-AE7B-5E64DE7DD5B7}" type="presParOf" srcId="{406717D5-1AD4-465C-96B1-383CF875AE91}" destId="{E3DD3BF9-03C6-4CC3-BC9D-C5298D3E2A87}" srcOrd="1" destOrd="0" presId="urn:microsoft.com/office/officeart/2005/8/layout/hierarchy3"/>
    <dgm:cxn modelId="{A415CCCE-DE1A-4333-80F3-AB0058066BE7}" type="presParOf" srcId="{406717D5-1AD4-465C-96B1-383CF875AE91}" destId="{CA9CDEAB-62E7-4D8D-9D15-B91189FD3E96}" srcOrd="2" destOrd="0" presId="urn:microsoft.com/office/officeart/2005/8/layout/hierarchy3"/>
    <dgm:cxn modelId="{320EA9CC-120A-4B0D-A8CF-373C55E1A679}" type="presParOf" srcId="{406717D5-1AD4-465C-96B1-383CF875AE91}" destId="{F4E6EC0F-965A-490E-AB25-3F5B513E6639}" srcOrd="3" destOrd="0" presId="urn:microsoft.com/office/officeart/2005/8/layout/hierarchy3"/>
    <dgm:cxn modelId="{A05BD3D7-08BF-4B79-9552-5D510C6EEAEC}" type="presParOf" srcId="{1ED1EF8A-1FB5-4E95-80C0-BFE1738B933A}" destId="{DF7996BF-42B7-4A50-9C24-5818B32DB02C}" srcOrd="1" destOrd="0" presId="urn:microsoft.com/office/officeart/2005/8/layout/hierarchy3"/>
    <dgm:cxn modelId="{1ADE7D34-D442-42BD-A5C6-0EEC6E96AF40}" type="presParOf" srcId="{DF7996BF-42B7-4A50-9C24-5818B32DB02C}" destId="{5F10FF67-FF5C-46F3-B36D-F5C6CC46AB98}" srcOrd="0" destOrd="0" presId="urn:microsoft.com/office/officeart/2005/8/layout/hierarchy3"/>
    <dgm:cxn modelId="{DA750365-33F7-4103-A480-18679A4164B3}" type="presParOf" srcId="{5F10FF67-FF5C-46F3-B36D-F5C6CC46AB98}" destId="{F70887A3-49CE-4A43-8EF2-C71CDE1BE494}" srcOrd="0" destOrd="0" presId="urn:microsoft.com/office/officeart/2005/8/layout/hierarchy3"/>
    <dgm:cxn modelId="{DDCC6EC6-2653-496A-B4E7-C696080FB18D}" type="presParOf" srcId="{5F10FF67-FF5C-46F3-B36D-F5C6CC46AB98}" destId="{FA0BFE86-C9D8-44DC-9804-6EAFBEA3DD61}" srcOrd="1" destOrd="0" presId="urn:microsoft.com/office/officeart/2005/8/layout/hierarchy3"/>
    <dgm:cxn modelId="{2CB94464-2BEE-4668-9D1D-D73F19FBDE60}" type="presParOf" srcId="{DF7996BF-42B7-4A50-9C24-5818B32DB02C}" destId="{5C7201C3-F719-4276-91D3-EBFAD8C2A989}" srcOrd="1" destOrd="0" presId="urn:microsoft.com/office/officeart/2005/8/layout/hierarchy3"/>
    <dgm:cxn modelId="{145BD1D2-09A8-4C12-A80C-FF2F09C9FB09}" type="presParOf" srcId="{5C7201C3-F719-4276-91D3-EBFAD8C2A989}" destId="{A8911E14-B812-4DE1-ADBA-ABBB44BF7AF5}" srcOrd="0" destOrd="0" presId="urn:microsoft.com/office/officeart/2005/8/layout/hierarchy3"/>
    <dgm:cxn modelId="{FCD02299-4AA0-4418-9C3D-5AF7582CF430}" type="presParOf" srcId="{5C7201C3-F719-4276-91D3-EBFAD8C2A989}" destId="{CDE1BF49-9650-4321-9A8B-210FB3D375C0}" srcOrd="1" destOrd="0" presId="urn:microsoft.com/office/officeart/2005/8/layout/hierarchy3"/>
    <dgm:cxn modelId="{9EFDF4DC-6E86-4E04-A231-A231920FE94B}" type="presParOf" srcId="{5C7201C3-F719-4276-91D3-EBFAD8C2A989}" destId="{0F7C2ECA-7622-4A94-887C-DDD56A91677C}" srcOrd="2" destOrd="0" presId="urn:microsoft.com/office/officeart/2005/8/layout/hierarchy3"/>
    <dgm:cxn modelId="{1E374B2E-0EA7-4B4C-B23E-A2EC02C09ABF}" type="presParOf" srcId="{5C7201C3-F719-4276-91D3-EBFAD8C2A989}" destId="{B3650162-4F32-41D9-BDA4-DEDDFE8E655D}" srcOrd="3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4B27A1-5EDB-4710-B4E1-66924463180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0D40A5-1ED4-4EF4-BD26-3E525FA4D6D1}">
      <dgm:prSet phldrT="[Text]"/>
      <dgm:spPr/>
      <dgm:t>
        <a:bodyPr/>
        <a:lstStyle/>
        <a:p>
          <a:r>
            <a:rPr lang="en-US" dirty="0" err="1" smtClean="0"/>
            <a:t>Subacute</a:t>
          </a:r>
          <a:r>
            <a:rPr lang="en-US" dirty="0" smtClean="0"/>
            <a:t> sensory neuropathy or </a:t>
          </a:r>
          <a:r>
            <a:rPr lang="en-US" dirty="0" err="1" smtClean="0"/>
            <a:t>neuronopathy</a:t>
          </a:r>
          <a:endParaRPr lang="en-US" dirty="0" smtClean="0"/>
        </a:p>
        <a:p>
          <a:r>
            <a:rPr lang="en-US" dirty="0" smtClean="0"/>
            <a:t>(Anti </a:t>
          </a:r>
          <a:r>
            <a:rPr lang="en-US" dirty="0" err="1" smtClean="0"/>
            <a:t>Hu</a:t>
          </a:r>
          <a:r>
            <a:rPr lang="en-US" dirty="0" smtClean="0"/>
            <a:t>)</a:t>
          </a:r>
          <a:endParaRPr lang="en-US" dirty="0"/>
        </a:p>
      </dgm:t>
    </dgm:pt>
    <dgm:pt modelId="{CB747398-FDA6-4E85-B62D-16C9BE74ACBF}" type="parTrans" cxnId="{2DE4D91C-4509-44EE-8C0B-81FE794100BC}">
      <dgm:prSet/>
      <dgm:spPr/>
      <dgm:t>
        <a:bodyPr/>
        <a:lstStyle/>
        <a:p>
          <a:endParaRPr lang="en-US"/>
        </a:p>
      </dgm:t>
    </dgm:pt>
    <dgm:pt modelId="{8B173008-57AD-4B02-82AA-A624E8845381}" type="sibTrans" cxnId="{2DE4D91C-4509-44EE-8C0B-81FE794100BC}">
      <dgm:prSet/>
      <dgm:spPr/>
      <dgm:t>
        <a:bodyPr/>
        <a:lstStyle/>
        <a:p>
          <a:endParaRPr lang="en-US"/>
        </a:p>
      </dgm:t>
    </dgm:pt>
    <dgm:pt modelId="{C69C8EAF-E0DC-4988-B675-AB1F11E405AA}">
      <dgm:prSet phldrT="[Text]"/>
      <dgm:spPr/>
      <dgm:t>
        <a:bodyPr/>
        <a:lstStyle/>
        <a:p>
          <a:r>
            <a:rPr lang="en-US" dirty="0" smtClean="0"/>
            <a:t>Sensory neurons in DRG and peripheral sensory nerves, rarely motor and autonomic</a:t>
          </a:r>
          <a:endParaRPr lang="en-US" dirty="0"/>
        </a:p>
      </dgm:t>
    </dgm:pt>
    <dgm:pt modelId="{157F9D4F-12CE-4017-BE62-DA9B7FD9D919}" type="parTrans" cxnId="{8B39E64B-1921-4DEF-A28F-0DA91039EAF3}">
      <dgm:prSet/>
      <dgm:spPr/>
      <dgm:t>
        <a:bodyPr/>
        <a:lstStyle/>
        <a:p>
          <a:endParaRPr lang="en-US"/>
        </a:p>
      </dgm:t>
    </dgm:pt>
    <dgm:pt modelId="{11369CFC-46F9-4FF0-B7A1-CEBB86BBBDEC}" type="sibTrans" cxnId="{8B39E64B-1921-4DEF-A28F-0DA91039EAF3}">
      <dgm:prSet/>
      <dgm:spPr/>
      <dgm:t>
        <a:bodyPr/>
        <a:lstStyle/>
        <a:p>
          <a:endParaRPr lang="en-US"/>
        </a:p>
      </dgm:t>
    </dgm:pt>
    <dgm:pt modelId="{4C9DD0E0-2022-4E49-AADA-1E0E412C1F65}">
      <dgm:prSet phldrT="[Text]"/>
      <dgm:spPr/>
      <dgm:t>
        <a:bodyPr/>
        <a:lstStyle/>
        <a:p>
          <a:r>
            <a:rPr lang="en-US" dirty="0" smtClean="0"/>
            <a:t>Rarely </a:t>
          </a:r>
          <a:r>
            <a:rPr lang="en-US" dirty="0" err="1" smtClean="0"/>
            <a:t>vasculitis</a:t>
          </a:r>
          <a:r>
            <a:rPr lang="en-US" dirty="0" smtClean="0"/>
            <a:t> or </a:t>
          </a:r>
          <a:r>
            <a:rPr lang="en-US" dirty="0" err="1" smtClean="0"/>
            <a:t>demyelinating</a:t>
          </a:r>
          <a:r>
            <a:rPr lang="en-US" dirty="0" smtClean="0"/>
            <a:t> neuropathy alone</a:t>
          </a:r>
          <a:endParaRPr lang="en-US" dirty="0"/>
        </a:p>
      </dgm:t>
    </dgm:pt>
    <dgm:pt modelId="{B88FC7C3-588F-405B-8E9E-3B1E79A2E632}" type="parTrans" cxnId="{F73338BC-E8F3-474C-8FB9-8E6827D5DC29}">
      <dgm:prSet/>
      <dgm:spPr/>
      <dgm:t>
        <a:bodyPr/>
        <a:lstStyle/>
        <a:p>
          <a:endParaRPr lang="en-US"/>
        </a:p>
      </dgm:t>
    </dgm:pt>
    <dgm:pt modelId="{33989731-4AE2-4CEE-BAF2-CC2CE408C579}" type="sibTrans" cxnId="{F73338BC-E8F3-474C-8FB9-8E6827D5DC29}">
      <dgm:prSet/>
      <dgm:spPr/>
      <dgm:t>
        <a:bodyPr/>
        <a:lstStyle/>
        <a:p>
          <a:endParaRPr lang="en-US"/>
        </a:p>
      </dgm:t>
    </dgm:pt>
    <dgm:pt modelId="{0598B986-6620-452D-A50D-1CED6D04B5F7}">
      <dgm:prSet phldrT="[Text]"/>
      <dgm:spPr/>
      <dgm:t>
        <a:bodyPr/>
        <a:lstStyle/>
        <a:p>
          <a:r>
            <a:rPr lang="en-US" dirty="0" smtClean="0"/>
            <a:t>Sensory or </a:t>
          </a:r>
          <a:r>
            <a:rPr lang="en-US" dirty="0" err="1" smtClean="0"/>
            <a:t>sensorimotor</a:t>
          </a:r>
          <a:r>
            <a:rPr lang="en-US" dirty="0" smtClean="0"/>
            <a:t> peripheral neuropathy (Anti CV2)</a:t>
          </a:r>
          <a:endParaRPr lang="en-US" dirty="0"/>
        </a:p>
      </dgm:t>
    </dgm:pt>
    <dgm:pt modelId="{376D32B0-1BF9-4F88-8C33-350602693619}" type="parTrans" cxnId="{D5C94B99-97B3-4280-BE85-715BA96C08A4}">
      <dgm:prSet/>
      <dgm:spPr/>
      <dgm:t>
        <a:bodyPr/>
        <a:lstStyle/>
        <a:p>
          <a:endParaRPr lang="en-US"/>
        </a:p>
      </dgm:t>
    </dgm:pt>
    <dgm:pt modelId="{9816D689-02C9-42D9-AAB3-8733F5295B9F}" type="sibTrans" cxnId="{D5C94B99-97B3-4280-BE85-715BA96C08A4}">
      <dgm:prSet/>
      <dgm:spPr/>
      <dgm:t>
        <a:bodyPr/>
        <a:lstStyle/>
        <a:p>
          <a:endParaRPr lang="en-US"/>
        </a:p>
      </dgm:t>
    </dgm:pt>
    <dgm:pt modelId="{2301B417-8886-4FAB-A298-A1877504D37B}">
      <dgm:prSet phldrT="[Text]"/>
      <dgm:spPr/>
      <dgm:t>
        <a:bodyPr/>
        <a:lstStyle/>
        <a:p>
          <a:r>
            <a:rPr lang="en-US" dirty="0" smtClean="0"/>
            <a:t>Predominantly axonal or mixed neuropathy</a:t>
          </a:r>
          <a:endParaRPr lang="en-US" dirty="0"/>
        </a:p>
      </dgm:t>
    </dgm:pt>
    <dgm:pt modelId="{2670D4F7-4B3C-43C1-940C-70BB2085C720}" type="parTrans" cxnId="{63E4B06B-EF10-4B61-B375-DB8E0C1DB07D}">
      <dgm:prSet/>
      <dgm:spPr/>
      <dgm:t>
        <a:bodyPr/>
        <a:lstStyle/>
        <a:p>
          <a:endParaRPr lang="en-US"/>
        </a:p>
      </dgm:t>
    </dgm:pt>
    <dgm:pt modelId="{1608FF4C-5C34-4B2F-B4BF-3A6A34A39F6C}" type="sibTrans" cxnId="{63E4B06B-EF10-4B61-B375-DB8E0C1DB07D}">
      <dgm:prSet/>
      <dgm:spPr/>
      <dgm:t>
        <a:bodyPr/>
        <a:lstStyle/>
        <a:p>
          <a:endParaRPr lang="en-US"/>
        </a:p>
      </dgm:t>
    </dgm:pt>
    <dgm:pt modelId="{A4318A73-D47E-4708-A5AF-4512DBEB6CCC}">
      <dgm:prSet phldrT="[Text]"/>
      <dgm:spPr/>
      <dgm:t>
        <a:bodyPr/>
        <a:lstStyle/>
        <a:p>
          <a:r>
            <a:rPr lang="en-US" dirty="0" smtClean="0"/>
            <a:t>Lower limb predominant</a:t>
          </a:r>
          <a:endParaRPr lang="en-US" dirty="0"/>
        </a:p>
      </dgm:t>
    </dgm:pt>
    <dgm:pt modelId="{C6D4C9FD-F46D-4833-AD4A-579AA2BFED98}" type="parTrans" cxnId="{C1487C95-71B1-4B97-BDB8-01BFCC68B4CD}">
      <dgm:prSet/>
      <dgm:spPr/>
      <dgm:t>
        <a:bodyPr/>
        <a:lstStyle/>
        <a:p>
          <a:endParaRPr lang="en-US"/>
        </a:p>
      </dgm:t>
    </dgm:pt>
    <dgm:pt modelId="{0B5E7955-41E0-44D0-9EE9-C1AFFED4580B}" type="sibTrans" cxnId="{C1487C95-71B1-4B97-BDB8-01BFCC68B4CD}">
      <dgm:prSet/>
      <dgm:spPr/>
      <dgm:t>
        <a:bodyPr/>
        <a:lstStyle/>
        <a:p>
          <a:endParaRPr lang="en-US"/>
        </a:p>
      </dgm:t>
    </dgm:pt>
    <dgm:pt modelId="{0ECF7DA7-6347-415D-87C9-94583DD8C702}">
      <dgm:prSet phldrT="[Text]"/>
      <dgm:spPr/>
      <dgm:t>
        <a:bodyPr/>
        <a:lstStyle/>
        <a:p>
          <a:r>
            <a:rPr lang="en-US" dirty="0" smtClean="0"/>
            <a:t>SCLC (70-80%), Hodgkin’s disease</a:t>
          </a:r>
          <a:endParaRPr lang="en-US" dirty="0"/>
        </a:p>
      </dgm:t>
    </dgm:pt>
    <dgm:pt modelId="{3A643AC0-3D8F-4DF8-ADB1-2EF5E9E2FA4F}" type="parTrans" cxnId="{38E13E8A-F2F1-4CAF-9BAD-1BA3978D7AC2}">
      <dgm:prSet/>
      <dgm:spPr/>
    </dgm:pt>
    <dgm:pt modelId="{74C4CFCE-AB7C-4EA3-BE8D-B2ED78DB003E}" type="sibTrans" cxnId="{38E13E8A-F2F1-4CAF-9BAD-1BA3978D7AC2}">
      <dgm:prSet/>
      <dgm:spPr/>
    </dgm:pt>
    <dgm:pt modelId="{A1898902-770E-468F-83CB-959902B4D90C}">
      <dgm:prSet phldrT="[Text]"/>
      <dgm:spPr/>
      <dgm:t>
        <a:bodyPr/>
        <a:lstStyle/>
        <a:p>
          <a:r>
            <a:rPr lang="en-US" dirty="0" smtClean="0"/>
            <a:t>SCLC, </a:t>
          </a:r>
          <a:r>
            <a:rPr lang="en-US" dirty="0" err="1" smtClean="0"/>
            <a:t>thymoma</a:t>
          </a:r>
          <a:endParaRPr lang="en-US" dirty="0"/>
        </a:p>
      </dgm:t>
    </dgm:pt>
    <dgm:pt modelId="{C10356F3-F5EA-4362-9CA7-E9CDEC880D61}" type="parTrans" cxnId="{FC80288D-1DBB-45BC-B44A-CE4346FC21DD}">
      <dgm:prSet/>
      <dgm:spPr/>
    </dgm:pt>
    <dgm:pt modelId="{2258974E-D712-4172-9BA5-9BC0F870CAE7}" type="sibTrans" cxnId="{FC80288D-1DBB-45BC-B44A-CE4346FC21DD}">
      <dgm:prSet/>
      <dgm:spPr/>
    </dgm:pt>
    <dgm:pt modelId="{8CA65D70-C9B0-42AC-8E29-F8C230F3924B}">
      <dgm:prSet phldrT="[Text]"/>
      <dgm:spPr/>
      <dgm:t>
        <a:bodyPr/>
        <a:lstStyle/>
        <a:p>
          <a:r>
            <a:rPr lang="en-US" dirty="0" smtClean="0"/>
            <a:t>Other </a:t>
          </a:r>
          <a:r>
            <a:rPr lang="en-US" dirty="0" err="1" smtClean="0"/>
            <a:t>Ab</a:t>
          </a:r>
          <a:r>
            <a:rPr lang="en-US" dirty="0" smtClean="0"/>
            <a:t> – anti </a:t>
          </a:r>
          <a:r>
            <a:rPr lang="en-US" dirty="0" err="1" smtClean="0"/>
            <a:t>Yo</a:t>
          </a:r>
          <a:r>
            <a:rPr lang="en-US" dirty="0" smtClean="0"/>
            <a:t>, anti Ma2, anti </a:t>
          </a:r>
          <a:r>
            <a:rPr lang="en-US" dirty="0" err="1" smtClean="0"/>
            <a:t>amphiphysin</a:t>
          </a:r>
          <a:endParaRPr lang="en-US" dirty="0"/>
        </a:p>
      </dgm:t>
    </dgm:pt>
    <dgm:pt modelId="{5FBF8D8D-2733-4641-9190-0739EBC75F8A}" type="parTrans" cxnId="{76B53216-C38F-49E9-BA73-79F0A963C432}">
      <dgm:prSet/>
      <dgm:spPr/>
    </dgm:pt>
    <dgm:pt modelId="{B1970A13-E64C-4D65-AA3B-E5029BE63664}" type="sibTrans" cxnId="{76B53216-C38F-49E9-BA73-79F0A963C432}">
      <dgm:prSet/>
      <dgm:spPr/>
    </dgm:pt>
    <dgm:pt modelId="{E5CD55AC-7709-4188-9215-7C8C82FD86B3}" type="pres">
      <dgm:prSet presAssocID="{294B27A1-5EDB-4710-B4E1-6692446318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F903EE-A61E-4D5A-BC05-2155B690BBCF}" type="pres">
      <dgm:prSet presAssocID="{880D40A5-1ED4-4EF4-BD26-3E525FA4D6D1}" presName="linNode" presStyleCnt="0"/>
      <dgm:spPr/>
    </dgm:pt>
    <dgm:pt modelId="{184EF5FF-6E56-4E01-BF65-B01B71980C01}" type="pres">
      <dgm:prSet presAssocID="{880D40A5-1ED4-4EF4-BD26-3E525FA4D6D1}" presName="parentText" presStyleLbl="node1" presStyleIdx="0" presStyleCnt="2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93B7B-73C3-4C80-AEF5-253BA185C91A}" type="pres">
      <dgm:prSet presAssocID="{880D40A5-1ED4-4EF4-BD26-3E525FA4D6D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A90A8-4AFF-458D-BF3C-C94EF4099899}" type="pres">
      <dgm:prSet presAssocID="{8B173008-57AD-4B02-82AA-A624E8845381}" presName="sp" presStyleCnt="0"/>
      <dgm:spPr/>
    </dgm:pt>
    <dgm:pt modelId="{2649D7AB-D975-49EB-AE7C-6CC72955A968}" type="pres">
      <dgm:prSet presAssocID="{0598B986-6620-452D-A50D-1CED6D04B5F7}" presName="linNode" presStyleCnt="0"/>
      <dgm:spPr/>
    </dgm:pt>
    <dgm:pt modelId="{FA6F0C78-0976-42A5-8767-5A51D8E1CDCC}" type="pres">
      <dgm:prSet presAssocID="{0598B986-6620-452D-A50D-1CED6D04B5F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7FDE7-1173-4DEE-86DB-449AC928C4D4}" type="pres">
      <dgm:prSet presAssocID="{0598B986-6620-452D-A50D-1CED6D04B5F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C4AD2D-3AB5-4090-9B8D-5B804E505142}" type="presOf" srcId="{4C9DD0E0-2022-4E49-AADA-1E0E412C1F65}" destId="{2EC93B7B-73C3-4C80-AEF5-253BA185C91A}" srcOrd="0" destOrd="1" presId="urn:microsoft.com/office/officeart/2005/8/layout/vList5"/>
    <dgm:cxn modelId="{63E4B06B-EF10-4B61-B375-DB8E0C1DB07D}" srcId="{0598B986-6620-452D-A50D-1CED6D04B5F7}" destId="{2301B417-8886-4FAB-A298-A1877504D37B}" srcOrd="0" destOrd="0" parTransId="{2670D4F7-4B3C-43C1-940C-70BB2085C720}" sibTransId="{1608FF4C-5C34-4B2F-B4BF-3A6A34A39F6C}"/>
    <dgm:cxn modelId="{A83FE02E-3ED9-4CD0-B702-1F2017A78DE7}" type="presOf" srcId="{0ECF7DA7-6347-415D-87C9-94583DD8C702}" destId="{2EC93B7B-73C3-4C80-AEF5-253BA185C91A}" srcOrd="0" destOrd="2" presId="urn:microsoft.com/office/officeart/2005/8/layout/vList5"/>
    <dgm:cxn modelId="{D5C94B99-97B3-4280-BE85-715BA96C08A4}" srcId="{294B27A1-5EDB-4710-B4E1-669244631805}" destId="{0598B986-6620-452D-A50D-1CED6D04B5F7}" srcOrd="1" destOrd="0" parTransId="{376D32B0-1BF9-4F88-8C33-350602693619}" sibTransId="{9816D689-02C9-42D9-AAB3-8733F5295B9F}"/>
    <dgm:cxn modelId="{42B2E9DF-ABB4-4837-95A4-0BBCB03CB302}" type="presOf" srcId="{8CA65D70-C9B0-42AC-8E29-F8C230F3924B}" destId="{6037FDE7-1173-4DEE-86DB-449AC928C4D4}" srcOrd="0" destOrd="3" presId="urn:microsoft.com/office/officeart/2005/8/layout/vList5"/>
    <dgm:cxn modelId="{FC80288D-1DBB-45BC-B44A-CE4346FC21DD}" srcId="{0598B986-6620-452D-A50D-1CED6D04B5F7}" destId="{A1898902-770E-468F-83CB-959902B4D90C}" srcOrd="2" destOrd="0" parTransId="{C10356F3-F5EA-4362-9CA7-E9CDEC880D61}" sibTransId="{2258974E-D712-4172-9BA5-9BC0F870CAE7}"/>
    <dgm:cxn modelId="{51FD25D9-3EA0-4527-B616-07F495275867}" type="presOf" srcId="{0598B986-6620-452D-A50D-1CED6D04B5F7}" destId="{FA6F0C78-0976-42A5-8767-5A51D8E1CDCC}" srcOrd="0" destOrd="0" presId="urn:microsoft.com/office/officeart/2005/8/layout/vList5"/>
    <dgm:cxn modelId="{F73338BC-E8F3-474C-8FB9-8E6827D5DC29}" srcId="{880D40A5-1ED4-4EF4-BD26-3E525FA4D6D1}" destId="{4C9DD0E0-2022-4E49-AADA-1E0E412C1F65}" srcOrd="1" destOrd="0" parTransId="{B88FC7C3-588F-405B-8E9E-3B1E79A2E632}" sibTransId="{33989731-4AE2-4CEE-BAF2-CC2CE408C579}"/>
    <dgm:cxn modelId="{C1487C95-71B1-4B97-BDB8-01BFCC68B4CD}" srcId="{0598B986-6620-452D-A50D-1CED6D04B5F7}" destId="{A4318A73-D47E-4708-A5AF-4512DBEB6CCC}" srcOrd="1" destOrd="0" parTransId="{C6D4C9FD-F46D-4833-AD4A-579AA2BFED98}" sibTransId="{0B5E7955-41E0-44D0-9EE9-C1AFFED4580B}"/>
    <dgm:cxn modelId="{E2E0B35E-B0F6-421D-98CD-61828FC8833A}" type="presOf" srcId="{C69C8EAF-E0DC-4988-B675-AB1F11E405AA}" destId="{2EC93B7B-73C3-4C80-AEF5-253BA185C91A}" srcOrd="0" destOrd="0" presId="urn:microsoft.com/office/officeart/2005/8/layout/vList5"/>
    <dgm:cxn modelId="{2DE4D91C-4509-44EE-8C0B-81FE794100BC}" srcId="{294B27A1-5EDB-4710-B4E1-669244631805}" destId="{880D40A5-1ED4-4EF4-BD26-3E525FA4D6D1}" srcOrd="0" destOrd="0" parTransId="{CB747398-FDA6-4E85-B62D-16C9BE74ACBF}" sibTransId="{8B173008-57AD-4B02-82AA-A624E8845381}"/>
    <dgm:cxn modelId="{92DF0EFF-86CC-4559-B45A-724AD154D4B4}" type="presOf" srcId="{A4318A73-D47E-4708-A5AF-4512DBEB6CCC}" destId="{6037FDE7-1173-4DEE-86DB-449AC928C4D4}" srcOrd="0" destOrd="1" presId="urn:microsoft.com/office/officeart/2005/8/layout/vList5"/>
    <dgm:cxn modelId="{1EDBB9DC-B6FE-4793-BD59-C1C628964A2B}" type="presOf" srcId="{294B27A1-5EDB-4710-B4E1-669244631805}" destId="{E5CD55AC-7709-4188-9215-7C8C82FD86B3}" srcOrd="0" destOrd="0" presId="urn:microsoft.com/office/officeart/2005/8/layout/vList5"/>
    <dgm:cxn modelId="{49E2C588-3996-4FCA-A5E4-0FAE169997B8}" type="presOf" srcId="{2301B417-8886-4FAB-A298-A1877504D37B}" destId="{6037FDE7-1173-4DEE-86DB-449AC928C4D4}" srcOrd="0" destOrd="0" presId="urn:microsoft.com/office/officeart/2005/8/layout/vList5"/>
    <dgm:cxn modelId="{8B39E64B-1921-4DEF-A28F-0DA91039EAF3}" srcId="{880D40A5-1ED4-4EF4-BD26-3E525FA4D6D1}" destId="{C69C8EAF-E0DC-4988-B675-AB1F11E405AA}" srcOrd="0" destOrd="0" parTransId="{157F9D4F-12CE-4017-BE62-DA9B7FD9D919}" sibTransId="{11369CFC-46F9-4FF0-B7A1-CEBB86BBBDEC}"/>
    <dgm:cxn modelId="{5D3A59D7-82CF-4E5B-A671-DE9B9E8D55A6}" type="presOf" srcId="{A1898902-770E-468F-83CB-959902B4D90C}" destId="{6037FDE7-1173-4DEE-86DB-449AC928C4D4}" srcOrd="0" destOrd="2" presId="urn:microsoft.com/office/officeart/2005/8/layout/vList5"/>
    <dgm:cxn modelId="{76B53216-C38F-49E9-BA73-79F0A963C432}" srcId="{0598B986-6620-452D-A50D-1CED6D04B5F7}" destId="{8CA65D70-C9B0-42AC-8E29-F8C230F3924B}" srcOrd="3" destOrd="0" parTransId="{5FBF8D8D-2733-4641-9190-0739EBC75F8A}" sibTransId="{B1970A13-E64C-4D65-AA3B-E5029BE63664}"/>
    <dgm:cxn modelId="{38E13E8A-F2F1-4CAF-9BAD-1BA3978D7AC2}" srcId="{880D40A5-1ED4-4EF4-BD26-3E525FA4D6D1}" destId="{0ECF7DA7-6347-415D-87C9-94583DD8C702}" srcOrd="2" destOrd="0" parTransId="{3A643AC0-3D8F-4DF8-ADB1-2EF5E9E2FA4F}" sibTransId="{74C4CFCE-AB7C-4EA3-BE8D-B2ED78DB003E}"/>
    <dgm:cxn modelId="{AD85C393-158F-48A9-A428-75EAE0A00726}" type="presOf" srcId="{880D40A5-1ED4-4EF4-BD26-3E525FA4D6D1}" destId="{184EF5FF-6E56-4E01-BF65-B01B71980C01}" srcOrd="0" destOrd="0" presId="urn:microsoft.com/office/officeart/2005/8/layout/vList5"/>
    <dgm:cxn modelId="{A4246ED9-8A79-4BF7-AFFC-5612BD4F983F}" type="presParOf" srcId="{E5CD55AC-7709-4188-9215-7C8C82FD86B3}" destId="{6DF903EE-A61E-4D5A-BC05-2155B690BBCF}" srcOrd="0" destOrd="0" presId="urn:microsoft.com/office/officeart/2005/8/layout/vList5"/>
    <dgm:cxn modelId="{4CD97702-013C-4071-BB41-4948805502B8}" type="presParOf" srcId="{6DF903EE-A61E-4D5A-BC05-2155B690BBCF}" destId="{184EF5FF-6E56-4E01-BF65-B01B71980C01}" srcOrd="0" destOrd="0" presId="urn:microsoft.com/office/officeart/2005/8/layout/vList5"/>
    <dgm:cxn modelId="{3056FD0B-E36F-47FB-8471-43302174B397}" type="presParOf" srcId="{6DF903EE-A61E-4D5A-BC05-2155B690BBCF}" destId="{2EC93B7B-73C3-4C80-AEF5-253BA185C91A}" srcOrd="1" destOrd="0" presId="urn:microsoft.com/office/officeart/2005/8/layout/vList5"/>
    <dgm:cxn modelId="{63BBECA9-5B7E-4B5F-8279-6935C62ABBD4}" type="presParOf" srcId="{E5CD55AC-7709-4188-9215-7C8C82FD86B3}" destId="{457A90A8-4AFF-458D-BF3C-C94EF4099899}" srcOrd="1" destOrd="0" presId="urn:microsoft.com/office/officeart/2005/8/layout/vList5"/>
    <dgm:cxn modelId="{B0B094B6-4B7A-4C0B-B8EE-C1035147FF8F}" type="presParOf" srcId="{E5CD55AC-7709-4188-9215-7C8C82FD86B3}" destId="{2649D7AB-D975-49EB-AE7C-6CC72955A968}" srcOrd="2" destOrd="0" presId="urn:microsoft.com/office/officeart/2005/8/layout/vList5"/>
    <dgm:cxn modelId="{C994D6D1-7A2E-4DFC-BC4E-BAB2085F3D39}" type="presParOf" srcId="{2649D7AB-D975-49EB-AE7C-6CC72955A968}" destId="{FA6F0C78-0976-42A5-8767-5A51D8E1CDCC}" srcOrd="0" destOrd="0" presId="urn:microsoft.com/office/officeart/2005/8/layout/vList5"/>
    <dgm:cxn modelId="{DB5219F1-0F55-4CEF-A854-157E45B5E113}" type="presParOf" srcId="{2649D7AB-D975-49EB-AE7C-6CC72955A968}" destId="{6037FDE7-1173-4DEE-86DB-449AC928C4D4}" srcOrd="1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10FD0B-3660-4C84-894E-3974C4FD2EA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4E1182-8F23-4B68-BDA2-59FF84A1F4A4}">
      <dgm:prSet phldrT="[Text]"/>
      <dgm:spPr/>
      <dgm:t>
        <a:bodyPr/>
        <a:lstStyle/>
        <a:p>
          <a:r>
            <a:rPr lang="en-US" dirty="0" smtClean="0"/>
            <a:t>Peripheral neuropathies with monoclonal </a:t>
          </a:r>
          <a:r>
            <a:rPr lang="en-US" dirty="0" err="1" smtClean="0"/>
            <a:t>gammopathies</a:t>
          </a:r>
          <a:endParaRPr lang="en-US" dirty="0"/>
        </a:p>
      </dgm:t>
    </dgm:pt>
    <dgm:pt modelId="{FD23A681-3DE2-44E3-91C4-589B42C6F353}" type="parTrans" cxnId="{698A3CAC-C8D4-409B-8E4B-F89DE58F1DA1}">
      <dgm:prSet/>
      <dgm:spPr/>
      <dgm:t>
        <a:bodyPr/>
        <a:lstStyle/>
        <a:p>
          <a:endParaRPr lang="en-US"/>
        </a:p>
      </dgm:t>
    </dgm:pt>
    <dgm:pt modelId="{823512D3-2BDA-46C0-B509-723EA1950D47}" type="sibTrans" cxnId="{698A3CAC-C8D4-409B-8E4B-F89DE58F1DA1}">
      <dgm:prSet/>
      <dgm:spPr/>
      <dgm:t>
        <a:bodyPr/>
        <a:lstStyle/>
        <a:p>
          <a:endParaRPr lang="en-US"/>
        </a:p>
      </dgm:t>
    </dgm:pt>
    <dgm:pt modelId="{65B8CEE1-24B2-409E-A474-9C67C89925F3}">
      <dgm:prSet phldrT="[Text]" custT="1"/>
      <dgm:spPr/>
      <dgm:t>
        <a:bodyPr/>
        <a:lstStyle/>
        <a:p>
          <a:r>
            <a:rPr lang="en-US" sz="1800" dirty="0" smtClean="0"/>
            <a:t>Related to </a:t>
          </a:r>
          <a:r>
            <a:rPr lang="en-US" sz="1800" dirty="0" err="1" smtClean="0"/>
            <a:t>IgA</a:t>
          </a:r>
          <a:r>
            <a:rPr lang="en-US" sz="1800" dirty="0" smtClean="0"/>
            <a:t>/G (myeloma, POEMS) or </a:t>
          </a:r>
          <a:r>
            <a:rPr lang="en-US" sz="1800" dirty="0" err="1" smtClean="0"/>
            <a:t>IgM</a:t>
          </a:r>
          <a:r>
            <a:rPr lang="en-US" sz="1800" dirty="0" smtClean="0"/>
            <a:t> (</a:t>
          </a:r>
          <a:r>
            <a:rPr lang="en-US" sz="1800" dirty="0" err="1" smtClean="0"/>
            <a:t>Waldenstorm’s</a:t>
          </a:r>
          <a:r>
            <a:rPr lang="en-US" sz="1800" dirty="0" smtClean="0"/>
            <a:t>, B cell lymphomas/ </a:t>
          </a:r>
          <a:r>
            <a:rPr lang="en-US" sz="1800" dirty="0" err="1" smtClean="0"/>
            <a:t>leukemias</a:t>
          </a:r>
          <a:r>
            <a:rPr lang="en-US" sz="1800" dirty="0" smtClean="0"/>
            <a:t>) </a:t>
          </a:r>
          <a:endParaRPr lang="en-US" sz="1800" dirty="0"/>
        </a:p>
      </dgm:t>
    </dgm:pt>
    <dgm:pt modelId="{5179E0A2-6BE4-46CE-951E-B41C7F7C8A19}" type="parTrans" cxnId="{48C8984C-4B37-400C-AE47-387212B5A9C0}">
      <dgm:prSet/>
      <dgm:spPr/>
      <dgm:t>
        <a:bodyPr/>
        <a:lstStyle/>
        <a:p>
          <a:endParaRPr lang="en-US"/>
        </a:p>
      </dgm:t>
    </dgm:pt>
    <dgm:pt modelId="{2B412FDD-42B9-45B3-9DEF-58ABC2BC4465}" type="sibTrans" cxnId="{48C8984C-4B37-400C-AE47-387212B5A9C0}">
      <dgm:prSet/>
      <dgm:spPr/>
      <dgm:t>
        <a:bodyPr/>
        <a:lstStyle/>
        <a:p>
          <a:endParaRPr lang="en-US"/>
        </a:p>
      </dgm:t>
    </dgm:pt>
    <dgm:pt modelId="{E33F2574-9A54-4E18-9644-964EB215AB3F}">
      <dgm:prSet phldrT="[Text]" custT="1"/>
      <dgm:spPr/>
      <dgm:t>
        <a:bodyPr/>
        <a:lstStyle/>
        <a:p>
          <a:r>
            <a:rPr lang="en-US" sz="1800" dirty="0" err="1" smtClean="0"/>
            <a:t>Upto</a:t>
          </a:r>
          <a:r>
            <a:rPr lang="en-US" sz="1800" dirty="0" smtClean="0"/>
            <a:t> 45% MAG associated, Axonal or </a:t>
          </a:r>
          <a:r>
            <a:rPr lang="en-US" sz="1800" dirty="0" err="1" smtClean="0"/>
            <a:t>demyelinating</a:t>
          </a:r>
          <a:endParaRPr lang="en-US" sz="1800" dirty="0"/>
        </a:p>
      </dgm:t>
    </dgm:pt>
    <dgm:pt modelId="{B7416FE2-31E0-425A-9DD0-78D6665D29D7}" type="parTrans" cxnId="{3C4CB24D-AE89-42D7-841F-A92635542154}">
      <dgm:prSet/>
      <dgm:spPr/>
      <dgm:t>
        <a:bodyPr/>
        <a:lstStyle/>
        <a:p>
          <a:endParaRPr lang="en-US"/>
        </a:p>
      </dgm:t>
    </dgm:pt>
    <dgm:pt modelId="{C3AEA039-42FD-4775-BC54-A70771B9ECB9}" type="sibTrans" cxnId="{3C4CB24D-AE89-42D7-841F-A92635542154}">
      <dgm:prSet/>
      <dgm:spPr/>
      <dgm:t>
        <a:bodyPr/>
        <a:lstStyle/>
        <a:p>
          <a:endParaRPr lang="en-US"/>
        </a:p>
      </dgm:t>
    </dgm:pt>
    <dgm:pt modelId="{4A292991-BBFD-4266-A467-7BCA655A8333}">
      <dgm:prSet phldrT="[Text]"/>
      <dgm:spPr/>
      <dgm:t>
        <a:bodyPr/>
        <a:lstStyle/>
        <a:p>
          <a:r>
            <a:rPr lang="en-US" dirty="0" smtClean="0"/>
            <a:t>Peripheral neuropathies without </a:t>
          </a:r>
          <a:r>
            <a:rPr lang="en-US" dirty="0" err="1" smtClean="0"/>
            <a:t>onconeural</a:t>
          </a:r>
          <a:r>
            <a:rPr lang="en-US" dirty="0" smtClean="0"/>
            <a:t> antibodies</a:t>
          </a:r>
          <a:endParaRPr lang="en-US" dirty="0"/>
        </a:p>
      </dgm:t>
    </dgm:pt>
    <dgm:pt modelId="{94A6C84A-7862-46FE-B6E5-BF45CE45E8ED}" type="parTrans" cxnId="{F0E4AB79-E1C0-4C8E-B8BF-9C4E95E4C727}">
      <dgm:prSet/>
      <dgm:spPr/>
      <dgm:t>
        <a:bodyPr/>
        <a:lstStyle/>
        <a:p>
          <a:endParaRPr lang="en-US"/>
        </a:p>
      </dgm:t>
    </dgm:pt>
    <dgm:pt modelId="{644F4586-BF29-4A0E-A86A-47DAC7DB029E}" type="sibTrans" cxnId="{F0E4AB79-E1C0-4C8E-B8BF-9C4E95E4C727}">
      <dgm:prSet/>
      <dgm:spPr/>
      <dgm:t>
        <a:bodyPr/>
        <a:lstStyle/>
        <a:p>
          <a:endParaRPr lang="en-US"/>
        </a:p>
      </dgm:t>
    </dgm:pt>
    <dgm:pt modelId="{40A7EB5A-9C32-4406-882A-1AFCA68A4D8D}">
      <dgm:prSet phldrT="[Text]" custT="1"/>
      <dgm:spPr/>
      <dgm:t>
        <a:bodyPr/>
        <a:lstStyle/>
        <a:p>
          <a:r>
            <a:rPr lang="en-US" sz="2000" dirty="0" smtClean="0"/>
            <a:t>After ruling out other causes</a:t>
          </a:r>
          <a:endParaRPr lang="en-US" sz="2000" dirty="0"/>
        </a:p>
      </dgm:t>
    </dgm:pt>
    <dgm:pt modelId="{2C45BEBE-6D98-4305-86EC-E702C2BFC7EF}" type="parTrans" cxnId="{DB81C891-6184-4AC1-AA3B-A1A43E36CAC6}">
      <dgm:prSet/>
      <dgm:spPr/>
      <dgm:t>
        <a:bodyPr/>
        <a:lstStyle/>
        <a:p>
          <a:endParaRPr lang="en-US"/>
        </a:p>
      </dgm:t>
    </dgm:pt>
    <dgm:pt modelId="{2F6A3D9C-6BB0-40AF-ABED-889B4010BFF5}" type="sibTrans" cxnId="{DB81C891-6184-4AC1-AA3B-A1A43E36CAC6}">
      <dgm:prSet/>
      <dgm:spPr/>
      <dgm:t>
        <a:bodyPr/>
        <a:lstStyle/>
        <a:p>
          <a:endParaRPr lang="en-US"/>
        </a:p>
      </dgm:t>
    </dgm:pt>
    <dgm:pt modelId="{3AF4EE69-7549-45D5-A817-8F220FC64DCB}">
      <dgm:prSet phldrT="[Text]"/>
      <dgm:spPr/>
      <dgm:t>
        <a:bodyPr/>
        <a:lstStyle/>
        <a:p>
          <a:r>
            <a:rPr lang="en-US" dirty="0" err="1" smtClean="0"/>
            <a:t>Paraneoplastic</a:t>
          </a:r>
          <a:r>
            <a:rPr lang="en-US" dirty="0" smtClean="0"/>
            <a:t> </a:t>
          </a:r>
          <a:r>
            <a:rPr lang="en-US" dirty="0" err="1" smtClean="0"/>
            <a:t>vasculitis</a:t>
          </a:r>
          <a:endParaRPr lang="en-US" dirty="0"/>
        </a:p>
      </dgm:t>
    </dgm:pt>
    <dgm:pt modelId="{4D72D881-E9EB-42DC-84FC-A6AD682E0F69}" type="parTrans" cxnId="{0C9ADB8A-EA38-4A24-987D-0AA756D22A3A}">
      <dgm:prSet/>
      <dgm:spPr/>
      <dgm:t>
        <a:bodyPr/>
        <a:lstStyle/>
        <a:p>
          <a:endParaRPr lang="en-US"/>
        </a:p>
      </dgm:t>
    </dgm:pt>
    <dgm:pt modelId="{94E041A6-5558-4FD2-B907-FE56DE818A85}" type="sibTrans" cxnId="{0C9ADB8A-EA38-4A24-987D-0AA756D22A3A}">
      <dgm:prSet/>
      <dgm:spPr/>
      <dgm:t>
        <a:bodyPr/>
        <a:lstStyle/>
        <a:p>
          <a:endParaRPr lang="en-US"/>
        </a:p>
      </dgm:t>
    </dgm:pt>
    <dgm:pt modelId="{5464215E-591E-481B-887C-9C44ED9B9E93}">
      <dgm:prSet phldrT="[Text]"/>
      <dgm:spPr/>
      <dgm:t>
        <a:bodyPr/>
        <a:lstStyle/>
        <a:p>
          <a:r>
            <a:rPr lang="en-US" dirty="0" smtClean="0"/>
            <a:t>Painful, symmetric or asymmetric neuropathy, </a:t>
          </a:r>
          <a:r>
            <a:rPr lang="en-US" dirty="0" err="1" smtClean="0"/>
            <a:t>mononeuritis</a:t>
          </a:r>
          <a:r>
            <a:rPr lang="en-US" dirty="0" smtClean="0"/>
            <a:t> multiplex</a:t>
          </a:r>
          <a:endParaRPr lang="en-US" dirty="0"/>
        </a:p>
      </dgm:t>
    </dgm:pt>
    <dgm:pt modelId="{6FF4CDC1-6659-4265-A394-BCC805B8EC66}" type="parTrans" cxnId="{F4BF246F-6A9F-405C-9423-0295FA7FB489}">
      <dgm:prSet/>
      <dgm:spPr/>
      <dgm:t>
        <a:bodyPr/>
        <a:lstStyle/>
        <a:p>
          <a:endParaRPr lang="en-US"/>
        </a:p>
      </dgm:t>
    </dgm:pt>
    <dgm:pt modelId="{098FBA20-B246-45BA-8898-FF97A4D65EDE}" type="sibTrans" cxnId="{F4BF246F-6A9F-405C-9423-0295FA7FB489}">
      <dgm:prSet/>
      <dgm:spPr/>
      <dgm:t>
        <a:bodyPr/>
        <a:lstStyle/>
        <a:p>
          <a:endParaRPr lang="en-US"/>
        </a:p>
      </dgm:t>
    </dgm:pt>
    <dgm:pt modelId="{D59A4667-CC16-4366-848F-063D4A124B31}">
      <dgm:prSet phldrT="[Text]"/>
      <dgm:spPr/>
      <dgm:t>
        <a:bodyPr/>
        <a:lstStyle/>
        <a:p>
          <a:r>
            <a:rPr lang="en-US" dirty="0" smtClean="0"/>
            <a:t>SCLC, lymphoma</a:t>
          </a:r>
          <a:endParaRPr lang="en-US" dirty="0"/>
        </a:p>
      </dgm:t>
    </dgm:pt>
    <dgm:pt modelId="{0227725C-0930-421F-B3F1-C616501C9632}" type="parTrans" cxnId="{51833E3D-BAE2-47D3-993E-719271519AD4}">
      <dgm:prSet/>
      <dgm:spPr/>
      <dgm:t>
        <a:bodyPr/>
        <a:lstStyle/>
        <a:p>
          <a:endParaRPr lang="en-US"/>
        </a:p>
      </dgm:t>
    </dgm:pt>
    <dgm:pt modelId="{C6DC84D5-9721-4E25-AFE5-2657D0AE98EF}" type="sibTrans" cxnId="{51833E3D-BAE2-47D3-993E-719271519AD4}">
      <dgm:prSet/>
      <dgm:spPr/>
      <dgm:t>
        <a:bodyPr/>
        <a:lstStyle/>
        <a:p>
          <a:endParaRPr lang="en-US"/>
        </a:p>
      </dgm:t>
    </dgm:pt>
    <dgm:pt modelId="{E102A2B8-990A-478D-B268-48CA40F36D7E}">
      <dgm:prSet phldrT="[Text]"/>
      <dgm:spPr/>
      <dgm:t>
        <a:bodyPr/>
        <a:lstStyle/>
        <a:p>
          <a:endParaRPr lang="en-US" sz="1400" dirty="0"/>
        </a:p>
      </dgm:t>
    </dgm:pt>
    <dgm:pt modelId="{E0660C34-257A-4BEF-A064-0DAE675F7685}" type="parTrans" cxnId="{3F50D160-315A-4CDF-9F0D-A648D30E1852}">
      <dgm:prSet/>
      <dgm:spPr/>
    </dgm:pt>
    <dgm:pt modelId="{760B2181-1AC7-4693-9E3A-4E977326FE71}" type="sibTrans" cxnId="{3F50D160-315A-4CDF-9F0D-A648D30E1852}">
      <dgm:prSet/>
      <dgm:spPr/>
    </dgm:pt>
    <dgm:pt modelId="{0D6C0D9D-5D6D-496E-A2DB-478FFC37018D}">
      <dgm:prSet phldrT="[Text]" custT="1"/>
      <dgm:spPr/>
      <dgm:t>
        <a:bodyPr/>
        <a:lstStyle/>
        <a:p>
          <a:r>
            <a:rPr lang="en-US" sz="2000" dirty="0" smtClean="0"/>
            <a:t>Some may have low </a:t>
          </a:r>
          <a:r>
            <a:rPr lang="en-US" sz="2000" dirty="0" err="1" smtClean="0"/>
            <a:t>titres</a:t>
          </a:r>
          <a:r>
            <a:rPr lang="en-US" sz="2000" dirty="0" smtClean="0"/>
            <a:t> of ant-</a:t>
          </a:r>
          <a:r>
            <a:rPr lang="en-US" sz="2000" dirty="0" err="1" smtClean="0"/>
            <a:t>ganglioside</a:t>
          </a:r>
          <a:r>
            <a:rPr lang="en-US" sz="2000" dirty="0" smtClean="0"/>
            <a:t> antibodies</a:t>
          </a:r>
          <a:endParaRPr lang="en-US" sz="2000" dirty="0"/>
        </a:p>
      </dgm:t>
    </dgm:pt>
    <dgm:pt modelId="{595EB83D-5B05-492D-98EA-F0DE7867EF61}" type="parTrans" cxnId="{87F96120-5E03-43CE-8B9A-3FC76A3A455B}">
      <dgm:prSet/>
      <dgm:spPr/>
    </dgm:pt>
    <dgm:pt modelId="{192730EF-3AA4-4298-A525-8A6C954DF244}" type="sibTrans" cxnId="{87F96120-5E03-43CE-8B9A-3FC76A3A455B}">
      <dgm:prSet/>
      <dgm:spPr/>
    </dgm:pt>
    <dgm:pt modelId="{4E886208-DD9B-41CF-82BE-1441DE39E62E}">
      <dgm:prSet phldrT="[Text]"/>
      <dgm:spPr/>
      <dgm:t>
        <a:bodyPr/>
        <a:lstStyle/>
        <a:p>
          <a:r>
            <a:rPr lang="en-US" dirty="0" smtClean="0"/>
            <a:t>Axonal neuropathy</a:t>
          </a:r>
          <a:endParaRPr lang="en-US" dirty="0"/>
        </a:p>
      </dgm:t>
    </dgm:pt>
    <dgm:pt modelId="{2047F544-8B69-4C75-935E-ADC3998E0CF1}" type="parTrans" cxnId="{891224CC-4600-44AB-A434-BE5E500C61A6}">
      <dgm:prSet/>
      <dgm:spPr/>
    </dgm:pt>
    <dgm:pt modelId="{6382BC5F-283C-4B10-8FF8-F4E40EE2220F}" type="sibTrans" cxnId="{891224CC-4600-44AB-A434-BE5E500C61A6}">
      <dgm:prSet/>
      <dgm:spPr/>
    </dgm:pt>
    <dgm:pt modelId="{62996F4A-58CE-43CD-88E4-F2A7A9E16A63}" type="pres">
      <dgm:prSet presAssocID="{F910FD0B-3660-4C84-894E-3974C4FD2E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6033A-726D-4AA9-8FA9-9440CFC6F27A}" type="pres">
      <dgm:prSet presAssocID="{4F4E1182-8F23-4B68-BDA2-59FF84A1F4A4}" presName="linNode" presStyleCnt="0"/>
      <dgm:spPr/>
    </dgm:pt>
    <dgm:pt modelId="{982C0E95-D145-455A-B0CB-7B033E0AA987}" type="pres">
      <dgm:prSet presAssocID="{4F4E1182-8F23-4B68-BDA2-59FF84A1F4A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927DC-FFB4-4AB7-936A-97751E82DA69}" type="pres">
      <dgm:prSet presAssocID="{4F4E1182-8F23-4B68-BDA2-59FF84A1F4A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70B2B-A40A-4597-8C62-64631EED2A90}" type="pres">
      <dgm:prSet presAssocID="{823512D3-2BDA-46C0-B509-723EA1950D47}" presName="sp" presStyleCnt="0"/>
      <dgm:spPr/>
    </dgm:pt>
    <dgm:pt modelId="{409D7D62-8399-4402-899E-5CB7597D8F25}" type="pres">
      <dgm:prSet presAssocID="{4A292991-BBFD-4266-A467-7BCA655A8333}" presName="linNode" presStyleCnt="0"/>
      <dgm:spPr/>
    </dgm:pt>
    <dgm:pt modelId="{5792B1A5-2CAE-4105-A63B-47ACE42913E9}" type="pres">
      <dgm:prSet presAssocID="{4A292991-BBFD-4266-A467-7BCA655A833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CE868-A476-4DB6-A8BF-015A379DFBF3}" type="pres">
      <dgm:prSet presAssocID="{4A292991-BBFD-4266-A467-7BCA655A8333}" presName="descendantText" presStyleLbl="alignAccFollowNode1" presStyleIdx="1" presStyleCnt="3" custLinFactNeighborX="309" custLinFactNeighborY="-6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A8F72-DA58-499B-AA2C-12F221D2F403}" type="pres">
      <dgm:prSet presAssocID="{644F4586-BF29-4A0E-A86A-47DAC7DB029E}" presName="sp" presStyleCnt="0"/>
      <dgm:spPr/>
    </dgm:pt>
    <dgm:pt modelId="{5D26E93A-48F6-4F01-9191-D1EEE1FFDC0B}" type="pres">
      <dgm:prSet presAssocID="{3AF4EE69-7549-45D5-A817-8F220FC64DCB}" presName="linNode" presStyleCnt="0"/>
      <dgm:spPr/>
    </dgm:pt>
    <dgm:pt modelId="{C6A13621-9E60-4FB6-98C5-3FC8C88B3EB3}" type="pres">
      <dgm:prSet presAssocID="{3AF4EE69-7549-45D5-A817-8F220FC64DC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10818-4467-419E-8CCF-F36080274B7A}" type="pres">
      <dgm:prSet presAssocID="{3AF4EE69-7549-45D5-A817-8F220FC64DCB}" presName="descendantText" presStyleLbl="alignAccFollowNode1" presStyleIdx="2" presStyleCnt="3" custLinFactNeighborX="2881" custLinFactNeighborY="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BA92BB-8A39-4E22-999D-705D90B6F5FA}" type="presOf" srcId="{E33F2574-9A54-4E18-9644-964EB215AB3F}" destId="{D7B927DC-FFB4-4AB7-936A-97751E82DA69}" srcOrd="0" destOrd="1" presId="urn:microsoft.com/office/officeart/2005/8/layout/vList5"/>
    <dgm:cxn modelId="{3F50D160-315A-4CDF-9F0D-A648D30E1852}" srcId="{4F4E1182-8F23-4B68-BDA2-59FF84A1F4A4}" destId="{E102A2B8-990A-478D-B268-48CA40F36D7E}" srcOrd="2" destOrd="0" parTransId="{E0660C34-257A-4BEF-A064-0DAE675F7685}" sibTransId="{760B2181-1AC7-4693-9E3A-4E977326FE71}"/>
    <dgm:cxn modelId="{3C4CB24D-AE89-42D7-841F-A92635542154}" srcId="{4F4E1182-8F23-4B68-BDA2-59FF84A1F4A4}" destId="{E33F2574-9A54-4E18-9644-964EB215AB3F}" srcOrd="1" destOrd="0" parTransId="{B7416FE2-31E0-425A-9DD0-78D6665D29D7}" sibTransId="{C3AEA039-42FD-4775-BC54-A70771B9ECB9}"/>
    <dgm:cxn modelId="{0C9ADB8A-EA38-4A24-987D-0AA756D22A3A}" srcId="{F910FD0B-3660-4C84-894E-3974C4FD2EA8}" destId="{3AF4EE69-7549-45D5-A817-8F220FC64DCB}" srcOrd="2" destOrd="0" parTransId="{4D72D881-E9EB-42DC-84FC-A6AD682E0F69}" sibTransId="{94E041A6-5558-4FD2-B907-FE56DE818A85}"/>
    <dgm:cxn modelId="{891224CC-4600-44AB-A434-BE5E500C61A6}" srcId="{3AF4EE69-7549-45D5-A817-8F220FC64DCB}" destId="{4E886208-DD9B-41CF-82BE-1441DE39E62E}" srcOrd="2" destOrd="0" parTransId="{2047F544-8B69-4C75-935E-ADC3998E0CF1}" sibTransId="{6382BC5F-283C-4B10-8FF8-F4E40EE2220F}"/>
    <dgm:cxn modelId="{F6642C42-927D-4B50-BD67-4887A2D329E1}" type="presOf" srcId="{F910FD0B-3660-4C84-894E-3974C4FD2EA8}" destId="{62996F4A-58CE-43CD-88E4-F2A7A9E16A63}" srcOrd="0" destOrd="0" presId="urn:microsoft.com/office/officeart/2005/8/layout/vList5"/>
    <dgm:cxn modelId="{1BB60C25-0479-417A-A2CB-23D83607E7F6}" type="presOf" srcId="{3AF4EE69-7549-45D5-A817-8F220FC64DCB}" destId="{C6A13621-9E60-4FB6-98C5-3FC8C88B3EB3}" srcOrd="0" destOrd="0" presId="urn:microsoft.com/office/officeart/2005/8/layout/vList5"/>
    <dgm:cxn modelId="{ED4BDBB9-2869-4F75-9A44-81EEBF68D67D}" type="presOf" srcId="{4E886208-DD9B-41CF-82BE-1441DE39E62E}" destId="{23110818-4467-419E-8CCF-F36080274B7A}" srcOrd="0" destOrd="2" presId="urn:microsoft.com/office/officeart/2005/8/layout/vList5"/>
    <dgm:cxn modelId="{3E25A263-A346-46FD-A301-0C9DF3F2CEE2}" type="presOf" srcId="{5464215E-591E-481B-887C-9C44ED9B9E93}" destId="{23110818-4467-419E-8CCF-F36080274B7A}" srcOrd="0" destOrd="0" presId="urn:microsoft.com/office/officeart/2005/8/layout/vList5"/>
    <dgm:cxn modelId="{698A3CAC-C8D4-409B-8E4B-F89DE58F1DA1}" srcId="{F910FD0B-3660-4C84-894E-3974C4FD2EA8}" destId="{4F4E1182-8F23-4B68-BDA2-59FF84A1F4A4}" srcOrd="0" destOrd="0" parTransId="{FD23A681-3DE2-44E3-91C4-589B42C6F353}" sibTransId="{823512D3-2BDA-46C0-B509-723EA1950D47}"/>
    <dgm:cxn modelId="{F0E4AB79-E1C0-4C8E-B8BF-9C4E95E4C727}" srcId="{F910FD0B-3660-4C84-894E-3974C4FD2EA8}" destId="{4A292991-BBFD-4266-A467-7BCA655A8333}" srcOrd="1" destOrd="0" parTransId="{94A6C84A-7862-46FE-B6E5-BF45CE45E8ED}" sibTransId="{644F4586-BF29-4A0E-A86A-47DAC7DB029E}"/>
    <dgm:cxn modelId="{DB81C891-6184-4AC1-AA3B-A1A43E36CAC6}" srcId="{4A292991-BBFD-4266-A467-7BCA655A8333}" destId="{40A7EB5A-9C32-4406-882A-1AFCA68A4D8D}" srcOrd="0" destOrd="0" parTransId="{2C45BEBE-6D98-4305-86EC-E702C2BFC7EF}" sibTransId="{2F6A3D9C-6BB0-40AF-ABED-889B4010BFF5}"/>
    <dgm:cxn modelId="{4980D59C-DA5D-4CD9-83B7-D9F64F8A2741}" type="presOf" srcId="{4F4E1182-8F23-4B68-BDA2-59FF84A1F4A4}" destId="{982C0E95-D145-455A-B0CB-7B033E0AA987}" srcOrd="0" destOrd="0" presId="urn:microsoft.com/office/officeart/2005/8/layout/vList5"/>
    <dgm:cxn modelId="{87F96120-5E03-43CE-8B9A-3FC76A3A455B}" srcId="{4A292991-BBFD-4266-A467-7BCA655A8333}" destId="{0D6C0D9D-5D6D-496E-A2DB-478FFC37018D}" srcOrd="1" destOrd="0" parTransId="{595EB83D-5B05-492D-98EA-F0DE7867EF61}" sibTransId="{192730EF-3AA4-4298-A525-8A6C954DF244}"/>
    <dgm:cxn modelId="{CAFB3F58-E0F8-4A4C-82B8-30580D47DDC4}" type="presOf" srcId="{D59A4667-CC16-4366-848F-063D4A124B31}" destId="{23110818-4467-419E-8CCF-F36080274B7A}" srcOrd="0" destOrd="1" presId="urn:microsoft.com/office/officeart/2005/8/layout/vList5"/>
    <dgm:cxn modelId="{5AE7F31F-1BB6-4FB2-B418-45BBAD68D3D3}" type="presOf" srcId="{E102A2B8-990A-478D-B268-48CA40F36D7E}" destId="{D7B927DC-FFB4-4AB7-936A-97751E82DA69}" srcOrd="0" destOrd="2" presId="urn:microsoft.com/office/officeart/2005/8/layout/vList5"/>
    <dgm:cxn modelId="{F4BF246F-6A9F-405C-9423-0295FA7FB489}" srcId="{3AF4EE69-7549-45D5-A817-8F220FC64DCB}" destId="{5464215E-591E-481B-887C-9C44ED9B9E93}" srcOrd="0" destOrd="0" parTransId="{6FF4CDC1-6659-4265-A394-BCC805B8EC66}" sibTransId="{098FBA20-B246-45BA-8898-FF97A4D65EDE}"/>
    <dgm:cxn modelId="{8F74592F-4D1F-4F24-A611-711132076387}" type="presOf" srcId="{65B8CEE1-24B2-409E-A474-9C67C89925F3}" destId="{D7B927DC-FFB4-4AB7-936A-97751E82DA69}" srcOrd="0" destOrd="0" presId="urn:microsoft.com/office/officeart/2005/8/layout/vList5"/>
    <dgm:cxn modelId="{703F6EE0-19D5-4239-B92E-1D1241B7B1CE}" type="presOf" srcId="{40A7EB5A-9C32-4406-882A-1AFCA68A4D8D}" destId="{829CE868-A476-4DB6-A8BF-015A379DFBF3}" srcOrd="0" destOrd="0" presId="urn:microsoft.com/office/officeart/2005/8/layout/vList5"/>
    <dgm:cxn modelId="{38BA169C-A0F1-4DF7-A07C-8CECA308839E}" type="presOf" srcId="{4A292991-BBFD-4266-A467-7BCA655A8333}" destId="{5792B1A5-2CAE-4105-A63B-47ACE42913E9}" srcOrd="0" destOrd="0" presId="urn:microsoft.com/office/officeart/2005/8/layout/vList5"/>
    <dgm:cxn modelId="{E334EA31-B3FC-443D-B562-477CC95724C1}" type="presOf" srcId="{0D6C0D9D-5D6D-496E-A2DB-478FFC37018D}" destId="{829CE868-A476-4DB6-A8BF-015A379DFBF3}" srcOrd="0" destOrd="1" presId="urn:microsoft.com/office/officeart/2005/8/layout/vList5"/>
    <dgm:cxn modelId="{51833E3D-BAE2-47D3-993E-719271519AD4}" srcId="{3AF4EE69-7549-45D5-A817-8F220FC64DCB}" destId="{D59A4667-CC16-4366-848F-063D4A124B31}" srcOrd="1" destOrd="0" parTransId="{0227725C-0930-421F-B3F1-C616501C9632}" sibTransId="{C6DC84D5-9721-4E25-AFE5-2657D0AE98EF}"/>
    <dgm:cxn modelId="{48C8984C-4B37-400C-AE47-387212B5A9C0}" srcId="{4F4E1182-8F23-4B68-BDA2-59FF84A1F4A4}" destId="{65B8CEE1-24B2-409E-A474-9C67C89925F3}" srcOrd="0" destOrd="0" parTransId="{5179E0A2-6BE4-46CE-951E-B41C7F7C8A19}" sibTransId="{2B412FDD-42B9-45B3-9DEF-58ABC2BC4465}"/>
    <dgm:cxn modelId="{27CBA308-3EA6-4A6E-B2DE-7355996CA42E}" type="presParOf" srcId="{62996F4A-58CE-43CD-88E4-F2A7A9E16A63}" destId="{6A36033A-726D-4AA9-8FA9-9440CFC6F27A}" srcOrd="0" destOrd="0" presId="urn:microsoft.com/office/officeart/2005/8/layout/vList5"/>
    <dgm:cxn modelId="{915A46A1-AD87-4B0C-9BD7-C9E4BD166E0B}" type="presParOf" srcId="{6A36033A-726D-4AA9-8FA9-9440CFC6F27A}" destId="{982C0E95-D145-455A-B0CB-7B033E0AA987}" srcOrd="0" destOrd="0" presId="urn:microsoft.com/office/officeart/2005/8/layout/vList5"/>
    <dgm:cxn modelId="{E0D5B813-772D-4A38-9437-23AAD4B09424}" type="presParOf" srcId="{6A36033A-726D-4AA9-8FA9-9440CFC6F27A}" destId="{D7B927DC-FFB4-4AB7-936A-97751E82DA69}" srcOrd="1" destOrd="0" presId="urn:microsoft.com/office/officeart/2005/8/layout/vList5"/>
    <dgm:cxn modelId="{B826321E-831C-4631-A08B-B057EEF32A49}" type="presParOf" srcId="{62996F4A-58CE-43CD-88E4-F2A7A9E16A63}" destId="{4E370B2B-A40A-4597-8C62-64631EED2A90}" srcOrd="1" destOrd="0" presId="urn:microsoft.com/office/officeart/2005/8/layout/vList5"/>
    <dgm:cxn modelId="{E2B7CF6B-647B-444C-81EC-2F25516A1262}" type="presParOf" srcId="{62996F4A-58CE-43CD-88E4-F2A7A9E16A63}" destId="{409D7D62-8399-4402-899E-5CB7597D8F25}" srcOrd="2" destOrd="0" presId="urn:microsoft.com/office/officeart/2005/8/layout/vList5"/>
    <dgm:cxn modelId="{F75B4A5C-CE6A-4CFD-AB13-211C0B22501D}" type="presParOf" srcId="{409D7D62-8399-4402-899E-5CB7597D8F25}" destId="{5792B1A5-2CAE-4105-A63B-47ACE42913E9}" srcOrd="0" destOrd="0" presId="urn:microsoft.com/office/officeart/2005/8/layout/vList5"/>
    <dgm:cxn modelId="{BB42E426-1378-483B-A9F8-1D31838C1439}" type="presParOf" srcId="{409D7D62-8399-4402-899E-5CB7597D8F25}" destId="{829CE868-A476-4DB6-A8BF-015A379DFBF3}" srcOrd="1" destOrd="0" presId="urn:microsoft.com/office/officeart/2005/8/layout/vList5"/>
    <dgm:cxn modelId="{E6B48064-CB46-4576-B820-B374A3DCFC66}" type="presParOf" srcId="{62996F4A-58CE-43CD-88E4-F2A7A9E16A63}" destId="{F76A8F72-DA58-499B-AA2C-12F221D2F403}" srcOrd="3" destOrd="0" presId="urn:microsoft.com/office/officeart/2005/8/layout/vList5"/>
    <dgm:cxn modelId="{4F133CF8-1C02-4E9C-B995-5462365CE41F}" type="presParOf" srcId="{62996F4A-58CE-43CD-88E4-F2A7A9E16A63}" destId="{5D26E93A-48F6-4F01-9191-D1EEE1FFDC0B}" srcOrd="4" destOrd="0" presId="urn:microsoft.com/office/officeart/2005/8/layout/vList5"/>
    <dgm:cxn modelId="{A5EEBAA7-1904-46BF-A5CF-4745A78AEA9D}" type="presParOf" srcId="{5D26E93A-48F6-4F01-9191-D1EEE1FFDC0B}" destId="{C6A13621-9E60-4FB6-98C5-3FC8C88B3EB3}" srcOrd="0" destOrd="0" presId="urn:microsoft.com/office/officeart/2005/8/layout/vList5"/>
    <dgm:cxn modelId="{3736D038-9C87-4FB6-AE18-D70984EE7965}" type="presParOf" srcId="{5D26E93A-48F6-4F01-9191-D1EEE1FFDC0B}" destId="{23110818-4467-419E-8CCF-F36080274B7A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B851C0-88B0-4074-AB5A-BF32A5D97F2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71F1D-BCE0-4FAD-84F2-717183111BC9}">
      <dgm:prSet phldrT="[Text]"/>
      <dgm:spPr/>
      <dgm:t>
        <a:bodyPr/>
        <a:lstStyle/>
        <a:p>
          <a:r>
            <a:rPr lang="en-US" dirty="0" smtClean="0"/>
            <a:t>Cancer associated retinopathy</a:t>
          </a:r>
          <a:endParaRPr lang="en-US" dirty="0"/>
        </a:p>
      </dgm:t>
    </dgm:pt>
    <dgm:pt modelId="{849A5996-2114-45D8-9A75-F63217FE42D3}" type="parTrans" cxnId="{447AAAF6-C1D1-429A-9973-5F9C084927E2}">
      <dgm:prSet/>
      <dgm:spPr/>
      <dgm:t>
        <a:bodyPr/>
        <a:lstStyle/>
        <a:p>
          <a:endParaRPr lang="en-US"/>
        </a:p>
      </dgm:t>
    </dgm:pt>
    <dgm:pt modelId="{37E53C73-1495-4DE8-A26E-DBB296A98B65}" type="sibTrans" cxnId="{447AAAF6-C1D1-429A-9973-5F9C084927E2}">
      <dgm:prSet/>
      <dgm:spPr/>
      <dgm:t>
        <a:bodyPr/>
        <a:lstStyle/>
        <a:p>
          <a:endParaRPr lang="en-US"/>
        </a:p>
      </dgm:t>
    </dgm:pt>
    <dgm:pt modelId="{DC6AC074-3256-450A-AEB0-39B1041855D2}">
      <dgm:prSet phldrT="[Text]"/>
      <dgm:spPr/>
      <dgm:t>
        <a:bodyPr/>
        <a:lstStyle/>
        <a:p>
          <a:r>
            <a:rPr lang="en-US" dirty="0" smtClean="0"/>
            <a:t>Commonly with SCLC, antibodies to </a:t>
          </a:r>
          <a:r>
            <a:rPr lang="en-US" dirty="0" err="1" smtClean="0"/>
            <a:t>recoverin</a:t>
          </a:r>
          <a:endParaRPr lang="en-US" dirty="0"/>
        </a:p>
      </dgm:t>
    </dgm:pt>
    <dgm:pt modelId="{BB3139B7-FB02-40E4-A762-D26BD0942078}" type="parTrans" cxnId="{4178CA60-030B-4574-82F1-15EA89794441}">
      <dgm:prSet/>
      <dgm:spPr/>
      <dgm:t>
        <a:bodyPr/>
        <a:lstStyle/>
        <a:p>
          <a:endParaRPr lang="en-US"/>
        </a:p>
      </dgm:t>
    </dgm:pt>
    <dgm:pt modelId="{AF2EDBBB-99D5-462C-9200-99D24DD7A13D}" type="sibTrans" cxnId="{4178CA60-030B-4574-82F1-15EA89794441}">
      <dgm:prSet/>
      <dgm:spPr/>
      <dgm:t>
        <a:bodyPr/>
        <a:lstStyle/>
        <a:p>
          <a:endParaRPr lang="en-US"/>
        </a:p>
      </dgm:t>
    </dgm:pt>
    <dgm:pt modelId="{B3BDE698-1236-40D0-9967-CBE482EF385F}">
      <dgm:prSet phldrT="[Text]"/>
      <dgm:spPr/>
      <dgm:t>
        <a:bodyPr/>
        <a:lstStyle/>
        <a:p>
          <a:r>
            <a:rPr lang="en-US" dirty="0" smtClean="0"/>
            <a:t>Treatment of </a:t>
          </a:r>
          <a:r>
            <a:rPr lang="en-US" dirty="0" err="1" smtClean="0"/>
            <a:t>tumour</a:t>
          </a:r>
          <a:r>
            <a:rPr lang="en-US" dirty="0" smtClean="0"/>
            <a:t>, </a:t>
          </a:r>
          <a:r>
            <a:rPr lang="en-US" dirty="0" err="1" smtClean="0"/>
            <a:t>IVIg</a:t>
          </a:r>
          <a:r>
            <a:rPr lang="en-US" dirty="0" smtClean="0"/>
            <a:t>, PLEX, </a:t>
          </a:r>
          <a:r>
            <a:rPr lang="en-US" dirty="0" err="1" smtClean="0"/>
            <a:t>alemtuzumab</a:t>
          </a:r>
          <a:endParaRPr lang="en-US" dirty="0"/>
        </a:p>
      </dgm:t>
    </dgm:pt>
    <dgm:pt modelId="{2E90FA93-6FB1-4272-B4A3-578A461F62E0}" type="parTrans" cxnId="{212BCA9A-1C8A-43A0-95C4-7AE4CA0E09F7}">
      <dgm:prSet/>
      <dgm:spPr/>
      <dgm:t>
        <a:bodyPr/>
        <a:lstStyle/>
        <a:p>
          <a:endParaRPr lang="en-US"/>
        </a:p>
      </dgm:t>
    </dgm:pt>
    <dgm:pt modelId="{48E26313-85D3-4763-8E8E-CD5263AFEB5F}" type="sibTrans" cxnId="{212BCA9A-1C8A-43A0-95C4-7AE4CA0E09F7}">
      <dgm:prSet/>
      <dgm:spPr/>
      <dgm:t>
        <a:bodyPr/>
        <a:lstStyle/>
        <a:p>
          <a:endParaRPr lang="en-US"/>
        </a:p>
      </dgm:t>
    </dgm:pt>
    <dgm:pt modelId="{0ED9DF47-3748-4456-B83E-4C70B7E3B1C5}">
      <dgm:prSet phldrT="[Text]"/>
      <dgm:spPr/>
      <dgm:t>
        <a:bodyPr/>
        <a:lstStyle/>
        <a:p>
          <a:r>
            <a:rPr lang="en-US" dirty="0" smtClean="0"/>
            <a:t>Optic neuropathy</a:t>
          </a:r>
          <a:endParaRPr lang="en-US" dirty="0"/>
        </a:p>
      </dgm:t>
    </dgm:pt>
    <dgm:pt modelId="{24487696-F6EA-476E-9FD3-FAC50F7DD8FC}" type="parTrans" cxnId="{C35D0A0A-430F-418E-B15F-1F59B63B0BC0}">
      <dgm:prSet/>
      <dgm:spPr/>
      <dgm:t>
        <a:bodyPr/>
        <a:lstStyle/>
        <a:p>
          <a:endParaRPr lang="en-US"/>
        </a:p>
      </dgm:t>
    </dgm:pt>
    <dgm:pt modelId="{902BDEE8-4D40-4E86-98B9-BCD95927F159}" type="sibTrans" cxnId="{C35D0A0A-430F-418E-B15F-1F59B63B0BC0}">
      <dgm:prSet/>
      <dgm:spPr/>
      <dgm:t>
        <a:bodyPr/>
        <a:lstStyle/>
        <a:p>
          <a:endParaRPr lang="en-US"/>
        </a:p>
      </dgm:t>
    </dgm:pt>
    <dgm:pt modelId="{D3E70273-DE7D-4968-A3A2-C5BBCE0C7625}">
      <dgm:prSet phldrT="[Text]"/>
      <dgm:spPr/>
      <dgm:t>
        <a:bodyPr/>
        <a:lstStyle/>
        <a:p>
          <a:r>
            <a:rPr lang="en-US" dirty="0" smtClean="0"/>
            <a:t>Painless bilateral visual loss, </a:t>
          </a:r>
          <a:r>
            <a:rPr lang="en-US" dirty="0" err="1" smtClean="0"/>
            <a:t>vitritis</a:t>
          </a:r>
          <a:endParaRPr lang="en-US" dirty="0"/>
        </a:p>
      </dgm:t>
    </dgm:pt>
    <dgm:pt modelId="{4AD5130D-1744-4040-80B6-DA484C7443F7}" type="parTrans" cxnId="{D7B5617E-E17F-48B2-8AFF-32100010C234}">
      <dgm:prSet/>
      <dgm:spPr/>
      <dgm:t>
        <a:bodyPr/>
        <a:lstStyle/>
        <a:p>
          <a:endParaRPr lang="en-US"/>
        </a:p>
      </dgm:t>
    </dgm:pt>
    <dgm:pt modelId="{0B8DBD34-B868-4273-AFB2-71840F7AB307}" type="sibTrans" cxnId="{D7B5617E-E17F-48B2-8AFF-32100010C234}">
      <dgm:prSet/>
      <dgm:spPr/>
      <dgm:t>
        <a:bodyPr/>
        <a:lstStyle/>
        <a:p>
          <a:endParaRPr lang="en-US"/>
        </a:p>
      </dgm:t>
    </dgm:pt>
    <dgm:pt modelId="{71E5DFA7-88F9-4FC2-A2A8-CB4755611D9C}">
      <dgm:prSet phldrT="[Text]"/>
      <dgm:spPr/>
      <dgm:t>
        <a:bodyPr/>
        <a:lstStyle/>
        <a:p>
          <a:r>
            <a:rPr lang="en-US" dirty="0" err="1" smtClean="0"/>
            <a:t>Trt</a:t>
          </a:r>
          <a:r>
            <a:rPr lang="en-US" dirty="0" smtClean="0"/>
            <a:t> of </a:t>
          </a:r>
          <a:r>
            <a:rPr lang="en-US" dirty="0" err="1" smtClean="0"/>
            <a:t>tumour</a:t>
          </a:r>
          <a:r>
            <a:rPr lang="en-US" dirty="0" smtClean="0"/>
            <a:t>, Systemic corticosteroids and </a:t>
          </a:r>
          <a:r>
            <a:rPr lang="en-US" dirty="0" err="1" smtClean="0"/>
            <a:t>intravitreal</a:t>
          </a:r>
          <a:r>
            <a:rPr lang="en-US" dirty="0" smtClean="0"/>
            <a:t> corticosteroids</a:t>
          </a:r>
          <a:endParaRPr lang="en-US" dirty="0"/>
        </a:p>
      </dgm:t>
    </dgm:pt>
    <dgm:pt modelId="{287A0AA0-151D-4A19-A77E-8D8FE82E764A}" type="parTrans" cxnId="{68A984AB-0E5C-41BE-A1AA-76C651818026}">
      <dgm:prSet/>
      <dgm:spPr/>
      <dgm:t>
        <a:bodyPr/>
        <a:lstStyle/>
        <a:p>
          <a:endParaRPr lang="en-US"/>
        </a:p>
      </dgm:t>
    </dgm:pt>
    <dgm:pt modelId="{4AD71468-99AE-44A2-B8ED-908638465BB3}" type="sibTrans" cxnId="{68A984AB-0E5C-41BE-A1AA-76C651818026}">
      <dgm:prSet/>
      <dgm:spPr/>
      <dgm:t>
        <a:bodyPr/>
        <a:lstStyle/>
        <a:p>
          <a:endParaRPr lang="en-US"/>
        </a:p>
      </dgm:t>
    </dgm:pt>
    <dgm:pt modelId="{334878B8-F173-4996-B29D-8750EC977059}">
      <dgm:prSet phldrT="[Text]"/>
      <dgm:spPr/>
      <dgm:t>
        <a:bodyPr/>
        <a:lstStyle/>
        <a:p>
          <a:r>
            <a:rPr lang="en-US" dirty="0" smtClean="0"/>
            <a:t>Bilateral diffuse </a:t>
          </a:r>
          <a:r>
            <a:rPr lang="en-US" dirty="0" err="1" smtClean="0"/>
            <a:t>uveal</a:t>
          </a:r>
          <a:r>
            <a:rPr lang="en-US" dirty="0" smtClean="0"/>
            <a:t> </a:t>
          </a:r>
          <a:r>
            <a:rPr lang="en-US" dirty="0" err="1" smtClean="0"/>
            <a:t>melanocytic</a:t>
          </a:r>
          <a:r>
            <a:rPr lang="en-US" dirty="0" smtClean="0"/>
            <a:t> proliferation</a:t>
          </a:r>
          <a:endParaRPr lang="en-US" dirty="0"/>
        </a:p>
      </dgm:t>
    </dgm:pt>
    <dgm:pt modelId="{45684B24-8792-4E44-8362-ACE21E379EF0}" type="parTrans" cxnId="{09EE65AF-6DAA-4EE7-928F-8FBA6A355CB6}">
      <dgm:prSet/>
      <dgm:spPr/>
      <dgm:t>
        <a:bodyPr/>
        <a:lstStyle/>
        <a:p>
          <a:endParaRPr lang="en-US"/>
        </a:p>
      </dgm:t>
    </dgm:pt>
    <dgm:pt modelId="{F5240358-2964-42FE-873E-797C3BDFB5FB}" type="sibTrans" cxnId="{09EE65AF-6DAA-4EE7-928F-8FBA6A355CB6}">
      <dgm:prSet/>
      <dgm:spPr/>
      <dgm:t>
        <a:bodyPr/>
        <a:lstStyle/>
        <a:p>
          <a:endParaRPr lang="en-US"/>
        </a:p>
      </dgm:t>
    </dgm:pt>
    <dgm:pt modelId="{272B50D0-3AD2-4E06-A1BF-EC4484119F26}">
      <dgm:prSet phldrT="[Text]"/>
      <dgm:spPr/>
      <dgm:t>
        <a:bodyPr/>
        <a:lstStyle/>
        <a:p>
          <a:r>
            <a:rPr lang="en-US" dirty="0" smtClean="0"/>
            <a:t>Associated with Ca of genital tract in women, lung and pancreas in men</a:t>
          </a:r>
          <a:endParaRPr lang="en-US" dirty="0"/>
        </a:p>
      </dgm:t>
    </dgm:pt>
    <dgm:pt modelId="{7134D0A2-5F27-4984-A669-E9D1ECBD79A0}" type="parTrans" cxnId="{A6875B0E-79E7-4AB3-82F4-F84021FFAEB3}">
      <dgm:prSet/>
      <dgm:spPr/>
      <dgm:t>
        <a:bodyPr/>
        <a:lstStyle/>
        <a:p>
          <a:endParaRPr lang="en-US"/>
        </a:p>
      </dgm:t>
    </dgm:pt>
    <dgm:pt modelId="{95734397-978C-4F07-87BE-20AD65252B5F}" type="sibTrans" cxnId="{A6875B0E-79E7-4AB3-82F4-F84021FFAEB3}">
      <dgm:prSet/>
      <dgm:spPr/>
      <dgm:t>
        <a:bodyPr/>
        <a:lstStyle/>
        <a:p>
          <a:endParaRPr lang="en-US"/>
        </a:p>
      </dgm:t>
    </dgm:pt>
    <dgm:pt modelId="{C75A3B81-F364-41A3-98FD-F371497F4120}">
      <dgm:prSet phldrT="[Text]"/>
      <dgm:spPr/>
      <dgm:t>
        <a:bodyPr/>
        <a:lstStyle/>
        <a:p>
          <a:r>
            <a:rPr lang="en-US" dirty="0" smtClean="0"/>
            <a:t>May worsen with </a:t>
          </a:r>
          <a:r>
            <a:rPr lang="en-US" dirty="0" err="1" smtClean="0"/>
            <a:t>steriods</a:t>
          </a:r>
          <a:endParaRPr lang="en-US" dirty="0"/>
        </a:p>
      </dgm:t>
    </dgm:pt>
    <dgm:pt modelId="{2444F0D5-2398-443D-A724-B78C87974BA1}" type="parTrans" cxnId="{80F55F6D-4AEB-4175-9127-F262C7C7D526}">
      <dgm:prSet/>
      <dgm:spPr/>
      <dgm:t>
        <a:bodyPr/>
        <a:lstStyle/>
        <a:p>
          <a:endParaRPr lang="en-US"/>
        </a:p>
      </dgm:t>
    </dgm:pt>
    <dgm:pt modelId="{F008CFA6-3CBD-4935-A360-C3482940C421}" type="sibTrans" cxnId="{80F55F6D-4AEB-4175-9127-F262C7C7D526}">
      <dgm:prSet/>
      <dgm:spPr/>
      <dgm:t>
        <a:bodyPr/>
        <a:lstStyle/>
        <a:p>
          <a:endParaRPr lang="en-US"/>
        </a:p>
      </dgm:t>
    </dgm:pt>
    <dgm:pt modelId="{5FD48548-F644-4188-BFD2-59E1545370CF}">
      <dgm:prSet phldrT="[Text]"/>
      <dgm:spPr/>
      <dgm:t>
        <a:bodyPr/>
        <a:lstStyle/>
        <a:p>
          <a:r>
            <a:rPr lang="en-US" dirty="0" smtClean="0"/>
            <a:t>Melanoma associated retinopathy, </a:t>
          </a:r>
          <a:r>
            <a:rPr lang="en-US" dirty="0" err="1" smtClean="0"/>
            <a:t>Ab</a:t>
          </a:r>
          <a:r>
            <a:rPr lang="en-US" dirty="0" smtClean="0"/>
            <a:t> to bipolar cells</a:t>
          </a:r>
          <a:endParaRPr lang="en-US" dirty="0"/>
        </a:p>
      </dgm:t>
    </dgm:pt>
    <dgm:pt modelId="{02000DF0-2290-4C1A-BDC8-8DB33CCC4ABF}" type="parTrans" cxnId="{5E488ACC-2730-4A74-A6DE-16996F6FD246}">
      <dgm:prSet/>
      <dgm:spPr/>
    </dgm:pt>
    <dgm:pt modelId="{0113FD85-5503-4687-BEF7-FF71F677EEC2}" type="sibTrans" cxnId="{5E488ACC-2730-4A74-A6DE-16996F6FD246}">
      <dgm:prSet/>
      <dgm:spPr/>
    </dgm:pt>
    <dgm:pt modelId="{4A64C2C9-C074-46D0-AC4D-41B440978AE3}">
      <dgm:prSet phldrT="[Text]"/>
      <dgm:spPr/>
      <dgm:t>
        <a:bodyPr/>
        <a:lstStyle/>
        <a:p>
          <a:r>
            <a:rPr lang="en-US" dirty="0" err="1" smtClean="0"/>
            <a:t>Ab</a:t>
          </a:r>
          <a:r>
            <a:rPr lang="en-US" dirty="0" smtClean="0"/>
            <a:t> to CV2/CRMP-5 </a:t>
          </a:r>
          <a:endParaRPr lang="en-US" dirty="0"/>
        </a:p>
      </dgm:t>
    </dgm:pt>
    <dgm:pt modelId="{3CD53EFC-C586-4B65-8CC1-F03B66EFDA9D}" type="parTrans" cxnId="{8269254C-185B-4F46-9F3A-36D4EC5782E2}">
      <dgm:prSet/>
      <dgm:spPr/>
    </dgm:pt>
    <dgm:pt modelId="{AA67F965-C580-40EC-B3BC-D834981F777B}" type="sibTrans" cxnId="{8269254C-185B-4F46-9F3A-36D4EC5782E2}">
      <dgm:prSet/>
      <dgm:spPr/>
    </dgm:pt>
    <dgm:pt modelId="{EC910D31-BB84-4595-88BF-E87950E009AD}" type="pres">
      <dgm:prSet presAssocID="{ECB851C0-88B0-4074-AB5A-BF32A5D97F2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F1CCB7-BB55-4C2A-8931-DF6336415F24}" type="pres">
      <dgm:prSet presAssocID="{25371F1D-BCE0-4FAD-84F2-717183111BC9}" presName="linNode" presStyleCnt="0"/>
      <dgm:spPr/>
    </dgm:pt>
    <dgm:pt modelId="{8E73DA6B-E910-46E3-B141-AB4F6F0D64BA}" type="pres">
      <dgm:prSet presAssocID="{25371F1D-BCE0-4FAD-84F2-717183111BC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A7A8D-D8D4-45B2-969E-3ADDF2E7EEC9}" type="pres">
      <dgm:prSet presAssocID="{25371F1D-BCE0-4FAD-84F2-717183111BC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7B945-6E95-4316-BF6A-BDE4CDF6DE65}" type="pres">
      <dgm:prSet presAssocID="{37E53C73-1495-4DE8-A26E-DBB296A98B65}" presName="spacing" presStyleCnt="0"/>
      <dgm:spPr/>
    </dgm:pt>
    <dgm:pt modelId="{95740FD7-89DD-4F73-96C6-18CC3C555F1E}" type="pres">
      <dgm:prSet presAssocID="{0ED9DF47-3748-4456-B83E-4C70B7E3B1C5}" presName="linNode" presStyleCnt="0"/>
      <dgm:spPr/>
    </dgm:pt>
    <dgm:pt modelId="{C3044B92-5D85-4435-9EAA-9F6713F61799}" type="pres">
      <dgm:prSet presAssocID="{0ED9DF47-3748-4456-B83E-4C70B7E3B1C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44BE7-246C-4B66-98E7-15F0DFFE19CB}" type="pres">
      <dgm:prSet presAssocID="{0ED9DF47-3748-4456-B83E-4C70B7E3B1C5}" presName="childShp" presStyleLbl="bgAccFollowNode1" presStyleIdx="1" presStyleCnt="3" custLinFactNeighborX="1852" custLinFactNeighborY="-1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0B005-D778-45CD-B20E-3700F8A7AFE0}" type="pres">
      <dgm:prSet presAssocID="{902BDEE8-4D40-4E86-98B9-BCD95927F159}" presName="spacing" presStyleCnt="0"/>
      <dgm:spPr/>
    </dgm:pt>
    <dgm:pt modelId="{0ACBB1A2-A7D7-46C0-A7E2-AC5DD38B6E12}" type="pres">
      <dgm:prSet presAssocID="{334878B8-F173-4996-B29D-8750EC977059}" presName="linNode" presStyleCnt="0"/>
      <dgm:spPr/>
    </dgm:pt>
    <dgm:pt modelId="{EE089FD3-A783-48B9-B585-3093F990BFE3}" type="pres">
      <dgm:prSet presAssocID="{334878B8-F173-4996-B29D-8750EC977059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A8DBE-8EC3-41AE-9458-6884DE5B33D4}" type="pres">
      <dgm:prSet presAssocID="{334878B8-F173-4996-B29D-8750EC977059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787AC-703B-47A9-9AD2-9D00A9FA4FD3}" type="presOf" srcId="{334878B8-F173-4996-B29D-8750EC977059}" destId="{EE089FD3-A783-48B9-B585-3093F990BFE3}" srcOrd="0" destOrd="0" presId="urn:microsoft.com/office/officeart/2005/8/layout/vList6"/>
    <dgm:cxn modelId="{D7B5617E-E17F-48B2-8AFF-32100010C234}" srcId="{0ED9DF47-3748-4456-B83E-4C70B7E3B1C5}" destId="{D3E70273-DE7D-4968-A3A2-C5BBCE0C7625}" srcOrd="0" destOrd="0" parTransId="{4AD5130D-1744-4040-80B6-DA484C7443F7}" sibTransId="{0B8DBD34-B868-4273-AFB2-71840F7AB307}"/>
    <dgm:cxn modelId="{A5B86C6A-0BDA-4F61-B6F7-D128EC5BA4E3}" type="presOf" srcId="{272B50D0-3AD2-4E06-A1BF-EC4484119F26}" destId="{6A1A8DBE-8EC3-41AE-9458-6884DE5B33D4}" srcOrd="0" destOrd="0" presId="urn:microsoft.com/office/officeart/2005/8/layout/vList6"/>
    <dgm:cxn modelId="{DEAAB9EB-15CA-4780-84B5-DAACD65702B2}" type="presOf" srcId="{C75A3B81-F364-41A3-98FD-F371497F4120}" destId="{6A1A8DBE-8EC3-41AE-9458-6884DE5B33D4}" srcOrd="0" destOrd="1" presId="urn:microsoft.com/office/officeart/2005/8/layout/vList6"/>
    <dgm:cxn modelId="{C112DE49-3110-4FCA-9F9E-6D75FE162D49}" type="presOf" srcId="{25371F1D-BCE0-4FAD-84F2-717183111BC9}" destId="{8E73DA6B-E910-46E3-B141-AB4F6F0D64BA}" srcOrd="0" destOrd="0" presId="urn:microsoft.com/office/officeart/2005/8/layout/vList6"/>
    <dgm:cxn modelId="{68A984AB-0E5C-41BE-A1AA-76C651818026}" srcId="{0ED9DF47-3748-4456-B83E-4C70B7E3B1C5}" destId="{71E5DFA7-88F9-4FC2-A2A8-CB4755611D9C}" srcOrd="2" destOrd="0" parTransId="{287A0AA0-151D-4A19-A77E-8D8FE82E764A}" sibTransId="{4AD71468-99AE-44A2-B8ED-908638465BB3}"/>
    <dgm:cxn modelId="{273EEDF6-0003-44E8-808C-3830055AFE71}" type="presOf" srcId="{B3BDE698-1236-40D0-9967-CBE482EF385F}" destId="{84DA7A8D-D8D4-45B2-969E-3ADDF2E7EEC9}" srcOrd="0" destOrd="2" presId="urn:microsoft.com/office/officeart/2005/8/layout/vList6"/>
    <dgm:cxn modelId="{AC3D4C9F-3474-4A36-AC75-743743910F6F}" type="presOf" srcId="{DC6AC074-3256-450A-AEB0-39B1041855D2}" destId="{84DA7A8D-D8D4-45B2-969E-3ADDF2E7EEC9}" srcOrd="0" destOrd="0" presId="urn:microsoft.com/office/officeart/2005/8/layout/vList6"/>
    <dgm:cxn modelId="{80F55F6D-4AEB-4175-9127-F262C7C7D526}" srcId="{334878B8-F173-4996-B29D-8750EC977059}" destId="{C75A3B81-F364-41A3-98FD-F371497F4120}" srcOrd="1" destOrd="0" parTransId="{2444F0D5-2398-443D-A724-B78C87974BA1}" sibTransId="{F008CFA6-3CBD-4935-A360-C3482940C421}"/>
    <dgm:cxn modelId="{DF80B26F-53BE-487B-9170-72F4D5DD8418}" type="presOf" srcId="{4A64C2C9-C074-46D0-AC4D-41B440978AE3}" destId="{FEB44BE7-246C-4B66-98E7-15F0DFFE19CB}" srcOrd="0" destOrd="1" presId="urn:microsoft.com/office/officeart/2005/8/layout/vList6"/>
    <dgm:cxn modelId="{0E7105FC-8A15-4AC2-88B6-79E731B237CC}" type="presOf" srcId="{D3E70273-DE7D-4968-A3A2-C5BBCE0C7625}" destId="{FEB44BE7-246C-4B66-98E7-15F0DFFE19CB}" srcOrd="0" destOrd="0" presId="urn:microsoft.com/office/officeart/2005/8/layout/vList6"/>
    <dgm:cxn modelId="{F591FC47-DFA0-4F14-99FA-5A6E9586A549}" type="presOf" srcId="{0ED9DF47-3748-4456-B83E-4C70B7E3B1C5}" destId="{C3044B92-5D85-4435-9EAA-9F6713F61799}" srcOrd="0" destOrd="0" presId="urn:microsoft.com/office/officeart/2005/8/layout/vList6"/>
    <dgm:cxn modelId="{447AAAF6-C1D1-429A-9973-5F9C084927E2}" srcId="{ECB851C0-88B0-4074-AB5A-BF32A5D97F2A}" destId="{25371F1D-BCE0-4FAD-84F2-717183111BC9}" srcOrd="0" destOrd="0" parTransId="{849A5996-2114-45D8-9A75-F63217FE42D3}" sibTransId="{37E53C73-1495-4DE8-A26E-DBB296A98B65}"/>
    <dgm:cxn modelId="{A6875B0E-79E7-4AB3-82F4-F84021FFAEB3}" srcId="{334878B8-F173-4996-B29D-8750EC977059}" destId="{272B50D0-3AD2-4E06-A1BF-EC4484119F26}" srcOrd="0" destOrd="0" parTransId="{7134D0A2-5F27-4984-A669-E9D1ECBD79A0}" sibTransId="{95734397-978C-4F07-87BE-20AD65252B5F}"/>
    <dgm:cxn modelId="{C35D0A0A-430F-418E-B15F-1F59B63B0BC0}" srcId="{ECB851C0-88B0-4074-AB5A-BF32A5D97F2A}" destId="{0ED9DF47-3748-4456-B83E-4C70B7E3B1C5}" srcOrd="1" destOrd="0" parTransId="{24487696-F6EA-476E-9FD3-FAC50F7DD8FC}" sibTransId="{902BDEE8-4D40-4E86-98B9-BCD95927F159}"/>
    <dgm:cxn modelId="{4178CA60-030B-4574-82F1-15EA89794441}" srcId="{25371F1D-BCE0-4FAD-84F2-717183111BC9}" destId="{DC6AC074-3256-450A-AEB0-39B1041855D2}" srcOrd="0" destOrd="0" parTransId="{BB3139B7-FB02-40E4-A762-D26BD0942078}" sibTransId="{AF2EDBBB-99D5-462C-9200-99D24DD7A13D}"/>
    <dgm:cxn modelId="{EC7CAB3C-26F2-411A-9627-90678C2DC789}" type="presOf" srcId="{5FD48548-F644-4188-BFD2-59E1545370CF}" destId="{84DA7A8D-D8D4-45B2-969E-3ADDF2E7EEC9}" srcOrd="0" destOrd="1" presId="urn:microsoft.com/office/officeart/2005/8/layout/vList6"/>
    <dgm:cxn modelId="{8269254C-185B-4F46-9F3A-36D4EC5782E2}" srcId="{0ED9DF47-3748-4456-B83E-4C70B7E3B1C5}" destId="{4A64C2C9-C074-46D0-AC4D-41B440978AE3}" srcOrd="1" destOrd="0" parTransId="{3CD53EFC-C586-4B65-8CC1-F03B66EFDA9D}" sibTransId="{AA67F965-C580-40EC-B3BC-D834981F777B}"/>
    <dgm:cxn modelId="{212BCA9A-1C8A-43A0-95C4-7AE4CA0E09F7}" srcId="{25371F1D-BCE0-4FAD-84F2-717183111BC9}" destId="{B3BDE698-1236-40D0-9967-CBE482EF385F}" srcOrd="2" destOrd="0" parTransId="{2E90FA93-6FB1-4272-B4A3-578A461F62E0}" sibTransId="{48E26313-85D3-4763-8E8E-CD5263AFEB5F}"/>
    <dgm:cxn modelId="{B5DA7244-0C06-40BE-AC5C-36D0CC9E7162}" type="presOf" srcId="{ECB851C0-88B0-4074-AB5A-BF32A5D97F2A}" destId="{EC910D31-BB84-4595-88BF-E87950E009AD}" srcOrd="0" destOrd="0" presId="urn:microsoft.com/office/officeart/2005/8/layout/vList6"/>
    <dgm:cxn modelId="{09EE65AF-6DAA-4EE7-928F-8FBA6A355CB6}" srcId="{ECB851C0-88B0-4074-AB5A-BF32A5D97F2A}" destId="{334878B8-F173-4996-B29D-8750EC977059}" srcOrd="2" destOrd="0" parTransId="{45684B24-8792-4E44-8362-ACE21E379EF0}" sibTransId="{F5240358-2964-42FE-873E-797C3BDFB5FB}"/>
    <dgm:cxn modelId="{A53E1412-443B-4992-8CEF-FD7CEDCF50BA}" type="presOf" srcId="{71E5DFA7-88F9-4FC2-A2A8-CB4755611D9C}" destId="{FEB44BE7-246C-4B66-98E7-15F0DFFE19CB}" srcOrd="0" destOrd="2" presId="urn:microsoft.com/office/officeart/2005/8/layout/vList6"/>
    <dgm:cxn modelId="{5E488ACC-2730-4A74-A6DE-16996F6FD246}" srcId="{25371F1D-BCE0-4FAD-84F2-717183111BC9}" destId="{5FD48548-F644-4188-BFD2-59E1545370CF}" srcOrd="1" destOrd="0" parTransId="{02000DF0-2290-4C1A-BDC8-8DB33CCC4ABF}" sibTransId="{0113FD85-5503-4687-BEF7-FF71F677EEC2}"/>
    <dgm:cxn modelId="{C1902D4C-6DFD-45BC-8E5C-182B1A5F994B}" type="presParOf" srcId="{EC910D31-BB84-4595-88BF-E87950E009AD}" destId="{3FF1CCB7-BB55-4C2A-8931-DF6336415F24}" srcOrd="0" destOrd="0" presId="urn:microsoft.com/office/officeart/2005/8/layout/vList6"/>
    <dgm:cxn modelId="{57CBD243-26D2-4414-9DD8-A9B3576B5247}" type="presParOf" srcId="{3FF1CCB7-BB55-4C2A-8931-DF6336415F24}" destId="{8E73DA6B-E910-46E3-B141-AB4F6F0D64BA}" srcOrd="0" destOrd="0" presId="urn:microsoft.com/office/officeart/2005/8/layout/vList6"/>
    <dgm:cxn modelId="{FF038140-8413-4F50-8B87-AB77F11539AC}" type="presParOf" srcId="{3FF1CCB7-BB55-4C2A-8931-DF6336415F24}" destId="{84DA7A8D-D8D4-45B2-969E-3ADDF2E7EEC9}" srcOrd="1" destOrd="0" presId="urn:microsoft.com/office/officeart/2005/8/layout/vList6"/>
    <dgm:cxn modelId="{79B1C9C6-8BF6-4B65-90A5-CBBDD21BE4B2}" type="presParOf" srcId="{EC910D31-BB84-4595-88BF-E87950E009AD}" destId="{DF57B945-6E95-4316-BF6A-BDE4CDF6DE65}" srcOrd="1" destOrd="0" presId="urn:microsoft.com/office/officeart/2005/8/layout/vList6"/>
    <dgm:cxn modelId="{C814B80D-FBC5-472F-A098-1CB703CE1EE5}" type="presParOf" srcId="{EC910D31-BB84-4595-88BF-E87950E009AD}" destId="{95740FD7-89DD-4F73-96C6-18CC3C555F1E}" srcOrd="2" destOrd="0" presId="urn:microsoft.com/office/officeart/2005/8/layout/vList6"/>
    <dgm:cxn modelId="{04AA5C51-1C5D-4211-8A11-5311D8AF8A2E}" type="presParOf" srcId="{95740FD7-89DD-4F73-96C6-18CC3C555F1E}" destId="{C3044B92-5D85-4435-9EAA-9F6713F61799}" srcOrd="0" destOrd="0" presId="urn:microsoft.com/office/officeart/2005/8/layout/vList6"/>
    <dgm:cxn modelId="{F062452C-D627-4186-9C33-5629C8BE4E40}" type="presParOf" srcId="{95740FD7-89DD-4F73-96C6-18CC3C555F1E}" destId="{FEB44BE7-246C-4B66-98E7-15F0DFFE19CB}" srcOrd="1" destOrd="0" presId="urn:microsoft.com/office/officeart/2005/8/layout/vList6"/>
    <dgm:cxn modelId="{CBA4735E-D25D-41C3-AD9B-BA3B2C909F53}" type="presParOf" srcId="{EC910D31-BB84-4595-88BF-E87950E009AD}" destId="{4BE0B005-D778-45CD-B20E-3700F8A7AFE0}" srcOrd="3" destOrd="0" presId="urn:microsoft.com/office/officeart/2005/8/layout/vList6"/>
    <dgm:cxn modelId="{A3CA8F3F-83B4-42A5-9E9D-FB2165B21B33}" type="presParOf" srcId="{EC910D31-BB84-4595-88BF-E87950E009AD}" destId="{0ACBB1A2-A7D7-46C0-A7E2-AC5DD38B6E12}" srcOrd="4" destOrd="0" presId="urn:microsoft.com/office/officeart/2005/8/layout/vList6"/>
    <dgm:cxn modelId="{DC0A765E-4FF3-4115-829E-F6714D2723D8}" type="presParOf" srcId="{0ACBB1A2-A7D7-46C0-A7E2-AC5DD38B6E12}" destId="{EE089FD3-A783-48B9-B585-3093F990BFE3}" srcOrd="0" destOrd="0" presId="urn:microsoft.com/office/officeart/2005/8/layout/vList6"/>
    <dgm:cxn modelId="{72A14E35-C434-440D-B22D-544A21EDD680}" type="presParOf" srcId="{0ACBB1A2-A7D7-46C0-A7E2-AC5DD38B6E12}" destId="{6A1A8DBE-8EC3-41AE-9458-6884DE5B33D4}" srcOrd="1" destOrd="0" presId="urn:microsoft.com/office/officeart/2005/8/layout/v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D964C7-3FD4-484B-8B7F-216D37DD40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01125A-EC8B-4271-B898-CCE7D30A9B1B}">
      <dgm:prSet phldrT="[Text]"/>
      <dgm:spPr/>
      <dgm:t>
        <a:bodyPr/>
        <a:lstStyle/>
        <a:p>
          <a:r>
            <a:rPr lang="en-US" dirty="0" smtClean="0"/>
            <a:t>Treatment of the </a:t>
          </a:r>
          <a:r>
            <a:rPr lang="en-US" dirty="0" err="1" smtClean="0"/>
            <a:t>tumour</a:t>
          </a:r>
          <a:endParaRPr lang="en-US" dirty="0"/>
        </a:p>
      </dgm:t>
    </dgm:pt>
    <dgm:pt modelId="{565C9278-B0B5-4FA9-AC11-AD1F6AF31A86}" type="parTrans" cxnId="{9A8A239E-3FA8-4959-A488-DE05BE8D3136}">
      <dgm:prSet/>
      <dgm:spPr/>
      <dgm:t>
        <a:bodyPr/>
        <a:lstStyle/>
        <a:p>
          <a:endParaRPr lang="en-US"/>
        </a:p>
      </dgm:t>
    </dgm:pt>
    <dgm:pt modelId="{88C8CC64-A131-4B01-9785-092E65525D9D}" type="sibTrans" cxnId="{9A8A239E-3FA8-4959-A488-DE05BE8D3136}">
      <dgm:prSet/>
      <dgm:spPr/>
      <dgm:t>
        <a:bodyPr/>
        <a:lstStyle/>
        <a:p>
          <a:endParaRPr lang="en-US"/>
        </a:p>
      </dgm:t>
    </dgm:pt>
    <dgm:pt modelId="{A6BBC49C-016E-41D5-86AF-445B7B9FD7D7}">
      <dgm:prSet phldrT="[Text]"/>
      <dgm:spPr/>
      <dgm:t>
        <a:bodyPr/>
        <a:lstStyle/>
        <a:p>
          <a:r>
            <a:rPr lang="en-US" dirty="0" smtClean="0"/>
            <a:t>Stabilizes the neurological condition</a:t>
          </a:r>
          <a:endParaRPr lang="en-US" dirty="0"/>
        </a:p>
      </dgm:t>
    </dgm:pt>
    <dgm:pt modelId="{E8BB4D81-76E7-4356-AC63-C7B851C50DBE}" type="parTrans" cxnId="{524BFDF5-B48D-459F-AC5A-771EC2DC4F9C}">
      <dgm:prSet/>
      <dgm:spPr/>
      <dgm:t>
        <a:bodyPr/>
        <a:lstStyle/>
        <a:p>
          <a:endParaRPr lang="en-US"/>
        </a:p>
      </dgm:t>
    </dgm:pt>
    <dgm:pt modelId="{A37D070F-8347-4023-8830-6E8EAE22EB97}" type="sibTrans" cxnId="{524BFDF5-B48D-459F-AC5A-771EC2DC4F9C}">
      <dgm:prSet/>
      <dgm:spPr/>
      <dgm:t>
        <a:bodyPr/>
        <a:lstStyle/>
        <a:p>
          <a:endParaRPr lang="en-US"/>
        </a:p>
      </dgm:t>
    </dgm:pt>
    <dgm:pt modelId="{2BFDF9F2-2C7B-402A-BF80-865A01CF5B3D}">
      <dgm:prSet phldrT="[Text]"/>
      <dgm:spPr/>
      <dgm:t>
        <a:bodyPr/>
        <a:lstStyle/>
        <a:p>
          <a:r>
            <a:rPr lang="en-US" dirty="0" smtClean="0"/>
            <a:t>Suppression of autoimmune effectors</a:t>
          </a:r>
          <a:endParaRPr lang="en-US" dirty="0"/>
        </a:p>
      </dgm:t>
    </dgm:pt>
    <dgm:pt modelId="{DD20EA59-31AA-4CE8-AAB1-E8BC053AB48A}" type="parTrans" cxnId="{C8634A1C-2F63-4FB0-8340-24AB898BCA46}">
      <dgm:prSet/>
      <dgm:spPr/>
      <dgm:t>
        <a:bodyPr/>
        <a:lstStyle/>
        <a:p>
          <a:endParaRPr lang="en-US"/>
        </a:p>
      </dgm:t>
    </dgm:pt>
    <dgm:pt modelId="{362936A9-56C2-4C58-AF7D-85CF63550A75}" type="sibTrans" cxnId="{C8634A1C-2F63-4FB0-8340-24AB898BCA46}">
      <dgm:prSet/>
      <dgm:spPr/>
      <dgm:t>
        <a:bodyPr/>
        <a:lstStyle/>
        <a:p>
          <a:endParaRPr lang="en-US"/>
        </a:p>
      </dgm:t>
    </dgm:pt>
    <dgm:pt modelId="{EF7E5C5C-839C-42DE-8139-886A879326F6}">
      <dgm:prSet phldrT="[Text]"/>
      <dgm:spPr/>
      <dgm:t>
        <a:bodyPr/>
        <a:lstStyle/>
        <a:p>
          <a:r>
            <a:rPr lang="en-US" dirty="0" smtClean="0"/>
            <a:t>More effective in syndromes associated with neuronal surface antibodies</a:t>
          </a:r>
          <a:endParaRPr lang="en-US" dirty="0"/>
        </a:p>
      </dgm:t>
    </dgm:pt>
    <dgm:pt modelId="{79E3160D-F624-404F-83BC-48B848C68818}" type="parTrans" cxnId="{E4D238F7-96BA-43A7-BF24-4125BFDC3479}">
      <dgm:prSet/>
      <dgm:spPr/>
      <dgm:t>
        <a:bodyPr/>
        <a:lstStyle/>
        <a:p>
          <a:endParaRPr lang="en-US"/>
        </a:p>
      </dgm:t>
    </dgm:pt>
    <dgm:pt modelId="{F186A268-6B52-4935-A49F-A017878299CE}" type="sibTrans" cxnId="{E4D238F7-96BA-43A7-BF24-4125BFDC3479}">
      <dgm:prSet/>
      <dgm:spPr/>
      <dgm:t>
        <a:bodyPr/>
        <a:lstStyle/>
        <a:p>
          <a:endParaRPr lang="en-US"/>
        </a:p>
      </dgm:t>
    </dgm:pt>
    <dgm:pt modelId="{3B81A2C9-C3B9-4E7E-8BB4-7A25C1EA826B}">
      <dgm:prSet phldrT="[Text]"/>
      <dgm:spPr/>
      <dgm:t>
        <a:bodyPr/>
        <a:lstStyle/>
        <a:p>
          <a:r>
            <a:rPr lang="en-US" dirty="0" smtClean="0"/>
            <a:t>May not reverse the damage if morphological changes have already occurred</a:t>
          </a:r>
          <a:endParaRPr lang="en-US" dirty="0"/>
        </a:p>
      </dgm:t>
    </dgm:pt>
    <dgm:pt modelId="{78AED3D9-3A7C-4F97-BF75-F7405C9B01B6}" type="parTrans" cxnId="{86DA8DA7-B3AB-42E4-B68F-71BE879BC3C4}">
      <dgm:prSet/>
      <dgm:spPr/>
    </dgm:pt>
    <dgm:pt modelId="{EE0ADA97-4B98-4799-A32F-8CD975725566}" type="sibTrans" cxnId="{86DA8DA7-B3AB-42E4-B68F-71BE879BC3C4}">
      <dgm:prSet/>
      <dgm:spPr/>
    </dgm:pt>
    <dgm:pt modelId="{E31098BB-93DC-415C-B333-42DC049ECF0D}" type="pres">
      <dgm:prSet presAssocID="{72D964C7-3FD4-484B-8B7F-216D37DD40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ECF12B-5830-4B89-9A2D-2363D9953F4E}" type="pres">
      <dgm:prSet presAssocID="{CA01125A-EC8B-4271-B898-CCE7D30A9B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0F23E-82E4-4B3F-9B4E-3B857B45584E}" type="pres">
      <dgm:prSet presAssocID="{CA01125A-EC8B-4271-B898-CCE7D30A9B1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EBEC2-A7BE-4622-B014-FBB50D3BFBF3}" type="pres">
      <dgm:prSet presAssocID="{2BFDF9F2-2C7B-402A-BF80-865A01CF5B3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5EF5B-4FD1-4641-9B18-017BDD26D2EF}" type="pres">
      <dgm:prSet presAssocID="{2BFDF9F2-2C7B-402A-BF80-865A01CF5B3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8A239E-3FA8-4959-A488-DE05BE8D3136}" srcId="{72D964C7-3FD4-484B-8B7F-216D37DD400C}" destId="{CA01125A-EC8B-4271-B898-CCE7D30A9B1B}" srcOrd="0" destOrd="0" parTransId="{565C9278-B0B5-4FA9-AC11-AD1F6AF31A86}" sibTransId="{88C8CC64-A131-4B01-9785-092E65525D9D}"/>
    <dgm:cxn modelId="{25942B4C-D5F2-4719-8E21-E3F9DEA072C6}" type="presOf" srcId="{EF7E5C5C-839C-42DE-8139-886A879326F6}" destId="{45A5EF5B-4FD1-4641-9B18-017BDD26D2EF}" srcOrd="0" destOrd="0" presId="urn:microsoft.com/office/officeart/2005/8/layout/vList2"/>
    <dgm:cxn modelId="{86DA8DA7-B3AB-42E4-B68F-71BE879BC3C4}" srcId="{CA01125A-EC8B-4271-B898-CCE7D30A9B1B}" destId="{3B81A2C9-C3B9-4E7E-8BB4-7A25C1EA826B}" srcOrd="1" destOrd="0" parTransId="{78AED3D9-3A7C-4F97-BF75-F7405C9B01B6}" sibTransId="{EE0ADA97-4B98-4799-A32F-8CD975725566}"/>
    <dgm:cxn modelId="{524BFDF5-B48D-459F-AC5A-771EC2DC4F9C}" srcId="{CA01125A-EC8B-4271-B898-CCE7D30A9B1B}" destId="{A6BBC49C-016E-41D5-86AF-445B7B9FD7D7}" srcOrd="0" destOrd="0" parTransId="{E8BB4D81-76E7-4356-AC63-C7B851C50DBE}" sibTransId="{A37D070F-8347-4023-8830-6E8EAE22EB97}"/>
    <dgm:cxn modelId="{C8634A1C-2F63-4FB0-8340-24AB898BCA46}" srcId="{72D964C7-3FD4-484B-8B7F-216D37DD400C}" destId="{2BFDF9F2-2C7B-402A-BF80-865A01CF5B3D}" srcOrd="1" destOrd="0" parTransId="{DD20EA59-31AA-4CE8-AAB1-E8BC053AB48A}" sibTransId="{362936A9-56C2-4C58-AF7D-85CF63550A75}"/>
    <dgm:cxn modelId="{F6B39D5E-2263-4B03-A081-44521213035E}" type="presOf" srcId="{2BFDF9F2-2C7B-402A-BF80-865A01CF5B3D}" destId="{511EBEC2-A7BE-4622-B014-FBB50D3BFBF3}" srcOrd="0" destOrd="0" presId="urn:microsoft.com/office/officeart/2005/8/layout/vList2"/>
    <dgm:cxn modelId="{B3605388-58CF-4FD1-BD61-C416D37D5322}" type="presOf" srcId="{CA01125A-EC8B-4271-B898-CCE7D30A9B1B}" destId="{D3ECF12B-5830-4B89-9A2D-2363D9953F4E}" srcOrd="0" destOrd="0" presId="urn:microsoft.com/office/officeart/2005/8/layout/vList2"/>
    <dgm:cxn modelId="{398E42EF-6BEA-4099-BD77-B8DEE591BF3E}" type="presOf" srcId="{A6BBC49C-016E-41D5-86AF-445B7B9FD7D7}" destId="{FB80F23E-82E4-4B3F-9B4E-3B857B45584E}" srcOrd="0" destOrd="0" presId="urn:microsoft.com/office/officeart/2005/8/layout/vList2"/>
    <dgm:cxn modelId="{0088F526-1B40-49DB-BB54-92AF23E1788E}" type="presOf" srcId="{72D964C7-3FD4-484B-8B7F-216D37DD400C}" destId="{E31098BB-93DC-415C-B333-42DC049ECF0D}" srcOrd="0" destOrd="0" presId="urn:microsoft.com/office/officeart/2005/8/layout/vList2"/>
    <dgm:cxn modelId="{E4D238F7-96BA-43A7-BF24-4125BFDC3479}" srcId="{2BFDF9F2-2C7B-402A-BF80-865A01CF5B3D}" destId="{EF7E5C5C-839C-42DE-8139-886A879326F6}" srcOrd="0" destOrd="0" parTransId="{79E3160D-F624-404F-83BC-48B848C68818}" sibTransId="{F186A268-6B52-4935-A49F-A017878299CE}"/>
    <dgm:cxn modelId="{16B75817-67E2-44F5-A9BC-D43D5A2A4B2B}" type="presOf" srcId="{3B81A2C9-C3B9-4E7E-8BB4-7A25C1EA826B}" destId="{FB80F23E-82E4-4B3F-9B4E-3B857B45584E}" srcOrd="0" destOrd="1" presId="urn:microsoft.com/office/officeart/2005/8/layout/vList2"/>
    <dgm:cxn modelId="{BF3AF7FC-F0CC-470E-BD31-35ADE147BB6B}" type="presParOf" srcId="{E31098BB-93DC-415C-B333-42DC049ECF0D}" destId="{D3ECF12B-5830-4B89-9A2D-2363D9953F4E}" srcOrd="0" destOrd="0" presId="urn:microsoft.com/office/officeart/2005/8/layout/vList2"/>
    <dgm:cxn modelId="{05092F39-C809-43E7-9BD6-1E93F4C2B702}" type="presParOf" srcId="{E31098BB-93DC-415C-B333-42DC049ECF0D}" destId="{FB80F23E-82E4-4B3F-9B4E-3B857B45584E}" srcOrd="1" destOrd="0" presId="urn:microsoft.com/office/officeart/2005/8/layout/vList2"/>
    <dgm:cxn modelId="{94158E5D-72DA-497B-B213-80C18B12AFA9}" type="presParOf" srcId="{E31098BB-93DC-415C-B333-42DC049ECF0D}" destId="{511EBEC2-A7BE-4622-B014-FBB50D3BFBF3}" srcOrd="2" destOrd="0" presId="urn:microsoft.com/office/officeart/2005/8/layout/vList2"/>
    <dgm:cxn modelId="{2A22C68F-1877-4695-AB0F-78FEB06E08B6}" type="presParOf" srcId="{E31098BB-93DC-415C-B333-42DC049ECF0D}" destId="{45A5EF5B-4FD1-4641-9B18-017BDD26D2EF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A0A-4ED2-44C7-B74C-9F21D0CA54BC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FC40F-A6ED-4598-B116-BFAB820F8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FC40F-A6ED-4598-B116-BFAB820F841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LC,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FC40F-A6ED-4598-B116-BFAB820F841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ony\Desktop\PNS%20seminar\Opsoclonus_E.mp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sony\Desktop\PNS%20seminar\autoimmun2.wmv" TargetMode="External"/><Relationship Id="rId1" Type="http://schemas.openxmlformats.org/officeDocument/2006/relationships/video" Target="file:///C:\Users\sony\Desktop\PNS%20seminar\28102011061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PARANEOPLASTIC NEUROLOGICAL SYNDROMES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228600" y="4953000"/>
            <a:ext cx="7772400" cy="1127760"/>
          </a:xfrm>
        </p:spPr>
        <p:txBody>
          <a:bodyPr/>
          <a:lstStyle/>
          <a:p>
            <a:pPr algn="ctr"/>
            <a:r>
              <a:rPr lang="en-US" sz="2400" dirty="0" smtClean="0"/>
              <a:t>Dr. C. Rathore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914400"/>
          </a:xfrm>
        </p:spPr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Which of the following syndromes is less common with anti </a:t>
            </a:r>
            <a:r>
              <a:rPr lang="en-US" dirty="0" err="1" smtClean="0"/>
              <a:t>Hu</a:t>
            </a:r>
            <a:r>
              <a:rPr lang="en-US" dirty="0" smtClean="0"/>
              <a:t> antibody?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Limbic encephalitis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Stiff person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Autonomic neuropathy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Paraneoplastic</a:t>
            </a:r>
            <a:r>
              <a:rPr lang="en-US" dirty="0" smtClean="0"/>
              <a:t> sensory </a:t>
            </a:r>
            <a:r>
              <a:rPr lang="en-US" dirty="0" err="1" smtClean="0"/>
              <a:t>neuronopathy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Which of the following does not show any morphological changes in brain in autopsy?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Limbic encephalitis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Paraneoplastic</a:t>
            </a:r>
            <a:r>
              <a:rPr lang="en-US" dirty="0" smtClean="0"/>
              <a:t> </a:t>
            </a:r>
            <a:r>
              <a:rPr lang="en-US" dirty="0" err="1" smtClean="0"/>
              <a:t>cerebellar</a:t>
            </a:r>
            <a:r>
              <a:rPr lang="en-US" dirty="0" smtClean="0"/>
              <a:t> degeneration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Opsoclonus</a:t>
            </a:r>
            <a:r>
              <a:rPr lang="en-US" dirty="0" smtClean="0"/>
              <a:t> </a:t>
            </a:r>
            <a:r>
              <a:rPr lang="en-US" dirty="0" err="1" smtClean="0"/>
              <a:t>myoclonus</a:t>
            </a:r>
            <a:r>
              <a:rPr lang="en-US" dirty="0" smtClean="0"/>
              <a:t>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Braisntem</a:t>
            </a:r>
            <a:r>
              <a:rPr lang="en-US" dirty="0" smtClean="0"/>
              <a:t> encephalitis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Which of the following does not show any morphological changes in brain in autopsy?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Limbic encephalitis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Paraneoplastic</a:t>
            </a:r>
            <a:r>
              <a:rPr lang="en-US" dirty="0" smtClean="0"/>
              <a:t> </a:t>
            </a:r>
            <a:r>
              <a:rPr lang="en-US" dirty="0" err="1" smtClean="0"/>
              <a:t>cerebellar</a:t>
            </a:r>
            <a:r>
              <a:rPr lang="en-US" dirty="0" smtClean="0"/>
              <a:t> degeneration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Opsoclonus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myoclonus</a:t>
            </a:r>
            <a:r>
              <a:rPr lang="en-US" dirty="0" smtClean="0">
                <a:solidFill>
                  <a:srgbClr val="0070C0"/>
                </a:solidFill>
              </a:rPr>
              <a:t>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Braisntem</a:t>
            </a:r>
            <a:r>
              <a:rPr lang="en-US" dirty="0" smtClean="0"/>
              <a:t> encephalitis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Which among the following is the false statement?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Anti-</a:t>
            </a:r>
            <a:r>
              <a:rPr lang="en-US" dirty="0" err="1" smtClean="0"/>
              <a:t>amphiphysin</a:t>
            </a:r>
            <a:r>
              <a:rPr lang="en-US" dirty="0" smtClean="0"/>
              <a:t> antibodies are the commonest antibodies in </a:t>
            </a:r>
            <a:r>
              <a:rPr lang="en-US" dirty="0" err="1" smtClean="0"/>
              <a:t>paraneoplastic</a:t>
            </a:r>
            <a:r>
              <a:rPr lang="en-US" dirty="0" smtClean="0"/>
              <a:t> stiff man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Morvan’s</a:t>
            </a:r>
            <a:r>
              <a:rPr lang="en-US" dirty="0" smtClean="0"/>
              <a:t> syndrome is characterized by anti LGI1 antibody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Autonomic neuropathy can be a component of 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MRI changes are common with limbic encephalitis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Which among the following is the false statement?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Anti-</a:t>
            </a:r>
            <a:r>
              <a:rPr lang="en-US" dirty="0" err="1" smtClean="0"/>
              <a:t>amphiphysin</a:t>
            </a:r>
            <a:r>
              <a:rPr lang="en-US" dirty="0" smtClean="0"/>
              <a:t> antibodies are the commonest antibodies in </a:t>
            </a:r>
            <a:r>
              <a:rPr lang="en-US" dirty="0" err="1" smtClean="0"/>
              <a:t>paraneoplastic</a:t>
            </a:r>
            <a:r>
              <a:rPr lang="en-US" dirty="0" smtClean="0"/>
              <a:t> stiff man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Morvan’s</a:t>
            </a:r>
            <a:r>
              <a:rPr lang="en-US" dirty="0" smtClean="0">
                <a:solidFill>
                  <a:srgbClr val="0070C0"/>
                </a:solidFill>
              </a:rPr>
              <a:t> syndrome is characterized by anti LGI1 antibody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Autonomic neuropathy can be a component of 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MRI changes are common with limbic encephalitis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of the </a:t>
            </a:r>
            <a:r>
              <a:rPr lang="en-US" dirty="0" err="1" smtClean="0"/>
              <a:t>paraneoplastic</a:t>
            </a:r>
            <a:r>
              <a:rPr lang="en-US" dirty="0" smtClean="0"/>
              <a:t> syndromes occur because the tumor secretes substances that mimic normal hormones or that interfere with circulating proteins </a:t>
            </a:r>
          </a:p>
          <a:p>
            <a:endParaRPr lang="en-US" dirty="0" smtClean="0"/>
          </a:p>
          <a:p>
            <a:r>
              <a:rPr lang="en-US" dirty="0" smtClean="0"/>
              <a:t>Most or all PNS are immune-mediated.</a:t>
            </a:r>
          </a:p>
          <a:p>
            <a:endParaRPr lang="en-US" dirty="0" smtClean="0"/>
          </a:p>
          <a:p>
            <a:r>
              <a:rPr lang="en-US" dirty="0" smtClean="0"/>
              <a:t> May involve a single area (e.g., limbic encephalitis) or a single cell type or  multiple levels of the nervous system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4048" t="9260" r="20040" b="1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295400"/>
            <a:ext cx="8686799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Onconeural</a:t>
            </a:r>
            <a:r>
              <a:rPr lang="en-US" dirty="0" smtClean="0"/>
              <a:t> 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Antibodies in the serum  and CSF that react with both the nervous system and the underlying cancer</a:t>
            </a:r>
          </a:p>
          <a:p>
            <a:endParaRPr lang="en-US" dirty="0" smtClean="0"/>
          </a:p>
          <a:p>
            <a:r>
              <a:rPr lang="en-US" dirty="0" smtClean="0"/>
              <a:t>Each of these antibodies is associated with a narrow spectrum of clinical syndromes and a restricted sub-group of cancers </a:t>
            </a:r>
          </a:p>
          <a:p>
            <a:endParaRPr lang="en-US" dirty="0" smtClean="0"/>
          </a:p>
          <a:p>
            <a:r>
              <a:rPr lang="en-US" dirty="0" smtClean="0"/>
              <a:t>Highly specific for identifying a patient with neurologic disability who has a </a:t>
            </a:r>
            <a:r>
              <a:rPr lang="en-US" dirty="0" err="1" smtClean="0"/>
              <a:t>paraneoplastic</a:t>
            </a:r>
            <a:r>
              <a:rPr lang="en-US" dirty="0" smtClean="0"/>
              <a:t> syndrome. </a:t>
            </a:r>
          </a:p>
          <a:p>
            <a:endParaRPr lang="en-US" dirty="0" smtClean="0"/>
          </a:p>
          <a:p>
            <a:r>
              <a:rPr lang="en-US" dirty="0" smtClean="0"/>
              <a:t>These antibodies also suggest the site of the underlying cancer.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Onconeural</a:t>
            </a:r>
            <a:r>
              <a:rPr lang="en-US" dirty="0" smtClean="0"/>
              <a:t> antibodies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324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CRMP 5- </a:t>
            </a:r>
            <a:r>
              <a:rPr lang="en-US" dirty="0" err="1" smtClean="0"/>
              <a:t>collapsin</a:t>
            </a:r>
            <a:r>
              <a:rPr lang="en-US" dirty="0" smtClean="0"/>
              <a:t> response mediator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most cases, the antigen has been identified and the gene coding for the antigen has been cloned and sequenced.</a:t>
            </a:r>
          </a:p>
          <a:p>
            <a:endParaRPr lang="en-US" dirty="0" smtClean="0"/>
          </a:p>
          <a:p>
            <a:r>
              <a:rPr lang="en-US" dirty="0" err="1" smtClean="0"/>
              <a:t>Tumours</a:t>
            </a:r>
            <a:r>
              <a:rPr lang="en-US" dirty="0" smtClean="0"/>
              <a:t> of a particular </a:t>
            </a:r>
            <a:r>
              <a:rPr lang="en-US" dirty="0" err="1" smtClean="0"/>
              <a:t>histologic</a:t>
            </a:r>
            <a:r>
              <a:rPr lang="en-US" dirty="0" smtClean="0"/>
              <a:t> type may express the antigens whether or not an immune response is mounted</a:t>
            </a:r>
          </a:p>
          <a:p>
            <a:endParaRPr lang="en-US" dirty="0" smtClean="0"/>
          </a:p>
          <a:p>
            <a:r>
              <a:rPr lang="en-US" dirty="0" smtClean="0"/>
              <a:t> Failure to find the antigen in the cancer of a patient with </a:t>
            </a:r>
            <a:r>
              <a:rPr lang="en-US" dirty="0" err="1" smtClean="0"/>
              <a:t>paraneoplastic</a:t>
            </a:r>
            <a:r>
              <a:rPr lang="en-US" dirty="0" smtClean="0"/>
              <a:t> antibodies should prompt a search for a second cancer.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077200" cy="506016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Classification</a:t>
            </a:r>
          </a:p>
          <a:p>
            <a:r>
              <a:rPr lang="en-US" dirty="0" smtClean="0"/>
              <a:t>Mechanisms of pathogenesis</a:t>
            </a:r>
          </a:p>
          <a:p>
            <a:r>
              <a:rPr lang="en-US" dirty="0" smtClean="0"/>
              <a:t>Specific syndromes</a:t>
            </a:r>
          </a:p>
          <a:p>
            <a:r>
              <a:rPr lang="en-US" dirty="0" smtClean="0"/>
              <a:t>Treatment </a:t>
            </a:r>
          </a:p>
          <a:p>
            <a:r>
              <a:rPr lang="en-US" dirty="0" smtClean="0"/>
              <a:t>Approach to diagnosis of </a:t>
            </a:r>
            <a:r>
              <a:rPr lang="en-US" dirty="0" err="1" smtClean="0"/>
              <a:t>paraneoplastic</a:t>
            </a:r>
            <a:r>
              <a:rPr lang="en-US" dirty="0" smtClean="0"/>
              <a:t> disorders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Onconeural</a:t>
            </a:r>
            <a:r>
              <a:rPr lang="en-US" dirty="0" smtClean="0"/>
              <a:t> antigens are present in the tumor in all patients with antibody-positive </a:t>
            </a:r>
            <a:r>
              <a:rPr lang="en-US" dirty="0" err="1" smtClean="0"/>
              <a:t>paraneoplastic</a:t>
            </a:r>
            <a:r>
              <a:rPr lang="en-US" dirty="0" smtClean="0"/>
              <a:t> neurologic disorders and in many patients without such disorders</a:t>
            </a:r>
          </a:p>
          <a:p>
            <a:endParaRPr lang="en-US" dirty="0" smtClean="0"/>
          </a:p>
          <a:p>
            <a:r>
              <a:rPr lang="en-US" dirty="0" smtClean="0"/>
              <a:t>Genes of these antigens are not mutated</a:t>
            </a:r>
          </a:p>
          <a:p>
            <a:endParaRPr lang="en-US" dirty="0" smtClean="0"/>
          </a:p>
          <a:p>
            <a:r>
              <a:rPr lang="en-US" dirty="0" smtClean="0"/>
              <a:t>Hence, the reason for only some exhibiting PNS not clear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4048" t="9260" r="20040" b="135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The autoimmune model of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Ectopic expression by a tumor of an antigen that normally is expressed exclusively in the nervous system</a:t>
            </a:r>
          </a:p>
          <a:p>
            <a:endParaRPr lang="en-US" dirty="0" smtClean="0"/>
          </a:p>
          <a:p>
            <a:r>
              <a:rPr lang="en-US" dirty="0" smtClean="0"/>
              <a:t> The tumor antigen is identical to the neural antigen, but is identified as foreign</a:t>
            </a:r>
          </a:p>
          <a:p>
            <a:endParaRPr lang="en-US" dirty="0" smtClean="0"/>
          </a:p>
          <a:p>
            <a:r>
              <a:rPr lang="en-US" dirty="0" smtClean="0"/>
              <a:t> The immune attack controls the growth of the cancer and may in a few instances obliterate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tumours</a:t>
            </a:r>
            <a:r>
              <a:rPr lang="en-US" dirty="0" smtClean="0"/>
              <a:t> with 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Histological features of the </a:t>
            </a:r>
            <a:r>
              <a:rPr lang="en-US" dirty="0" err="1" smtClean="0"/>
              <a:t>tumour</a:t>
            </a:r>
            <a:r>
              <a:rPr lang="en-US" dirty="0" smtClean="0"/>
              <a:t> similar, except for heavy infiltration with inflammatory cells</a:t>
            </a:r>
          </a:p>
          <a:p>
            <a:endParaRPr lang="en-US" dirty="0" smtClean="0"/>
          </a:p>
          <a:p>
            <a:r>
              <a:rPr lang="en-US" dirty="0" smtClean="0"/>
              <a:t>Better prognosis</a:t>
            </a:r>
          </a:p>
          <a:p>
            <a:pPr lvl="1"/>
            <a:r>
              <a:rPr lang="en-US" dirty="0" smtClean="0"/>
              <a:t>Earlier diagnosis</a:t>
            </a:r>
          </a:p>
          <a:p>
            <a:pPr lvl="1"/>
            <a:r>
              <a:rPr lang="en-US" dirty="0" smtClean="0"/>
              <a:t>Immune mechanisms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Specificity of the 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Low </a:t>
            </a:r>
            <a:r>
              <a:rPr lang="en-US" dirty="0" err="1" smtClean="0"/>
              <a:t>titres</a:t>
            </a:r>
            <a:r>
              <a:rPr lang="en-US" dirty="0" smtClean="0"/>
              <a:t> of some of the antibodies may be noted in normal patients; high </a:t>
            </a:r>
            <a:r>
              <a:rPr lang="en-US" dirty="0" err="1" smtClean="0"/>
              <a:t>titres</a:t>
            </a:r>
            <a:r>
              <a:rPr lang="en-US" dirty="0" smtClean="0"/>
              <a:t> specific</a:t>
            </a:r>
          </a:p>
          <a:p>
            <a:endParaRPr lang="en-US" dirty="0" smtClean="0"/>
          </a:p>
          <a:p>
            <a:r>
              <a:rPr lang="en-US" dirty="0" smtClean="0"/>
              <a:t>Absence of antibodies does not rule out a PNS (low </a:t>
            </a:r>
            <a:r>
              <a:rPr lang="en-US" dirty="0" err="1" smtClean="0"/>
              <a:t>titres</a:t>
            </a:r>
            <a:r>
              <a:rPr lang="en-US" dirty="0" smtClean="0"/>
              <a:t>, non-detectable type)</a:t>
            </a:r>
          </a:p>
          <a:p>
            <a:endParaRPr lang="en-US" dirty="0" smtClean="0"/>
          </a:p>
          <a:p>
            <a:r>
              <a:rPr lang="en-US" dirty="0" smtClean="0"/>
              <a:t>Search for other causes/ second </a:t>
            </a:r>
            <a:r>
              <a:rPr lang="en-US" dirty="0" err="1" smtClean="0"/>
              <a:t>tumour</a:t>
            </a:r>
            <a:endParaRPr lang="en-US" dirty="0" smtClean="0"/>
          </a:p>
          <a:p>
            <a:pPr lvl="1"/>
            <a:r>
              <a:rPr lang="en-US" dirty="0" smtClean="0"/>
              <a:t>Detected </a:t>
            </a:r>
            <a:r>
              <a:rPr lang="en-US" dirty="0" err="1" smtClean="0"/>
              <a:t>Ab</a:t>
            </a:r>
            <a:r>
              <a:rPr lang="en-US" dirty="0" smtClean="0"/>
              <a:t> not associated with the neurological syndrome</a:t>
            </a:r>
          </a:p>
          <a:p>
            <a:pPr lvl="1"/>
            <a:r>
              <a:rPr lang="en-US" dirty="0" smtClean="0"/>
              <a:t>Histological type does not correlate</a:t>
            </a:r>
          </a:p>
          <a:p>
            <a:pPr lvl="1"/>
            <a:r>
              <a:rPr lang="en-US" dirty="0" err="1" smtClean="0"/>
              <a:t>Tumour</a:t>
            </a:r>
            <a:r>
              <a:rPr lang="en-US" dirty="0" smtClean="0"/>
              <a:t> cells do not express the corresponding antigen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PARANEOPLASTIC SYNDROMES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PNS INVOLVING BRAIN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Limbic encephalitis</a:t>
            </a:r>
          </a:p>
          <a:p>
            <a:r>
              <a:rPr lang="en-US" dirty="0" err="1" smtClean="0"/>
              <a:t>Paraneoplastic</a:t>
            </a:r>
            <a:r>
              <a:rPr lang="en-US" dirty="0" smtClean="0"/>
              <a:t> encephalomyelitis</a:t>
            </a:r>
          </a:p>
          <a:p>
            <a:r>
              <a:rPr lang="en-US" dirty="0" err="1" smtClean="0"/>
              <a:t>Paraneoplastic</a:t>
            </a:r>
            <a:r>
              <a:rPr lang="en-US" dirty="0" smtClean="0"/>
              <a:t> </a:t>
            </a:r>
            <a:r>
              <a:rPr lang="en-US" dirty="0" err="1" smtClean="0"/>
              <a:t>cerebellar</a:t>
            </a:r>
            <a:r>
              <a:rPr lang="en-US" dirty="0" smtClean="0"/>
              <a:t> degeneration</a:t>
            </a:r>
          </a:p>
          <a:p>
            <a:r>
              <a:rPr lang="en-US" dirty="0" smtClean="0"/>
              <a:t>Brainstem encephalitis</a:t>
            </a:r>
          </a:p>
          <a:p>
            <a:r>
              <a:rPr lang="en-US" dirty="0" err="1" smtClean="0"/>
              <a:t>Opsoclonus</a:t>
            </a:r>
            <a:r>
              <a:rPr lang="en-US" dirty="0" smtClean="0"/>
              <a:t> </a:t>
            </a:r>
            <a:r>
              <a:rPr lang="en-US" dirty="0" err="1" smtClean="0"/>
              <a:t>myoclonus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Anti-NMDA receptor associated encephalitis</a:t>
            </a:r>
          </a:p>
          <a:p>
            <a:r>
              <a:rPr lang="en-US" dirty="0" smtClean="0"/>
              <a:t>Anti VGKC associated encephalitis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LIMBIC ENCEPHALITIS –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Corsellis</a:t>
            </a:r>
            <a:r>
              <a:rPr lang="en-US" dirty="0" smtClean="0"/>
              <a:t> and colleagues’ [</a:t>
            </a:r>
            <a:r>
              <a:rPr lang="en-US" dirty="0" err="1" smtClean="0"/>
              <a:t>Coresellis</a:t>
            </a:r>
            <a:r>
              <a:rPr lang="en-US" dirty="0" smtClean="0"/>
              <a:t> et al. 1968] described history of  two men aged between 50 and 60, who seemed to suffer from depression and irritability for some weeks.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This was followed by a striking impairment of recent memory </a:t>
            </a:r>
          </a:p>
          <a:p>
            <a:r>
              <a:rPr lang="en-US" dirty="0" smtClean="0"/>
              <a:t>Memory of past events was not impaired and </a:t>
            </a:r>
            <a:r>
              <a:rPr lang="en-US" dirty="0" err="1" smtClean="0"/>
              <a:t>judgement</a:t>
            </a:r>
            <a:r>
              <a:rPr lang="en-US" dirty="0" smtClean="0"/>
              <a:t> and reason were intact.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Both underwent autopsy,  brain metastasis was ruled out ; but were detected to have lung cancer.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Neuropathology showed lymphocytic </a:t>
            </a:r>
            <a:r>
              <a:rPr lang="en-US" dirty="0" err="1" smtClean="0"/>
              <a:t>perivascular</a:t>
            </a:r>
            <a:r>
              <a:rPr lang="en-US" dirty="0" smtClean="0"/>
              <a:t> cuffing and infiltration in many parts of the brain, with severe affection of </a:t>
            </a:r>
            <a:r>
              <a:rPr lang="en-US" dirty="0" err="1" smtClean="0"/>
              <a:t>mesial-temporobasal</a:t>
            </a:r>
            <a:r>
              <a:rPr lang="en-US" dirty="0" smtClean="0"/>
              <a:t> lobes.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Limbic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Limbic encephalitis is an inflammatory  process  highly confined to structures of the limbic system.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Key clinical feature is acute or </a:t>
            </a:r>
            <a:r>
              <a:rPr lang="en-US" dirty="0" err="1" smtClean="0"/>
              <a:t>subacute</a:t>
            </a:r>
            <a:r>
              <a:rPr lang="en-US" dirty="0" smtClean="0"/>
              <a:t> onset, progressive recent memory loss associated with seizures and psychiatric symptoms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Not always </a:t>
            </a:r>
            <a:r>
              <a:rPr lang="en-US" dirty="0" err="1" smtClean="0"/>
              <a:t>paraneoplastic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tumours</a:t>
            </a:r>
            <a:r>
              <a:rPr lang="en-US" dirty="0" smtClean="0"/>
              <a:t> more frequently involved are small-cell lung cancer, testicular germ-cell </a:t>
            </a:r>
            <a:r>
              <a:rPr lang="en-US" dirty="0" err="1" smtClean="0"/>
              <a:t>neoplasms</a:t>
            </a:r>
            <a:r>
              <a:rPr lang="en-US" dirty="0" smtClean="0"/>
              <a:t>, </a:t>
            </a:r>
            <a:r>
              <a:rPr lang="en-US" dirty="0" err="1" smtClean="0"/>
              <a:t>thymoma</a:t>
            </a:r>
            <a:r>
              <a:rPr lang="en-US" dirty="0" smtClean="0"/>
              <a:t>, Hodgkin’s lymphoma, or </a:t>
            </a:r>
            <a:r>
              <a:rPr lang="en-US" dirty="0" err="1" smtClean="0"/>
              <a:t>teratoma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PARANEOPLASTIC SYNDROMES (PNS)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Paraneoplastic</a:t>
            </a:r>
            <a:r>
              <a:rPr lang="en-US" dirty="0" smtClean="0"/>
              <a:t> syndromes” refers to symptoms or signs resulting from </a:t>
            </a:r>
            <a:r>
              <a:rPr lang="en-US" dirty="0" smtClean="0">
                <a:solidFill>
                  <a:srgbClr val="0070C0"/>
                </a:solidFill>
              </a:rPr>
              <a:t>damage to organs or tissues that are remote from the site of a malignant neoplasm or its metastases</a:t>
            </a:r>
          </a:p>
          <a:p>
            <a:endParaRPr lang="en-US" dirty="0" smtClean="0"/>
          </a:p>
          <a:p>
            <a:r>
              <a:rPr lang="en-US" dirty="0" smtClean="0"/>
              <a:t>Excludes other cancer complications such as metabolic and nutritional deficits,  infections, </a:t>
            </a:r>
            <a:r>
              <a:rPr lang="en-US" dirty="0" err="1" smtClean="0"/>
              <a:t>coagulopathy</a:t>
            </a:r>
            <a:r>
              <a:rPr lang="en-US" dirty="0" smtClean="0"/>
              <a:t>, and side effects of cancer treatment.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Antibodies in limbic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Antibodies directed against two groups of antigens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Intracellular or classic </a:t>
            </a:r>
            <a:r>
              <a:rPr lang="en-US" dirty="0" err="1" smtClean="0"/>
              <a:t>paraneoplastic</a:t>
            </a:r>
            <a:r>
              <a:rPr lang="en-US" dirty="0" smtClean="0"/>
              <a:t> antigens – </a:t>
            </a:r>
            <a:r>
              <a:rPr lang="en-US" dirty="0" err="1" smtClean="0"/>
              <a:t>Hu</a:t>
            </a:r>
            <a:r>
              <a:rPr lang="en-US" dirty="0" smtClean="0"/>
              <a:t>, CV2/CRMP5, Ma 2, </a:t>
            </a:r>
            <a:r>
              <a:rPr lang="en-US" dirty="0" err="1" smtClean="0"/>
              <a:t>amphiphysin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Cell membrane antigens- VGKC, NMDA, antibodies against </a:t>
            </a:r>
            <a:r>
              <a:rPr lang="en-US" dirty="0" err="1" smtClean="0"/>
              <a:t>neuropil</a:t>
            </a:r>
            <a:r>
              <a:rPr lang="en-US" dirty="0" smtClean="0"/>
              <a:t> of hippocampus and cerebellum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267200"/>
            <a:ext cx="876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845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34328"/>
          <a:stretch>
            <a:fillRect/>
          </a:stretch>
        </p:blipFill>
        <p:spPr bwMode="auto">
          <a:xfrm>
            <a:off x="0" y="9144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Electroencephalography usually reveals foci of epileptic activity in one or both temporal lobes or focal or generalized slow activity.</a:t>
            </a:r>
          </a:p>
          <a:p>
            <a:endParaRPr lang="en-US" dirty="0" smtClean="0"/>
          </a:p>
          <a:p>
            <a:r>
              <a:rPr lang="en-US" dirty="0" smtClean="0"/>
              <a:t>CSF shows </a:t>
            </a:r>
            <a:r>
              <a:rPr lang="en-US" dirty="0" err="1" smtClean="0"/>
              <a:t>pleocytosis</a:t>
            </a:r>
            <a:r>
              <a:rPr lang="en-US" dirty="0" smtClean="0"/>
              <a:t> (&lt; 100/cc)and raised protein (&lt;150 mg/dl) with normal glucose</a:t>
            </a:r>
          </a:p>
          <a:p>
            <a:endParaRPr lang="en-US" dirty="0" smtClean="0"/>
          </a:p>
          <a:p>
            <a:r>
              <a:rPr lang="en-US" dirty="0" smtClean="0"/>
              <a:t>FDG-PET can show </a:t>
            </a:r>
            <a:r>
              <a:rPr lang="en-US" dirty="0" err="1" smtClean="0"/>
              <a:t>hypermetabolism</a:t>
            </a:r>
            <a:r>
              <a:rPr lang="en-US" dirty="0" smtClean="0"/>
              <a:t> in one or both temporal lobes (earliest manifestation)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MRI brain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 In 70–80% of patients, MRI FLAIR or T2 sequences show </a:t>
            </a:r>
            <a:r>
              <a:rPr lang="en-US" sz="1800" dirty="0" err="1" smtClean="0"/>
              <a:t>hyperintense</a:t>
            </a:r>
            <a:r>
              <a:rPr lang="en-US" sz="1800" dirty="0" smtClean="0"/>
              <a:t> signals in the medial portion of one or both temporal lobes.</a:t>
            </a:r>
            <a:endParaRPr lang="en-US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001" b="3001"/>
          <a:stretch>
            <a:fillRect/>
          </a:stretch>
        </p:blipFill>
        <p:spPr bwMode="auto">
          <a:xfrm>
            <a:off x="457200" y="20574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Removal of the tumor is critical for neurologic improvement or stabilization of symptoms</a:t>
            </a:r>
          </a:p>
          <a:p>
            <a:endParaRPr lang="en-US" dirty="0" smtClean="0"/>
          </a:p>
          <a:p>
            <a:r>
              <a:rPr lang="en-US" dirty="0" smtClean="0"/>
              <a:t>Most limbic </a:t>
            </a:r>
            <a:r>
              <a:rPr lang="en-US" dirty="0" err="1" smtClean="0"/>
              <a:t>encephalitides</a:t>
            </a:r>
            <a:r>
              <a:rPr lang="en-US" dirty="0" smtClean="0"/>
              <a:t> related to intra-cellular antigens do not improve after tumor removal and immunotherapy.</a:t>
            </a:r>
          </a:p>
          <a:p>
            <a:endParaRPr lang="en-US" dirty="0" smtClean="0"/>
          </a:p>
          <a:p>
            <a:r>
              <a:rPr lang="en-US" dirty="0" smtClean="0"/>
              <a:t>Those related to antibodies to surface antigens have excellent response to immunotherapy.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PARANEOPLASTIC ENCEPHALOMYELITIS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Multifocal inflammatory disorder of the central nervous system 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Frequently associated with </a:t>
            </a:r>
            <a:r>
              <a:rPr lang="en-US" dirty="0" err="1" smtClean="0"/>
              <a:t>subacute</a:t>
            </a:r>
            <a:r>
              <a:rPr lang="en-US" dirty="0" smtClean="0"/>
              <a:t> sensory </a:t>
            </a:r>
            <a:r>
              <a:rPr lang="en-US" dirty="0" err="1" smtClean="0"/>
              <a:t>neuronopathy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Anti </a:t>
            </a:r>
            <a:r>
              <a:rPr lang="en-US" dirty="0" err="1" smtClean="0">
                <a:solidFill>
                  <a:srgbClr val="0070C0"/>
                </a:solidFill>
              </a:rPr>
              <a:t>Hu</a:t>
            </a:r>
            <a:r>
              <a:rPr lang="en-US" dirty="0" smtClean="0">
                <a:solidFill>
                  <a:srgbClr val="0070C0"/>
                </a:solidFill>
              </a:rPr>
              <a:t> antibody </a:t>
            </a:r>
            <a:r>
              <a:rPr lang="en-US" dirty="0" smtClean="0"/>
              <a:t>is commonly associated</a:t>
            </a:r>
          </a:p>
          <a:p>
            <a:r>
              <a:rPr lang="en-US" dirty="0" smtClean="0"/>
              <a:t>Other PEM antibodies include anti-CV2, anti-</a:t>
            </a:r>
            <a:r>
              <a:rPr lang="en-US" dirty="0" err="1" smtClean="0"/>
              <a:t>Yo</a:t>
            </a:r>
            <a:r>
              <a:rPr lang="en-US" dirty="0" smtClean="0"/>
              <a:t>, anti-Ma1, anti-</a:t>
            </a:r>
            <a:r>
              <a:rPr lang="en-US" dirty="0" err="1" smtClean="0"/>
              <a:t>Tr</a:t>
            </a:r>
            <a:r>
              <a:rPr lang="en-US" dirty="0" smtClean="0"/>
              <a:t> or anti-Ma2, anti-LGI1</a:t>
            </a:r>
          </a:p>
          <a:p>
            <a:endParaRPr lang="en-US" dirty="0" smtClean="0"/>
          </a:p>
          <a:p>
            <a:r>
              <a:rPr lang="en-US" dirty="0" smtClean="0"/>
              <a:t>80% cases are related to lung cancer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PARANEOPLASTIC CEREBELLAR DEGENERATION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Rapidly or </a:t>
            </a:r>
            <a:r>
              <a:rPr lang="en-US" dirty="0" err="1" smtClean="0"/>
              <a:t>subacutely</a:t>
            </a:r>
            <a:r>
              <a:rPr lang="en-US" dirty="0" smtClean="0"/>
              <a:t> evolving </a:t>
            </a:r>
            <a:r>
              <a:rPr lang="en-US" dirty="0" err="1" smtClean="0"/>
              <a:t>pancerebellar</a:t>
            </a:r>
            <a:r>
              <a:rPr lang="en-US" dirty="0" smtClean="0"/>
              <a:t> syndrome</a:t>
            </a:r>
          </a:p>
          <a:p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 err="1" smtClean="0"/>
              <a:t>tumours</a:t>
            </a:r>
            <a:endParaRPr lang="en-US" dirty="0" smtClean="0"/>
          </a:p>
          <a:p>
            <a:pPr lvl="1"/>
            <a:r>
              <a:rPr lang="en-US" dirty="0" smtClean="0"/>
              <a:t>Small-cell lung cancer</a:t>
            </a:r>
          </a:p>
          <a:p>
            <a:pPr lvl="1"/>
            <a:r>
              <a:rPr lang="en-US" dirty="0" err="1" smtClean="0"/>
              <a:t>Gynaecological</a:t>
            </a:r>
            <a:r>
              <a:rPr lang="en-US" dirty="0" smtClean="0"/>
              <a:t> and breast </a:t>
            </a:r>
            <a:r>
              <a:rPr lang="en-US" dirty="0" err="1" smtClean="0"/>
              <a:t>tumours</a:t>
            </a:r>
            <a:endParaRPr lang="en-US" dirty="0" smtClean="0"/>
          </a:p>
          <a:p>
            <a:pPr lvl="1"/>
            <a:r>
              <a:rPr lang="en-US" dirty="0" smtClean="0"/>
              <a:t>Hodgkin’s lymphoma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Hallmark is an extensive loss of Purkinje cells that might be associated with inflammatory infiltrates in the </a:t>
            </a:r>
            <a:r>
              <a:rPr lang="en-US" dirty="0" err="1" smtClean="0"/>
              <a:t>cerebellar</a:t>
            </a:r>
            <a:r>
              <a:rPr lang="en-US" dirty="0" smtClean="0"/>
              <a:t> cortex, deep </a:t>
            </a:r>
            <a:r>
              <a:rPr lang="en-US" dirty="0" err="1" smtClean="0"/>
              <a:t>cerebellar</a:t>
            </a:r>
            <a:r>
              <a:rPr lang="en-US" dirty="0" smtClean="0"/>
              <a:t> nuclei, and inferior </a:t>
            </a:r>
            <a:r>
              <a:rPr lang="en-US" dirty="0" err="1" smtClean="0"/>
              <a:t>olivary</a:t>
            </a:r>
            <a:r>
              <a:rPr lang="en-US" dirty="0" smtClean="0"/>
              <a:t> nuclei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75371">
                <a:tc>
                  <a:txBody>
                    <a:bodyPr/>
                    <a:lstStyle/>
                    <a:p>
                      <a:r>
                        <a:rPr lang="en-US" dirty="0" smtClean="0"/>
                        <a:t>Antibody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Tumour</a:t>
                      </a:r>
                      <a:endParaRPr lang="en-US" dirty="0"/>
                    </a:p>
                  </a:txBody>
                  <a:tcPr/>
                </a:tc>
              </a:tr>
              <a:tr h="675371">
                <a:tc>
                  <a:txBody>
                    <a:bodyPr/>
                    <a:lstStyle/>
                    <a:p>
                      <a:r>
                        <a:rPr lang="en-US" dirty="0" smtClean="0"/>
                        <a:t>Anti-</a:t>
                      </a:r>
                      <a:r>
                        <a:rPr lang="en-US" dirty="0" err="1" smtClean="0"/>
                        <a:t>Yo</a:t>
                      </a:r>
                      <a:r>
                        <a:rPr lang="en-US" dirty="0" smtClean="0"/>
                        <a:t> (PCA-1)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Gynaecological</a:t>
                      </a:r>
                      <a:r>
                        <a:rPr lang="en-US" dirty="0" smtClean="0"/>
                        <a:t> or breast cancer</a:t>
                      </a:r>
                      <a:endParaRPr lang="en-US" dirty="0"/>
                    </a:p>
                  </a:txBody>
                  <a:tcPr/>
                </a:tc>
              </a:tr>
              <a:tr h="675371">
                <a:tc>
                  <a:txBody>
                    <a:bodyPr/>
                    <a:lstStyle/>
                    <a:p>
                      <a:r>
                        <a:rPr lang="en-US" dirty="0" smtClean="0"/>
                        <a:t>Anti-</a:t>
                      </a:r>
                      <a:r>
                        <a:rPr lang="en-US" dirty="0" err="1" smtClean="0"/>
                        <a:t>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Hodgkin’s lymphoma</a:t>
                      </a:r>
                      <a:endParaRPr lang="en-US" dirty="0"/>
                    </a:p>
                  </a:txBody>
                  <a:tcPr/>
                </a:tc>
              </a:tr>
              <a:tr h="2164887">
                <a:tc>
                  <a:txBody>
                    <a:bodyPr/>
                    <a:lstStyle/>
                    <a:p>
                      <a:r>
                        <a:rPr lang="en-US" dirty="0" smtClean="0"/>
                        <a:t>VGCC, Anti </a:t>
                      </a:r>
                      <a:r>
                        <a:rPr lang="en-US" dirty="0" err="1" smtClean="0"/>
                        <a:t>Hu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CRMP</a:t>
                      </a:r>
                      <a:r>
                        <a:rPr lang="en-US" baseline="0" dirty="0" smtClean="0"/>
                        <a:t> or CV2, </a:t>
                      </a:r>
                      <a:r>
                        <a:rPr lang="en-US" baseline="0" dirty="0" err="1" smtClean="0"/>
                        <a:t>amphiphysin</a:t>
                      </a:r>
                      <a:r>
                        <a:rPr lang="en-US" baseline="0" dirty="0" smtClean="0"/>
                        <a:t>, Purkinje cell </a:t>
                      </a:r>
                      <a:r>
                        <a:rPr lang="en-US" baseline="0" dirty="0" err="1" smtClean="0"/>
                        <a:t>cytoplasmic</a:t>
                      </a:r>
                      <a:r>
                        <a:rPr lang="en-US" baseline="0" dirty="0" smtClean="0"/>
                        <a:t> antibody type 2 (PCA2), and </a:t>
                      </a:r>
                      <a:r>
                        <a:rPr lang="en-US" baseline="0" dirty="0" err="1" smtClean="0"/>
                        <a:t>antineuronal</a:t>
                      </a:r>
                      <a:r>
                        <a:rPr lang="en-US" baseline="0" dirty="0" smtClean="0"/>
                        <a:t> nuclear antibody 3 (ANNA3)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cell</a:t>
                      </a:r>
                      <a:r>
                        <a:rPr lang="en-US" baseline="0" dirty="0" smtClean="0"/>
                        <a:t> lung cancer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252334"/>
            <a:ext cx="4041775" cy="48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MRI brain</a:t>
            </a:r>
          </a:p>
          <a:p>
            <a:pPr lvl="1"/>
            <a:r>
              <a:rPr lang="en-US" dirty="0" smtClean="0"/>
              <a:t>Normal</a:t>
            </a:r>
          </a:p>
          <a:p>
            <a:pPr lvl="1"/>
            <a:r>
              <a:rPr lang="en-US" dirty="0" smtClean="0"/>
              <a:t>Diffuse </a:t>
            </a:r>
            <a:r>
              <a:rPr lang="en-US" dirty="0" err="1" smtClean="0"/>
              <a:t>cerebellar</a:t>
            </a:r>
            <a:r>
              <a:rPr lang="en-US" dirty="0" smtClean="0"/>
              <a:t> enlargement</a:t>
            </a:r>
          </a:p>
          <a:p>
            <a:pPr lvl="1"/>
            <a:r>
              <a:rPr lang="en-US" dirty="0" err="1" smtClean="0"/>
              <a:t>Leptomeningeal</a:t>
            </a:r>
            <a:r>
              <a:rPr lang="en-US" dirty="0" smtClean="0"/>
              <a:t> enhancement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Later – </a:t>
            </a:r>
            <a:r>
              <a:rPr lang="en-US" dirty="0" err="1" smtClean="0"/>
              <a:t>cerebellar</a:t>
            </a:r>
            <a:r>
              <a:rPr lang="en-US" dirty="0" smtClean="0"/>
              <a:t> atrophy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FDG PET - </a:t>
            </a:r>
            <a:r>
              <a:rPr lang="en-US" dirty="0" err="1" smtClean="0"/>
              <a:t>Hypometabolism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first description of PNS was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by a French physician M </a:t>
            </a:r>
            <a:r>
              <a:rPr lang="en-US" dirty="0" err="1" smtClean="0"/>
              <a:t>Auche</a:t>
            </a:r>
            <a:r>
              <a:rPr lang="en-US" dirty="0" smtClean="0"/>
              <a:t>’ who described the peripheral nervous system involvement in cancer patients in 1890</a:t>
            </a:r>
          </a:p>
          <a:p>
            <a:endParaRPr lang="en-US" dirty="0" smtClean="0"/>
          </a:p>
          <a:p>
            <a:r>
              <a:rPr lang="en-US" dirty="0" err="1" smtClean="0"/>
              <a:t>Brierley</a:t>
            </a:r>
            <a:r>
              <a:rPr lang="en-US" dirty="0" smtClean="0"/>
              <a:t> and colleagues first described PNS involving cerebral hemispheres in 1960</a:t>
            </a:r>
          </a:p>
          <a:p>
            <a:endParaRPr lang="en-US" dirty="0" smtClean="0"/>
          </a:p>
          <a:p>
            <a:r>
              <a:rPr lang="en-US" dirty="0" smtClean="0"/>
              <a:t>The first antibody described was PCA-1 (Purkinje Cell Antibody 1), by Greenlee and Brashear in 1983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and prognosis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of the </a:t>
            </a:r>
            <a:r>
              <a:rPr lang="en-US" dirty="0" err="1" smtClean="0"/>
              <a:t>tumour</a:t>
            </a:r>
            <a:r>
              <a:rPr lang="en-US" dirty="0" smtClean="0"/>
              <a:t> is needed for </a:t>
            </a:r>
            <a:r>
              <a:rPr lang="en-US" dirty="0" err="1" smtClean="0"/>
              <a:t>stabilisation</a:t>
            </a:r>
            <a:r>
              <a:rPr lang="en-US" dirty="0" smtClean="0"/>
              <a:t> or symptom improvement with or without immunotherapy.</a:t>
            </a:r>
          </a:p>
          <a:p>
            <a:endParaRPr lang="en-US" dirty="0" smtClean="0"/>
          </a:p>
          <a:p>
            <a:r>
              <a:rPr lang="en-US" dirty="0" smtClean="0"/>
              <a:t>More severe neurological deficits are more resistant to treatment</a:t>
            </a:r>
          </a:p>
          <a:p>
            <a:endParaRPr lang="en-US" dirty="0" smtClean="0"/>
          </a:p>
          <a:p>
            <a:r>
              <a:rPr lang="en-US" dirty="0" smtClean="0"/>
              <a:t> Survival from time of diagnosis is significantly worse in patients with anti-</a:t>
            </a:r>
            <a:r>
              <a:rPr lang="en-US" dirty="0" err="1" smtClean="0"/>
              <a:t>Yo</a:t>
            </a:r>
            <a:r>
              <a:rPr lang="en-US" dirty="0" smtClean="0"/>
              <a:t> (median 13 months) or anti-</a:t>
            </a:r>
            <a:r>
              <a:rPr lang="en-US" dirty="0" err="1" smtClean="0"/>
              <a:t>Hu</a:t>
            </a:r>
            <a:r>
              <a:rPr lang="en-US" dirty="0" smtClean="0"/>
              <a:t> (median 7 months)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OPSOCLONUS – MYOCLONUS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Opsoclonus</a:t>
            </a:r>
            <a:r>
              <a:rPr lang="en-US" dirty="0" smtClean="0"/>
              <a:t> comprises involuntary,  arrhythmic, chaotic,  multi directional saccades</a:t>
            </a:r>
          </a:p>
          <a:p>
            <a:endParaRPr lang="en-US" dirty="0" smtClean="0"/>
          </a:p>
          <a:p>
            <a:r>
              <a:rPr lang="en-US" dirty="0" smtClean="0"/>
              <a:t>Associated with </a:t>
            </a:r>
            <a:r>
              <a:rPr lang="en-US" dirty="0" err="1" smtClean="0"/>
              <a:t>myoclonic</a:t>
            </a:r>
            <a:r>
              <a:rPr lang="en-US" dirty="0" smtClean="0"/>
              <a:t> jerks in the limbs and trunk, </a:t>
            </a:r>
            <a:r>
              <a:rPr lang="en-US" dirty="0" err="1" smtClean="0"/>
              <a:t>cerebellar</a:t>
            </a:r>
            <a:r>
              <a:rPr lang="en-US" dirty="0" smtClean="0"/>
              <a:t> ataxia, tremor, and encephalopathy</a:t>
            </a:r>
          </a:p>
          <a:p>
            <a:endParaRPr lang="en-US" dirty="0" smtClean="0"/>
          </a:p>
          <a:p>
            <a:r>
              <a:rPr lang="en-US" dirty="0" smtClean="0"/>
              <a:t>Classically thought to be related to  damage of the </a:t>
            </a:r>
            <a:r>
              <a:rPr lang="en-US" dirty="0" err="1" smtClean="0"/>
              <a:t>omnipause</a:t>
            </a:r>
            <a:r>
              <a:rPr lang="en-US" dirty="0" smtClean="0"/>
              <a:t> cells in the nucleus </a:t>
            </a:r>
            <a:r>
              <a:rPr lang="en-US" dirty="0" err="1" smtClean="0"/>
              <a:t>raphe</a:t>
            </a:r>
            <a:r>
              <a:rPr lang="en-US" dirty="0" smtClean="0"/>
              <a:t> </a:t>
            </a:r>
            <a:r>
              <a:rPr lang="en-US" dirty="0" err="1" smtClean="0"/>
              <a:t>interpositus</a:t>
            </a:r>
            <a:r>
              <a:rPr lang="en-US" dirty="0" smtClean="0"/>
              <a:t> of the </a:t>
            </a:r>
            <a:r>
              <a:rPr lang="en-US" dirty="0" err="1" smtClean="0"/>
              <a:t>pons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Recent pathological and functional MRI studies suggest that </a:t>
            </a:r>
            <a:r>
              <a:rPr lang="en-US" dirty="0" err="1" smtClean="0"/>
              <a:t>disinhibition</a:t>
            </a:r>
            <a:r>
              <a:rPr lang="en-US" dirty="0" smtClean="0"/>
              <a:t> of the </a:t>
            </a:r>
            <a:r>
              <a:rPr lang="en-US" dirty="0" err="1" smtClean="0"/>
              <a:t>fastigial</a:t>
            </a:r>
            <a:r>
              <a:rPr lang="en-US" dirty="0" smtClean="0"/>
              <a:t> nucleus of the cerebellum is involved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Opsoclonus</a:t>
            </a:r>
            <a:endParaRPr lang="en-US" dirty="0"/>
          </a:p>
        </p:txBody>
      </p:sp>
      <p:pic>
        <p:nvPicPr>
          <p:cNvPr id="4" name="Opsoclonus_E.mp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5600" y="2544763"/>
            <a:ext cx="3352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991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etiology is likely to be </a:t>
            </a:r>
            <a:r>
              <a:rPr lang="en-US" dirty="0" err="1" smtClean="0"/>
              <a:t>paraneoplastic</a:t>
            </a:r>
            <a:r>
              <a:rPr lang="en-US" dirty="0" smtClean="0"/>
              <a:t> if </a:t>
            </a:r>
            <a:r>
              <a:rPr lang="en-US" dirty="0" err="1" smtClean="0"/>
              <a:t>opsoclonus</a:t>
            </a:r>
            <a:r>
              <a:rPr lang="en-US" dirty="0" smtClean="0"/>
              <a:t> is seen in a child than in an adult</a:t>
            </a:r>
          </a:p>
          <a:p>
            <a:endParaRPr lang="en-US" dirty="0" smtClean="0"/>
          </a:p>
          <a:p>
            <a:r>
              <a:rPr lang="en-US" dirty="0" smtClean="0"/>
              <a:t>In children, the disorder is related to the presence of a </a:t>
            </a:r>
            <a:r>
              <a:rPr lang="en-US" dirty="0" err="1" smtClean="0"/>
              <a:t>neuroblastoma</a:t>
            </a:r>
            <a:r>
              <a:rPr lang="en-US" dirty="0" smtClean="0"/>
              <a:t> in about 50% of cases. </a:t>
            </a:r>
          </a:p>
          <a:p>
            <a:endParaRPr lang="en-US" dirty="0" smtClean="0"/>
          </a:p>
          <a:p>
            <a:r>
              <a:rPr lang="en-US" dirty="0" smtClean="0"/>
              <a:t>In adults, the </a:t>
            </a:r>
            <a:r>
              <a:rPr lang="en-US" dirty="0" err="1" smtClean="0"/>
              <a:t>tumours</a:t>
            </a:r>
            <a:r>
              <a:rPr lang="en-US" dirty="0" smtClean="0"/>
              <a:t> most commonly involved include small-cell lung cancer and cancer of the breast and ovary.</a:t>
            </a:r>
          </a:p>
          <a:p>
            <a:endParaRPr lang="en-US" dirty="0" smtClean="0"/>
          </a:p>
          <a:p>
            <a:r>
              <a:rPr lang="en-US" dirty="0" smtClean="0"/>
              <a:t> Most patients (both children and adults) are antibody negative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Immunological finding  in </a:t>
            </a:r>
            <a:r>
              <a:rPr lang="en-US" dirty="0" err="1" smtClean="0"/>
              <a:t>opsoclonus-myoclonus</a:t>
            </a:r>
            <a:r>
              <a:rPr lang="en-US" dirty="0" smtClean="0"/>
              <a:t> is the progressive demonstration of antibodies against postsynaptic or cell-surface antigens</a:t>
            </a:r>
          </a:p>
          <a:p>
            <a:endParaRPr lang="en-US" dirty="0" smtClean="0"/>
          </a:p>
          <a:p>
            <a:r>
              <a:rPr lang="en-US" dirty="0" err="1" smtClean="0"/>
              <a:t>Humoral</a:t>
            </a:r>
            <a:r>
              <a:rPr lang="en-US" dirty="0" smtClean="0"/>
              <a:t> immune mechanisms have an important pathogenic role in </a:t>
            </a:r>
            <a:r>
              <a:rPr lang="en-US" dirty="0" err="1" smtClean="0"/>
              <a:t>opsoclonus-myoclonus</a:t>
            </a:r>
            <a:r>
              <a:rPr lang="en-US" dirty="0" smtClean="0"/>
              <a:t> and that there are multiple </a:t>
            </a:r>
            <a:r>
              <a:rPr lang="en-US" dirty="0" err="1" smtClean="0"/>
              <a:t>autoantigens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and response to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Children respond better to immunotherapy than adults</a:t>
            </a:r>
          </a:p>
          <a:p>
            <a:endParaRPr lang="en-US" dirty="0" smtClean="0"/>
          </a:p>
          <a:p>
            <a:r>
              <a:rPr lang="en-US" dirty="0" smtClean="0"/>
              <a:t>Residual motor, speech, </a:t>
            </a:r>
            <a:r>
              <a:rPr lang="en-US" dirty="0" err="1" smtClean="0"/>
              <a:t>behavioural</a:t>
            </a:r>
            <a:r>
              <a:rPr lang="en-US" dirty="0" smtClean="0"/>
              <a:t> and sleep problems common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 NMDA RECEPTOR ASSOCIATED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Antibody to NR1 and NR 2 subunits of NMDA receptor</a:t>
            </a:r>
          </a:p>
          <a:p>
            <a:endParaRPr lang="en-US" dirty="0" smtClean="0"/>
          </a:p>
          <a:p>
            <a:r>
              <a:rPr lang="en-US" dirty="0" smtClean="0"/>
              <a:t>9 – 56% associated with cancer</a:t>
            </a:r>
          </a:p>
          <a:p>
            <a:endParaRPr lang="en-US" dirty="0" smtClean="0"/>
          </a:p>
          <a:p>
            <a:r>
              <a:rPr lang="en-US" dirty="0" smtClean="0"/>
              <a:t>Ovarian </a:t>
            </a:r>
            <a:r>
              <a:rPr lang="en-US" dirty="0" err="1" smtClean="0"/>
              <a:t>teratoma</a:t>
            </a:r>
            <a:r>
              <a:rPr lang="en-US" dirty="0" smtClean="0"/>
              <a:t> is the commonly associated </a:t>
            </a:r>
            <a:r>
              <a:rPr lang="en-US" dirty="0" err="1" smtClean="0"/>
              <a:t>tumour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80-90% are females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stages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28102011061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295400"/>
            <a:ext cx="3733800" cy="4572000"/>
          </a:xfrm>
          <a:prstGeom prst="rect">
            <a:avLst/>
          </a:prstGeom>
        </p:spPr>
      </p:pic>
      <p:pic>
        <p:nvPicPr>
          <p:cNvPr id="8" name="autoimmun2.wmv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953000" y="1398588"/>
            <a:ext cx="350519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one per 10, 000 patients with cancer develop PND</a:t>
            </a:r>
          </a:p>
          <a:p>
            <a:endParaRPr lang="en-US" dirty="0" smtClean="0"/>
          </a:p>
          <a:p>
            <a:r>
              <a:rPr lang="en-US" dirty="0" smtClean="0"/>
              <a:t>Higher prevalence</a:t>
            </a:r>
          </a:p>
          <a:p>
            <a:pPr lvl="1"/>
            <a:r>
              <a:rPr lang="en-US" dirty="0" smtClean="0"/>
              <a:t>3–5% of patients with small-cell lung cancer</a:t>
            </a:r>
          </a:p>
          <a:p>
            <a:pPr lvl="1"/>
            <a:r>
              <a:rPr lang="en-US" dirty="0" smtClean="0"/>
              <a:t>15–20% with </a:t>
            </a:r>
            <a:r>
              <a:rPr lang="en-US" dirty="0" err="1" smtClean="0"/>
              <a:t>thymomas</a:t>
            </a:r>
            <a:endParaRPr lang="en-US" dirty="0" smtClean="0"/>
          </a:p>
          <a:p>
            <a:pPr lvl="1"/>
            <a:r>
              <a:rPr lang="en-US" dirty="0" smtClean="0"/>
              <a:t>3–10% with B-cell or plasma-cell </a:t>
            </a:r>
            <a:r>
              <a:rPr lang="en-US" dirty="0" err="1" smtClean="0"/>
              <a:t>neoplasms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60% patients, neurological disorder precedes cancer diagnosis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MRI brain </a:t>
            </a:r>
          </a:p>
          <a:p>
            <a:pPr lvl="1"/>
            <a:r>
              <a:rPr lang="en-US" dirty="0" smtClean="0"/>
              <a:t>Normal in 50%</a:t>
            </a:r>
          </a:p>
          <a:p>
            <a:pPr lvl="1"/>
            <a:r>
              <a:rPr lang="en-US" dirty="0" smtClean="0"/>
              <a:t> T2 or FLAIR </a:t>
            </a:r>
            <a:r>
              <a:rPr lang="en-US" dirty="0" err="1" smtClean="0"/>
              <a:t>hyperintensities</a:t>
            </a:r>
            <a:r>
              <a:rPr lang="en-US" dirty="0" smtClean="0"/>
              <a:t> in the </a:t>
            </a:r>
            <a:r>
              <a:rPr lang="en-US" dirty="0" err="1" smtClean="0"/>
              <a:t>mesial</a:t>
            </a:r>
            <a:r>
              <a:rPr lang="en-US" dirty="0" smtClean="0"/>
              <a:t> temporal lobe</a:t>
            </a:r>
            <a:r>
              <a:rPr lang="pt-BR" dirty="0" smtClean="0"/>
              <a:t>, cerebral cortex (esp frontobasal), cerebellum, basal ganglia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EEG </a:t>
            </a:r>
          </a:p>
          <a:p>
            <a:pPr lvl="1"/>
            <a:r>
              <a:rPr lang="pt-BR" dirty="0" smtClean="0"/>
              <a:t>Extreme delta brush in 30%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Treatment </a:t>
            </a:r>
          </a:p>
          <a:p>
            <a:pPr lvl="1"/>
            <a:r>
              <a:rPr lang="pt-BR" dirty="0" smtClean="0"/>
              <a:t>Good resposne to immunotherapy</a:t>
            </a:r>
          </a:p>
          <a:p>
            <a:pPr lvl="1"/>
            <a:r>
              <a:rPr lang="pt-BR" dirty="0" smtClean="0"/>
              <a:t>IV Ig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609600"/>
          </a:xfrm>
        </p:spPr>
        <p:txBody>
          <a:bodyPr/>
          <a:lstStyle/>
          <a:p>
            <a:r>
              <a:rPr lang="en-US" dirty="0" smtClean="0"/>
              <a:t>Anti VGKC associated encephalitis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VGKC encephalitis is related to proteins which co-precipitate with VGKC</a:t>
            </a:r>
          </a:p>
          <a:p>
            <a:endParaRPr lang="en-US" dirty="0" smtClean="0"/>
          </a:p>
          <a:p>
            <a:r>
              <a:rPr lang="en-US" dirty="0" smtClean="0"/>
              <a:t>Only 11-30% related to </a:t>
            </a:r>
            <a:r>
              <a:rPr lang="en-US" dirty="0" err="1" smtClean="0"/>
              <a:t>tumours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304800" y="1066800"/>
          <a:ext cx="5715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PARANEOPLASTIC SYNDROMES OF SPINAL CORD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NEURON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Occurrence as PNS rare</a:t>
            </a:r>
          </a:p>
          <a:p>
            <a:endParaRPr lang="en-US" dirty="0" smtClean="0"/>
          </a:p>
          <a:p>
            <a:r>
              <a:rPr lang="en-US" dirty="0" smtClean="0"/>
              <a:t>4.6% incidence of cancer in their ALS patients did not differ significantly from normal population</a:t>
            </a:r>
          </a:p>
          <a:p>
            <a:endParaRPr lang="en-US" dirty="0" smtClean="0"/>
          </a:p>
          <a:p>
            <a:r>
              <a:rPr lang="en-US" dirty="0" smtClean="0"/>
              <a:t>Most cases with typical ALS and co-existing cancer did not show improvement with treatment of the </a:t>
            </a:r>
            <a:r>
              <a:rPr lang="en-US" dirty="0" err="1" smtClean="0"/>
              <a:t>tumour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May occur as a fragment of </a:t>
            </a:r>
            <a:r>
              <a:rPr lang="en-US" dirty="0" err="1" smtClean="0"/>
              <a:t>paraneoplastic</a:t>
            </a:r>
            <a:r>
              <a:rPr lang="en-US" dirty="0" smtClean="0"/>
              <a:t> encephalomyelitis or sensory </a:t>
            </a:r>
            <a:r>
              <a:rPr lang="en-US" dirty="0" err="1" smtClean="0"/>
              <a:t>neuronopathy</a:t>
            </a:r>
            <a:r>
              <a:rPr lang="en-US" dirty="0" smtClean="0"/>
              <a:t> (Anti </a:t>
            </a:r>
            <a:r>
              <a:rPr lang="en-US" dirty="0" err="1" smtClean="0"/>
              <a:t>Hu</a:t>
            </a:r>
            <a:r>
              <a:rPr lang="en-US" dirty="0" smtClean="0"/>
              <a:t>, </a:t>
            </a:r>
            <a:r>
              <a:rPr lang="en-US" dirty="0" err="1" smtClean="0"/>
              <a:t>purkinje</a:t>
            </a:r>
            <a:r>
              <a:rPr lang="en-US" dirty="0" smtClean="0"/>
              <a:t> cell antibody)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Lymphoma with MND noted to have good outcome</a:t>
            </a:r>
          </a:p>
          <a:p>
            <a:pPr lvl="1"/>
            <a:r>
              <a:rPr lang="en-US" dirty="0" smtClean="0"/>
              <a:t>Pure LMN presentation</a:t>
            </a:r>
          </a:p>
          <a:p>
            <a:pPr lvl="1"/>
            <a:r>
              <a:rPr lang="en-US" dirty="0" smtClean="0"/>
              <a:t>Asymmetric</a:t>
            </a:r>
          </a:p>
          <a:p>
            <a:pPr lvl="1"/>
            <a:r>
              <a:rPr lang="en-US" dirty="0" smtClean="0"/>
              <a:t>Lower limb affected more than upper limbs</a:t>
            </a:r>
          </a:p>
          <a:p>
            <a:pPr lvl="1"/>
            <a:r>
              <a:rPr lang="en-US" dirty="0" smtClean="0"/>
              <a:t>Improves with treatment of lymphoma</a:t>
            </a:r>
          </a:p>
          <a:p>
            <a:endParaRPr lang="en-US" dirty="0" smtClean="0"/>
          </a:p>
          <a:p>
            <a:r>
              <a:rPr lang="en-US" dirty="0" smtClean="0"/>
              <a:t>Primary lateral sclerosis </a:t>
            </a:r>
          </a:p>
          <a:p>
            <a:pPr lvl="1"/>
            <a:r>
              <a:rPr lang="en-US" dirty="0" smtClean="0"/>
              <a:t>Association noted with breast cancer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Suspect </a:t>
            </a:r>
            <a:r>
              <a:rPr lang="en-US" dirty="0" err="1" smtClean="0"/>
              <a:t>paraneoplastic</a:t>
            </a:r>
            <a:r>
              <a:rPr lang="en-US" dirty="0" smtClean="0"/>
              <a:t> syndrome in MND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Atypical MND (fragment of other PNS)</a:t>
            </a:r>
          </a:p>
          <a:p>
            <a:pPr lvl="1"/>
            <a:r>
              <a:rPr lang="en-US" dirty="0" smtClean="0"/>
              <a:t>Ataxia</a:t>
            </a:r>
          </a:p>
          <a:p>
            <a:pPr lvl="1"/>
            <a:r>
              <a:rPr lang="en-US" dirty="0" smtClean="0"/>
              <a:t>Sensory findings</a:t>
            </a:r>
          </a:p>
          <a:p>
            <a:pPr lvl="1"/>
            <a:r>
              <a:rPr lang="en-US" dirty="0" smtClean="0"/>
              <a:t>Autonomic instability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Predominant LMN (Lymphoma)</a:t>
            </a:r>
          </a:p>
          <a:p>
            <a:pPr lvl="1"/>
            <a:r>
              <a:rPr lang="en-US" dirty="0" smtClean="0"/>
              <a:t>Raised CSF protein</a:t>
            </a:r>
          </a:p>
          <a:p>
            <a:pPr lvl="1"/>
            <a:r>
              <a:rPr lang="en-US" dirty="0" err="1" smtClean="0"/>
              <a:t>Paraproteinemia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Females with PLS – should have mammogram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NECROTIZING MYELOPATHY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Subacute</a:t>
            </a:r>
            <a:r>
              <a:rPr lang="en-US" dirty="0" smtClean="0"/>
              <a:t> ascending flaccid </a:t>
            </a:r>
            <a:r>
              <a:rPr lang="en-US" dirty="0" err="1" smtClean="0"/>
              <a:t>areflexic</a:t>
            </a:r>
            <a:r>
              <a:rPr lang="en-US" dirty="0" smtClean="0"/>
              <a:t> paraplegia with sphincter paralysis, and segmental loss of all sensory modalities</a:t>
            </a:r>
          </a:p>
          <a:p>
            <a:endParaRPr lang="en-US" dirty="0" smtClean="0"/>
          </a:p>
          <a:p>
            <a:r>
              <a:rPr lang="en-US" dirty="0" smtClean="0"/>
              <a:t>May have UMN signs initially</a:t>
            </a:r>
          </a:p>
          <a:p>
            <a:endParaRPr lang="en-US" dirty="0" smtClean="0"/>
          </a:p>
          <a:p>
            <a:r>
              <a:rPr lang="en-US" dirty="0" smtClean="0"/>
              <a:t>CSF shows moderate </a:t>
            </a:r>
            <a:r>
              <a:rPr lang="en-US" dirty="0" err="1" smtClean="0"/>
              <a:t>pleocytosis</a:t>
            </a:r>
            <a:r>
              <a:rPr lang="en-US" dirty="0" smtClean="0"/>
              <a:t> and elevated protein levels. </a:t>
            </a:r>
          </a:p>
          <a:p>
            <a:endParaRPr lang="en-US" dirty="0" smtClean="0"/>
          </a:p>
          <a:p>
            <a:r>
              <a:rPr lang="en-US" dirty="0" smtClean="0"/>
              <a:t>MRI may show enlargement of the spinal cord, T2- weighted abnormalities, and sometimes mild contrast enhancement</a:t>
            </a:r>
          </a:p>
          <a:p>
            <a:endParaRPr lang="en-US" dirty="0" smtClean="0"/>
          </a:p>
          <a:p>
            <a:r>
              <a:rPr lang="en-US" dirty="0" smtClean="0"/>
              <a:t>Not associated with any specific malignancy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STIFF-PERSON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Rare disorder characterized by </a:t>
            </a:r>
          </a:p>
          <a:p>
            <a:pPr lvl="1"/>
            <a:r>
              <a:rPr lang="en-US" dirty="0" smtClean="0"/>
              <a:t>progressive rigidity of the </a:t>
            </a:r>
            <a:r>
              <a:rPr lang="en-US" dirty="0" err="1" smtClean="0"/>
              <a:t>truncal</a:t>
            </a:r>
            <a:r>
              <a:rPr lang="en-US" dirty="0" smtClean="0"/>
              <a:t> muscles</a:t>
            </a:r>
          </a:p>
          <a:p>
            <a:pPr lvl="1"/>
            <a:r>
              <a:rPr lang="en-US" dirty="0" smtClean="0"/>
              <a:t>super-imposed spasms</a:t>
            </a:r>
          </a:p>
          <a:p>
            <a:pPr lvl="1"/>
            <a:r>
              <a:rPr lang="en-US" dirty="0" smtClean="0"/>
              <a:t>an exquisite sensitivity to external stimuli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Hallmarks are co-contractions of agonist and antagonist muscles and continuous involuntary firing of motor units at rest</a:t>
            </a:r>
          </a:p>
          <a:p>
            <a:endParaRPr lang="en-US" dirty="0" smtClean="0"/>
          </a:p>
          <a:p>
            <a:r>
              <a:rPr lang="en-US" dirty="0" smtClean="0"/>
              <a:t>Pathogenesis – Impaired synaptic </a:t>
            </a:r>
            <a:r>
              <a:rPr lang="en-US" dirty="0" err="1" smtClean="0"/>
              <a:t>GABAergic</a:t>
            </a:r>
            <a:r>
              <a:rPr lang="en-US" dirty="0" smtClean="0"/>
              <a:t> inhibition resulting from </a:t>
            </a:r>
            <a:r>
              <a:rPr lang="en-US" dirty="0" err="1" smtClean="0"/>
              <a:t>autoantibodies</a:t>
            </a:r>
            <a:r>
              <a:rPr lang="en-US" dirty="0" smtClean="0"/>
              <a:t> against various </a:t>
            </a:r>
            <a:r>
              <a:rPr lang="en-US" dirty="0" err="1" smtClean="0"/>
              <a:t>presynaptic</a:t>
            </a:r>
            <a:r>
              <a:rPr lang="en-US" dirty="0" smtClean="0"/>
              <a:t> and synaptic proteins in the inhibitory neurons of the brain and spinal cord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Antibodies in stiff person syndrome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1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Rare antibodies – Antibodies against </a:t>
            </a:r>
            <a:r>
              <a:rPr lang="en-US" dirty="0" err="1" smtClean="0"/>
              <a:t>gephyrin</a:t>
            </a:r>
            <a:r>
              <a:rPr lang="en-US" dirty="0" smtClean="0"/>
              <a:t>, GABA receptor associated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Paraneoplastic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Absent reflexes, sphincter disturbances</a:t>
            </a:r>
          </a:p>
          <a:p>
            <a:r>
              <a:rPr lang="en-US" dirty="0" smtClean="0"/>
              <a:t>EMG</a:t>
            </a:r>
          </a:p>
          <a:p>
            <a:pPr lvl="1"/>
            <a:r>
              <a:rPr lang="en-US" dirty="0" smtClean="0"/>
              <a:t>Demonstration of firing of MUAP from muscles at rest</a:t>
            </a:r>
          </a:p>
          <a:p>
            <a:pPr lvl="1"/>
            <a:r>
              <a:rPr lang="en-US" dirty="0" smtClean="0"/>
              <a:t>Failure of reciprocal inhibition from antagonistic muscles</a:t>
            </a:r>
          </a:p>
          <a:p>
            <a:endParaRPr lang="en-US" dirty="0" smtClean="0"/>
          </a:p>
          <a:p>
            <a:r>
              <a:rPr lang="en-US" dirty="0" smtClean="0"/>
              <a:t>MRI brain and spinal cord – normal</a:t>
            </a:r>
          </a:p>
          <a:p>
            <a:r>
              <a:rPr lang="en-US" dirty="0" smtClean="0"/>
              <a:t>MRI spectroscopy – Decreased GABA in motor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Comonly</a:t>
            </a:r>
            <a:r>
              <a:rPr lang="en-US" dirty="0" smtClean="0"/>
              <a:t> occurs in older population</a:t>
            </a:r>
          </a:p>
          <a:p>
            <a:r>
              <a:rPr lang="en-US" dirty="0" smtClean="0"/>
              <a:t>Median age of onset is 66 years (range 30–77 years)</a:t>
            </a:r>
          </a:p>
          <a:p>
            <a:pPr lvl="4"/>
            <a:r>
              <a:rPr lang="en-US" dirty="0" err="1" smtClean="0"/>
              <a:t>Graus</a:t>
            </a:r>
            <a:r>
              <a:rPr lang="en-US" dirty="0" smtClean="0"/>
              <a:t>, </a:t>
            </a:r>
            <a:r>
              <a:rPr lang="en-US" dirty="0" err="1" smtClean="0"/>
              <a:t>Dalmau</a:t>
            </a:r>
            <a:r>
              <a:rPr lang="en-US" dirty="0" smtClean="0"/>
              <a:t> et al, 1997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PNS in young people seen with </a:t>
            </a:r>
            <a:r>
              <a:rPr lang="en-US" dirty="0" err="1" smtClean="0"/>
              <a:t>Hogkin’s</a:t>
            </a:r>
            <a:r>
              <a:rPr lang="en-US" dirty="0" smtClean="0"/>
              <a:t> lymphoma (</a:t>
            </a:r>
            <a:r>
              <a:rPr lang="en-US" dirty="0" err="1" smtClean="0"/>
              <a:t>cerebellar</a:t>
            </a:r>
            <a:r>
              <a:rPr lang="en-US" dirty="0" smtClean="0"/>
              <a:t> degeneration), testicular cancer (brainstem and limbic encephalitis), breast carcinoma </a:t>
            </a:r>
          </a:p>
          <a:p>
            <a:endParaRPr lang="en-US" dirty="0" smtClean="0"/>
          </a:p>
          <a:p>
            <a:r>
              <a:rPr lang="en-US" dirty="0" smtClean="0"/>
              <a:t>In children, </a:t>
            </a:r>
            <a:r>
              <a:rPr lang="en-US" dirty="0" err="1" smtClean="0"/>
              <a:t>neuroblastoma</a:t>
            </a:r>
            <a:r>
              <a:rPr lang="en-US" dirty="0" smtClean="0"/>
              <a:t>  produces </a:t>
            </a:r>
            <a:r>
              <a:rPr lang="en-US" dirty="0" err="1" smtClean="0"/>
              <a:t>opsoclonus-myoclonus</a:t>
            </a:r>
            <a:r>
              <a:rPr lang="en-US" dirty="0" smtClean="0"/>
              <a:t>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Symptomatic treatment</a:t>
            </a:r>
          </a:p>
          <a:p>
            <a:pPr lvl="1"/>
            <a:r>
              <a:rPr lang="en-US" dirty="0" smtClean="0"/>
              <a:t>Diazepam, </a:t>
            </a:r>
            <a:r>
              <a:rPr lang="en-US" dirty="0" err="1" smtClean="0"/>
              <a:t>clonazepam</a:t>
            </a:r>
            <a:r>
              <a:rPr lang="en-US" dirty="0" smtClean="0"/>
              <a:t>, or </a:t>
            </a:r>
            <a:r>
              <a:rPr lang="en-US" dirty="0" err="1" smtClean="0"/>
              <a:t>baclofen</a:t>
            </a:r>
            <a:r>
              <a:rPr lang="en-US" dirty="0" smtClean="0"/>
              <a:t>,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Steroids</a:t>
            </a:r>
          </a:p>
          <a:p>
            <a:endParaRPr lang="en-US" dirty="0" smtClean="0"/>
          </a:p>
          <a:p>
            <a:r>
              <a:rPr lang="en-US" dirty="0" smtClean="0"/>
              <a:t>Treatment of the tumor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PARANEOPLASTIC SENSORY NEURONOPATHY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Paraesthesias</a:t>
            </a:r>
            <a:r>
              <a:rPr lang="en-US" dirty="0" smtClean="0"/>
              <a:t>,  pain and progressive sensory loss involving lower or upper extremities, trunk, and face.</a:t>
            </a:r>
          </a:p>
          <a:p>
            <a:endParaRPr lang="en-US" dirty="0" smtClean="0"/>
          </a:p>
          <a:p>
            <a:r>
              <a:rPr lang="en-US" dirty="0" smtClean="0"/>
              <a:t>Vibration and joint position sense preferentially affected</a:t>
            </a:r>
          </a:p>
          <a:p>
            <a:r>
              <a:rPr lang="en-US" dirty="0" err="1" smtClean="0"/>
              <a:t>Pseudoathetosis</a:t>
            </a:r>
            <a:r>
              <a:rPr lang="en-US" dirty="0" smtClean="0"/>
              <a:t>, ataxia, lost DTR</a:t>
            </a:r>
          </a:p>
          <a:p>
            <a:endParaRPr lang="en-US" dirty="0" smtClean="0"/>
          </a:p>
          <a:p>
            <a:r>
              <a:rPr lang="en-US" dirty="0" smtClean="0"/>
              <a:t>Frequently occurs along with encephalomyelitis and autonomic dysfunction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Tumour</a:t>
            </a:r>
            <a:r>
              <a:rPr lang="en-US" dirty="0" smtClean="0"/>
              <a:t>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tumours</a:t>
            </a:r>
            <a:r>
              <a:rPr lang="en-US" dirty="0" smtClean="0"/>
              <a:t> are lung and breast carcinoma</a:t>
            </a:r>
          </a:p>
          <a:p>
            <a:endParaRPr lang="en-US" dirty="0" smtClean="0"/>
          </a:p>
          <a:p>
            <a:r>
              <a:rPr lang="en-US" dirty="0" smtClean="0"/>
              <a:t>The specificity of the anti-</a:t>
            </a:r>
            <a:r>
              <a:rPr lang="en-US" dirty="0" err="1" smtClean="0"/>
              <a:t>Hu</a:t>
            </a:r>
            <a:r>
              <a:rPr lang="en-US" dirty="0" smtClean="0"/>
              <a:t> antibodies for PSN was found to be 99.8%, and sensitivity was 82%</a:t>
            </a:r>
          </a:p>
          <a:p>
            <a:endParaRPr lang="en-US" dirty="0" smtClean="0"/>
          </a:p>
          <a:p>
            <a:r>
              <a:rPr lang="en-US" dirty="0" smtClean="0"/>
              <a:t>CT chest mandatory if anti-</a:t>
            </a:r>
            <a:r>
              <a:rPr lang="en-US" dirty="0" err="1" smtClean="0"/>
              <a:t>Hu</a:t>
            </a:r>
            <a:r>
              <a:rPr lang="en-US" dirty="0" smtClean="0"/>
              <a:t> positive</a:t>
            </a:r>
          </a:p>
          <a:p>
            <a:endParaRPr lang="en-US" dirty="0" smtClean="0"/>
          </a:p>
          <a:p>
            <a:r>
              <a:rPr lang="en-US" dirty="0" smtClean="0"/>
              <a:t>PET may show </a:t>
            </a:r>
            <a:r>
              <a:rPr lang="en-US" dirty="0" err="1" smtClean="0"/>
              <a:t>neoplastic</a:t>
            </a:r>
            <a:r>
              <a:rPr lang="en-US" dirty="0" smtClean="0"/>
              <a:t> </a:t>
            </a:r>
            <a:r>
              <a:rPr lang="en-US" dirty="0" err="1" smtClean="0"/>
              <a:t>adenopathies</a:t>
            </a:r>
            <a:r>
              <a:rPr lang="en-US" dirty="0" smtClean="0"/>
              <a:t> several months before they are detected by CT or MRI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CSF may show increased protein levels and a </a:t>
            </a:r>
            <a:r>
              <a:rPr lang="en-US" dirty="0" err="1" smtClean="0"/>
              <a:t>pleocytosis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NCS</a:t>
            </a:r>
          </a:p>
          <a:p>
            <a:pPr lvl="1"/>
            <a:r>
              <a:rPr lang="en-US" dirty="0" smtClean="0"/>
              <a:t>Small amplitude or absent sensory nerve action potentials. </a:t>
            </a:r>
          </a:p>
          <a:p>
            <a:pPr lvl="1"/>
            <a:r>
              <a:rPr lang="en-US" dirty="0" smtClean="0"/>
              <a:t>Motor nerve and F-wave studies are usually normal</a:t>
            </a:r>
          </a:p>
          <a:p>
            <a:pPr lvl="1"/>
            <a:r>
              <a:rPr lang="en-US" dirty="0" smtClean="0"/>
              <a:t>Abnormal blink reflex was most likely to occur in association with the non-</a:t>
            </a:r>
            <a:r>
              <a:rPr lang="en-US" dirty="0" err="1" smtClean="0"/>
              <a:t>paraneoplastic</a:t>
            </a:r>
            <a:r>
              <a:rPr lang="en-US" dirty="0" smtClean="0"/>
              <a:t> neuropathies (Auger et al, 1995)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Mononuclear (T cells and plasma cells) infiltrate of DRG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Poor response to </a:t>
            </a:r>
            <a:r>
              <a:rPr lang="en-US" dirty="0" err="1" smtClean="0"/>
              <a:t>IVIg</a:t>
            </a:r>
            <a:r>
              <a:rPr lang="en-US" dirty="0" smtClean="0"/>
              <a:t>, </a:t>
            </a:r>
            <a:r>
              <a:rPr lang="en-US" dirty="0" err="1" smtClean="0"/>
              <a:t>plama</a:t>
            </a:r>
            <a:r>
              <a:rPr lang="en-US" dirty="0" smtClean="0"/>
              <a:t> exchange and </a:t>
            </a:r>
            <a:r>
              <a:rPr lang="en-US" dirty="0" err="1" smtClean="0"/>
              <a:t>immunosuppresants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Early identification and removal of </a:t>
            </a:r>
            <a:r>
              <a:rPr lang="en-US" dirty="0" err="1" smtClean="0"/>
              <a:t>tumour</a:t>
            </a:r>
            <a:r>
              <a:rPr lang="en-US" dirty="0" smtClean="0"/>
              <a:t> stabilizes the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PARANEOPLASTIC SYNDROMES OF</a:t>
            </a:r>
            <a:br>
              <a:rPr lang="en-US" smtClean="0"/>
            </a:br>
            <a:r>
              <a:rPr lang="en-US" smtClean="0"/>
              <a:t>PERIPHERAL NERVES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Guillain–Barre</a:t>
            </a:r>
            <a:r>
              <a:rPr lang="en-US" dirty="0" smtClean="0"/>
              <a:t> ´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Hodgkin’s lymphoma most common association</a:t>
            </a:r>
          </a:p>
          <a:p>
            <a:endParaRPr lang="en-US" dirty="0" smtClean="0"/>
          </a:p>
          <a:p>
            <a:r>
              <a:rPr lang="en-US" dirty="0" smtClean="0"/>
              <a:t>4 out of 40 patients with GBS had cancer in one study from Olmstead County, Minnesota.</a:t>
            </a:r>
          </a:p>
          <a:p>
            <a:endParaRPr lang="en-US" dirty="0" smtClean="0"/>
          </a:p>
          <a:p>
            <a:r>
              <a:rPr lang="en-US" dirty="0" smtClean="0"/>
              <a:t>Neurologic prognosis worse compared to </a:t>
            </a:r>
            <a:r>
              <a:rPr lang="en-US" dirty="0" err="1" smtClean="0"/>
              <a:t>noncancer</a:t>
            </a:r>
            <a:r>
              <a:rPr lang="en-US" dirty="0" smtClean="0"/>
              <a:t> patients</a:t>
            </a:r>
          </a:p>
          <a:p>
            <a:pPr lvl="1"/>
            <a:r>
              <a:rPr lang="en-US" dirty="0" smtClean="0"/>
              <a:t>Progressed over a longer period of time</a:t>
            </a:r>
          </a:p>
          <a:p>
            <a:pPr lvl="1"/>
            <a:r>
              <a:rPr lang="en-US" dirty="0" smtClean="0"/>
              <a:t>Poor neurological recovery</a:t>
            </a:r>
          </a:p>
          <a:p>
            <a:pPr lvl="1"/>
            <a:r>
              <a:rPr lang="en-US" dirty="0" smtClean="0"/>
              <a:t>Death due to cancer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Paraneoplstic</a:t>
            </a:r>
            <a:r>
              <a:rPr lang="en-US" dirty="0" smtClean="0"/>
              <a:t> </a:t>
            </a:r>
            <a:r>
              <a:rPr lang="en-US" dirty="0" err="1" smtClean="0"/>
              <a:t>polyneuropathy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5% patients have neuropathy clinically,  electrically 30-40% have neuropathy</a:t>
            </a:r>
          </a:p>
          <a:p>
            <a:endParaRPr lang="en-US" dirty="0" smtClean="0"/>
          </a:p>
          <a:p>
            <a:r>
              <a:rPr lang="en-US" dirty="0" err="1" smtClean="0"/>
              <a:t>Subacute</a:t>
            </a:r>
            <a:r>
              <a:rPr lang="en-US" dirty="0" smtClean="0"/>
              <a:t> progression</a:t>
            </a:r>
          </a:p>
          <a:p>
            <a:endParaRPr lang="en-US" dirty="0" smtClean="0"/>
          </a:p>
          <a:p>
            <a:r>
              <a:rPr lang="en-US" dirty="0" smtClean="0"/>
              <a:t>May or may not be associated with </a:t>
            </a:r>
            <a:r>
              <a:rPr lang="en-US" dirty="0" err="1" smtClean="0"/>
              <a:t>onconeural</a:t>
            </a:r>
            <a:r>
              <a:rPr lang="en-US" dirty="0" smtClean="0"/>
              <a:t> 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Peripheral neuropathies with </a:t>
            </a:r>
            <a:r>
              <a:rPr lang="en-US" dirty="0" err="1" smtClean="0"/>
              <a:t>onconeural</a:t>
            </a:r>
            <a:r>
              <a:rPr lang="en-US" dirty="0" smtClean="0"/>
              <a:t> antibodies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Peripheral neuropathies without </a:t>
            </a:r>
            <a:r>
              <a:rPr lang="en-US" dirty="0" err="1" smtClean="0"/>
              <a:t>onconeural</a:t>
            </a:r>
            <a:r>
              <a:rPr lang="en-US" dirty="0" smtClean="0"/>
              <a:t> antibodies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PARANEOPLASTIC SYNDROMES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PARANEOPLASTIC AUTONOMIC SYNDROMES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occur in isolation or as a part of other PNS (PEM, PSN, LEMS)</a:t>
            </a:r>
          </a:p>
          <a:p>
            <a:endParaRPr lang="en-US" dirty="0" smtClean="0"/>
          </a:p>
          <a:p>
            <a:r>
              <a:rPr lang="en-US" dirty="0" err="1" smtClean="0"/>
              <a:t>Tumours</a:t>
            </a:r>
            <a:r>
              <a:rPr lang="en-US" dirty="0" smtClean="0"/>
              <a:t> are small cell lung carcinoma, carcinoma pancreas,  testicular carcinoma, lymphoma, and </a:t>
            </a:r>
            <a:r>
              <a:rPr lang="en-US" dirty="0" err="1" smtClean="0"/>
              <a:t>carcinoid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Commonly anti </a:t>
            </a:r>
            <a:r>
              <a:rPr lang="en-US" dirty="0" err="1" smtClean="0"/>
              <a:t>Hu</a:t>
            </a:r>
            <a:r>
              <a:rPr lang="en-US" dirty="0" smtClean="0"/>
              <a:t> antibody associated;  anti </a:t>
            </a:r>
            <a:r>
              <a:rPr lang="en-US" dirty="0" err="1" smtClean="0"/>
              <a:t>Yo</a:t>
            </a:r>
            <a:r>
              <a:rPr lang="en-US" dirty="0" smtClean="0"/>
              <a:t>, anti CV2 less common</a:t>
            </a:r>
          </a:p>
          <a:p>
            <a:endParaRPr lang="en-US" dirty="0" smtClean="0"/>
          </a:p>
          <a:p>
            <a:r>
              <a:rPr lang="en-US" dirty="0" smtClean="0"/>
              <a:t>T cell response against neurons in autonomic ganglia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syndromes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Chronic intestinal pseudo-obstruction</a:t>
            </a:r>
          </a:p>
          <a:p>
            <a:pPr lvl="1"/>
            <a:r>
              <a:rPr lang="en-US" dirty="0" smtClean="0"/>
              <a:t>Involvement of extrinsic nerves of the gut, the </a:t>
            </a:r>
            <a:r>
              <a:rPr lang="en-US" dirty="0" err="1" smtClean="0"/>
              <a:t>myenteric</a:t>
            </a:r>
            <a:r>
              <a:rPr lang="en-US" dirty="0" smtClean="0"/>
              <a:t> plexus and the intestinal pacemaker cells of </a:t>
            </a:r>
            <a:r>
              <a:rPr lang="en-US" dirty="0" err="1" smtClean="0"/>
              <a:t>Cajal</a:t>
            </a:r>
            <a:endParaRPr lang="en-US" dirty="0" smtClean="0"/>
          </a:p>
          <a:p>
            <a:pPr lvl="1"/>
            <a:r>
              <a:rPr lang="en-US" dirty="0" smtClean="0"/>
              <a:t>SCLC and </a:t>
            </a:r>
            <a:r>
              <a:rPr lang="en-US" dirty="0" err="1" smtClean="0"/>
              <a:t>thymoma</a:t>
            </a:r>
            <a:r>
              <a:rPr lang="en-US" dirty="0" smtClean="0"/>
              <a:t> are the commonest underlying </a:t>
            </a:r>
            <a:r>
              <a:rPr lang="en-US" dirty="0" err="1" smtClean="0"/>
              <a:t>tumours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Orthostatic hypotension</a:t>
            </a:r>
          </a:p>
          <a:p>
            <a:pPr lvl="8"/>
            <a:endParaRPr lang="en-US" dirty="0" smtClean="0"/>
          </a:p>
          <a:p>
            <a:r>
              <a:rPr lang="en-US" dirty="0" err="1" smtClean="0"/>
              <a:t>Pandysautonomia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Parasympathetic system failure </a:t>
            </a:r>
          </a:p>
          <a:p>
            <a:pPr lvl="1"/>
            <a:r>
              <a:rPr lang="en-US" dirty="0" smtClean="0"/>
              <a:t>Part of LEMS</a:t>
            </a:r>
          </a:p>
          <a:p>
            <a:pPr lvl="1"/>
            <a:r>
              <a:rPr lang="en-US" dirty="0" smtClean="0"/>
              <a:t>VGCC associated</a:t>
            </a:r>
          </a:p>
          <a:p>
            <a:pPr lvl="1"/>
            <a:r>
              <a:rPr lang="en-US" dirty="0" smtClean="0"/>
              <a:t>Dry mouth, impotence, constipation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LAMBERT – EATON MYASTHENIC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Presynaptic</a:t>
            </a:r>
            <a:r>
              <a:rPr lang="en-US" dirty="0" smtClean="0"/>
              <a:t> neuromuscular junction disorder</a:t>
            </a:r>
          </a:p>
          <a:p>
            <a:endParaRPr lang="en-US" dirty="0" smtClean="0"/>
          </a:p>
          <a:p>
            <a:r>
              <a:rPr lang="en-US" dirty="0" smtClean="0"/>
              <a:t>Weakness of limb muscles, less frequently ocular</a:t>
            </a:r>
          </a:p>
          <a:p>
            <a:endParaRPr lang="en-US" dirty="0" smtClean="0"/>
          </a:p>
          <a:p>
            <a:r>
              <a:rPr lang="en-US" dirty="0" smtClean="0"/>
              <a:t>Improvement with brief exercise, fatigues with long duration exercise</a:t>
            </a:r>
          </a:p>
          <a:p>
            <a:endParaRPr lang="en-US" dirty="0" smtClean="0"/>
          </a:p>
          <a:p>
            <a:r>
              <a:rPr lang="en-US" dirty="0" smtClean="0"/>
              <a:t>Autonomic symptoms and signs very frequent</a:t>
            </a:r>
          </a:p>
          <a:p>
            <a:pPr lvl="1"/>
            <a:r>
              <a:rPr lang="en-US" dirty="0" smtClean="0"/>
              <a:t>Absent reflexes, sluggish </a:t>
            </a:r>
            <a:r>
              <a:rPr lang="en-US" dirty="0" err="1" smtClean="0"/>
              <a:t>pupillary</a:t>
            </a:r>
            <a:r>
              <a:rPr lang="en-US" dirty="0" smtClean="0"/>
              <a:t> reaction, Adie’s pupil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Associated with cancer in 50-70%</a:t>
            </a:r>
          </a:p>
          <a:p>
            <a:endParaRPr lang="en-US" dirty="0" smtClean="0"/>
          </a:p>
          <a:p>
            <a:r>
              <a:rPr lang="en-US" dirty="0" smtClean="0"/>
              <a:t>Commonly associated with SCLC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Antibodies to P/Q type voltage gated calcium channel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(VGCC) </a:t>
            </a:r>
            <a:r>
              <a:rPr lang="en-US" dirty="0" smtClean="0"/>
              <a:t>in </a:t>
            </a:r>
            <a:r>
              <a:rPr lang="en-US" dirty="0" err="1" smtClean="0"/>
              <a:t>presynaptic</a:t>
            </a:r>
            <a:r>
              <a:rPr lang="en-US" dirty="0" smtClean="0"/>
              <a:t> terminal in 90% cases (both </a:t>
            </a:r>
            <a:r>
              <a:rPr lang="en-US" dirty="0" err="1" smtClean="0"/>
              <a:t>tumourala</a:t>
            </a:r>
            <a:r>
              <a:rPr lang="en-US" dirty="0" smtClean="0"/>
              <a:t> </a:t>
            </a:r>
            <a:r>
              <a:rPr lang="en-US" dirty="0" err="1" smtClean="0"/>
              <a:t>nd</a:t>
            </a:r>
            <a:r>
              <a:rPr lang="en-US" dirty="0" smtClean="0"/>
              <a:t> non-</a:t>
            </a:r>
            <a:r>
              <a:rPr lang="en-US" dirty="0" err="1" smtClean="0"/>
              <a:t>tumoural</a:t>
            </a:r>
            <a:r>
              <a:rPr lang="en-US" dirty="0" smtClean="0"/>
              <a:t>)</a:t>
            </a:r>
          </a:p>
          <a:p>
            <a:pPr lvl="8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SOX 1 (</a:t>
            </a:r>
            <a:r>
              <a:rPr lang="en-US" dirty="0" err="1" smtClean="0">
                <a:solidFill>
                  <a:srgbClr val="0070C0"/>
                </a:solidFill>
              </a:rPr>
              <a:t>antiglial</a:t>
            </a:r>
            <a:r>
              <a:rPr lang="en-US" dirty="0" smtClean="0">
                <a:solidFill>
                  <a:srgbClr val="0070C0"/>
                </a:solidFill>
              </a:rPr>
              <a:t> nuclear antibody) </a:t>
            </a:r>
            <a:r>
              <a:rPr lang="en-US" dirty="0" smtClean="0"/>
              <a:t>antibodies are noted in LEMS with SCLC (47%)</a:t>
            </a:r>
          </a:p>
          <a:p>
            <a:endParaRPr lang="en-US" dirty="0" smtClean="0"/>
          </a:p>
          <a:p>
            <a:r>
              <a:rPr lang="en-US" dirty="0" smtClean="0"/>
              <a:t>Can occur along with other </a:t>
            </a:r>
            <a:r>
              <a:rPr lang="en-US" dirty="0" err="1" smtClean="0"/>
              <a:t>paraneoplastic</a:t>
            </a:r>
            <a:r>
              <a:rPr lang="en-US" dirty="0" smtClean="0"/>
              <a:t> syndromes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NCV/ EMG</a:t>
            </a:r>
          </a:p>
          <a:p>
            <a:pPr lvl="1"/>
            <a:r>
              <a:rPr lang="en-US" dirty="0" smtClean="0"/>
              <a:t>Low CMAP at baseline</a:t>
            </a:r>
          </a:p>
          <a:p>
            <a:pPr lvl="1"/>
            <a:r>
              <a:rPr lang="en-US" dirty="0" smtClean="0"/>
              <a:t>Fast RNS/ brief exercise – at least 100% facilitation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Chest CT and </a:t>
            </a:r>
            <a:r>
              <a:rPr lang="en-US" dirty="0" err="1" smtClean="0"/>
              <a:t>bronchoscopy</a:t>
            </a:r>
            <a:r>
              <a:rPr lang="en-US" dirty="0" smtClean="0"/>
              <a:t> </a:t>
            </a:r>
            <a:r>
              <a:rPr lang="en-US" dirty="0" err="1" smtClean="0"/>
              <a:t>fo</a:t>
            </a:r>
            <a:r>
              <a:rPr lang="en-US" dirty="0" smtClean="0"/>
              <a:t> 2-5 years (longer in smokers)</a:t>
            </a:r>
          </a:p>
          <a:p>
            <a:endParaRPr lang="en-US" dirty="0" smtClean="0"/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3,4 </a:t>
            </a:r>
            <a:r>
              <a:rPr lang="en-US" dirty="0" err="1" smtClean="0"/>
              <a:t>diaminopyridine</a:t>
            </a:r>
            <a:r>
              <a:rPr lang="en-US" dirty="0" smtClean="0"/>
              <a:t> with </a:t>
            </a:r>
            <a:r>
              <a:rPr lang="en-US" dirty="0" err="1" smtClean="0"/>
              <a:t>pyridostigmine</a:t>
            </a:r>
            <a:endParaRPr lang="en-US" dirty="0" smtClean="0"/>
          </a:p>
          <a:p>
            <a:pPr lvl="1"/>
            <a:r>
              <a:rPr lang="en-US" dirty="0" smtClean="0"/>
              <a:t>Immunotherapy</a:t>
            </a:r>
          </a:p>
          <a:p>
            <a:pPr lvl="1"/>
            <a:r>
              <a:rPr lang="en-US" dirty="0" smtClean="0"/>
              <a:t>Treatment of </a:t>
            </a:r>
            <a:r>
              <a:rPr lang="en-US" dirty="0" err="1" smtClean="0"/>
              <a:t>tumour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MYASTHENIA GRAVIS AND THYMOMA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thymoma</a:t>
            </a:r>
            <a:r>
              <a:rPr lang="en-US" dirty="0" smtClean="0"/>
              <a:t> is found in about 10% of patients with MG; one-third of patients with </a:t>
            </a:r>
            <a:r>
              <a:rPr lang="en-US" dirty="0" err="1" smtClean="0"/>
              <a:t>thymoma</a:t>
            </a:r>
            <a:r>
              <a:rPr lang="en-US" dirty="0" smtClean="0"/>
              <a:t> develop MG</a:t>
            </a:r>
          </a:p>
          <a:p>
            <a:endParaRPr lang="en-US" dirty="0" smtClean="0"/>
          </a:p>
          <a:p>
            <a:r>
              <a:rPr lang="en-US" dirty="0" smtClean="0"/>
              <a:t>Rare association with other malignancies</a:t>
            </a:r>
          </a:p>
          <a:p>
            <a:endParaRPr lang="en-US" dirty="0" smtClean="0"/>
          </a:p>
          <a:p>
            <a:r>
              <a:rPr lang="en-US" dirty="0" smtClean="0"/>
              <a:t>All are anti-acetyl </a:t>
            </a:r>
            <a:r>
              <a:rPr lang="en-US" dirty="0" err="1" smtClean="0"/>
              <a:t>choline</a:t>
            </a:r>
            <a:r>
              <a:rPr lang="en-US" dirty="0" smtClean="0"/>
              <a:t> receptor antibody positive</a:t>
            </a:r>
          </a:p>
          <a:p>
            <a:endParaRPr lang="en-US" dirty="0" smtClean="0"/>
          </a:p>
          <a:p>
            <a:r>
              <a:rPr lang="en-US" dirty="0" err="1" smtClean="0"/>
              <a:t>Antititin</a:t>
            </a:r>
            <a:r>
              <a:rPr lang="en-US" dirty="0" smtClean="0"/>
              <a:t> antibodies may help predict the presence of </a:t>
            </a:r>
            <a:r>
              <a:rPr lang="en-US" dirty="0" err="1" smtClean="0"/>
              <a:t>thymoma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Thymoma</a:t>
            </a:r>
            <a:r>
              <a:rPr lang="en-US" dirty="0" smtClean="0"/>
              <a:t> does not alter survival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Dermatomyositis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9% of patients with </a:t>
            </a:r>
            <a:r>
              <a:rPr lang="en-US" dirty="0" err="1" smtClean="0"/>
              <a:t>polymyositis</a:t>
            </a:r>
            <a:r>
              <a:rPr lang="en-US" dirty="0" smtClean="0"/>
              <a:t> and 15% of patients with </a:t>
            </a:r>
            <a:r>
              <a:rPr lang="en-US" dirty="0" err="1" smtClean="0"/>
              <a:t>dermatomyositis</a:t>
            </a:r>
            <a:r>
              <a:rPr lang="en-US" dirty="0" smtClean="0"/>
              <a:t> had cancer.</a:t>
            </a:r>
          </a:p>
          <a:p>
            <a:endParaRPr lang="en-US" dirty="0" smtClean="0"/>
          </a:p>
          <a:p>
            <a:r>
              <a:rPr lang="en-US" dirty="0" smtClean="0"/>
              <a:t>Interval between the diagnosis of the neurologic disorder and cancer short for DM, many years for PM.</a:t>
            </a:r>
          </a:p>
          <a:p>
            <a:endParaRPr lang="en-US" dirty="0" smtClean="0"/>
          </a:p>
          <a:p>
            <a:r>
              <a:rPr lang="en-US" dirty="0" smtClean="0"/>
              <a:t>Cancer was the cause of death in 14% of patients with PM and 40% of those with DM</a:t>
            </a:r>
          </a:p>
          <a:p>
            <a:endParaRPr lang="en-US" dirty="0" smtClean="0"/>
          </a:p>
          <a:p>
            <a:r>
              <a:rPr lang="en-US" dirty="0" smtClean="0"/>
              <a:t>Relationship between </a:t>
            </a:r>
            <a:r>
              <a:rPr lang="en-US" dirty="0" err="1" smtClean="0"/>
              <a:t>polymyositis</a:t>
            </a:r>
            <a:r>
              <a:rPr lang="en-US" dirty="0" smtClean="0"/>
              <a:t> and cancer is questionable, could be related to increased surveillance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tumors are ovarian and breast cancer in women and lung and gastrointestinal cancer in men.</a:t>
            </a:r>
          </a:p>
          <a:p>
            <a:endParaRPr lang="en-US" dirty="0" smtClean="0"/>
          </a:p>
          <a:p>
            <a:r>
              <a:rPr lang="en-US" dirty="0" smtClean="0"/>
              <a:t>Necrotic skin ulcerations and </a:t>
            </a:r>
            <a:r>
              <a:rPr lang="en-US" dirty="0" err="1" smtClean="0"/>
              <a:t>pruritus</a:t>
            </a:r>
            <a:r>
              <a:rPr lang="en-US" dirty="0" smtClean="0"/>
              <a:t> are predictive factors for the development of cancer.</a:t>
            </a:r>
          </a:p>
          <a:p>
            <a:endParaRPr lang="en-US" dirty="0" smtClean="0"/>
          </a:p>
          <a:p>
            <a:r>
              <a:rPr lang="en-US" dirty="0" smtClean="0"/>
              <a:t>Childhood DM not associated with cancer</a:t>
            </a:r>
          </a:p>
          <a:p>
            <a:endParaRPr lang="en-US" dirty="0" smtClean="0"/>
          </a:p>
          <a:p>
            <a:r>
              <a:rPr lang="en-US" dirty="0" smtClean="0"/>
              <a:t>Pathology :  Antibody mediated intramuscular </a:t>
            </a:r>
            <a:r>
              <a:rPr lang="en-US" dirty="0" err="1" smtClean="0"/>
              <a:t>angiopathy</a:t>
            </a:r>
            <a:r>
              <a:rPr lang="en-US" dirty="0" smtClean="0"/>
              <a:t>, leading to ischemia, muscle fiber necrosis, and </a:t>
            </a:r>
            <a:r>
              <a:rPr lang="en-US" dirty="0" err="1" smtClean="0"/>
              <a:t>perifascicular</a:t>
            </a:r>
            <a:r>
              <a:rPr lang="en-US" dirty="0" smtClean="0"/>
              <a:t> atrophy.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treatment of patients with cancer and </a:t>
            </a:r>
            <a:r>
              <a:rPr lang="en-US" dirty="0" err="1" smtClean="0"/>
              <a:t>dermatomyositis</a:t>
            </a:r>
            <a:r>
              <a:rPr lang="en-US" dirty="0" smtClean="0"/>
              <a:t> should be directed primarily to the tumor. </a:t>
            </a:r>
          </a:p>
          <a:p>
            <a:endParaRPr lang="en-US" dirty="0" smtClean="0"/>
          </a:p>
          <a:p>
            <a:r>
              <a:rPr lang="en-US" dirty="0" smtClean="0"/>
              <a:t>No studies comparing the effects of </a:t>
            </a:r>
            <a:r>
              <a:rPr lang="en-US" dirty="0" err="1" smtClean="0"/>
              <a:t>immunosuppressants</a:t>
            </a:r>
            <a:r>
              <a:rPr lang="en-US" dirty="0" smtClean="0"/>
              <a:t> in these patients and patients without cancer</a:t>
            </a:r>
          </a:p>
          <a:p>
            <a:endParaRPr lang="en-US" dirty="0" smtClean="0"/>
          </a:p>
          <a:p>
            <a:r>
              <a:rPr lang="en-US" dirty="0" smtClean="0"/>
              <a:t>Reasonable to use the same strategies (steroids, </a:t>
            </a:r>
            <a:r>
              <a:rPr lang="en-US" dirty="0" err="1" smtClean="0"/>
              <a:t>azathioprine</a:t>
            </a:r>
            <a:r>
              <a:rPr lang="en-US" dirty="0" smtClean="0"/>
              <a:t>, </a:t>
            </a:r>
            <a:r>
              <a:rPr lang="en-US" dirty="0" err="1" smtClean="0"/>
              <a:t>IVIg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Paraneoplastic</a:t>
            </a:r>
            <a:r>
              <a:rPr lang="en-US" dirty="0" smtClean="0"/>
              <a:t> visual syndromes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6667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14800" y="6400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Graus</a:t>
            </a:r>
            <a:r>
              <a:rPr lang="en-US" dirty="0" smtClean="0"/>
              <a:t> et al,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914400"/>
          </a:xfrm>
        </p:spPr>
        <p:txBody>
          <a:bodyPr/>
          <a:lstStyle/>
          <a:p>
            <a:r>
              <a:rPr lang="en-US" b="1" dirty="0" smtClean="0"/>
              <a:t>MANAGEMENT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the underlying </a:t>
            </a:r>
            <a:r>
              <a:rPr lang="en-US" dirty="0" err="1" smtClean="0"/>
              <a:t>tumour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diagnosis of </a:t>
            </a:r>
            <a:r>
              <a:rPr lang="en-US" dirty="0" err="1" smtClean="0"/>
              <a:t>tumour</a:t>
            </a:r>
            <a:r>
              <a:rPr lang="en-US" dirty="0" smtClean="0"/>
              <a:t> gives the best treatment outcome</a:t>
            </a:r>
          </a:p>
          <a:p>
            <a:pPr lvl="8"/>
            <a:endParaRPr lang="en-US" dirty="0" smtClean="0"/>
          </a:p>
          <a:p>
            <a:r>
              <a:rPr lang="en-US" dirty="0" err="1" smtClean="0"/>
              <a:t>Onconeural</a:t>
            </a:r>
            <a:r>
              <a:rPr lang="en-US" dirty="0" smtClean="0"/>
              <a:t> antibody identified will give a clue to the neoplasm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Radiological diagnostic modalities – HRCT chest, ultrasound abdomen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Whole-body positron-emission tomography may be the best screening method for locating the occult cancer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Repeated examinations may be required – follow up every 4 to 6 months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treatment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Immunomodulatory</a:t>
            </a:r>
            <a:r>
              <a:rPr lang="en-US" dirty="0" smtClean="0"/>
              <a:t>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AIDP and CIDP – as per established guidelines</a:t>
            </a:r>
          </a:p>
          <a:p>
            <a:endParaRPr lang="en-US" dirty="0" smtClean="0"/>
          </a:p>
          <a:p>
            <a:r>
              <a:rPr lang="en-US" dirty="0" smtClean="0"/>
              <a:t>LEMS – </a:t>
            </a:r>
            <a:r>
              <a:rPr lang="en-US" dirty="0" err="1" smtClean="0"/>
              <a:t>IVIg</a:t>
            </a:r>
            <a:r>
              <a:rPr lang="en-US" dirty="0" smtClean="0"/>
              <a:t>, PLEX</a:t>
            </a:r>
          </a:p>
          <a:p>
            <a:endParaRPr lang="en-US" dirty="0" smtClean="0"/>
          </a:p>
          <a:p>
            <a:r>
              <a:rPr lang="en-US" dirty="0" err="1" smtClean="0"/>
              <a:t>Dermatomyositis</a:t>
            </a:r>
            <a:r>
              <a:rPr lang="en-US" dirty="0" smtClean="0"/>
              <a:t> -  Combinations  of  steroids,  </a:t>
            </a:r>
            <a:r>
              <a:rPr lang="en-US" dirty="0" err="1" smtClean="0"/>
              <a:t>azathioprine</a:t>
            </a:r>
            <a:r>
              <a:rPr lang="en-US" dirty="0" smtClean="0"/>
              <a:t>,  or </a:t>
            </a:r>
            <a:r>
              <a:rPr lang="en-US" dirty="0" err="1" smtClean="0"/>
              <a:t>IVIg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Others poorly responsive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therapy suggested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0" y="63246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Raymond </a:t>
            </a:r>
            <a:r>
              <a:rPr lang="fr-FR" i="1" dirty="0" err="1" smtClean="0"/>
              <a:t>Voltz</a:t>
            </a:r>
            <a:r>
              <a:rPr lang="fr-FR" i="1" dirty="0" smtClean="0"/>
              <a:t>, Lancet </a:t>
            </a:r>
            <a:r>
              <a:rPr lang="fr-FR" i="1" dirty="0" err="1" smtClean="0"/>
              <a:t>Neurology</a:t>
            </a:r>
            <a:r>
              <a:rPr lang="fr-FR" i="1" dirty="0" smtClean="0"/>
              <a:t> 2002; 1: 294–305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Symptomatic therapy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Poor response to immunotherapy seen with PEM, PCD, PSN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Limbic encephalitis may show good response to treatment of </a:t>
            </a:r>
            <a:r>
              <a:rPr lang="en-US" dirty="0" err="1" smtClean="0"/>
              <a:t>tumour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Children with </a:t>
            </a:r>
            <a:r>
              <a:rPr lang="en-US" dirty="0" err="1" smtClean="0"/>
              <a:t>opsoclonus-myoclonus</a:t>
            </a:r>
            <a:r>
              <a:rPr lang="en-US" dirty="0" smtClean="0"/>
              <a:t> </a:t>
            </a:r>
            <a:r>
              <a:rPr lang="en-US" dirty="0" err="1" smtClean="0"/>
              <a:t>sydrome</a:t>
            </a:r>
            <a:r>
              <a:rPr lang="en-US" dirty="0" smtClean="0"/>
              <a:t> respond well to immunotherapy; adults have poor response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LEMS has the best outcome with treatment – combination of </a:t>
            </a:r>
            <a:r>
              <a:rPr lang="en-US" dirty="0" err="1" smtClean="0"/>
              <a:t>IVIg</a:t>
            </a:r>
            <a:r>
              <a:rPr lang="en-US" dirty="0" smtClean="0"/>
              <a:t>/ PLEX with </a:t>
            </a:r>
            <a:r>
              <a:rPr lang="en-US" dirty="0" err="1" smtClean="0"/>
              <a:t>steriods</a:t>
            </a:r>
            <a:r>
              <a:rPr lang="en-US" dirty="0" smtClean="0"/>
              <a:t> and </a:t>
            </a:r>
            <a:r>
              <a:rPr lang="en-US" dirty="0" err="1" smtClean="0"/>
              <a:t>tumour</a:t>
            </a:r>
            <a:r>
              <a:rPr lang="en-US" dirty="0" smtClean="0"/>
              <a:t> therapy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81200"/>
            <a:ext cx="8229600" cy="914400"/>
          </a:xfrm>
        </p:spPr>
        <p:txBody>
          <a:bodyPr/>
          <a:lstStyle/>
          <a:p>
            <a:r>
              <a:rPr lang="en-US" b="1" dirty="0" smtClean="0"/>
              <a:t>APPROACH TO DIAGNOSIS OF PNS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and non-classic syndromes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9915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to 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Personal or family history of cancer, smoking, age &gt; 50 years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Clinical evidence of underlying cancer </a:t>
            </a:r>
          </a:p>
          <a:p>
            <a:pPr lvl="1"/>
            <a:r>
              <a:rPr lang="en-US" dirty="0" smtClean="0"/>
              <a:t>Weight loss, raised ESR, other clinical examination findings</a:t>
            </a:r>
          </a:p>
          <a:p>
            <a:pPr lvl="8"/>
            <a:endParaRPr lang="en-US" dirty="0" smtClean="0"/>
          </a:p>
          <a:p>
            <a:r>
              <a:rPr lang="en-US" dirty="0" err="1" smtClean="0"/>
              <a:t>Subacute</a:t>
            </a:r>
            <a:r>
              <a:rPr lang="en-US" dirty="0" smtClean="0"/>
              <a:t> onset</a:t>
            </a:r>
          </a:p>
          <a:p>
            <a:r>
              <a:rPr lang="en-US" dirty="0" smtClean="0"/>
              <a:t>Classical syndromes, multifocal involvement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CSF – </a:t>
            </a:r>
            <a:r>
              <a:rPr lang="en-US" dirty="0" err="1" smtClean="0"/>
              <a:t>pleocytosis</a:t>
            </a:r>
            <a:r>
              <a:rPr lang="en-US" dirty="0" smtClean="0"/>
              <a:t>, increased protein, OCBs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EEG – usually nonspecific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 be normal or non-specific</a:t>
            </a:r>
          </a:p>
          <a:p>
            <a:endParaRPr lang="en-US" dirty="0" smtClean="0"/>
          </a:p>
          <a:p>
            <a:r>
              <a:rPr lang="en-US" dirty="0" smtClean="0"/>
              <a:t>Positive in limbic encephalitis, PEM and PCD</a:t>
            </a:r>
          </a:p>
          <a:p>
            <a:pPr lvl="1"/>
            <a:r>
              <a:rPr lang="en-US" dirty="0" smtClean="0"/>
              <a:t>Abnormal T2 HI in </a:t>
            </a:r>
            <a:r>
              <a:rPr lang="en-US" dirty="0" err="1" smtClean="0"/>
              <a:t>mesial</a:t>
            </a:r>
            <a:r>
              <a:rPr lang="en-US" dirty="0" smtClean="0"/>
              <a:t> temporal structures (PLE)</a:t>
            </a:r>
          </a:p>
          <a:p>
            <a:pPr lvl="1"/>
            <a:r>
              <a:rPr lang="en-US" dirty="0" smtClean="0"/>
              <a:t>Extensive signal changes involving thalamus, hypothalamus, brainstem</a:t>
            </a:r>
          </a:p>
          <a:p>
            <a:pPr lvl="1"/>
            <a:r>
              <a:rPr lang="en-US" dirty="0" smtClean="0"/>
              <a:t>Bilateral </a:t>
            </a:r>
            <a:r>
              <a:rPr lang="en-US" dirty="0" err="1" smtClean="0"/>
              <a:t>cerebellar</a:t>
            </a:r>
            <a:r>
              <a:rPr lang="en-US" dirty="0" smtClean="0"/>
              <a:t> enhancement in PCD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eurological manifestations at different level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647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4" name="Content Placeholder 3" descr="AIAN-15-6-g00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1219200"/>
            <a:ext cx="7619999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SCTIMST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40 cases of confirmed/ suspected </a:t>
            </a:r>
            <a:r>
              <a:rPr lang="en-US" dirty="0" err="1" smtClean="0"/>
              <a:t>paraneoplastic</a:t>
            </a:r>
            <a:r>
              <a:rPr lang="en-US" dirty="0" smtClean="0"/>
              <a:t> syndrome in the last 13 years (since 2000)</a:t>
            </a:r>
          </a:p>
          <a:p>
            <a:pPr lvl="8"/>
            <a:endParaRPr/>
          </a:p>
          <a:p>
            <a:r>
              <a:rPr lang="en-US" dirty="0" smtClean="0"/>
              <a:t>18 cases had definite </a:t>
            </a:r>
            <a:r>
              <a:rPr lang="en-US" dirty="0" err="1" smtClean="0"/>
              <a:t>tumour</a:t>
            </a:r>
            <a:r>
              <a:rPr lang="en-US" dirty="0" smtClean="0"/>
              <a:t> association</a:t>
            </a:r>
          </a:p>
          <a:p>
            <a:pPr lvl="8"/>
            <a:endParaRPr/>
          </a:p>
          <a:p>
            <a:r>
              <a:rPr lang="en-US" dirty="0" smtClean="0"/>
              <a:t>Neuropathy commonest (8/18), followed by  </a:t>
            </a:r>
            <a:r>
              <a:rPr lang="en-US" dirty="0" err="1" smtClean="0"/>
              <a:t>myopathy</a:t>
            </a:r>
            <a:r>
              <a:rPr lang="en-US" dirty="0" smtClean="0"/>
              <a:t> (4/18) and encephalitis (4/18) </a:t>
            </a:r>
          </a:p>
          <a:p>
            <a:pPr lvl="8"/>
            <a:endParaRPr/>
          </a:p>
          <a:p>
            <a:r>
              <a:rPr lang="en-US" dirty="0" smtClean="0"/>
              <a:t>Common </a:t>
            </a:r>
            <a:r>
              <a:rPr lang="en-US" dirty="0" err="1" smtClean="0"/>
              <a:t>tumours</a:t>
            </a:r>
            <a:endParaRPr lang="en-US" dirty="0" smtClean="0"/>
          </a:p>
          <a:p>
            <a:pPr lvl="1"/>
            <a:r>
              <a:rPr lang="en-US" dirty="0" smtClean="0"/>
              <a:t>Lung carcinoma – 4/18</a:t>
            </a:r>
          </a:p>
          <a:p>
            <a:pPr lvl="1"/>
            <a:r>
              <a:rPr lang="en-US" dirty="0" smtClean="0"/>
              <a:t>Lymphoma – 3/18</a:t>
            </a:r>
          </a:p>
          <a:p>
            <a:pPr lvl="1"/>
            <a:r>
              <a:rPr lang="en-US" dirty="0" smtClean="0"/>
              <a:t>Renal cell carcinoma – 3/18 </a:t>
            </a:r>
          </a:p>
          <a:p>
            <a:pPr lvl="1"/>
            <a:r>
              <a:rPr lang="en-US" dirty="0" err="1" smtClean="0"/>
              <a:t>Thymoma</a:t>
            </a:r>
            <a:r>
              <a:rPr lang="en-US" dirty="0" smtClean="0"/>
              <a:t> – 3/18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Majority have an occult neoplasm</a:t>
            </a:r>
          </a:p>
          <a:p>
            <a:pPr lvl="1"/>
            <a:r>
              <a:rPr lang="en-US" dirty="0" smtClean="0"/>
              <a:t>May not be able to identify the neoplasm in the initial screening</a:t>
            </a:r>
          </a:p>
          <a:p>
            <a:pPr lvl="1"/>
            <a:r>
              <a:rPr lang="en-US" dirty="0" smtClean="0"/>
              <a:t>Follow up examinations necessary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Patients presenting with classical syndromes and no other obvious cause </a:t>
            </a:r>
          </a:p>
          <a:p>
            <a:pPr lvl="1"/>
            <a:r>
              <a:rPr lang="en-US" dirty="0" smtClean="0"/>
              <a:t>CAREFUL CLINICAL EXAMINATION –lymph nodes, chest, abdomen, breast, testis, thyroid</a:t>
            </a:r>
          </a:p>
          <a:p>
            <a:pPr lvl="1"/>
            <a:r>
              <a:rPr lang="en-US" dirty="0" err="1" smtClean="0"/>
              <a:t>Paraneoplastic</a:t>
            </a:r>
            <a:r>
              <a:rPr lang="en-US" dirty="0" smtClean="0"/>
              <a:t> antibody profile</a:t>
            </a:r>
          </a:p>
          <a:p>
            <a:pPr lvl="1"/>
            <a:r>
              <a:rPr lang="en-US" dirty="0" smtClean="0"/>
              <a:t>Whole body PET should be considered if strong suspicion exists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362200"/>
            <a:ext cx="4951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  YOU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Josep</a:t>
            </a:r>
            <a:r>
              <a:rPr lang="en-US" dirty="0" smtClean="0"/>
              <a:t> </a:t>
            </a:r>
            <a:r>
              <a:rPr lang="en-US" dirty="0" err="1" smtClean="0"/>
              <a:t>Dalmau</a:t>
            </a:r>
            <a:r>
              <a:rPr lang="en-US" dirty="0" smtClean="0"/>
              <a:t>, Myrna R Rosenfeld. </a:t>
            </a:r>
            <a:r>
              <a:rPr lang="en-US" dirty="0" err="1" smtClean="0"/>
              <a:t>Paraneoplastic</a:t>
            </a:r>
            <a:r>
              <a:rPr lang="en-US" dirty="0" smtClean="0"/>
              <a:t> syndromes of the CNS. </a:t>
            </a:r>
            <a:r>
              <a:rPr lang="fr-FR" dirty="0" smtClean="0"/>
              <a:t>Lancet </a:t>
            </a:r>
            <a:r>
              <a:rPr lang="fr-FR" dirty="0" err="1" smtClean="0"/>
              <a:t>Neurol</a:t>
            </a:r>
            <a:r>
              <a:rPr lang="fr-FR" dirty="0" smtClean="0"/>
              <a:t> 2008; 7: 327–40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Darnell RB, Posner JB. </a:t>
            </a:r>
            <a:r>
              <a:rPr lang="en-US" dirty="0" err="1" smtClean="0"/>
              <a:t>Paraneoplastic</a:t>
            </a:r>
            <a:r>
              <a:rPr lang="en-US" dirty="0" smtClean="0"/>
              <a:t> syndromes involving the nervous system. N </a:t>
            </a:r>
            <a:r>
              <a:rPr lang="en-US" dirty="0" err="1" smtClean="0"/>
              <a:t>Engl</a:t>
            </a:r>
            <a:r>
              <a:rPr lang="en-US" dirty="0" smtClean="0"/>
              <a:t> J Med 2003; 349: 1543–54.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Rudnicki</a:t>
            </a:r>
            <a:r>
              <a:rPr lang="en-US" dirty="0" smtClean="0"/>
              <a:t> SA, </a:t>
            </a:r>
            <a:r>
              <a:rPr lang="en-US" dirty="0" err="1" smtClean="0"/>
              <a:t>Dalmau</a:t>
            </a:r>
            <a:r>
              <a:rPr lang="en-US" dirty="0" smtClean="0"/>
              <a:t> J. </a:t>
            </a:r>
            <a:r>
              <a:rPr lang="en-US" dirty="0" err="1" smtClean="0"/>
              <a:t>Paraneoplastic</a:t>
            </a:r>
            <a:r>
              <a:rPr lang="en-US" dirty="0" smtClean="0"/>
              <a:t> syndromes of the spinal cord, nerve, and muscle. Muscle Nerve 2000; 23: 1800–18.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Voltz</a:t>
            </a:r>
            <a:r>
              <a:rPr lang="en-US" dirty="0" smtClean="0"/>
              <a:t> R., </a:t>
            </a:r>
            <a:r>
              <a:rPr lang="en-US" dirty="0" err="1" smtClean="0"/>
              <a:t>Paraneoplastic</a:t>
            </a:r>
            <a:r>
              <a:rPr lang="en-US" dirty="0" smtClean="0"/>
              <a:t> neurological syndromes: an update on diagnosis, pathogenesis, and therapy. </a:t>
            </a:r>
            <a:r>
              <a:rPr lang="fr-FR" dirty="0" smtClean="0"/>
              <a:t>Lancet </a:t>
            </a:r>
            <a:r>
              <a:rPr lang="fr-FR" dirty="0" err="1" smtClean="0"/>
              <a:t>Neurology</a:t>
            </a:r>
            <a:r>
              <a:rPr lang="fr-FR" dirty="0" smtClean="0"/>
              <a:t> 2002; 1: 294–305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Which of the following syndromes is less common with anti </a:t>
            </a:r>
            <a:r>
              <a:rPr lang="en-US" dirty="0" err="1" smtClean="0"/>
              <a:t>Hu</a:t>
            </a:r>
            <a:r>
              <a:rPr lang="en-US" dirty="0" smtClean="0"/>
              <a:t> antibody?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Limbic encephalitis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Stiff person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Autonomic neuropathy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Paraneoplastic</a:t>
            </a:r>
            <a:r>
              <a:rPr lang="en-US" dirty="0" smtClean="0"/>
              <a:t> sensory </a:t>
            </a:r>
            <a:r>
              <a:rPr lang="en-US" dirty="0" err="1" smtClean="0"/>
              <a:t>neuronopathy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1922</TotalTime>
  <Words>3640</Words>
  <Application>Microsoft Office PowerPoint</Application>
  <PresentationFormat>On-screen Show (4:3)</PresentationFormat>
  <Paragraphs>636</Paragraphs>
  <Slides>104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Origin</vt:lpstr>
      <vt:lpstr>PARANEOPLASTIC NEUROLOGICAL SYNDROMES</vt:lpstr>
      <vt:lpstr>Scheme of presentation</vt:lpstr>
      <vt:lpstr>PARANEOPLASTIC SYNDROMES (PNS)</vt:lpstr>
      <vt:lpstr>History</vt:lpstr>
      <vt:lpstr>Demography</vt:lpstr>
      <vt:lpstr>Age </vt:lpstr>
      <vt:lpstr>PARANEOPLASTIC SYNDROMES</vt:lpstr>
      <vt:lpstr>Slide 8</vt:lpstr>
      <vt:lpstr>Classic and non-classic syndromes</vt:lpstr>
      <vt:lpstr>PATHOGENESIS</vt:lpstr>
      <vt:lpstr>Immune hypothesis</vt:lpstr>
      <vt:lpstr>Slide 12</vt:lpstr>
      <vt:lpstr>Slide 13</vt:lpstr>
      <vt:lpstr>Onconeural antibodies</vt:lpstr>
      <vt:lpstr>Onconeural antibodies</vt:lpstr>
      <vt:lpstr>Slide 16</vt:lpstr>
      <vt:lpstr>Slide 17</vt:lpstr>
      <vt:lpstr>Slide 18</vt:lpstr>
      <vt:lpstr>Antigens</vt:lpstr>
      <vt:lpstr>Slide 20</vt:lpstr>
      <vt:lpstr>Slide 21</vt:lpstr>
      <vt:lpstr>Slide 22</vt:lpstr>
      <vt:lpstr> The autoimmune model of pathogenesis</vt:lpstr>
      <vt:lpstr>Characteristics of tumours with PNS</vt:lpstr>
      <vt:lpstr>Specificity of the antibodies</vt:lpstr>
      <vt:lpstr>SPECIFIC PARANEOPLASTIC SYNDROMES</vt:lpstr>
      <vt:lpstr>PNS INVOLVING BRAIN</vt:lpstr>
      <vt:lpstr>LIMBIC ENCEPHALITIS – history </vt:lpstr>
      <vt:lpstr>Limbic encephalitis</vt:lpstr>
      <vt:lpstr>Antibodies in limbic encephalitis</vt:lpstr>
      <vt:lpstr>Differential diagnosis</vt:lpstr>
      <vt:lpstr>Slide 32</vt:lpstr>
      <vt:lpstr>Investigations</vt:lpstr>
      <vt:lpstr>MRI brain</vt:lpstr>
      <vt:lpstr>Treatment </vt:lpstr>
      <vt:lpstr>PARANEOPLASTIC ENCEPHALOMYELITIS</vt:lpstr>
      <vt:lpstr>PARANEOPLASTIC CEREBELLAR DEGENERATION</vt:lpstr>
      <vt:lpstr>Antibodies</vt:lpstr>
      <vt:lpstr>Investigations</vt:lpstr>
      <vt:lpstr>Treatment and prognosis</vt:lpstr>
      <vt:lpstr>OPSOCLONUS – MYOCLONUS SYNDROME</vt:lpstr>
      <vt:lpstr>Opsoclonus</vt:lpstr>
      <vt:lpstr>Differential diagnosis</vt:lpstr>
      <vt:lpstr>Slide 44</vt:lpstr>
      <vt:lpstr>Slide 45</vt:lpstr>
      <vt:lpstr>Prognosis and response to treatment</vt:lpstr>
      <vt:lpstr>ANTI NMDA RECEPTOR ASSOCIATED ENCEPHALITIS</vt:lpstr>
      <vt:lpstr>Clinical stages</vt:lpstr>
      <vt:lpstr>Slide 49</vt:lpstr>
      <vt:lpstr>Investigations and treatment</vt:lpstr>
      <vt:lpstr>Anti VGKC associated encephalitis</vt:lpstr>
      <vt:lpstr>PARANEOPLASTIC SYNDROMES OF SPINAL CORD</vt:lpstr>
      <vt:lpstr>MOTOR NEURON DISEASE</vt:lpstr>
      <vt:lpstr>Slide 54</vt:lpstr>
      <vt:lpstr>Suspect paraneoplastic syndrome in MND</vt:lpstr>
      <vt:lpstr>ACUTE NECROTIZING MYELOPATHY</vt:lpstr>
      <vt:lpstr>STIFF-PERSON SYNDROME</vt:lpstr>
      <vt:lpstr>Antibodies in stiff person syndrome</vt:lpstr>
      <vt:lpstr>Diagnosis</vt:lpstr>
      <vt:lpstr>Treatment</vt:lpstr>
      <vt:lpstr>PARANEOPLASTIC SENSORY NEURONOPATHY</vt:lpstr>
      <vt:lpstr>Tumour associations</vt:lpstr>
      <vt:lpstr>Investigations</vt:lpstr>
      <vt:lpstr>Treatment </vt:lpstr>
      <vt:lpstr>PARANEOPLASTIC SYNDROMES OF PERIPHERAL NERVES</vt:lpstr>
      <vt:lpstr>Guillain–Barre ´ Syndrome</vt:lpstr>
      <vt:lpstr>Paraneoplstic polyneuropathy</vt:lpstr>
      <vt:lpstr>Peripheral neuropathies with onconeural antibodies</vt:lpstr>
      <vt:lpstr>Peripheral neuropathies without onconeural antibodies</vt:lpstr>
      <vt:lpstr>PARANEOPLASTIC AUTONOMIC SYNDROMES</vt:lpstr>
      <vt:lpstr>Common syndromes</vt:lpstr>
      <vt:lpstr>LAMBERT – EATON MYASTHENIC SYNDROME</vt:lpstr>
      <vt:lpstr>Slide 73</vt:lpstr>
      <vt:lpstr>Diagnosis and treatment</vt:lpstr>
      <vt:lpstr>MYASTHENIA GRAVIS AND THYMOMA</vt:lpstr>
      <vt:lpstr>Dermatomyositis</vt:lpstr>
      <vt:lpstr>Clinical presentation</vt:lpstr>
      <vt:lpstr>Treatment</vt:lpstr>
      <vt:lpstr>Paraneoplastic visual syndromes</vt:lpstr>
      <vt:lpstr>Slide 80</vt:lpstr>
      <vt:lpstr>MANAGEMENT</vt:lpstr>
      <vt:lpstr>Diagnosis of the underlying tumour</vt:lpstr>
      <vt:lpstr>Approach to treatment</vt:lpstr>
      <vt:lpstr>Immunomodulatory therapy</vt:lpstr>
      <vt:lpstr>Empirical therapy suggested</vt:lpstr>
      <vt:lpstr>Symptomatic therapy</vt:lpstr>
      <vt:lpstr>Treatment response</vt:lpstr>
      <vt:lpstr>APPROACH TO DIAGNOSIS OF PNS</vt:lpstr>
      <vt:lpstr>Approach</vt:lpstr>
      <vt:lpstr>Pointers to PNS</vt:lpstr>
      <vt:lpstr>MRI brain </vt:lpstr>
      <vt:lpstr>Slide 92</vt:lpstr>
      <vt:lpstr>Slide 93</vt:lpstr>
      <vt:lpstr>Algorithm</vt:lpstr>
      <vt:lpstr>SCTIMST data</vt:lpstr>
      <vt:lpstr>Summary</vt:lpstr>
      <vt:lpstr>Slide 97</vt:lpstr>
      <vt:lpstr>References </vt:lpstr>
      <vt:lpstr>MCQ</vt:lpstr>
      <vt:lpstr>MCQ</vt:lpstr>
      <vt:lpstr>2. Which of the following does not show any morphological changes in brain in autopsy?</vt:lpstr>
      <vt:lpstr>2. Which of the following does not show any morphological changes in brain in autopsy?</vt:lpstr>
      <vt:lpstr>3. Which among the following is the false statement?</vt:lpstr>
      <vt:lpstr>3. Which among the following is the false statement?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PARANEOPLASTIC NEUROLOGICAL SYNDROMES</dc:title>
  <dc:creator>sony</dc:creator>
  <cp:lastModifiedBy>administrator1</cp:lastModifiedBy>
  <cp:revision>58</cp:revision>
  <dcterms:created xsi:type="dcterms:W3CDTF">2006-08-16T00:00:00Z</dcterms:created>
  <dcterms:modified xsi:type="dcterms:W3CDTF">2020-08-16T14:28:47Z</dcterms:modified>
</cp:coreProperties>
</file>