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58" r:id="rId5"/>
    <p:sldId id="257" r:id="rId6"/>
    <p:sldId id="260" r:id="rId7"/>
    <p:sldId id="261" r:id="rId8"/>
    <p:sldId id="262" r:id="rId9"/>
    <p:sldId id="259" r:id="rId10"/>
    <p:sldId id="263" r:id="rId11"/>
    <p:sldId id="264" r:id="rId12"/>
    <p:sldId id="265" r:id="rId13"/>
    <p:sldId id="267" r:id="rId14"/>
    <p:sldId id="270" r:id="rId15"/>
    <p:sldId id="271" r:id="rId16"/>
    <p:sldId id="272" r:id="rId17"/>
    <p:sldId id="273" r:id="rId18"/>
    <p:sldId id="274" r:id="rId19"/>
    <p:sldId id="26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091046-FEF8-4B3F-B2EE-068B38998B50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B6553A-527D-4126-87FD-217B98576EDC}">
      <dgm:prSet phldrT="[Text]" custT="1"/>
      <dgm:spPr/>
      <dgm:t>
        <a:bodyPr/>
        <a:lstStyle/>
        <a:p>
          <a:r>
            <a:rPr lang="en-US" sz="2800" dirty="0" err="1" smtClean="0"/>
            <a:t>Prephonatory</a:t>
          </a:r>
          <a:r>
            <a:rPr lang="en-US" sz="2800" dirty="0" smtClean="0"/>
            <a:t> </a:t>
          </a:r>
          <a:r>
            <a:rPr lang="en-US" sz="2800" dirty="0" err="1" smtClean="0"/>
            <a:t>inspiratory</a:t>
          </a:r>
          <a:r>
            <a:rPr lang="en-US" sz="2800" dirty="0" smtClean="0"/>
            <a:t> phase</a:t>
          </a:r>
          <a:endParaRPr lang="en-US" sz="2800" dirty="0"/>
        </a:p>
      </dgm:t>
    </dgm:pt>
    <dgm:pt modelId="{24A3A791-4CA9-43CA-8B1E-0326A637F9E2}" type="parTrans" cxnId="{6733EE88-C763-4496-9480-1CD0895AADD5}">
      <dgm:prSet/>
      <dgm:spPr/>
      <dgm:t>
        <a:bodyPr/>
        <a:lstStyle/>
        <a:p>
          <a:endParaRPr lang="en-US"/>
        </a:p>
      </dgm:t>
    </dgm:pt>
    <dgm:pt modelId="{83283888-C43B-44B2-A2A0-48472CAE1D86}" type="sibTrans" cxnId="{6733EE88-C763-4496-9480-1CD0895AADD5}">
      <dgm:prSet/>
      <dgm:spPr/>
      <dgm:t>
        <a:bodyPr/>
        <a:lstStyle/>
        <a:p>
          <a:endParaRPr lang="en-US"/>
        </a:p>
      </dgm:t>
    </dgm:pt>
    <dgm:pt modelId="{D28BB586-34E5-4466-8CDC-8B8E2B9FC137}">
      <dgm:prSet phldrT="[Text]" custT="1"/>
      <dgm:spPr/>
      <dgm:t>
        <a:bodyPr/>
        <a:lstStyle/>
        <a:p>
          <a:r>
            <a:rPr lang="en-US" sz="2800" dirty="0" smtClean="0"/>
            <a:t>Vocal fold oscillation</a:t>
          </a:r>
          <a:endParaRPr lang="en-US" sz="2800" dirty="0"/>
        </a:p>
      </dgm:t>
    </dgm:pt>
    <dgm:pt modelId="{1FE99F8D-2957-4CB2-9635-A20A6EE5A617}" type="parTrans" cxnId="{86944F66-50D0-4865-9D7E-D397167DCE61}">
      <dgm:prSet/>
      <dgm:spPr/>
      <dgm:t>
        <a:bodyPr/>
        <a:lstStyle/>
        <a:p>
          <a:endParaRPr lang="en-US"/>
        </a:p>
      </dgm:t>
    </dgm:pt>
    <dgm:pt modelId="{5FE650F1-C0C3-4CFD-8029-3CB47C49711F}" type="sibTrans" cxnId="{86944F66-50D0-4865-9D7E-D397167DCE61}">
      <dgm:prSet/>
      <dgm:spPr/>
      <dgm:t>
        <a:bodyPr/>
        <a:lstStyle/>
        <a:p>
          <a:endParaRPr lang="en-US"/>
        </a:p>
      </dgm:t>
    </dgm:pt>
    <dgm:pt modelId="{25D2A500-CC8E-49EF-9BFE-932A398C0BB1}">
      <dgm:prSet phldrT="[Text]" custT="1"/>
      <dgm:spPr/>
      <dgm:t>
        <a:bodyPr/>
        <a:lstStyle/>
        <a:p>
          <a:r>
            <a:rPr lang="en-US" sz="2800" dirty="0" smtClean="0"/>
            <a:t>Phonation threshold pressure</a:t>
          </a:r>
          <a:endParaRPr lang="en-US" sz="2800" dirty="0"/>
        </a:p>
      </dgm:t>
    </dgm:pt>
    <dgm:pt modelId="{0B2CA7C6-92C0-49D7-A967-A2B818E5D823}" type="parTrans" cxnId="{742DD690-5FCF-4035-B090-F4D6E9C419FE}">
      <dgm:prSet/>
      <dgm:spPr/>
      <dgm:t>
        <a:bodyPr/>
        <a:lstStyle/>
        <a:p>
          <a:endParaRPr lang="en-US"/>
        </a:p>
      </dgm:t>
    </dgm:pt>
    <dgm:pt modelId="{30D5B7E7-83D5-4222-BE72-CA0EF1558E08}" type="sibTrans" cxnId="{742DD690-5FCF-4035-B090-F4D6E9C419FE}">
      <dgm:prSet/>
      <dgm:spPr/>
      <dgm:t>
        <a:bodyPr/>
        <a:lstStyle/>
        <a:p>
          <a:endParaRPr lang="en-US"/>
        </a:p>
      </dgm:t>
    </dgm:pt>
    <dgm:pt modelId="{A0A359BF-8DE5-4AA6-BF29-7DFE88E2C8EF}" type="pres">
      <dgm:prSet presAssocID="{76091046-FEF8-4B3F-B2EE-068B38998B5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5A4E9DB-2014-4FA3-8778-83D2DC4D5E54}" type="pres">
      <dgm:prSet presAssocID="{76091046-FEF8-4B3F-B2EE-068B38998B50}" presName="dummyMaxCanvas" presStyleCnt="0">
        <dgm:presLayoutVars/>
      </dgm:prSet>
      <dgm:spPr/>
    </dgm:pt>
    <dgm:pt modelId="{8EDF258D-FF56-4581-AACD-821D9EEC1562}" type="pres">
      <dgm:prSet presAssocID="{76091046-FEF8-4B3F-B2EE-068B38998B50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05357E-7002-4F2A-9A02-799573D41BE2}" type="pres">
      <dgm:prSet presAssocID="{76091046-FEF8-4B3F-B2EE-068B38998B50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F724EB-3F1D-4F28-9419-746B12DC29D4}" type="pres">
      <dgm:prSet presAssocID="{76091046-FEF8-4B3F-B2EE-068B38998B50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37A55F-3FAD-400C-8576-9E817C503206}" type="pres">
      <dgm:prSet presAssocID="{76091046-FEF8-4B3F-B2EE-068B38998B50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6C4B2A-B109-4706-B792-C5BFC2FA2EB2}" type="pres">
      <dgm:prSet presAssocID="{76091046-FEF8-4B3F-B2EE-068B38998B50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262B70-FE3E-40F0-9CD4-5F1C05505060}" type="pres">
      <dgm:prSet presAssocID="{76091046-FEF8-4B3F-B2EE-068B38998B50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101A1F-D4F7-40F0-8483-8E759E41B38B}" type="pres">
      <dgm:prSet presAssocID="{76091046-FEF8-4B3F-B2EE-068B38998B50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6A7035-53F4-4AD6-9262-2ED666FD7928}" type="pres">
      <dgm:prSet presAssocID="{76091046-FEF8-4B3F-B2EE-068B38998B50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39CBC2-1B89-4C80-BDFF-F55B4653B4B7}" type="presOf" srcId="{D28BB586-34E5-4466-8CDC-8B8E2B9FC137}" destId="{5705357E-7002-4F2A-9A02-799573D41BE2}" srcOrd="0" destOrd="0" presId="urn:microsoft.com/office/officeart/2005/8/layout/vProcess5"/>
    <dgm:cxn modelId="{80BABDD7-675A-4C7C-AC0F-64C7806CB7DE}" type="presOf" srcId="{76091046-FEF8-4B3F-B2EE-068B38998B50}" destId="{A0A359BF-8DE5-4AA6-BF29-7DFE88E2C8EF}" srcOrd="0" destOrd="0" presId="urn:microsoft.com/office/officeart/2005/8/layout/vProcess5"/>
    <dgm:cxn modelId="{3D47235F-EF70-4D91-BFEB-3C49075F6233}" type="presOf" srcId="{BDB6553A-527D-4126-87FD-217B98576EDC}" destId="{6C262B70-FE3E-40F0-9CD4-5F1C05505060}" srcOrd="1" destOrd="0" presId="urn:microsoft.com/office/officeart/2005/8/layout/vProcess5"/>
    <dgm:cxn modelId="{3691928B-70C9-43A7-A986-FC5A1480208D}" type="presOf" srcId="{5FE650F1-C0C3-4CFD-8029-3CB47C49711F}" destId="{F96C4B2A-B109-4706-B792-C5BFC2FA2EB2}" srcOrd="0" destOrd="0" presId="urn:microsoft.com/office/officeart/2005/8/layout/vProcess5"/>
    <dgm:cxn modelId="{725755DB-BAF5-493E-B576-AAB12F7B3699}" type="presOf" srcId="{D28BB586-34E5-4466-8CDC-8B8E2B9FC137}" destId="{FD101A1F-D4F7-40F0-8483-8E759E41B38B}" srcOrd="1" destOrd="0" presId="urn:microsoft.com/office/officeart/2005/8/layout/vProcess5"/>
    <dgm:cxn modelId="{C70AD0A0-670D-4093-8215-56307A19A7C0}" type="presOf" srcId="{83283888-C43B-44B2-A2A0-48472CAE1D86}" destId="{6437A55F-3FAD-400C-8576-9E817C503206}" srcOrd="0" destOrd="0" presId="urn:microsoft.com/office/officeart/2005/8/layout/vProcess5"/>
    <dgm:cxn modelId="{1622D7AD-21A0-449F-9531-54C36707C427}" type="presOf" srcId="{BDB6553A-527D-4126-87FD-217B98576EDC}" destId="{8EDF258D-FF56-4581-AACD-821D9EEC1562}" srcOrd="0" destOrd="0" presId="urn:microsoft.com/office/officeart/2005/8/layout/vProcess5"/>
    <dgm:cxn modelId="{CD7C6DF0-98EF-4E26-AAFB-75977BE63B57}" type="presOf" srcId="{25D2A500-CC8E-49EF-9BFE-932A398C0BB1}" destId="{CE6A7035-53F4-4AD6-9262-2ED666FD7928}" srcOrd="1" destOrd="0" presId="urn:microsoft.com/office/officeart/2005/8/layout/vProcess5"/>
    <dgm:cxn modelId="{6733EE88-C763-4496-9480-1CD0895AADD5}" srcId="{76091046-FEF8-4B3F-B2EE-068B38998B50}" destId="{BDB6553A-527D-4126-87FD-217B98576EDC}" srcOrd="0" destOrd="0" parTransId="{24A3A791-4CA9-43CA-8B1E-0326A637F9E2}" sibTransId="{83283888-C43B-44B2-A2A0-48472CAE1D86}"/>
    <dgm:cxn modelId="{0BF124A0-0632-4CDB-BDD7-CCA759FA5DEC}" type="presOf" srcId="{25D2A500-CC8E-49EF-9BFE-932A398C0BB1}" destId="{A6F724EB-3F1D-4F28-9419-746B12DC29D4}" srcOrd="0" destOrd="0" presId="urn:microsoft.com/office/officeart/2005/8/layout/vProcess5"/>
    <dgm:cxn modelId="{86944F66-50D0-4865-9D7E-D397167DCE61}" srcId="{76091046-FEF8-4B3F-B2EE-068B38998B50}" destId="{D28BB586-34E5-4466-8CDC-8B8E2B9FC137}" srcOrd="1" destOrd="0" parTransId="{1FE99F8D-2957-4CB2-9635-A20A6EE5A617}" sibTransId="{5FE650F1-C0C3-4CFD-8029-3CB47C49711F}"/>
    <dgm:cxn modelId="{742DD690-5FCF-4035-B090-F4D6E9C419FE}" srcId="{76091046-FEF8-4B3F-B2EE-068B38998B50}" destId="{25D2A500-CC8E-49EF-9BFE-932A398C0BB1}" srcOrd="2" destOrd="0" parTransId="{0B2CA7C6-92C0-49D7-A967-A2B818E5D823}" sibTransId="{30D5B7E7-83D5-4222-BE72-CA0EF1558E08}"/>
    <dgm:cxn modelId="{9DA1A6B2-D322-4266-923E-0AFE63952297}" type="presParOf" srcId="{A0A359BF-8DE5-4AA6-BF29-7DFE88E2C8EF}" destId="{65A4E9DB-2014-4FA3-8778-83D2DC4D5E54}" srcOrd="0" destOrd="0" presId="urn:microsoft.com/office/officeart/2005/8/layout/vProcess5"/>
    <dgm:cxn modelId="{4E744DC4-422F-4E40-8EBB-5313D06C139D}" type="presParOf" srcId="{A0A359BF-8DE5-4AA6-BF29-7DFE88E2C8EF}" destId="{8EDF258D-FF56-4581-AACD-821D9EEC1562}" srcOrd="1" destOrd="0" presId="urn:microsoft.com/office/officeart/2005/8/layout/vProcess5"/>
    <dgm:cxn modelId="{34458536-0984-4692-9FCF-C47A7D7CDFCA}" type="presParOf" srcId="{A0A359BF-8DE5-4AA6-BF29-7DFE88E2C8EF}" destId="{5705357E-7002-4F2A-9A02-799573D41BE2}" srcOrd="2" destOrd="0" presId="urn:microsoft.com/office/officeart/2005/8/layout/vProcess5"/>
    <dgm:cxn modelId="{ABCFABF8-9E2D-42AE-9D7B-0C2DF3C7A28D}" type="presParOf" srcId="{A0A359BF-8DE5-4AA6-BF29-7DFE88E2C8EF}" destId="{A6F724EB-3F1D-4F28-9419-746B12DC29D4}" srcOrd="3" destOrd="0" presId="urn:microsoft.com/office/officeart/2005/8/layout/vProcess5"/>
    <dgm:cxn modelId="{058EC471-5FA8-4A2E-B1FA-879B2132F5E5}" type="presParOf" srcId="{A0A359BF-8DE5-4AA6-BF29-7DFE88E2C8EF}" destId="{6437A55F-3FAD-400C-8576-9E817C503206}" srcOrd="4" destOrd="0" presId="urn:microsoft.com/office/officeart/2005/8/layout/vProcess5"/>
    <dgm:cxn modelId="{63E06231-305A-4D4C-A95E-B929D3B553BD}" type="presParOf" srcId="{A0A359BF-8DE5-4AA6-BF29-7DFE88E2C8EF}" destId="{F96C4B2A-B109-4706-B792-C5BFC2FA2EB2}" srcOrd="5" destOrd="0" presId="urn:microsoft.com/office/officeart/2005/8/layout/vProcess5"/>
    <dgm:cxn modelId="{22C47ADE-A8D0-497D-8620-99DE39B7D055}" type="presParOf" srcId="{A0A359BF-8DE5-4AA6-BF29-7DFE88E2C8EF}" destId="{6C262B70-FE3E-40F0-9CD4-5F1C05505060}" srcOrd="6" destOrd="0" presId="urn:microsoft.com/office/officeart/2005/8/layout/vProcess5"/>
    <dgm:cxn modelId="{E9CFCD3F-1588-4C74-84B0-974B4FC95BCC}" type="presParOf" srcId="{A0A359BF-8DE5-4AA6-BF29-7DFE88E2C8EF}" destId="{FD101A1F-D4F7-40F0-8483-8E759E41B38B}" srcOrd="7" destOrd="0" presId="urn:microsoft.com/office/officeart/2005/8/layout/vProcess5"/>
    <dgm:cxn modelId="{7981B335-E5BE-423D-9A58-5861E465CE9A}" type="presParOf" srcId="{A0A359BF-8DE5-4AA6-BF29-7DFE88E2C8EF}" destId="{CE6A7035-53F4-4AD6-9262-2ED666FD7928}" srcOrd="8" destOrd="0" presId="urn:microsoft.com/office/officeart/2005/8/layout/vProcess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960ED6-0E20-497B-B707-AC336CE6853B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FE4AEC-BEDB-42F0-A870-4FAE704797A9}">
      <dgm:prSet phldrT="[Text]"/>
      <dgm:spPr/>
      <dgm:t>
        <a:bodyPr/>
        <a:lstStyle/>
        <a:p>
          <a:r>
            <a:rPr lang="en-US" dirty="0" smtClean="0"/>
            <a:t>Adduction</a:t>
          </a:r>
          <a:endParaRPr lang="en-US" dirty="0"/>
        </a:p>
      </dgm:t>
    </dgm:pt>
    <dgm:pt modelId="{9D74D929-6D2D-4349-BE9D-74F71F9E8DB5}" type="parTrans" cxnId="{B14EC75D-274F-415E-B1AB-959A1821C13A}">
      <dgm:prSet/>
      <dgm:spPr/>
      <dgm:t>
        <a:bodyPr/>
        <a:lstStyle/>
        <a:p>
          <a:endParaRPr lang="en-US"/>
        </a:p>
      </dgm:t>
    </dgm:pt>
    <dgm:pt modelId="{CBD9B19E-56A4-4835-A9AE-7760F02F14D0}" type="sibTrans" cxnId="{B14EC75D-274F-415E-B1AB-959A1821C13A}">
      <dgm:prSet/>
      <dgm:spPr/>
      <dgm:t>
        <a:bodyPr/>
        <a:lstStyle/>
        <a:p>
          <a:endParaRPr lang="en-US"/>
        </a:p>
      </dgm:t>
    </dgm:pt>
    <dgm:pt modelId="{1FDB5C1F-842A-4CFE-AD3E-CE6048E4ABBD}">
      <dgm:prSet phldrT="[Text]"/>
      <dgm:spPr/>
      <dgm:t>
        <a:bodyPr/>
        <a:lstStyle/>
        <a:p>
          <a:r>
            <a:rPr lang="en-US" dirty="0" smtClean="0"/>
            <a:t>Aerodynamic separation</a:t>
          </a:r>
          <a:endParaRPr lang="en-US" dirty="0"/>
        </a:p>
      </dgm:t>
    </dgm:pt>
    <dgm:pt modelId="{6E56D8A4-3D3E-4DA6-8C46-E112B9503F52}" type="parTrans" cxnId="{569A0C08-35C4-4EC7-B508-FFBAEF180FCE}">
      <dgm:prSet/>
      <dgm:spPr/>
      <dgm:t>
        <a:bodyPr/>
        <a:lstStyle/>
        <a:p>
          <a:endParaRPr lang="en-US"/>
        </a:p>
      </dgm:t>
    </dgm:pt>
    <dgm:pt modelId="{FCC575C5-C14B-4FBA-94AD-3DDBE621E6E6}" type="sibTrans" cxnId="{569A0C08-35C4-4EC7-B508-FFBAEF180FCE}">
      <dgm:prSet/>
      <dgm:spPr/>
      <dgm:t>
        <a:bodyPr/>
        <a:lstStyle/>
        <a:p>
          <a:endParaRPr lang="en-US"/>
        </a:p>
      </dgm:t>
    </dgm:pt>
    <dgm:pt modelId="{E1AB7883-F73D-4A02-9759-F934F2B5FB67}">
      <dgm:prSet phldrT="[Text]"/>
      <dgm:spPr/>
      <dgm:t>
        <a:bodyPr/>
        <a:lstStyle/>
        <a:p>
          <a:r>
            <a:rPr lang="en-US" dirty="0" smtClean="0"/>
            <a:t>Recoil </a:t>
          </a:r>
          <a:endParaRPr lang="en-US" dirty="0"/>
        </a:p>
      </dgm:t>
    </dgm:pt>
    <dgm:pt modelId="{1CC33FB9-A8AA-46E8-9598-BB6304FFA042}" type="parTrans" cxnId="{136F02C6-B4C9-4448-8AF0-407DE87EA104}">
      <dgm:prSet/>
      <dgm:spPr/>
      <dgm:t>
        <a:bodyPr/>
        <a:lstStyle/>
        <a:p>
          <a:endParaRPr lang="en-US"/>
        </a:p>
      </dgm:t>
    </dgm:pt>
    <dgm:pt modelId="{DB6E1836-3DFD-4C80-BD61-867B1D6A9716}" type="sibTrans" cxnId="{136F02C6-B4C9-4448-8AF0-407DE87EA104}">
      <dgm:prSet/>
      <dgm:spPr/>
      <dgm:t>
        <a:bodyPr/>
        <a:lstStyle/>
        <a:p>
          <a:endParaRPr lang="en-US"/>
        </a:p>
      </dgm:t>
    </dgm:pt>
    <dgm:pt modelId="{48B2C609-8508-4393-A93C-2019698D61EB}" type="pres">
      <dgm:prSet presAssocID="{95960ED6-0E20-497B-B707-AC336CE6853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771BC9-6844-4A90-8839-A0F69E774CC7}" type="pres">
      <dgm:prSet presAssocID="{D0FE4AEC-BEDB-42F0-A870-4FAE704797A9}" presName="dummy" presStyleCnt="0"/>
      <dgm:spPr/>
    </dgm:pt>
    <dgm:pt modelId="{CD1F3905-CED3-4BCC-A4A0-355292EAFCD0}" type="pres">
      <dgm:prSet presAssocID="{D0FE4AEC-BEDB-42F0-A870-4FAE704797A9}" presName="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99EA1E-EBF2-4578-BD77-72EB8BE31C0D}" type="pres">
      <dgm:prSet presAssocID="{CBD9B19E-56A4-4835-A9AE-7760F02F14D0}" presName="sibTrans" presStyleLbl="node1" presStyleIdx="0" presStyleCnt="3"/>
      <dgm:spPr/>
      <dgm:t>
        <a:bodyPr/>
        <a:lstStyle/>
        <a:p>
          <a:endParaRPr lang="en-US"/>
        </a:p>
      </dgm:t>
    </dgm:pt>
    <dgm:pt modelId="{1F542639-7B00-4C39-A860-62167DCB5589}" type="pres">
      <dgm:prSet presAssocID="{1FDB5C1F-842A-4CFE-AD3E-CE6048E4ABBD}" presName="dummy" presStyleCnt="0"/>
      <dgm:spPr/>
    </dgm:pt>
    <dgm:pt modelId="{4C91D333-C33B-4AE1-A26A-44D2727ADA4C}" type="pres">
      <dgm:prSet presAssocID="{1FDB5C1F-842A-4CFE-AD3E-CE6048E4ABBD}" presName="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1D6D3A-B551-4162-9472-7627FB78C7CD}" type="pres">
      <dgm:prSet presAssocID="{FCC575C5-C14B-4FBA-94AD-3DDBE621E6E6}" presName="sibTrans" presStyleLbl="node1" presStyleIdx="1" presStyleCnt="3"/>
      <dgm:spPr/>
      <dgm:t>
        <a:bodyPr/>
        <a:lstStyle/>
        <a:p>
          <a:endParaRPr lang="en-US"/>
        </a:p>
      </dgm:t>
    </dgm:pt>
    <dgm:pt modelId="{79626A79-53F0-46E6-AD07-A014D79AA2F0}" type="pres">
      <dgm:prSet presAssocID="{E1AB7883-F73D-4A02-9759-F934F2B5FB67}" presName="dummy" presStyleCnt="0"/>
      <dgm:spPr/>
    </dgm:pt>
    <dgm:pt modelId="{80939629-7E0F-40A4-BB06-2A23F731B48F}" type="pres">
      <dgm:prSet presAssocID="{E1AB7883-F73D-4A02-9759-F934F2B5FB67}" presName="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931EE0-61FC-4F95-A0DB-D790CA848B22}" type="pres">
      <dgm:prSet presAssocID="{DB6E1836-3DFD-4C80-BD61-867B1D6A9716}" presName="sibTrans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3B9A2106-870E-4156-B403-6B0591A7F707}" type="presOf" srcId="{FCC575C5-C14B-4FBA-94AD-3DDBE621E6E6}" destId="{141D6D3A-B551-4162-9472-7627FB78C7CD}" srcOrd="0" destOrd="0" presId="urn:microsoft.com/office/officeart/2005/8/layout/cycle1"/>
    <dgm:cxn modelId="{63F95E1B-DE14-494A-99F7-3998AAEC9DCB}" type="presOf" srcId="{CBD9B19E-56A4-4835-A9AE-7760F02F14D0}" destId="{3999EA1E-EBF2-4578-BD77-72EB8BE31C0D}" srcOrd="0" destOrd="0" presId="urn:microsoft.com/office/officeart/2005/8/layout/cycle1"/>
    <dgm:cxn modelId="{569A0C08-35C4-4EC7-B508-FFBAEF180FCE}" srcId="{95960ED6-0E20-497B-B707-AC336CE6853B}" destId="{1FDB5C1F-842A-4CFE-AD3E-CE6048E4ABBD}" srcOrd="1" destOrd="0" parTransId="{6E56D8A4-3D3E-4DA6-8C46-E112B9503F52}" sibTransId="{FCC575C5-C14B-4FBA-94AD-3DDBE621E6E6}"/>
    <dgm:cxn modelId="{B14EC75D-274F-415E-B1AB-959A1821C13A}" srcId="{95960ED6-0E20-497B-B707-AC336CE6853B}" destId="{D0FE4AEC-BEDB-42F0-A870-4FAE704797A9}" srcOrd="0" destOrd="0" parTransId="{9D74D929-6D2D-4349-BE9D-74F71F9E8DB5}" sibTransId="{CBD9B19E-56A4-4835-A9AE-7760F02F14D0}"/>
    <dgm:cxn modelId="{7448CDC3-64AF-42F6-8933-4436779D420C}" type="presOf" srcId="{D0FE4AEC-BEDB-42F0-A870-4FAE704797A9}" destId="{CD1F3905-CED3-4BCC-A4A0-355292EAFCD0}" srcOrd="0" destOrd="0" presId="urn:microsoft.com/office/officeart/2005/8/layout/cycle1"/>
    <dgm:cxn modelId="{136F02C6-B4C9-4448-8AF0-407DE87EA104}" srcId="{95960ED6-0E20-497B-B707-AC336CE6853B}" destId="{E1AB7883-F73D-4A02-9759-F934F2B5FB67}" srcOrd="2" destOrd="0" parTransId="{1CC33FB9-A8AA-46E8-9598-BB6304FFA042}" sibTransId="{DB6E1836-3DFD-4C80-BD61-867B1D6A9716}"/>
    <dgm:cxn modelId="{C096AE45-361B-47FF-8590-4E2040E055EF}" type="presOf" srcId="{95960ED6-0E20-497B-B707-AC336CE6853B}" destId="{48B2C609-8508-4393-A93C-2019698D61EB}" srcOrd="0" destOrd="0" presId="urn:microsoft.com/office/officeart/2005/8/layout/cycle1"/>
    <dgm:cxn modelId="{BF15A70E-0B60-438C-B3CD-B1725F52376A}" type="presOf" srcId="{1FDB5C1F-842A-4CFE-AD3E-CE6048E4ABBD}" destId="{4C91D333-C33B-4AE1-A26A-44D2727ADA4C}" srcOrd="0" destOrd="0" presId="urn:microsoft.com/office/officeart/2005/8/layout/cycle1"/>
    <dgm:cxn modelId="{E84CF935-3A50-4FE4-9ECC-029FAD36CB78}" type="presOf" srcId="{DB6E1836-3DFD-4C80-BD61-867B1D6A9716}" destId="{08931EE0-61FC-4F95-A0DB-D790CA848B22}" srcOrd="0" destOrd="0" presId="urn:microsoft.com/office/officeart/2005/8/layout/cycle1"/>
    <dgm:cxn modelId="{60F7F8EB-2936-4C95-8363-EF4713F48266}" type="presOf" srcId="{E1AB7883-F73D-4A02-9759-F934F2B5FB67}" destId="{80939629-7E0F-40A4-BB06-2A23F731B48F}" srcOrd="0" destOrd="0" presId="urn:microsoft.com/office/officeart/2005/8/layout/cycle1"/>
    <dgm:cxn modelId="{37430D30-9A0F-4339-AA98-15A5F09D651A}" type="presParOf" srcId="{48B2C609-8508-4393-A93C-2019698D61EB}" destId="{A7771BC9-6844-4A90-8839-A0F69E774CC7}" srcOrd="0" destOrd="0" presId="urn:microsoft.com/office/officeart/2005/8/layout/cycle1"/>
    <dgm:cxn modelId="{094EB9F1-7921-45EC-8003-BE45B03BE743}" type="presParOf" srcId="{48B2C609-8508-4393-A93C-2019698D61EB}" destId="{CD1F3905-CED3-4BCC-A4A0-355292EAFCD0}" srcOrd="1" destOrd="0" presId="urn:microsoft.com/office/officeart/2005/8/layout/cycle1"/>
    <dgm:cxn modelId="{B21D230B-DEC4-419F-8565-BD6F4DB1247F}" type="presParOf" srcId="{48B2C609-8508-4393-A93C-2019698D61EB}" destId="{3999EA1E-EBF2-4578-BD77-72EB8BE31C0D}" srcOrd="2" destOrd="0" presId="urn:microsoft.com/office/officeart/2005/8/layout/cycle1"/>
    <dgm:cxn modelId="{9D26FBD6-53FB-4DE2-9326-541DECD8B94F}" type="presParOf" srcId="{48B2C609-8508-4393-A93C-2019698D61EB}" destId="{1F542639-7B00-4C39-A860-62167DCB5589}" srcOrd="3" destOrd="0" presId="urn:microsoft.com/office/officeart/2005/8/layout/cycle1"/>
    <dgm:cxn modelId="{82E0BE65-6FE7-4018-8303-483E83D0283C}" type="presParOf" srcId="{48B2C609-8508-4393-A93C-2019698D61EB}" destId="{4C91D333-C33B-4AE1-A26A-44D2727ADA4C}" srcOrd="4" destOrd="0" presId="urn:microsoft.com/office/officeart/2005/8/layout/cycle1"/>
    <dgm:cxn modelId="{2E3D3A9E-2B23-455D-8A32-13BDB0DC773B}" type="presParOf" srcId="{48B2C609-8508-4393-A93C-2019698D61EB}" destId="{141D6D3A-B551-4162-9472-7627FB78C7CD}" srcOrd="5" destOrd="0" presId="urn:microsoft.com/office/officeart/2005/8/layout/cycle1"/>
    <dgm:cxn modelId="{A7DD3293-A87A-470F-811C-5DCA225CCC8B}" type="presParOf" srcId="{48B2C609-8508-4393-A93C-2019698D61EB}" destId="{79626A79-53F0-46E6-AD07-A014D79AA2F0}" srcOrd="6" destOrd="0" presId="urn:microsoft.com/office/officeart/2005/8/layout/cycle1"/>
    <dgm:cxn modelId="{3BF65028-CF22-4B99-839E-30ED2A5824CA}" type="presParOf" srcId="{48B2C609-8508-4393-A93C-2019698D61EB}" destId="{80939629-7E0F-40A4-BB06-2A23F731B48F}" srcOrd="7" destOrd="0" presId="urn:microsoft.com/office/officeart/2005/8/layout/cycle1"/>
    <dgm:cxn modelId="{EE1569A1-6FF5-4ADD-8FD6-94547D599C37}" type="presParOf" srcId="{48B2C609-8508-4393-A93C-2019698D61EB}" destId="{08931EE0-61FC-4F95-A0DB-D790CA848B22}" srcOrd="8" destOrd="0" presId="urn:microsoft.com/office/officeart/2005/8/layout/cycle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B16B8-E13C-446E-8CF3-284968194F36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0CC4DEC-A45F-48FD-81F2-976079A2DD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B16B8-E13C-446E-8CF3-284968194F36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4DEC-A45F-48FD-81F2-976079A2D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0CC4DEC-A45F-48FD-81F2-976079A2DD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B16B8-E13C-446E-8CF3-284968194F36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B16B8-E13C-446E-8CF3-284968194F36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0CC4DEC-A45F-48FD-81F2-976079A2DD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B16B8-E13C-446E-8CF3-284968194F36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0CC4DEC-A45F-48FD-81F2-976079A2DD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14B16B8-E13C-446E-8CF3-284968194F36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4DEC-A45F-48FD-81F2-976079A2DD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B16B8-E13C-446E-8CF3-284968194F36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0CC4DEC-A45F-48FD-81F2-976079A2DD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B16B8-E13C-446E-8CF3-284968194F36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0CC4DEC-A45F-48FD-81F2-976079A2D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B16B8-E13C-446E-8CF3-284968194F36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0CC4DEC-A45F-48FD-81F2-976079A2D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0CC4DEC-A45F-48FD-81F2-976079A2DD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B16B8-E13C-446E-8CF3-284968194F36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0CC4DEC-A45F-48FD-81F2-976079A2DD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14B16B8-E13C-446E-8CF3-284968194F36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14B16B8-E13C-446E-8CF3-284968194F36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0CC4DEC-A45F-48FD-81F2-976079A2DD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en-US" dirty="0" smtClean="0"/>
          </a:p>
          <a:p>
            <a:pPr algn="r"/>
            <a:endParaRPr lang="en-US" dirty="0" smtClean="0"/>
          </a:p>
          <a:p>
            <a:pPr algn="r"/>
            <a:endParaRPr lang="en-US" dirty="0" smtClean="0"/>
          </a:p>
          <a:p>
            <a:pPr algn="r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PHYSIOLOGY OF PHONATION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VOCAL REGISTERS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75120" y="2415071"/>
          <a:ext cx="850424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060"/>
                <a:gridCol w="2126060"/>
                <a:gridCol w="2126060"/>
                <a:gridCol w="21260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EQUIVALENT 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VOCAL FOLDS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smtClean="0"/>
                        <a:t>RANGE </a:t>
                      </a:r>
                      <a:r>
                        <a:rPr lang="en-US" baseline="0" dirty="0" smtClean="0"/>
                        <a:t>(Hz)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Loft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Falsetto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Thin,tense,lengthened.minimal</a:t>
                      </a:r>
                      <a:r>
                        <a:rPr lang="en-US" baseline="0" dirty="0" smtClean="0"/>
                        <a:t> vibration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275-1100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Modal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Chest,head,middle,heavy</a:t>
                      </a:r>
                      <a:r>
                        <a:rPr lang="en-US" dirty="0" smtClean="0"/>
                        <a:t> voice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Complete adduction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100-300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Vocal </a:t>
                      </a:r>
                      <a:r>
                        <a:rPr lang="en-US" dirty="0" err="1" smtClean="0"/>
                        <a:t>fry,glottal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fry,creaky</a:t>
                      </a:r>
                      <a:r>
                        <a:rPr lang="en-US" dirty="0" smtClean="0"/>
                        <a:t> voice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Long closed phase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20-60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GLOTTAL 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Quality of the sound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Frequency of glottal signal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Amplitude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VOCAL RESONANCE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Oral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Nasal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177800"/>
          <a:ext cx="8991600" cy="493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524000"/>
                <a:gridCol w="1143000"/>
                <a:gridCol w="914400"/>
                <a:gridCol w="2286000"/>
                <a:gridCol w="609600"/>
                <a:gridCol w="1143000"/>
              </a:tblGrid>
              <a:tr h="154940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r>
                        <a:rPr lang="en-US" baseline="0" dirty="0" smtClean="0"/>
                        <a:t> OF STUDY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 OF</a:t>
                      </a:r>
                      <a:r>
                        <a:rPr lang="en-US" baseline="0" dirty="0" smtClean="0"/>
                        <a:t> AUTHOR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REFERENCE DETAILS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SAMPLE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CONCLUSION</a:t>
                      </a:r>
                      <a:endParaRPr lang="en-US" dirty="0"/>
                    </a:p>
                  </a:txBody>
                  <a:tcPr/>
                </a:tc>
              </a:tr>
              <a:tr h="1549400"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Diagnostic Accuracy of History,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Laryngoscopy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and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Stroboscopy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Benjamin C. Paul, MD; Si Chen, BS;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Shaum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Sridharan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MD;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Yixin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Fang, PhD;</a:t>
                      </a:r>
                    </a:p>
                    <a:p>
                      <a:r>
                        <a:rPr kumimoji="0" lang="sv-S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Milan R. Amin, MD; Ryan C. Branski, PhD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Laryngoscope, 123:215–219,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When</a:t>
                      </a:r>
                    </a:p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compared to diagnoses obtained during direct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laryngoscopy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percent agreement for HPE, flexible</a:t>
                      </a:r>
                    </a:p>
                    <a:p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laryngoscopy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and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stroboscopy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were 5%, 68.3%, and</a:t>
                      </a:r>
                    </a:p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68.3%, respectively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These findings confirm the value of laryngeal visualization</a:t>
                      </a:r>
                    </a:p>
                    <a:p>
                      <a:r>
                        <a:rPr kumimoji="0" lang="en-US" sz="1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dysphonic patients.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Q-1 All are supplied by recurrent laryngeal nerve except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Posterior </a:t>
            </a:r>
            <a:r>
              <a:rPr lang="en-US" dirty="0" err="1" smtClean="0"/>
              <a:t>cricoarytenoid</a:t>
            </a: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err="1" smtClean="0"/>
              <a:t>Thyroarytenoid</a:t>
            </a: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err="1" smtClean="0"/>
              <a:t>Cricothyroid</a:t>
            </a: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err="1" smtClean="0"/>
              <a:t>vocalis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Q-2 All are abductors of larynx except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err="1" smtClean="0"/>
              <a:t>Thyroarytenoid</a:t>
            </a: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err="1" smtClean="0"/>
              <a:t>Interarytenoid</a:t>
            </a: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Lateral </a:t>
            </a:r>
            <a:r>
              <a:rPr lang="en-US" dirty="0" err="1" smtClean="0"/>
              <a:t>cricoarytenoid</a:t>
            </a: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Posterior </a:t>
            </a:r>
            <a:r>
              <a:rPr lang="en-US" dirty="0" err="1" smtClean="0"/>
              <a:t>cricoarytenoid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Q-3 All are unpaired cartilages of larynx except 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err="1" smtClean="0"/>
              <a:t>Arytenoid</a:t>
            </a: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Thyroid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err="1" smtClean="0"/>
              <a:t>Cricoid</a:t>
            </a: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Epiglottis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Q-4  cartilage of larynx having signet ring shape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Thyroid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err="1" smtClean="0"/>
              <a:t>Criocoid</a:t>
            </a: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err="1" smtClean="0"/>
              <a:t>Arytenoid</a:t>
            </a: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Cuneiform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Q-5 Narrowest part of infant larynx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err="1" smtClean="0"/>
              <a:t>Supraglottis</a:t>
            </a: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Glottis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err="1" smtClean="0"/>
              <a:t>Subglottis</a:t>
            </a: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None of the above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THANK YOU…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Grade A – Systemic reviews, Meta analyses, RCT</a:t>
            </a:r>
          </a:p>
          <a:p>
            <a:endParaRPr lang="en-US" sz="3600" dirty="0" smtClean="0"/>
          </a:p>
          <a:p>
            <a:r>
              <a:rPr lang="en-US" sz="3600" dirty="0" smtClean="0"/>
              <a:t>Grade B – Non-</a:t>
            </a:r>
            <a:r>
              <a:rPr lang="en-US" sz="3600" dirty="0" err="1" smtClean="0"/>
              <a:t>randomised</a:t>
            </a:r>
            <a:r>
              <a:rPr lang="en-US" sz="3600" dirty="0" smtClean="0"/>
              <a:t> studies</a:t>
            </a:r>
          </a:p>
          <a:p>
            <a:endParaRPr lang="en-US" sz="3600" dirty="0" smtClean="0"/>
          </a:p>
          <a:p>
            <a:r>
              <a:rPr lang="en-US" sz="3600" dirty="0" smtClean="0"/>
              <a:t>Grade C – Observational studies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Grade D – Case Series, Expert opinion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Levels of Evidence</a:t>
            </a:r>
            <a:endParaRPr 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928662" y="1857364"/>
            <a:ext cx="8026426" cy="5000636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dirty="0" smtClean="0"/>
              <a:t> **** ~ Systematic reviews, meta analysis of randomized control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*** ~ Non randomised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** ~ Observational or non experimental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 ~ Expert opinion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LARYNGEAL INNERVATION</a:t>
            </a:r>
            <a:endParaRPr lang="en-US" dirty="0"/>
          </a:p>
        </p:txBody>
      </p:sp>
      <p:pic>
        <p:nvPicPr>
          <p:cNvPr id="4" name="Content Placeholder 3" descr="164.3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828800" y="2209800"/>
            <a:ext cx="5486400" cy="3810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LARYNGEAL INNERVATION</a:t>
            </a:r>
            <a:endParaRPr lang="en-US" dirty="0"/>
          </a:p>
        </p:txBody>
      </p:sp>
      <p:pic>
        <p:nvPicPr>
          <p:cNvPr id="4" name="Content Placeholder 3" descr="9QJZMCAD6GEKVCANU2M5FCAEQG5YICABA2MMBCAIDUBGQCA2SSW5ECAQ67W90CA2PHMUSCA7T2MJ4CA5VAKKMCA0HOJ4LCA5228HECASHN2HDCABFLZBGCAJAN1L6CAS0O9N6CAG2BGETCAH89102CA93NEFI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33600" y="2054087"/>
            <a:ext cx="4648199" cy="41181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NEUROANATOMY OF PHONATION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Periaqueductal</a:t>
            </a:r>
            <a:r>
              <a:rPr lang="en-US" dirty="0" smtClean="0"/>
              <a:t> grey matter (PAG)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Nucleus </a:t>
            </a:r>
            <a:r>
              <a:rPr lang="en-US" dirty="0" err="1" smtClean="0"/>
              <a:t>retroambigualis</a:t>
            </a:r>
            <a:r>
              <a:rPr lang="en-US" dirty="0" smtClean="0"/>
              <a:t> (NRA)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INITIATION OF VOICE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THE VIBRATORY CYCLE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VOCAL CORD VIBRATORY CYCLE</a:t>
            </a:r>
            <a:endParaRPr lang="en-US" dirty="0"/>
          </a:p>
        </p:txBody>
      </p:sp>
      <p:pic>
        <p:nvPicPr>
          <p:cNvPr id="4" name="Content Placeholder 3" descr="164.4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438400" y="1897506"/>
            <a:ext cx="4114800" cy="435089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177</TotalTime>
  <Words>318</Words>
  <Application>Microsoft Office PowerPoint</Application>
  <PresentationFormat>On-screen Show (4:3)</PresentationFormat>
  <Paragraphs>114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Civic</vt:lpstr>
      <vt:lpstr>PHYSIOLOGY OF PHONATION</vt:lpstr>
      <vt:lpstr>Levels of Evidence</vt:lpstr>
      <vt:lpstr>Levels of Evidence</vt:lpstr>
      <vt:lpstr>LARYNGEAL INNERVATION</vt:lpstr>
      <vt:lpstr>LARYNGEAL INNERVATION</vt:lpstr>
      <vt:lpstr>NEUROANATOMY OF PHONATION</vt:lpstr>
      <vt:lpstr>INITIATION OF VOICE</vt:lpstr>
      <vt:lpstr> THE VIBRATORY CYCLE</vt:lpstr>
      <vt:lpstr>VOCAL CORD VIBRATORY CYCLE</vt:lpstr>
      <vt:lpstr> VOCAL REGISTERS</vt:lpstr>
      <vt:lpstr>GLOTTAL SIGNALS</vt:lpstr>
      <vt:lpstr> VOCAL RESONANCE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PHYSIOLOGY OF PHONATION</dc:title>
  <dc:creator>JINESH</dc:creator>
  <cp:lastModifiedBy>sony</cp:lastModifiedBy>
  <cp:revision>34</cp:revision>
  <dcterms:created xsi:type="dcterms:W3CDTF">2013-03-03T14:53:28Z</dcterms:created>
  <dcterms:modified xsi:type="dcterms:W3CDTF">2020-08-11T15:52:50Z</dcterms:modified>
</cp:coreProperties>
</file>